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6479987" cy="3239994"/>
            <a:chOff x="1828800" y="1828800"/>
            <a:chExt cx="6479987" cy="3239994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6479987" cy="32399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6479987" cy="32399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416478" y="2133217"/>
              <a:ext cx="5816392" cy="10906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416478" y="2133217"/>
              <a:ext cx="1254699" cy="1090684"/>
            </a:xfrm>
            <a:custGeom>
              <a:avLst/>
              <a:pathLst>
                <a:path w="1254699" h="1090684">
                  <a:moveTo>
                    <a:pt x="0" y="533644"/>
                  </a:moveTo>
                  <a:lnTo>
                    <a:pt x="112" y="535125"/>
                  </a:lnTo>
                  <a:lnTo>
                    <a:pt x="225" y="532164"/>
                  </a:lnTo>
                  <a:lnTo>
                    <a:pt x="338" y="532460"/>
                  </a:lnTo>
                  <a:lnTo>
                    <a:pt x="451" y="535125"/>
                  </a:lnTo>
                  <a:lnTo>
                    <a:pt x="563" y="533052"/>
                  </a:lnTo>
                  <a:lnTo>
                    <a:pt x="676" y="532164"/>
                  </a:lnTo>
                  <a:lnTo>
                    <a:pt x="789" y="534237"/>
                  </a:lnTo>
                  <a:lnTo>
                    <a:pt x="902" y="534237"/>
                  </a:lnTo>
                  <a:lnTo>
                    <a:pt x="1015" y="531868"/>
                  </a:lnTo>
                  <a:lnTo>
                    <a:pt x="1127" y="533348"/>
                  </a:lnTo>
                  <a:lnTo>
                    <a:pt x="1240" y="535125"/>
                  </a:lnTo>
                  <a:lnTo>
                    <a:pt x="1353" y="532460"/>
                  </a:lnTo>
                  <a:lnTo>
                    <a:pt x="1466" y="532460"/>
                  </a:lnTo>
                  <a:lnTo>
                    <a:pt x="1578" y="534237"/>
                  </a:lnTo>
                  <a:lnTo>
                    <a:pt x="1691" y="532756"/>
                  </a:lnTo>
                  <a:lnTo>
                    <a:pt x="1804" y="532164"/>
                  </a:lnTo>
                  <a:lnTo>
                    <a:pt x="1917" y="534237"/>
                  </a:lnTo>
                  <a:lnTo>
                    <a:pt x="2030" y="533644"/>
                  </a:lnTo>
                  <a:lnTo>
                    <a:pt x="2142" y="532164"/>
                  </a:lnTo>
                  <a:lnTo>
                    <a:pt x="2255" y="533941"/>
                  </a:lnTo>
                  <a:lnTo>
                    <a:pt x="2368" y="535717"/>
                  </a:lnTo>
                  <a:lnTo>
                    <a:pt x="2481" y="532460"/>
                  </a:lnTo>
                  <a:lnTo>
                    <a:pt x="2593" y="532460"/>
                  </a:lnTo>
                  <a:lnTo>
                    <a:pt x="2706" y="534237"/>
                  </a:lnTo>
                  <a:lnTo>
                    <a:pt x="2819" y="533348"/>
                  </a:lnTo>
                  <a:lnTo>
                    <a:pt x="2932" y="532164"/>
                  </a:lnTo>
                  <a:lnTo>
                    <a:pt x="3045" y="534237"/>
                  </a:lnTo>
                  <a:lnTo>
                    <a:pt x="3157" y="533941"/>
                  </a:lnTo>
                  <a:lnTo>
                    <a:pt x="3270" y="531868"/>
                  </a:lnTo>
                  <a:lnTo>
                    <a:pt x="3383" y="533348"/>
                  </a:lnTo>
                  <a:lnTo>
                    <a:pt x="3496" y="534533"/>
                  </a:lnTo>
                  <a:lnTo>
                    <a:pt x="3609" y="532460"/>
                  </a:lnTo>
                  <a:lnTo>
                    <a:pt x="3721" y="532756"/>
                  </a:lnTo>
                  <a:lnTo>
                    <a:pt x="3834" y="534829"/>
                  </a:lnTo>
                  <a:lnTo>
                    <a:pt x="3947" y="532756"/>
                  </a:lnTo>
                  <a:lnTo>
                    <a:pt x="4060" y="533052"/>
                  </a:lnTo>
                  <a:lnTo>
                    <a:pt x="4172" y="535421"/>
                  </a:lnTo>
                  <a:lnTo>
                    <a:pt x="4285" y="533052"/>
                  </a:lnTo>
                  <a:lnTo>
                    <a:pt x="4398" y="531571"/>
                  </a:lnTo>
                  <a:lnTo>
                    <a:pt x="4511" y="533941"/>
                  </a:lnTo>
                  <a:lnTo>
                    <a:pt x="4624" y="534533"/>
                  </a:lnTo>
                  <a:lnTo>
                    <a:pt x="4736" y="532164"/>
                  </a:lnTo>
                  <a:lnTo>
                    <a:pt x="4849" y="532756"/>
                  </a:lnTo>
                  <a:lnTo>
                    <a:pt x="4962" y="534237"/>
                  </a:lnTo>
                  <a:lnTo>
                    <a:pt x="5075" y="533348"/>
                  </a:lnTo>
                  <a:lnTo>
                    <a:pt x="5187" y="533052"/>
                  </a:lnTo>
                  <a:lnTo>
                    <a:pt x="5300" y="534829"/>
                  </a:lnTo>
                  <a:lnTo>
                    <a:pt x="5413" y="533644"/>
                  </a:lnTo>
                  <a:lnTo>
                    <a:pt x="5526" y="532164"/>
                  </a:lnTo>
                  <a:lnTo>
                    <a:pt x="5639" y="533644"/>
                  </a:lnTo>
                  <a:lnTo>
                    <a:pt x="5751" y="534237"/>
                  </a:lnTo>
                  <a:lnTo>
                    <a:pt x="5864" y="532460"/>
                  </a:lnTo>
                  <a:lnTo>
                    <a:pt x="5977" y="532460"/>
                  </a:lnTo>
                  <a:lnTo>
                    <a:pt x="6090" y="534829"/>
                  </a:lnTo>
                  <a:lnTo>
                    <a:pt x="6203" y="533348"/>
                  </a:lnTo>
                  <a:lnTo>
                    <a:pt x="6315" y="532756"/>
                  </a:lnTo>
                  <a:lnTo>
                    <a:pt x="6428" y="533348"/>
                  </a:lnTo>
                  <a:lnTo>
                    <a:pt x="6541" y="533941"/>
                  </a:lnTo>
                  <a:lnTo>
                    <a:pt x="6654" y="533052"/>
                  </a:lnTo>
                  <a:lnTo>
                    <a:pt x="6766" y="533348"/>
                  </a:lnTo>
                  <a:lnTo>
                    <a:pt x="6879" y="534237"/>
                  </a:lnTo>
                  <a:lnTo>
                    <a:pt x="6992" y="532460"/>
                  </a:lnTo>
                  <a:lnTo>
                    <a:pt x="7105" y="532164"/>
                  </a:lnTo>
                  <a:lnTo>
                    <a:pt x="7218" y="534237"/>
                  </a:lnTo>
                  <a:lnTo>
                    <a:pt x="7330" y="533348"/>
                  </a:lnTo>
                  <a:lnTo>
                    <a:pt x="7443" y="532164"/>
                  </a:lnTo>
                  <a:lnTo>
                    <a:pt x="7556" y="533348"/>
                  </a:lnTo>
                  <a:lnTo>
                    <a:pt x="7669" y="534237"/>
                  </a:lnTo>
                  <a:lnTo>
                    <a:pt x="7781" y="533052"/>
                  </a:lnTo>
                  <a:lnTo>
                    <a:pt x="7894" y="533052"/>
                  </a:lnTo>
                  <a:lnTo>
                    <a:pt x="8007" y="534237"/>
                  </a:lnTo>
                  <a:lnTo>
                    <a:pt x="8120" y="532460"/>
                  </a:lnTo>
                  <a:lnTo>
                    <a:pt x="8233" y="532164"/>
                  </a:lnTo>
                  <a:lnTo>
                    <a:pt x="8345" y="535125"/>
                  </a:lnTo>
                  <a:lnTo>
                    <a:pt x="8458" y="532756"/>
                  </a:lnTo>
                  <a:lnTo>
                    <a:pt x="8571" y="530979"/>
                  </a:lnTo>
                  <a:lnTo>
                    <a:pt x="8684" y="533644"/>
                  </a:lnTo>
                  <a:lnTo>
                    <a:pt x="8796" y="534533"/>
                  </a:lnTo>
                  <a:lnTo>
                    <a:pt x="8909" y="532164"/>
                  </a:lnTo>
                  <a:lnTo>
                    <a:pt x="9022" y="532460"/>
                  </a:lnTo>
                  <a:lnTo>
                    <a:pt x="9135" y="534237"/>
                  </a:lnTo>
                  <a:lnTo>
                    <a:pt x="9248" y="533348"/>
                  </a:lnTo>
                  <a:lnTo>
                    <a:pt x="9360" y="533348"/>
                  </a:lnTo>
                  <a:lnTo>
                    <a:pt x="9473" y="534533"/>
                  </a:lnTo>
                  <a:lnTo>
                    <a:pt x="9586" y="533644"/>
                  </a:lnTo>
                  <a:lnTo>
                    <a:pt x="9699" y="532460"/>
                  </a:lnTo>
                  <a:lnTo>
                    <a:pt x="9812" y="534829"/>
                  </a:lnTo>
                  <a:lnTo>
                    <a:pt x="9924" y="534533"/>
                  </a:lnTo>
                  <a:lnTo>
                    <a:pt x="10037" y="532756"/>
                  </a:lnTo>
                  <a:lnTo>
                    <a:pt x="10150" y="533348"/>
                  </a:lnTo>
                  <a:lnTo>
                    <a:pt x="10263" y="535125"/>
                  </a:lnTo>
                  <a:lnTo>
                    <a:pt x="10375" y="532164"/>
                  </a:lnTo>
                  <a:lnTo>
                    <a:pt x="10488" y="532460"/>
                  </a:lnTo>
                  <a:lnTo>
                    <a:pt x="10601" y="534237"/>
                  </a:lnTo>
                  <a:lnTo>
                    <a:pt x="10714" y="533052"/>
                  </a:lnTo>
                  <a:lnTo>
                    <a:pt x="10827" y="531868"/>
                  </a:lnTo>
                  <a:lnTo>
                    <a:pt x="10939" y="533644"/>
                  </a:lnTo>
                  <a:lnTo>
                    <a:pt x="11052" y="535125"/>
                  </a:lnTo>
                  <a:lnTo>
                    <a:pt x="11165" y="531275"/>
                  </a:lnTo>
                  <a:lnTo>
                    <a:pt x="11278" y="533348"/>
                  </a:lnTo>
                  <a:lnTo>
                    <a:pt x="11390" y="535421"/>
                  </a:lnTo>
                  <a:lnTo>
                    <a:pt x="11503" y="533348"/>
                  </a:lnTo>
                  <a:lnTo>
                    <a:pt x="11616" y="533052"/>
                  </a:lnTo>
                  <a:lnTo>
                    <a:pt x="11729" y="534237"/>
                  </a:lnTo>
                  <a:lnTo>
                    <a:pt x="11842" y="533348"/>
                  </a:lnTo>
                  <a:lnTo>
                    <a:pt x="11954" y="531275"/>
                  </a:lnTo>
                  <a:lnTo>
                    <a:pt x="12067" y="534237"/>
                  </a:lnTo>
                  <a:lnTo>
                    <a:pt x="12180" y="534237"/>
                  </a:lnTo>
                  <a:lnTo>
                    <a:pt x="12293" y="531571"/>
                  </a:lnTo>
                  <a:lnTo>
                    <a:pt x="12406" y="533348"/>
                  </a:lnTo>
                  <a:lnTo>
                    <a:pt x="12518" y="535421"/>
                  </a:lnTo>
                  <a:lnTo>
                    <a:pt x="12631" y="533052"/>
                  </a:lnTo>
                  <a:lnTo>
                    <a:pt x="12744" y="532460"/>
                  </a:lnTo>
                  <a:lnTo>
                    <a:pt x="12857" y="534237"/>
                  </a:lnTo>
                  <a:lnTo>
                    <a:pt x="12969" y="533348"/>
                  </a:lnTo>
                  <a:lnTo>
                    <a:pt x="13082" y="531868"/>
                  </a:lnTo>
                  <a:lnTo>
                    <a:pt x="13195" y="534829"/>
                  </a:lnTo>
                  <a:lnTo>
                    <a:pt x="13308" y="534237"/>
                  </a:lnTo>
                  <a:lnTo>
                    <a:pt x="13421" y="531275"/>
                  </a:lnTo>
                  <a:lnTo>
                    <a:pt x="13533" y="532756"/>
                  </a:lnTo>
                  <a:lnTo>
                    <a:pt x="13646" y="535421"/>
                  </a:lnTo>
                  <a:lnTo>
                    <a:pt x="13759" y="533052"/>
                  </a:lnTo>
                  <a:lnTo>
                    <a:pt x="13872" y="532460"/>
                  </a:lnTo>
                  <a:lnTo>
                    <a:pt x="13984" y="534237"/>
                  </a:lnTo>
                  <a:lnTo>
                    <a:pt x="14097" y="533348"/>
                  </a:lnTo>
                  <a:lnTo>
                    <a:pt x="14210" y="532460"/>
                  </a:lnTo>
                  <a:lnTo>
                    <a:pt x="14323" y="534237"/>
                  </a:lnTo>
                  <a:lnTo>
                    <a:pt x="14436" y="534237"/>
                  </a:lnTo>
                  <a:lnTo>
                    <a:pt x="14548" y="531275"/>
                  </a:lnTo>
                  <a:lnTo>
                    <a:pt x="14661" y="533644"/>
                  </a:lnTo>
                  <a:lnTo>
                    <a:pt x="14774" y="535421"/>
                  </a:lnTo>
                  <a:lnTo>
                    <a:pt x="14887" y="532756"/>
                  </a:lnTo>
                  <a:lnTo>
                    <a:pt x="15000" y="532756"/>
                  </a:lnTo>
                  <a:lnTo>
                    <a:pt x="15112" y="534829"/>
                  </a:lnTo>
                  <a:lnTo>
                    <a:pt x="15225" y="533052"/>
                  </a:lnTo>
                  <a:lnTo>
                    <a:pt x="15338" y="532460"/>
                  </a:lnTo>
                  <a:lnTo>
                    <a:pt x="15451" y="534237"/>
                  </a:lnTo>
                  <a:lnTo>
                    <a:pt x="15563" y="533348"/>
                  </a:lnTo>
                  <a:lnTo>
                    <a:pt x="15676" y="532164"/>
                  </a:lnTo>
                  <a:lnTo>
                    <a:pt x="15789" y="533644"/>
                  </a:lnTo>
                  <a:lnTo>
                    <a:pt x="15902" y="534533"/>
                  </a:lnTo>
                  <a:lnTo>
                    <a:pt x="16015" y="532460"/>
                  </a:lnTo>
                  <a:lnTo>
                    <a:pt x="16127" y="532756"/>
                  </a:lnTo>
                  <a:lnTo>
                    <a:pt x="16240" y="534829"/>
                  </a:lnTo>
                  <a:lnTo>
                    <a:pt x="16353" y="533941"/>
                  </a:lnTo>
                  <a:lnTo>
                    <a:pt x="16466" y="532460"/>
                  </a:lnTo>
                  <a:lnTo>
                    <a:pt x="16578" y="533941"/>
                  </a:lnTo>
                  <a:lnTo>
                    <a:pt x="16691" y="533348"/>
                  </a:lnTo>
                  <a:lnTo>
                    <a:pt x="16804" y="532756"/>
                  </a:lnTo>
                  <a:lnTo>
                    <a:pt x="16917" y="533644"/>
                  </a:lnTo>
                  <a:lnTo>
                    <a:pt x="17030" y="533941"/>
                  </a:lnTo>
                  <a:lnTo>
                    <a:pt x="17142" y="532756"/>
                  </a:lnTo>
                  <a:lnTo>
                    <a:pt x="17255" y="532460"/>
                  </a:lnTo>
                  <a:lnTo>
                    <a:pt x="17368" y="534829"/>
                  </a:lnTo>
                  <a:lnTo>
                    <a:pt x="17481" y="533348"/>
                  </a:lnTo>
                  <a:lnTo>
                    <a:pt x="17593" y="532460"/>
                  </a:lnTo>
                  <a:lnTo>
                    <a:pt x="17706" y="533941"/>
                  </a:lnTo>
                  <a:lnTo>
                    <a:pt x="17819" y="534237"/>
                  </a:lnTo>
                  <a:lnTo>
                    <a:pt x="17932" y="532460"/>
                  </a:lnTo>
                  <a:lnTo>
                    <a:pt x="18045" y="533052"/>
                  </a:lnTo>
                  <a:lnTo>
                    <a:pt x="18157" y="534237"/>
                  </a:lnTo>
                  <a:lnTo>
                    <a:pt x="18270" y="532756"/>
                  </a:lnTo>
                  <a:lnTo>
                    <a:pt x="18383" y="532756"/>
                  </a:lnTo>
                  <a:lnTo>
                    <a:pt x="18496" y="534237"/>
                  </a:lnTo>
                  <a:lnTo>
                    <a:pt x="18609" y="533348"/>
                  </a:lnTo>
                  <a:lnTo>
                    <a:pt x="18721" y="532164"/>
                  </a:lnTo>
                  <a:lnTo>
                    <a:pt x="18834" y="533941"/>
                  </a:lnTo>
                  <a:lnTo>
                    <a:pt x="18947" y="534237"/>
                  </a:lnTo>
                  <a:lnTo>
                    <a:pt x="19060" y="532460"/>
                  </a:lnTo>
                  <a:lnTo>
                    <a:pt x="19172" y="532756"/>
                  </a:lnTo>
                  <a:lnTo>
                    <a:pt x="19285" y="534533"/>
                  </a:lnTo>
                  <a:lnTo>
                    <a:pt x="19398" y="533941"/>
                  </a:lnTo>
                  <a:lnTo>
                    <a:pt x="19511" y="533348"/>
                  </a:lnTo>
                  <a:lnTo>
                    <a:pt x="19624" y="534829"/>
                  </a:lnTo>
                  <a:lnTo>
                    <a:pt x="19736" y="533348"/>
                  </a:lnTo>
                  <a:lnTo>
                    <a:pt x="19849" y="532460"/>
                  </a:lnTo>
                  <a:lnTo>
                    <a:pt x="19962" y="534237"/>
                  </a:lnTo>
                  <a:lnTo>
                    <a:pt x="20075" y="534237"/>
                  </a:lnTo>
                  <a:lnTo>
                    <a:pt x="20187" y="532164"/>
                  </a:lnTo>
                  <a:lnTo>
                    <a:pt x="20300" y="532460"/>
                  </a:lnTo>
                  <a:lnTo>
                    <a:pt x="20413" y="534829"/>
                  </a:lnTo>
                  <a:lnTo>
                    <a:pt x="20526" y="532460"/>
                  </a:lnTo>
                  <a:lnTo>
                    <a:pt x="20639" y="532460"/>
                  </a:lnTo>
                  <a:lnTo>
                    <a:pt x="20751" y="535717"/>
                  </a:lnTo>
                  <a:lnTo>
                    <a:pt x="20864" y="533941"/>
                  </a:lnTo>
                  <a:lnTo>
                    <a:pt x="20977" y="531868"/>
                  </a:lnTo>
                  <a:lnTo>
                    <a:pt x="21090" y="533348"/>
                  </a:lnTo>
                  <a:lnTo>
                    <a:pt x="21203" y="534533"/>
                  </a:lnTo>
                  <a:lnTo>
                    <a:pt x="21315" y="531868"/>
                  </a:lnTo>
                  <a:lnTo>
                    <a:pt x="21428" y="532460"/>
                  </a:lnTo>
                  <a:lnTo>
                    <a:pt x="21541" y="534829"/>
                  </a:lnTo>
                  <a:lnTo>
                    <a:pt x="21654" y="533348"/>
                  </a:lnTo>
                  <a:lnTo>
                    <a:pt x="21766" y="533052"/>
                  </a:lnTo>
                  <a:lnTo>
                    <a:pt x="21879" y="535421"/>
                  </a:lnTo>
                  <a:lnTo>
                    <a:pt x="21992" y="533644"/>
                  </a:lnTo>
                  <a:lnTo>
                    <a:pt x="22105" y="531275"/>
                  </a:lnTo>
                  <a:lnTo>
                    <a:pt x="22218" y="534829"/>
                  </a:lnTo>
                  <a:lnTo>
                    <a:pt x="22330" y="535421"/>
                  </a:lnTo>
                  <a:lnTo>
                    <a:pt x="22443" y="531571"/>
                  </a:lnTo>
                  <a:lnTo>
                    <a:pt x="22556" y="532460"/>
                  </a:lnTo>
                  <a:lnTo>
                    <a:pt x="22669" y="535717"/>
                  </a:lnTo>
                  <a:lnTo>
                    <a:pt x="22781" y="533348"/>
                  </a:lnTo>
                  <a:lnTo>
                    <a:pt x="22894" y="531571"/>
                  </a:lnTo>
                  <a:lnTo>
                    <a:pt x="23007" y="535421"/>
                  </a:lnTo>
                  <a:lnTo>
                    <a:pt x="23120" y="533348"/>
                  </a:lnTo>
                  <a:lnTo>
                    <a:pt x="23233" y="531275"/>
                  </a:lnTo>
                  <a:lnTo>
                    <a:pt x="23345" y="535125"/>
                  </a:lnTo>
                  <a:lnTo>
                    <a:pt x="23458" y="535421"/>
                  </a:lnTo>
                  <a:lnTo>
                    <a:pt x="23571" y="531868"/>
                  </a:lnTo>
                  <a:lnTo>
                    <a:pt x="23684" y="533348"/>
                  </a:lnTo>
                  <a:lnTo>
                    <a:pt x="23796" y="536014"/>
                  </a:lnTo>
                  <a:lnTo>
                    <a:pt x="23909" y="533348"/>
                  </a:lnTo>
                  <a:lnTo>
                    <a:pt x="24022" y="531868"/>
                  </a:lnTo>
                  <a:lnTo>
                    <a:pt x="24135" y="536014"/>
                  </a:lnTo>
                  <a:lnTo>
                    <a:pt x="24248" y="533941"/>
                  </a:lnTo>
                  <a:lnTo>
                    <a:pt x="24360" y="530683"/>
                  </a:lnTo>
                  <a:lnTo>
                    <a:pt x="24473" y="534829"/>
                  </a:lnTo>
                  <a:lnTo>
                    <a:pt x="24586" y="535421"/>
                  </a:lnTo>
                  <a:lnTo>
                    <a:pt x="24699" y="529795"/>
                  </a:lnTo>
                  <a:lnTo>
                    <a:pt x="24812" y="532756"/>
                  </a:lnTo>
                  <a:lnTo>
                    <a:pt x="24924" y="536310"/>
                  </a:lnTo>
                  <a:lnTo>
                    <a:pt x="25037" y="533348"/>
                  </a:lnTo>
                  <a:lnTo>
                    <a:pt x="25150" y="530979"/>
                  </a:lnTo>
                  <a:lnTo>
                    <a:pt x="25263" y="535717"/>
                  </a:lnTo>
                  <a:lnTo>
                    <a:pt x="25375" y="533941"/>
                  </a:lnTo>
                  <a:lnTo>
                    <a:pt x="25488" y="530387"/>
                  </a:lnTo>
                  <a:lnTo>
                    <a:pt x="25601" y="535421"/>
                  </a:lnTo>
                  <a:lnTo>
                    <a:pt x="25714" y="534829"/>
                  </a:lnTo>
                  <a:lnTo>
                    <a:pt x="25827" y="529795"/>
                  </a:lnTo>
                  <a:lnTo>
                    <a:pt x="25939" y="534237"/>
                  </a:lnTo>
                  <a:lnTo>
                    <a:pt x="26052" y="537198"/>
                  </a:lnTo>
                  <a:lnTo>
                    <a:pt x="26165" y="531571"/>
                  </a:lnTo>
                  <a:lnTo>
                    <a:pt x="26278" y="531275"/>
                  </a:lnTo>
                  <a:lnTo>
                    <a:pt x="26390" y="536606"/>
                  </a:lnTo>
                  <a:lnTo>
                    <a:pt x="26503" y="534237"/>
                  </a:lnTo>
                  <a:lnTo>
                    <a:pt x="26616" y="529795"/>
                  </a:lnTo>
                  <a:lnTo>
                    <a:pt x="26729" y="534829"/>
                  </a:lnTo>
                  <a:lnTo>
                    <a:pt x="26842" y="535125"/>
                  </a:lnTo>
                  <a:lnTo>
                    <a:pt x="26954" y="529498"/>
                  </a:lnTo>
                  <a:lnTo>
                    <a:pt x="27067" y="534237"/>
                  </a:lnTo>
                  <a:lnTo>
                    <a:pt x="27180" y="537198"/>
                  </a:lnTo>
                  <a:lnTo>
                    <a:pt x="27293" y="531571"/>
                  </a:lnTo>
                  <a:lnTo>
                    <a:pt x="27406" y="532164"/>
                  </a:lnTo>
                  <a:lnTo>
                    <a:pt x="27518" y="537494"/>
                  </a:lnTo>
                  <a:lnTo>
                    <a:pt x="27631" y="532460"/>
                  </a:lnTo>
                  <a:lnTo>
                    <a:pt x="27744" y="530683"/>
                  </a:lnTo>
                  <a:lnTo>
                    <a:pt x="27857" y="536902"/>
                  </a:lnTo>
                  <a:lnTo>
                    <a:pt x="27969" y="536014"/>
                  </a:lnTo>
                  <a:lnTo>
                    <a:pt x="28082" y="530979"/>
                  </a:lnTo>
                  <a:lnTo>
                    <a:pt x="28195" y="534829"/>
                  </a:lnTo>
                  <a:lnTo>
                    <a:pt x="28308" y="536606"/>
                  </a:lnTo>
                  <a:lnTo>
                    <a:pt x="28421" y="530387"/>
                  </a:lnTo>
                  <a:lnTo>
                    <a:pt x="28533" y="531868"/>
                  </a:lnTo>
                  <a:lnTo>
                    <a:pt x="28646" y="537494"/>
                  </a:lnTo>
                  <a:lnTo>
                    <a:pt x="28759" y="533348"/>
                  </a:lnTo>
                  <a:lnTo>
                    <a:pt x="28872" y="530683"/>
                  </a:lnTo>
                  <a:lnTo>
                    <a:pt x="28984" y="535421"/>
                  </a:lnTo>
                  <a:lnTo>
                    <a:pt x="29097" y="532460"/>
                  </a:lnTo>
                  <a:lnTo>
                    <a:pt x="29210" y="529202"/>
                  </a:lnTo>
                  <a:lnTo>
                    <a:pt x="29323" y="533644"/>
                  </a:lnTo>
                  <a:lnTo>
                    <a:pt x="29436" y="534829"/>
                  </a:lnTo>
                  <a:lnTo>
                    <a:pt x="29548" y="529202"/>
                  </a:lnTo>
                  <a:lnTo>
                    <a:pt x="29661" y="532460"/>
                  </a:lnTo>
                  <a:lnTo>
                    <a:pt x="29774" y="535421"/>
                  </a:lnTo>
                  <a:lnTo>
                    <a:pt x="29887" y="531275"/>
                  </a:lnTo>
                  <a:lnTo>
                    <a:pt x="30000" y="529498"/>
                  </a:lnTo>
                  <a:lnTo>
                    <a:pt x="30112" y="534237"/>
                  </a:lnTo>
                  <a:lnTo>
                    <a:pt x="30225" y="535717"/>
                  </a:lnTo>
                  <a:lnTo>
                    <a:pt x="30338" y="531275"/>
                  </a:lnTo>
                  <a:lnTo>
                    <a:pt x="30451" y="533348"/>
                  </a:lnTo>
                  <a:lnTo>
                    <a:pt x="30563" y="535421"/>
                  </a:lnTo>
                  <a:lnTo>
                    <a:pt x="30676" y="533052"/>
                  </a:lnTo>
                  <a:lnTo>
                    <a:pt x="30789" y="532756"/>
                  </a:lnTo>
                  <a:lnTo>
                    <a:pt x="30902" y="536902"/>
                  </a:lnTo>
                  <a:lnTo>
                    <a:pt x="31015" y="533348"/>
                  </a:lnTo>
                  <a:lnTo>
                    <a:pt x="31127" y="529498"/>
                  </a:lnTo>
                  <a:lnTo>
                    <a:pt x="31240" y="536014"/>
                  </a:lnTo>
                  <a:lnTo>
                    <a:pt x="31353" y="536014"/>
                  </a:lnTo>
                  <a:lnTo>
                    <a:pt x="31466" y="530979"/>
                  </a:lnTo>
                  <a:lnTo>
                    <a:pt x="31578" y="533941"/>
                  </a:lnTo>
                  <a:lnTo>
                    <a:pt x="31691" y="537494"/>
                  </a:lnTo>
                  <a:lnTo>
                    <a:pt x="31804" y="534237"/>
                  </a:lnTo>
                  <a:lnTo>
                    <a:pt x="31917" y="533052"/>
                  </a:lnTo>
                  <a:lnTo>
                    <a:pt x="32030" y="536310"/>
                  </a:lnTo>
                  <a:lnTo>
                    <a:pt x="32142" y="533941"/>
                  </a:lnTo>
                  <a:lnTo>
                    <a:pt x="32255" y="531571"/>
                  </a:lnTo>
                  <a:lnTo>
                    <a:pt x="32368" y="535421"/>
                  </a:lnTo>
                  <a:lnTo>
                    <a:pt x="32481" y="533941"/>
                  </a:lnTo>
                  <a:lnTo>
                    <a:pt x="32593" y="530091"/>
                  </a:lnTo>
                  <a:lnTo>
                    <a:pt x="32706" y="534237"/>
                  </a:lnTo>
                  <a:lnTo>
                    <a:pt x="32819" y="534237"/>
                  </a:lnTo>
                  <a:lnTo>
                    <a:pt x="32932" y="530387"/>
                  </a:lnTo>
                  <a:lnTo>
                    <a:pt x="33045" y="533348"/>
                  </a:lnTo>
                  <a:lnTo>
                    <a:pt x="33157" y="534829"/>
                  </a:lnTo>
                  <a:lnTo>
                    <a:pt x="33270" y="533348"/>
                  </a:lnTo>
                  <a:lnTo>
                    <a:pt x="33383" y="532460"/>
                  </a:lnTo>
                  <a:lnTo>
                    <a:pt x="33496" y="534237"/>
                  </a:lnTo>
                  <a:lnTo>
                    <a:pt x="33609" y="531868"/>
                  </a:lnTo>
                  <a:lnTo>
                    <a:pt x="33721" y="531571"/>
                  </a:lnTo>
                  <a:lnTo>
                    <a:pt x="33834" y="535125"/>
                  </a:lnTo>
                  <a:lnTo>
                    <a:pt x="33947" y="535421"/>
                  </a:lnTo>
                  <a:lnTo>
                    <a:pt x="34060" y="530979"/>
                  </a:lnTo>
                  <a:lnTo>
                    <a:pt x="34172" y="535421"/>
                  </a:lnTo>
                  <a:lnTo>
                    <a:pt x="34285" y="537494"/>
                  </a:lnTo>
                  <a:lnTo>
                    <a:pt x="34398" y="533348"/>
                  </a:lnTo>
                  <a:lnTo>
                    <a:pt x="34511" y="533348"/>
                  </a:lnTo>
                  <a:lnTo>
                    <a:pt x="34624" y="536902"/>
                  </a:lnTo>
                  <a:lnTo>
                    <a:pt x="34736" y="535717"/>
                  </a:lnTo>
                  <a:lnTo>
                    <a:pt x="34849" y="533644"/>
                  </a:lnTo>
                  <a:lnTo>
                    <a:pt x="34962" y="536014"/>
                  </a:lnTo>
                  <a:lnTo>
                    <a:pt x="35075" y="532460"/>
                  </a:lnTo>
                  <a:lnTo>
                    <a:pt x="35187" y="534237"/>
                  </a:lnTo>
                  <a:lnTo>
                    <a:pt x="35300" y="533941"/>
                  </a:lnTo>
                  <a:lnTo>
                    <a:pt x="35413" y="533348"/>
                  </a:lnTo>
                  <a:lnTo>
                    <a:pt x="35526" y="534533"/>
                  </a:lnTo>
                  <a:lnTo>
                    <a:pt x="35639" y="529202"/>
                  </a:lnTo>
                  <a:lnTo>
                    <a:pt x="35751" y="534829"/>
                  </a:lnTo>
                  <a:lnTo>
                    <a:pt x="35864" y="536014"/>
                  </a:lnTo>
                  <a:lnTo>
                    <a:pt x="35977" y="530979"/>
                  </a:lnTo>
                  <a:lnTo>
                    <a:pt x="36090" y="533348"/>
                  </a:lnTo>
                  <a:lnTo>
                    <a:pt x="36203" y="535717"/>
                  </a:lnTo>
                  <a:lnTo>
                    <a:pt x="36315" y="529498"/>
                  </a:lnTo>
                  <a:lnTo>
                    <a:pt x="36428" y="531275"/>
                  </a:lnTo>
                  <a:lnTo>
                    <a:pt x="36541" y="533644"/>
                  </a:lnTo>
                  <a:lnTo>
                    <a:pt x="36654" y="530387"/>
                  </a:lnTo>
                  <a:lnTo>
                    <a:pt x="36766" y="527425"/>
                  </a:lnTo>
                  <a:lnTo>
                    <a:pt x="36879" y="531571"/>
                  </a:lnTo>
                  <a:lnTo>
                    <a:pt x="36992" y="531275"/>
                  </a:lnTo>
                  <a:lnTo>
                    <a:pt x="37105" y="524168"/>
                  </a:lnTo>
                  <a:lnTo>
                    <a:pt x="37218" y="530979"/>
                  </a:lnTo>
                  <a:lnTo>
                    <a:pt x="37330" y="533644"/>
                  </a:lnTo>
                  <a:lnTo>
                    <a:pt x="37443" y="529202"/>
                  </a:lnTo>
                  <a:lnTo>
                    <a:pt x="37556" y="528018"/>
                  </a:lnTo>
                  <a:lnTo>
                    <a:pt x="37669" y="532460"/>
                  </a:lnTo>
                  <a:lnTo>
                    <a:pt x="37781" y="530683"/>
                  </a:lnTo>
                  <a:lnTo>
                    <a:pt x="37894" y="529795"/>
                  </a:lnTo>
                  <a:lnTo>
                    <a:pt x="38007" y="531571"/>
                  </a:lnTo>
                  <a:lnTo>
                    <a:pt x="38120" y="531275"/>
                  </a:lnTo>
                  <a:lnTo>
                    <a:pt x="38233" y="528610"/>
                  </a:lnTo>
                  <a:lnTo>
                    <a:pt x="38345" y="529498"/>
                  </a:lnTo>
                  <a:lnTo>
                    <a:pt x="38458" y="533348"/>
                  </a:lnTo>
                  <a:lnTo>
                    <a:pt x="38571" y="529795"/>
                  </a:lnTo>
                  <a:lnTo>
                    <a:pt x="38684" y="528610"/>
                  </a:lnTo>
                  <a:lnTo>
                    <a:pt x="38797" y="533052"/>
                  </a:lnTo>
                  <a:lnTo>
                    <a:pt x="38909" y="533348"/>
                  </a:lnTo>
                  <a:lnTo>
                    <a:pt x="39022" y="529498"/>
                  </a:lnTo>
                  <a:lnTo>
                    <a:pt x="39135" y="531571"/>
                  </a:lnTo>
                  <a:lnTo>
                    <a:pt x="39248" y="533052"/>
                  </a:lnTo>
                  <a:lnTo>
                    <a:pt x="39360" y="530387"/>
                  </a:lnTo>
                  <a:lnTo>
                    <a:pt x="39473" y="530979"/>
                  </a:lnTo>
                  <a:lnTo>
                    <a:pt x="39586" y="533348"/>
                  </a:lnTo>
                  <a:lnTo>
                    <a:pt x="39699" y="530683"/>
                  </a:lnTo>
                  <a:lnTo>
                    <a:pt x="39812" y="529498"/>
                  </a:lnTo>
                  <a:lnTo>
                    <a:pt x="39924" y="532460"/>
                  </a:lnTo>
                  <a:lnTo>
                    <a:pt x="40037" y="531275"/>
                  </a:lnTo>
                  <a:lnTo>
                    <a:pt x="40150" y="529498"/>
                  </a:lnTo>
                  <a:lnTo>
                    <a:pt x="40263" y="530387"/>
                  </a:lnTo>
                  <a:lnTo>
                    <a:pt x="40375" y="530387"/>
                  </a:lnTo>
                  <a:lnTo>
                    <a:pt x="40488" y="527129"/>
                  </a:lnTo>
                  <a:lnTo>
                    <a:pt x="40601" y="528018"/>
                  </a:lnTo>
                  <a:lnTo>
                    <a:pt x="40714" y="530979"/>
                  </a:lnTo>
                  <a:lnTo>
                    <a:pt x="40827" y="528018"/>
                  </a:lnTo>
                  <a:lnTo>
                    <a:pt x="40939" y="525945"/>
                  </a:lnTo>
                  <a:lnTo>
                    <a:pt x="41052" y="528610"/>
                  </a:lnTo>
                  <a:lnTo>
                    <a:pt x="41165" y="529202"/>
                  </a:lnTo>
                  <a:lnTo>
                    <a:pt x="41278" y="528018"/>
                  </a:lnTo>
                  <a:lnTo>
                    <a:pt x="41390" y="529795"/>
                  </a:lnTo>
                  <a:lnTo>
                    <a:pt x="41503" y="530387"/>
                  </a:lnTo>
                  <a:lnTo>
                    <a:pt x="41616" y="529202"/>
                  </a:lnTo>
                  <a:lnTo>
                    <a:pt x="41729" y="529795"/>
                  </a:lnTo>
                  <a:lnTo>
                    <a:pt x="41842" y="532164"/>
                  </a:lnTo>
                  <a:lnTo>
                    <a:pt x="41954" y="528906"/>
                  </a:lnTo>
                  <a:lnTo>
                    <a:pt x="42067" y="526537"/>
                  </a:lnTo>
                  <a:lnTo>
                    <a:pt x="42180" y="530387"/>
                  </a:lnTo>
                  <a:lnTo>
                    <a:pt x="42293" y="530387"/>
                  </a:lnTo>
                  <a:lnTo>
                    <a:pt x="42406" y="527129"/>
                  </a:lnTo>
                  <a:lnTo>
                    <a:pt x="42518" y="526241"/>
                  </a:lnTo>
                  <a:lnTo>
                    <a:pt x="42631" y="527129"/>
                  </a:lnTo>
                  <a:lnTo>
                    <a:pt x="42744" y="525056"/>
                  </a:lnTo>
                  <a:lnTo>
                    <a:pt x="42857" y="524464"/>
                  </a:lnTo>
                  <a:lnTo>
                    <a:pt x="42969" y="525056"/>
                  </a:lnTo>
                  <a:lnTo>
                    <a:pt x="43082" y="522687"/>
                  </a:lnTo>
                  <a:lnTo>
                    <a:pt x="43195" y="520614"/>
                  </a:lnTo>
                  <a:lnTo>
                    <a:pt x="43308" y="522983"/>
                  </a:lnTo>
                  <a:lnTo>
                    <a:pt x="43421" y="523576"/>
                  </a:lnTo>
                  <a:lnTo>
                    <a:pt x="43533" y="520318"/>
                  </a:lnTo>
                  <a:lnTo>
                    <a:pt x="43646" y="521503"/>
                  </a:lnTo>
                  <a:lnTo>
                    <a:pt x="43759" y="525352"/>
                  </a:lnTo>
                  <a:lnTo>
                    <a:pt x="43872" y="523576"/>
                  </a:lnTo>
                  <a:lnTo>
                    <a:pt x="43984" y="523872"/>
                  </a:lnTo>
                  <a:lnTo>
                    <a:pt x="44097" y="528314"/>
                  </a:lnTo>
                  <a:lnTo>
                    <a:pt x="44210" y="528610"/>
                  </a:lnTo>
                  <a:lnTo>
                    <a:pt x="44323" y="527129"/>
                  </a:lnTo>
                  <a:lnTo>
                    <a:pt x="44436" y="531571"/>
                  </a:lnTo>
                  <a:lnTo>
                    <a:pt x="44548" y="533644"/>
                  </a:lnTo>
                  <a:lnTo>
                    <a:pt x="44661" y="532756"/>
                  </a:lnTo>
                  <a:lnTo>
                    <a:pt x="44774" y="532164"/>
                  </a:lnTo>
                  <a:lnTo>
                    <a:pt x="44887" y="533941"/>
                  </a:lnTo>
                  <a:lnTo>
                    <a:pt x="45000" y="534237"/>
                  </a:lnTo>
                  <a:lnTo>
                    <a:pt x="45112" y="533644"/>
                  </a:lnTo>
                  <a:lnTo>
                    <a:pt x="45225" y="536310"/>
                  </a:lnTo>
                  <a:lnTo>
                    <a:pt x="45338" y="534533"/>
                  </a:lnTo>
                  <a:lnTo>
                    <a:pt x="45451" y="533348"/>
                  </a:lnTo>
                  <a:lnTo>
                    <a:pt x="45563" y="534533"/>
                  </a:lnTo>
                  <a:lnTo>
                    <a:pt x="45676" y="535717"/>
                  </a:lnTo>
                  <a:lnTo>
                    <a:pt x="45789" y="533348"/>
                  </a:lnTo>
                  <a:lnTo>
                    <a:pt x="45902" y="532460"/>
                  </a:lnTo>
                  <a:lnTo>
                    <a:pt x="46015" y="535421"/>
                  </a:lnTo>
                  <a:lnTo>
                    <a:pt x="46127" y="535125"/>
                  </a:lnTo>
                  <a:lnTo>
                    <a:pt x="46240" y="533941"/>
                  </a:lnTo>
                  <a:lnTo>
                    <a:pt x="46353" y="536310"/>
                  </a:lnTo>
                  <a:lnTo>
                    <a:pt x="46466" y="536606"/>
                  </a:lnTo>
                  <a:lnTo>
                    <a:pt x="46578" y="535421"/>
                  </a:lnTo>
                  <a:lnTo>
                    <a:pt x="46691" y="539567"/>
                  </a:lnTo>
                  <a:lnTo>
                    <a:pt x="46804" y="541640"/>
                  </a:lnTo>
                  <a:lnTo>
                    <a:pt x="46917" y="540159"/>
                  </a:lnTo>
                  <a:lnTo>
                    <a:pt x="47030" y="542825"/>
                  </a:lnTo>
                  <a:lnTo>
                    <a:pt x="47142" y="546971"/>
                  </a:lnTo>
                  <a:lnTo>
                    <a:pt x="47255" y="545490"/>
                  </a:lnTo>
                  <a:lnTo>
                    <a:pt x="47368" y="546378"/>
                  </a:lnTo>
                  <a:lnTo>
                    <a:pt x="47481" y="550524"/>
                  </a:lnTo>
                  <a:lnTo>
                    <a:pt x="47593" y="550524"/>
                  </a:lnTo>
                  <a:lnTo>
                    <a:pt x="47706" y="548748"/>
                  </a:lnTo>
                  <a:lnTo>
                    <a:pt x="47819" y="552005"/>
                  </a:lnTo>
                  <a:lnTo>
                    <a:pt x="47932" y="552301"/>
                  </a:lnTo>
                  <a:lnTo>
                    <a:pt x="48045" y="549340"/>
                  </a:lnTo>
                  <a:lnTo>
                    <a:pt x="48157" y="548748"/>
                  </a:lnTo>
                  <a:lnTo>
                    <a:pt x="48270" y="550821"/>
                  </a:lnTo>
                  <a:lnTo>
                    <a:pt x="48383" y="547267"/>
                  </a:lnTo>
                  <a:lnTo>
                    <a:pt x="48496" y="546082"/>
                  </a:lnTo>
                  <a:lnTo>
                    <a:pt x="48609" y="548155"/>
                  </a:lnTo>
                  <a:lnTo>
                    <a:pt x="48721" y="545490"/>
                  </a:lnTo>
                  <a:lnTo>
                    <a:pt x="48834" y="542232"/>
                  </a:lnTo>
                  <a:lnTo>
                    <a:pt x="48947" y="544602"/>
                  </a:lnTo>
                  <a:lnTo>
                    <a:pt x="49060" y="545490"/>
                  </a:lnTo>
                  <a:lnTo>
                    <a:pt x="49172" y="542529"/>
                  </a:lnTo>
                  <a:lnTo>
                    <a:pt x="49285" y="545490"/>
                  </a:lnTo>
                  <a:lnTo>
                    <a:pt x="49398" y="547859"/>
                  </a:lnTo>
                  <a:lnTo>
                    <a:pt x="49511" y="541936"/>
                  </a:lnTo>
                  <a:lnTo>
                    <a:pt x="49624" y="539271"/>
                  </a:lnTo>
                  <a:lnTo>
                    <a:pt x="49736" y="552597"/>
                  </a:lnTo>
                  <a:lnTo>
                    <a:pt x="49849" y="541640"/>
                  </a:lnTo>
                  <a:lnTo>
                    <a:pt x="49962" y="547859"/>
                  </a:lnTo>
                  <a:lnTo>
                    <a:pt x="50075" y="561185"/>
                  </a:lnTo>
                  <a:lnTo>
                    <a:pt x="50187" y="564147"/>
                  </a:lnTo>
                  <a:lnTo>
                    <a:pt x="50300" y="559409"/>
                  </a:lnTo>
                  <a:lnTo>
                    <a:pt x="50413" y="564443"/>
                  </a:lnTo>
                  <a:lnTo>
                    <a:pt x="50526" y="570070"/>
                  </a:lnTo>
                  <a:lnTo>
                    <a:pt x="50639" y="567997"/>
                  </a:lnTo>
                  <a:lnTo>
                    <a:pt x="50751" y="567701"/>
                  </a:lnTo>
                  <a:lnTo>
                    <a:pt x="50864" y="566516"/>
                  </a:lnTo>
                  <a:lnTo>
                    <a:pt x="50977" y="562962"/>
                  </a:lnTo>
                  <a:lnTo>
                    <a:pt x="51090" y="560001"/>
                  </a:lnTo>
                  <a:lnTo>
                    <a:pt x="51203" y="563555"/>
                  </a:lnTo>
                  <a:lnTo>
                    <a:pt x="51315" y="559112"/>
                  </a:lnTo>
                  <a:lnTo>
                    <a:pt x="51428" y="552597"/>
                  </a:lnTo>
                  <a:lnTo>
                    <a:pt x="51541" y="557039"/>
                  </a:lnTo>
                  <a:lnTo>
                    <a:pt x="51654" y="556447"/>
                  </a:lnTo>
                  <a:lnTo>
                    <a:pt x="51766" y="551413"/>
                  </a:lnTo>
                  <a:lnTo>
                    <a:pt x="51879" y="546082"/>
                  </a:lnTo>
                  <a:lnTo>
                    <a:pt x="51992" y="547563"/>
                  </a:lnTo>
                  <a:lnTo>
                    <a:pt x="52105" y="545194"/>
                  </a:lnTo>
                  <a:lnTo>
                    <a:pt x="52218" y="541344"/>
                  </a:lnTo>
                  <a:lnTo>
                    <a:pt x="52330" y="544898"/>
                  </a:lnTo>
                  <a:lnTo>
                    <a:pt x="52443" y="544602"/>
                  </a:lnTo>
                  <a:lnTo>
                    <a:pt x="52556" y="541640"/>
                  </a:lnTo>
                  <a:lnTo>
                    <a:pt x="52669" y="541344"/>
                  </a:lnTo>
                  <a:lnTo>
                    <a:pt x="52781" y="546971"/>
                  </a:lnTo>
                  <a:lnTo>
                    <a:pt x="52894" y="544305"/>
                  </a:lnTo>
                  <a:lnTo>
                    <a:pt x="53007" y="543417"/>
                  </a:lnTo>
                  <a:lnTo>
                    <a:pt x="53120" y="546082"/>
                  </a:lnTo>
                  <a:lnTo>
                    <a:pt x="53233" y="547267"/>
                  </a:lnTo>
                  <a:lnTo>
                    <a:pt x="53345" y="544898"/>
                  </a:lnTo>
                  <a:lnTo>
                    <a:pt x="53458" y="546971"/>
                  </a:lnTo>
                  <a:lnTo>
                    <a:pt x="53571" y="547563"/>
                  </a:lnTo>
                  <a:lnTo>
                    <a:pt x="53684" y="544009"/>
                  </a:lnTo>
                  <a:lnTo>
                    <a:pt x="53797" y="545490"/>
                  </a:lnTo>
                  <a:lnTo>
                    <a:pt x="53909" y="548748"/>
                  </a:lnTo>
                  <a:lnTo>
                    <a:pt x="54022" y="544898"/>
                  </a:lnTo>
                  <a:lnTo>
                    <a:pt x="54135" y="538087"/>
                  </a:lnTo>
                  <a:lnTo>
                    <a:pt x="54248" y="539567"/>
                  </a:lnTo>
                  <a:lnTo>
                    <a:pt x="54360" y="538383"/>
                  </a:lnTo>
                  <a:lnTo>
                    <a:pt x="54473" y="533941"/>
                  </a:lnTo>
                  <a:lnTo>
                    <a:pt x="54586" y="532460"/>
                  </a:lnTo>
                  <a:lnTo>
                    <a:pt x="54699" y="529795"/>
                  </a:lnTo>
                  <a:lnTo>
                    <a:pt x="54812" y="525352"/>
                  </a:lnTo>
                  <a:lnTo>
                    <a:pt x="54924" y="525945"/>
                  </a:lnTo>
                  <a:lnTo>
                    <a:pt x="55037" y="528018"/>
                  </a:lnTo>
                  <a:lnTo>
                    <a:pt x="55150" y="521799"/>
                  </a:lnTo>
                  <a:lnTo>
                    <a:pt x="55263" y="517061"/>
                  </a:lnTo>
                  <a:lnTo>
                    <a:pt x="55375" y="520614"/>
                  </a:lnTo>
                  <a:lnTo>
                    <a:pt x="55488" y="520614"/>
                  </a:lnTo>
                  <a:lnTo>
                    <a:pt x="55601" y="516468"/>
                  </a:lnTo>
                  <a:lnTo>
                    <a:pt x="55714" y="514691"/>
                  </a:lnTo>
                  <a:lnTo>
                    <a:pt x="55827" y="516764"/>
                  </a:lnTo>
                  <a:lnTo>
                    <a:pt x="55939" y="515284"/>
                  </a:lnTo>
                  <a:lnTo>
                    <a:pt x="56052" y="519430"/>
                  </a:lnTo>
                  <a:lnTo>
                    <a:pt x="56165" y="522687"/>
                  </a:lnTo>
                  <a:lnTo>
                    <a:pt x="56278" y="517653"/>
                  </a:lnTo>
                  <a:lnTo>
                    <a:pt x="56390" y="515580"/>
                  </a:lnTo>
                  <a:lnTo>
                    <a:pt x="56503" y="521799"/>
                  </a:lnTo>
                  <a:lnTo>
                    <a:pt x="56616" y="522687"/>
                  </a:lnTo>
                  <a:lnTo>
                    <a:pt x="56729" y="517357"/>
                  </a:lnTo>
                  <a:lnTo>
                    <a:pt x="56842" y="517357"/>
                  </a:lnTo>
                  <a:lnTo>
                    <a:pt x="56954" y="519430"/>
                  </a:lnTo>
                  <a:lnTo>
                    <a:pt x="57067" y="516468"/>
                  </a:lnTo>
                  <a:lnTo>
                    <a:pt x="57180" y="514099"/>
                  </a:lnTo>
                  <a:lnTo>
                    <a:pt x="57293" y="516172"/>
                  </a:lnTo>
                  <a:lnTo>
                    <a:pt x="57406" y="509361"/>
                  </a:lnTo>
                  <a:lnTo>
                    <a:pt x="57518" y="505807"/>
                  </a:lnTo>
                  <a:lnTo>
                    <a:pt x="57631" y="509953"/>
                  </a:lnTo>
                  <a:lnTo>
                    <a:pt x="57744" y="506992"/>
                  </a:lnTo>
                  <a:lnTo>
                    <a:pt x="57857" y="500773"/>
                  </a:lnTo>
                  <a:lnTo>
                    <a:pt x="57969" y="501365"/>
                  </a:lnTo>
                  <a:lnTo>
                    <a:pt x="58082" y="500773"/>
                  </a:lnTo>
                  <a:lnTo>
                    <a:pt x="58195" y="495738"/>
                  </a:lnTo>
                  <a:lnTo>
                    <a:pt x="58308" y="495738"/>
                  </a:lnTo>
                  <a:lnTo>
                    <a:pt x="58421" y="500181"/>
                  </a:lnTo>
                  <a:lnTo>
                    <a:pt x="58533" y="496627"/>
                  </a:lnTo>
                  <a:lnTo>
                    <a:pt x="58646" y="496035"/>
                  </a:lnTo>
                  <a:lnTo>
                    <a:pt x="58759" y="499292"/>
                  </a:lnTo>
                  <a:lnTo>
                    <a:pt x="58872" y="500181"/>
                  </a:lnTo>
                  <a:lnTo>
                    <a:pt x="58984" y="498108"/>
                  </a:lnTo>
                  <a:lnTo>
                    <a:pt x="59097" y="501661"/>
                  </a:lnTo>
                  <a:lnTo>
                    <a:pt x="59210" y="504327"/>
                  </a:lnTo>
                  <a:lnTo>
                    <a:pt x="59323" y="502550"/>
                  </a:lnTo>
                  <a:lnTo>
                    <a:pt x="59436" y="503438"/>
                  </a:lnTo>
                  <a:lnTo>
                    <a:pt x="59548" y="506399"/>
                  </a:lnTo>
                  <a:lnTo>
                    <a:pt x="59661" y="503438"/>
                  </a:lnTo>
                  <a:lnTo>
                    <a:pt x="59774" y="502254"/>
                  </a:lnTo>
                  <a:lnTo>
                    <a:pt x="59887" y="505511"/>
                  </a:lnTo>
                  <a:lnTo>
                    <a:pt x="60000" y="502550"/>
                  </a:lnTo>
                  <a:lnTo>
                    <a:pt x="60112" y="498996"/>
                  </a:lnTo>
                  <a:lnTo>
                    <a:pt x="60225" y="501365"/>
                  </a:lnTo>
                  <a:lnTo>
                    <a:pt x="60338" y="502254"/>
                  </a:lnTo>
                  <a:lnTo>
                    <a:pt x="60451" y="498700"/>
                  </a:lnTo>
                  <a:lnTo>
                    <a:pt x="60563" y="499884"/>
                  </a:lnTo>
                  <a:lnTo>
                    <a:pt x="60676" y="504030"/>
                  </a:lnTo>
                  <a:lnTo>
                    <a:pt x="60789" y="500477"/>
                  </a:lnTo>
                  <a:lnTo>
                    <a:pt x="60902" y="499588"/>
                  </a:lnTo>
                  <a:lnTo>
                    <a:pt x="61015" y="503438"/>
                  </a:lnTo>
                  <a:lnTo>
                    <a:pt x="61127" y="502254"/>
                  </a:lnTo>
                  <a:lnTo>
                    <a:pt x="61240" y="499292"/>
                  </a:lnTo>
                  <a:lnTo>
                    <a:pt x="61353" y="502254"/>
                  </a:lnTo>
                  <a:lnTo>
                    <a:pt x="61466" y="504623"/>
                  </a:lnTo>
                  <a:lnTo>
                    <a:pt x="61578" y="503142"/>
                  </a:lnTo>
                  <a:lnTo>
                    <a:pt x="61691" y="506696"/>
                  </a:lnTo>
                  <a:lnTo>
                    <a:pt x="61804" y="511730"/>
                  </a:lnTo>
                  <a:lnTo>
                    <a:pt x="61917" y="511138"/>
                  </a:lnTo>
                  <a:lnTo>
                    <a:pt x="62030" y="513211"/>
                  </a:lnTo>
                  <a:lnTo>
                    <a:pt x="62142" y="519134"/>
                  </a:lnTo>
                  <a:lnTo>
                    <a:pt x="62255" y="519726"/>
                  </a:lnTo>
                  <a:lnTo>
                    <a:pt x="62368" y="517061"/>
                  </a:lnTo>
                  <a:lnTo>
                    <a:pt x="62481" y="523279"/>
                  </a:lnTo>
                  <a:lnTo>
                    <a:pt x="62594" y="527722"/>
                  </a:lnTo>
                  <a:lnTo>
                    <a:pt x="62706" y="523576"/>
                  </a:lnTo>
                  <a:lnTo>
                    <a:pt x="62819" y="525056"/>
                  </a:lnTo>
                  <a:lnTo>
                    <a:pt x="62932" y="530091"/>
                  </a:lnTo>
                  <a:lnTo>
                    <a:pt x="63045" y="527722"/>
                  </a:lnTo>
                  <a:lnTo>
                    <a:pt x="63157" y="527425"/>
                  </a:lnTo>
                  <a:lnTo>
                    <a:pt x="63270" y="530683"/>
                  </a:lnTo>
                  <a:lnTo>
                    <a:pt x="63383" y="529202"/>
                  </a:lnTo>
                  <a:lnTo>
                    <a:pt x="63496" y="527129"/>
                  </a:lnTo>
                  <a:lnTo>
                    <a:pt x="63609" y="530387"/>
                  </a:lnTo>
                  <a:lnTo>
                    <a:pt x="63721" y="530387"/>
                  </a:lnTo>
                  <a:lnTo>
                    <a:pt x="63834" y="528018"/>
                  </a:lnTo>
                  <a:lnTo>
                    <a:pt x="63947" y="528018"/>
                  </a:lnTo>
                  <a:lnTo>
                    <a:pt x="64060" y="531275"/>
                  </a:lnTo>
                  <a:lnTo>
                    <a:pt x="64172" y="529202"/>
                  </a:lnTo>
                  <a:lnTo>
                    <a:pt x="64285" y="529202"/>
                  </a:lnTo>
                  <a:lnTo>
                    <a:pt x="64398" y="532756"/>
                  </a:lnTo>
                  <a:lnTo>
                    <a:pt x="64511" y="533348"/>
                  </a:lnTo>
                  <a:lnTo>
                    <a:pt x="64624" y="530387"/>
                  </a:lnTo>
                  <a:lnTo>
                    <a:pt x="64736" y="533348"/>
                  </a:lnTo>
                  <a:lnTo>
                    <a:pt x="64849" y="536310"/>
                  </a:lnTo>
                  <a:lnTo>
                    <a:pt x="64962" y="534237"/>
                  </a:lnTo>
                  <a:lnTo>
                    <a:pt x="65075" y="534237"/>
                  </a:lnTo>
                  <a:lnTo>
                    <a:pt x="65187" y="538383"/>
                  </a:lnTo>
                  <a:lnTo>
                    <a:pt x="65300" y="539567"/>
                  </a:lnTo>
                  <a:lnTo>
                    <a:pt x="65413" y="541936"/>
                  </a:lnTo>
                  <a:lnTo>
                    <a:pt x="65526" y="544898"/>
                  </a:lnTo>
                  <a:lnTo>
                    <a:pt x="65639" y="546082"/>
                  </a:lnTo>
                  <a:lnTo>
                    <a:pt x="65751" y="544898"/>
                  </a:lnTo>
                  <a:lnTo>
                    <a:pt x="65864" y="549636"/>
                  </a:lnTo>
                  <a:lnTo>
                    <a:pt x="65977" y="554078"/>
                  </a:lnTo>
                  <a:lnTo>
                    <a:pt x="66090" y="552301"/>
                  </a:lnTo>
                  <a:lnTo>
                    <a:pt x="66203" y="554078"/>
                  </a:lnTo>
                  <a:lnTo>
                    <a:pt x="66315" y="558520"/>
                  </a:lnTo>
                  <a:lnTo>
                    <a:pt x="66428" y="562074"/>
                  </a:lnTo>
                  <a:lnTo>
                    <a:pt x="66541" y="560889"/>
                  </a:lnTo>
                  <a:lnTo>
                    <a:pt x="66654" y="564147"/>
                  </a:lnTo>
                  <a:lnTo>
                    <a:pt x="66766" y="567701"/>
                  </a:lnTo>
                  <a:lnTo>
                    <a:pt x="66879" y="567108"/>
                  </a:lnTo>
                  <a:lnTo>
                    <a:pt x="66992" y="572735"/>
                  </a:lnTo>
                  <a:lnTo>
                    <a:pt x="67105" y="573919"/>
                  </a:lnTo>
                  <a:lnTo>
                    <a:pt x="67218" y="573327"/>
                  </a:lnTo>
                  <a:lnTo>
                    <a:pt x="67330" y="571550"/>
                  </a:lnTo>
                  <a:lnTo>
                    <a:pt x="67443" y="577177"/>
                  </a:lnTo>
                  <a:lnTo>
                    <a:pt x="67556" y="573327"/>
                  </a:lnTo>
                  <a:lnTo>
                    <a:pt x="67669" y="565331"/>
                  </a:lnTo>
                  <a:lnTo>
                    <a:pt x="67781" y="568885"/>
                  </a:lnTo>
                  <a:lnTo>
                    <a:pt x="67894" y="567701"/>
                  </a:lnTo>
                  <a:lnTo>
                    <a:pt x="68007" y="563258"/>
                  </a:lnTo>
                  <a:lnTo>
                    <a:pt x="68120" y="560889"/>
                  </a:lnTo>
                  <a:lnTo>
                    <a:pt x="68233" y="559112"/>
                  </a:lnTo>
                  <a:lnTo>
                    <a:pt x="68345" y="554374"/>
                  </a:lnTo>
                  <a:lnTo>
                    <a:pt x="68458" y="554670"/>
                  </a:lnTo>
                  <a:lnTo>
                    <a:pt x="68571" y="556151"/>
                  </a:lnTo>
                  <a:lnTo>
                    <a:pt x="68684" y="551413"/>
                  </a:lnTo>
                  <a:lnTo>
                    <a:pt x="68797" y="548155"/>
                  </a:lnTo>
                  <a:lnTo>
                    <a:pt x="68909" y="552301"/>
                  </a:lnTo>
                  <a:lnTo>
                    <a:pt x="69022" y="553486"/>
                  </a:lnTo>
                  <a:lnTo>
                    <a:pt x="69135" y="547267"/>
                  </a:lnTo>
                  <a:lnTo>
                    <a:pt x="69248" y="547859"/>
                  </a:lnTo>
                  <a:lnTo>
                    <a:pt x="69360" y="550228"/>
                  </a:lnTo>
                  <a:lnTo>
                    <a:pt x="69473" y="550228"/>
                  </a:lnTo>
                  <a:lnTo>
                    <a:pt x="69586" y="549636"/>
                  </a:lnTo>
                  <a:lnTo>
                    <a:pt x="69699" y="553190"/>
                  </a:lnTo>
                  <a:lnTo>
                    <a:pt x="69812" y="551117"/>
                  </a:lnTo>
                  <a:lnTo>
                    <a:pt x="69924" y="550821"/>
                  </a:lnTo>
                  <a:lnTo>
                    <a:pt x="70037" y="554670"/>
                  </a:lnTo>
                  <a:lnTo>
                    <a:pt x="70150" y="554670"/>
                  </a:lnTo>
                  <a:lnTo>
                    <a:pt x="70263" y="551413"/>
                  </a:lnTo>
                  <a:lnTo>
                    <a:pt x="70375" y="551709"/>
                  </a:lnTo>
                  <a:lnTo>
                    <a:pt x="70488" y="555559"/>
                  </a:lnTo>
                  <a:lnTo>
                    <a:pt x="70601" y="553782"/>
                  </a:lnTo>
                  <a:lnTo>
                    <a:pt x="70714" y="554078"/>
                  </a:lnTo>
                  <a:lnTo>
                    <a:pt x="70827" y="556447"/>
                  </a:lnTo>
                  <a:lnTo>
                    <a:pt x="70939" y="556743"/>
                  </a:lnTo>
                  <a:lnTo>
                    <a:pt x="71052" y="556447"/>
                  </a:lnTo>
                  <a:lnTo>
                    <a:pt x="71165" y="560001"/>
                  </a:lnTo>
                  <a:lnTo>
                    <a:pt x="71278" y="558816"/>
                  </a:lnTo>
                  <a:lnTo>
                    <a:pt x="71390" y="557039"/>
                  </a:lnTo>
                  <a:lnTo>
                    <a:pt x="71503" y="558816"/>
                  </a:lnTo>
                  <a:lnTo>
                    <a:pt x="71616" y="560001"/>
                  </a:lnTo>
                  <a:lnTo>
                    <a:pt x="71729" y="556447"/>
                  </a:lnTo>
                  <a:lnTo>
                    <a:pt x="71842" y="556151"/>
                  </a:lnTo>
                  <a:lnTo>
                    <a:pt x="71954" y="558520"/>
                  </a:lnTo>
                  <a:lnTo>
                    <a:pt x="72067" y="555263"/>
                  </a:lnTo>
                  <a:lnTo>
                    <a:pt x="72180" y="554374"/>
                  </a:lnTo>
                  <a:lnTo>
                    <a:pt x="72293" y="554670"/>
                  </a:lnTo>
                  <a:lnTo>
                    <a:pt x="72406" y="554078"/>
                  </a:lnTo>
                  <a:lnTo>
                    <a:pt x="72518" y="551117"/>
                  </a:lnTo>
                  <a:lnTo>
                    <a:pt x="72631" y="554967"/>
                  </a:lnTo>
                  <a:lnTo>
                    <a:pt x="72744" y="554078"/>
                  </a:lnTo>
                  <a:lnTo>
                    <a:pt x="72857" y="548155"/>
                  </a:lnTo>
                  <a:lnTo>
                    <a:pt x="72969" y="548748"/>
                  </a:lnTo>
                  <a:lnTo>
                    <a:pt x="73082" y="552597"/>
                  </a:lnTo>
                  <a:lnTo>
                    <a:pt x="73195" y="548748"/>
                  </a:lnTo>
                  <a:lnTo>
                    <a:pt x="73308" y="545194"/>
                  </a:lnTo>
                  <a:lnTo>
                    <a:pt x="73421" y="546971"/>
                  </a:lnTo>
                  <a:lnTo>
                    <a:pt x="73533" y="544898"/>
                  </a:lnTo>
                  <a:lnTo>
                    <a:pt x="73646" y="541344"/>
                  </a:lnTo>
                  <a:lnTo>
                    <a:pt x="73759" y="544009"/>
                  </a:lnTo>
                  <a:lnTo>
                    <a:pt x="73872" y="546675"/>
                  </a:lnTo>
                  <a:lnTo>
                    <a:pt x="73984" y="538975"/>
                  </a:lnTo>
                  <a:lnTo>
                    <a:pt x="74097" y="536014"/>
                  </a:lnTo>
                  <a:lnTo>
                    <a:pt x="74210" y="540752"/>
                  </a:lnTo>
                  <a:lnTo>
                    <a:pt x="74323" y="536606"/>
                  </a:lnTo>
                  <a:lnTo>
                    <a:pt x="74436" y="531275"/>
                  </a:lnTo>
                  <a:lnTo>
                    <a:pt x="74548" y="530979"/>
                  </a:lnTo>
                  <a:lnTo>
                    <a:pt x="74661" y="527129"/>
                  </a:lnTo>
                  <a:lnTo>
                    <a:pt x="74774" y="524168"/>
                  </a:lnTo>
                  <a:lnTo>
                    <a:pt x="74887" y="525056"/>
                  </a:lnTo>
                  <a:lnTo>
                    <a:pt x="75000" y="524168"/>
                  </a:lnTo>
                  <a:lnTo>
                    <a:pt x="75112" y="516468"/>
                  </a:lnTo>
                  <a:lnTo>
                    <a:pt x="75225" y="515580"/>
                  </a:lnTo>
                  <a:lnTo>
                    <a:pt x="75338" y="520614"/>
                  </a:lnTo>
                  <a:lnTo>
                    <a:pt x="75451" y="517357"/>
                  </a:lnTo>
                  <a:lnTo>
                    <a:pt x="75563" y="511138"/>
                  </a:lnTo>
                  <a:lnTo>
                    <a:pt x="75676" y="511730"/>
                  </a:lnTo>
                  <a:lnTo>
                    <a:pt x="75789" y="513211"/>
                  </a:lnTo>
                  <a:lnTo>
                    <a:pt x="75902" y="510545"/>
                  </a:lnTo>
                  <a:lnTo>
                    <a:pt x="76015" y="509361"/>
                  </a:lnTo>
                  <a:lnTo>
                    <a:pt x="76127" y="510842"/>
                  </a:lnTo>
                  <a:lnTo>
                    <a:pt x="76240" y="509065"/>
                  </a:lnTo>
                  <a:lnTo>
                    <a:pt x="76353" y="510249"/>
                  </a:lnTo>
                  <a:lnTo>
                    <a:pt x="76466" y="514099"/>
                  </a:lnTo>
                  <a:lnTo>
                    <a:pt x="76578" y="513211"/>
                  </a:lnTo>
                  <a:lnTo>
                    <a:pt x="76691" y="514988"/>
                  </a:lnTo>
                  <a:lnTo>
                    <a:pt x="76804" y="519430"/>
                  </a:lnTo>
                  <a:lnTo>
                    <a:pt x="76917" y="520318"/>
                  </a:lnTo>
                  <a:lnTo>
                    <a:pt x="77030" y="519134"/>
                  </a:lnTo>
                  <a:lnTo>
                    <a:pt x="77142" y="521207"/>
                  </a:lnTo>
                  <a:lnTo>
                    <a:pt x="77255" y="523279"/>
                  </a:lnTo>
                  <a:lnTo>
                    <a:pt x="77368" y="519430"/>
                  </a:lnTo>
                  <a:lnTo>
                    <a:pt x="77481" y="519726"/>
                  </a:lnTo>
                  <a:lnTo>
                    <a:pt x="77594" y="519430"/>
                  </a:lnTo>
                  <a:lnTo>
                    <a:pt x="77706" y="517949"/>
                  </a:lnTo>
                  <a:lnTo>
                    <a:pt x="77819" y="515580"/>
                  </a:lnTo>
                  <a:lnTo>
                    <a:pt x="77932" y="517061"/>
                  </a:lnTo>
                  <a:lnTo>
                    <a:pt x="78045" y="515284"/>
                  </a:lnTo>
                  <a:lnTo>
                    <a:pt x="78157" y="511434"/>
                  </a:lnTo>
                  <a:lnTo>
                    <a:pt x="78270" y="510842"/>
                  </a:lnTo>
                  <a:lnTo>
                    <a:pt x="78383" y="508769"/>
                  </a:lnTo>
                  <a:lnTo>
                    <a:pt x="78496" y="504623"/>
                  </a:lnTo>
                  <a:lnTo>
                    <a:pt x="78609" y="503142"/>
                  </a:lnTo>
                  <a:lnTo>
                    <a:pt x="78721" y="503438"/>
                  </a:lnTo>
                  <a:lnTo>
                    <a:pt x="78834" y="500477"/>
                  </a:lnTo>
                  <a:lnTo>
                    <a:pt x="78947" y="498108"/>
                  </a:lnTo>
                  <a:lnTo>
                    <a:pt x="79060" y="500773"/>
                  </a:lnTo>
                  <a:lnTo>
                    <a:pt x="79172" y="501365"/>
                  </a:lnTo>
                  <a:lnTo>
                    <a:pt x="79285" y="499884"/>
                  </a:lnTo>
                  <a:lnTo>
                    <a:pt x="79398" y="502254"/>
                  </a:lnTo>
                  <a:lnTo>
                    <a:pt x="79511" y="503438"/>
                  </a:lnTo>
                  <a:lnTo>
                    <a:pt x="79624" y="501069"/>
                  </a:lnTo>
                  <a:lnTo>
                    <a:pt x="79736" y="502254"/>
                  </a:lnTo>
                  <a:lnTo>
                    <a:pt x="79849" y="506696"/>
                  </a:lnTo>
                  <a:lnTo>
                    <a:pt x="79962" y="506103"/>
                  </a:lnTo>
                  <a:lnTo>
                    <a:pt x="80075" y="504327"/>
                  </a:lnTo>
                  <a:lnTo>
                    <a:pt x="80187" y="507288"/>
                  </a:lnTo>
                  <a:lnTo>
                    <a:pt x="80300" y="508769"/>
                  </a:lnTo>
                  <a:lnTo>
                    <a:pt x="80413" y="506992"/>
                  </a:lnTo>
                  <a:lnTo>
                    <a:pt x="80526" y="509361"/>
                  </a:lnTo>
                  <a:lnTo>
                    <a:pt x="80639" y="512618"/>
                  </a:lnTo>
                  <a:lnTo>
                    <a:pt x="80751" y="509361"/>
                  </a:lnTo>
                  <a:lnTo>
                    <a:pt x="80864" y="509953"/>
                  </a:lnTo>
                  <a:lnTo>
                    <a:pt x="80977" y="513211"/>
                  </a:lnTo>
                  <a:lnTo>
                    <a:pt x="81090" y="512026"/>
                  </a:lnTo>
                  <a:lnTo>
                    <a:pt x="81203" y="508176"/>
                  </a:lnTo>
                  <a:lnTo>
                    <a:pt x="81315" y="511138"/>
                  </a:lnTo>
                  <a:lnTo>
                    <a:pt x="81428" y="510545"/>
                  </a:lnTo>
                  <a:lnTo>
                    <a:pt x="81541" y="506696"/>
                  </a:lnTo>
                  <a:lnTo>
                    <a:pt x="81654" y="507880"/>
                  </a:lnTo>
                  <a:lnTo>
                    <a:pt x="81766" y="511730"/>
                  </a:lnTo>
                  <a:lnTo>
                    <a:pt x="81879" y="509953"/>
                  </a:lnTo>
                  <a:lnTo>
                    <a:pt x="81992" y="509953"/>
                  </a:lnTo>
                  <a:lnTo>
                    <a:pt x="82105" y="516172"/>
                  </a:lnTo>
                  <a:lnTo>
                    <a:pt x="82218" y="516172"/>
                  </a:lnTo>
                  <a:lnTo>
                    <a:pt x="82330" y="515284"/>
                  </a:lnTo>
                  <a:lnTo>
                    <a:pt x="82443" y="521799"/>
                  </a:lnTo>
                  <a:lnTo>
                    <a:pt x="82556" y="525945"/>
                  </a:lnTo>
                  <a:lnTo>
                    <a:pt x="82669" y="525649"/>
                  </a:lnTo>
                  <a:lnTo>
                    <a:pt x="82781" y="530683"/>
                  </a:lnTo>
                  <a:lnTo>
                    <a:pt x="82894" y="536310"/>
                  </a:lnTo>
                  <a:lnTo>
                    <a:pt x="83007" y="535421"/>
                  </a:lnTo>
                  <a:lnTo>
                    <a:pt x="83120" y="538975"/>
                  </a:lnTo>
                  <a:lnTo>
                    <a:pt x="83233" y="545194"/>
                  </a:lnTo>
                  <a:lnTo>
                    <a:pt x="83345" y="546082"/>
                  </a:lnTo>
                  <a:lnTo>
                    <a:pt x="83458" y="547267"/>
                  </a:lnTo>
                  <a:lnTo>
                    <a:pt x="83571" y="552005"/>
                  </a:lnTo>
                  <a:lnTo>
                    <a:pt x="83684" y="554078"/>
                  </a:lnTo>
                  <a:lnTo>
                    <a:pt x="83797" y="551117"/>
                  </a:lnTo>
                  <a:lnTo>
                    <a:pt x="83909" y="553486"/>
                  </a:lnTo>
                  <a:lnTo>
                    <a:pt x="84022" y="559409"/>
                  </a:lnTo>
                  <a:lnTo>
                    <a:pt x="84135" y="554670"/>
                  </a:lnTo>
                  <a:lnTo>
                    <a:pt x="84248" y="551413"/>
                  </a:lnTo>
                  <a:lnTo>
                    <a:pt x="84360" y="554078"/>
                  </a:lnTo>
                  <a:lnTo>
                    <a:pt x="84473" y="553782"/>
                  </a:lnTo>
                  <a:lnTo>
                    <a:pt x="84586" y="550524"/>
                  </a:lnTo>
                  <a:lnTo>
                    <a:pt x="84699" y="550228"/>
                  </a:lnTo>
                  <a:lnTo>
                    <a:pt x="84812" y="549340"/>
                  </a:lnTo>
                  <a:lnTo>
                    <a:pt x="84924" y="546082"/>
                  </a:lnTo>
                  <a:lnTo>
                    <a:pt x="85037" y="548155"/>
                  </a:lnTo>
                  <a:lnTo>
                    <a:pt x="85150" y="549044"/>
                  </a:lnTo>
                  <a:lnTo>
                    <a:pt x="85263" y="544898"/>
                  </a:lnTo>
                  <a:lnTo>
                    <a:pt x="85375" y="546675"/>
                  </a:lnTo>
                  <a:lnTo>
                    <a:pt x="85488" y="551413"/>
                  </a:lnTo>
                  <a:lnTo>
                    <a:pt x="85601" y="552301"/>
                  </a:lnTo>
                  <a:lnTo>
                    <a:pt x="85714" y="550228"/>
                  </a:lnTo>
                  <a:lnTo>
                    <a:pt x="85827" y="555855"/>
                  </a:lnTo>
                  <a:lnTo>
                    <a:pt x="85939" y="558816"/>
                  </a:lnTo>
                  <a:lnTo>
                    <a:pt x="86052" y="556743"/>
                  </a:lnTo>
                  <a:lnTo>
                    <a:pt x="86165" y="559409"/>
                  </a:lnTo>
                  <a:lnTo>
                    <a:pt x="86278" y="565035"/>
                  </a:lnTo>
                  <a:lnTo>
                    <a:pt x="86391" y="566812"/>
                  </a:lnTo>
                  <a:lnTo>
                    <a:pt x="86503" y="569181"/>
                  </a:lnTo>
                  <a:lnTo>
                    <a:pt x="86616" y="574216"/>
                  </a:lnTo>
                  <a:lnTo>
                    <a:pt x="86729" y="573919"/>
                  </a:lnTo>
                  <a:lnTo>
                    <a:pt x="86842" y="574512"/>
                  </a:lnTo>
                  <a:lnTo>
                    <a:pt x="86954" y="577177"/>
                  </a:lnTo>
                  <a:lnTo>
                    <a:pt x="87067" y="578362"/>
                  </a:lnTo>
                  <a:lnTo>
                    <a:pt x="87180" y="573919"/>
                  </a:lnTo>
                  <a:lnTo>
                    <a:pt x="87293" y="573031"/>
                  </a:lnTo>
                  <a:lnTo>
                    <a:pt x="87406" y="572735"/>
                  </a:lnTo>
                  <a:lnTo>
                    <a:pt x="87518" y="568589"/>
                  </a:lnTo>
                  <a:lnTo>
                    <a:pt x="87631" y="566812"/>
                  </a:lnTo>
                  <a:lnTo>
                    <a:pt x="87744" y="566812"/>
                  </a:lnTo>
                  <a:lnTo>
                    <a:pt x="87857" y="564147"/>
                  </a:lnTo>
                  <a:lnTo>
                    <a:pt x="87969" y="561778"/>
                  </a:lnTo>
                  <a:lnTo>
                    <a:pt x="88082" y="562074"/>
                  </a:lnTo>
                  <a:lnTo>
                    <a:pt x="88195" y="561185"/>
                  </a:lnTo>
                  <a:lnTo>
                    <a:pt x="88308" y="558816"/>
                  </a:lnTo>
                  <a:lnTo>
                    <a:pt x="88421" y="556743"/>
                  </a:lnTo>
                  <a:lnTo>
                    <a:pt x="88533" y="558224"/>
                  </a:lnTo>
                  <a:lnTo>
                    <a:pt x="88646" y="556743"/>
                  </a:lnTo>
                  <a:lnTo>
                    <a:pt x="88759" y="556743"/>
                  </a:lnTo>
                  <a:lnTo>
                    <a:pt x="88872" y="556743"/>
                  </a:lnTo>
                  <a:lnTo>
                    <a:pt x="88984" y="554374"/>
                  </a:lnTo>
                  <a:lnTo>
                    <a:pt x="89097" y="552597"/>
                  </a:lnTo>
                  <a:lnTo>
                    <a:pt x="89210" y="554967"/>
                  </a:lnTo>
                  <a:lnTo>
                    <a:pt x="89323" y="554374"/>
                  </a:lnTo>
                  <a:lnTo>
                    <a:pt x="89436" y="551117"/>
                  </a:lnTo>
                  <a:lnTo>
                    <a:pt x="89548" y="553190"/>
                  </a:lnTo>
                  <a:lnTo>
                    <a:pt x="89661" y="556743"/>
                  </a:lnTo>
                  <a:lnTo>
                    <a:pt x="89774" y="556447"/>
                  </a:lnTo>
                  <a:lnTo>
                    <a:pt x="89887" y="556743"/>
                  </a:lnTo>
                  <a:lnTo>
                    <a:pt x="90000" y="559705"/>
                  </a:lnTo>
                  <a:lnTo>
                    <a:pt x="90112" y="558816"/>
                  </a:lnTo>
                  <a:lnTo>
                    <a:pt x="90225" y="555855"/>
                  </a:lnTo>
                  <a:lnTo>
                    <a:pt x="90338" y="557039"/>
                  </a:lnTo>
                  <a:lnTo>
                    <a:pt x="90451" y="557336"/>
                  </a:lnTo>
                  <a:lnTo>
                    <a:pt x="90563" y="551413"/>
                  </a:lnTo>
                  <a:lnTo>
                    <a:pt x="90676" y="549340"/>
                  </a:lnTo>
                  <a:lnTo>
                    <a:pt x="90789" y="548155"/>
                  </a:lnTo>
                  <a:lnTo>
                    <a:pt x="90902" y="543417"/>
                  </a:lnTo>
                  <a:lnTo>
                    <a:pt x="91015" y="537790"/>
                  </a:lnTo>
                  <a:lnTo>
                    <a:pt x="91127" y="536014"/>
                  </a:lnTo>
                  <a:lnTo>
                    <a:pt x="91240" y="530979"/>
                  </a:lnTo>
                  <a:lnTo>
                    <a:pt x="91353" y="522687"/>
                  </a:lnTo>
                  <a:lnTo>
                    <a:pt x="91466" y="521503"/>
                  </a:lnTo>
                  <a:lnTo>
                    <a:pt x="91578" y="518541"/>
                  </a:lnTo>
                  <a:lnTo>
                    <a:pt x="91691" y="510545"/>
                  </a:lnTo>
                  <a:lnTo>
                    <a:pt x="91804" y="506696"/>
                  </a:lnTo>
                  <a:lnTo>
                    <a:pt x="91917" y="509953"/>
                  </a:lnTo>
                  <a:lnTo>
                    <a:pt x="92030" y="501661"/>
                  </a:lnTo>
                  <a:lnTo>
                    <a:pt x="92142" y="496035"/>
                  </a:lnTo>
                  <a:lnTo>
                    <a:pt x="92255" y="497515"/>
                  </a:lnTo>
                  <a:lnTo>
                    <a:pt x="92368" y="495738"/>
                  </a:lnTo>
                  <a:lnTo>
                    <a:pt x="92481" y="491000"/>
                  </a:lnTo>
                  <a:lnTo>
                    <a:pt x="92594" y="490112"/>
                  </a:lnTo>
                  <a:lnTo>
                    <a:pt x="92706" y="492777"/>
                  </a:lnTo>
                  <a:lnTo>
                    <a:pt x="92819" y="487447"/>
                  </a:lnTo>
                  <a:lnTo>
                    <a:pt x="92932" y="488039"/>
                  </a:lnTo>
                  <a:lnTo>
                    <a:pt x="93045" y="491889"/>
                  </a:lnTo>
                  <a:lnTo>
                    <a:pt x="93157" y="490408"/>
                  </a:lnTo>
                  <a:lnTo>
                    <a:pt x="93270" y="489519"/>
                  </a:lnTo>
                  <a:lnTo>
                    <a:pt x="93383" y="496035"/>
                  </a:lnTo>
                  <a:lnTo>
                    <a:pt x="93496" y="497515"/>
                  </a:lnTo>
                  <a:lnTo>
                    <a:pt x="93609" y="495738"/>
                  </a:lnTo>
                  <a:lnTo>
                    <a:pt x="93721" y="496923"/>
                  </a:lnTo>
                  <a:lnTo>
                    <a:pt x="93834" y="496923"/>
                  </a:lnTo>
                  <a:lnTo>
                    <a:pt x="93947" y="491592"/>
                  </a:lnTo>
                  <a:lnTo>
                    <a:pt x="94060" y="490704"/>
                  </a:lnTo>
                  <a:lnTo>
                    <a:pt x="94172" y="493369"/>
                  </a:lnTo>
                  <a:lnTo>
                    <a:pt x="94285" y="489519"/>
                  </a:lnTo>
                  <a:lnTo>
                    <a:pt x="94398" y="486262"/>
                  </a:lnTo>
                  <a:lnTo>
                    <a:pt x="94511" y="490408"/>
                  </a:lnTo>
                  <a:lnTo>
                    <a:pt x="94624" y="489519"/>
                  </a:lnTo>
                  <a:lnTo>
                    <a:pt x="94736" y="486558"/>
                  </a:lnTo>
                  <a:lnTo>
                    <a:pt x="94849" y="487743"/>
                  </a:lnTo>
                  <a:lnTo>
                    <a:pt x="94962" y="489519"/>
                  </a:lnTo>
                  <a:lnTo>
                    <a:pt x="95075" y="485077"/>
                  </a:lnTo>
                  <a:lnTo>
                    <a:pt x="95187" y="487447"/>
                  </a:lnTo>
                  <a:lnTo>
                    <a:pt x="95300" y="490704"/>
                  </a:lnTo>
                  <a:lnTo>
                    <a:pt x="95413" y="486854"/>
                  </a:lnTo>
                  <a:lnTo>
                    <a:pt x="95526" y="486854"/>
                  </a:lnTo>
                  <a:lnTo>
                    <a:pt x="95639" y="489816"/>
                  </a:lnTo>
                  <a:lnTo>
                    <a:pt x="95751" y="488039"/>
                  </a:lnTo>
                  <a:lnTo>
                    <a:pt x="95864" y="484189"/>
                  </a:lnTo>
                  <a:lnTo>
                    <a:pt x="95977" y="488039"/>
                  </a:lnTo>
                  <a:lnTo>
                    <a:pt x="96090" y="487743"/>
                  </a:lnTo>
                  <a:lnTo>
                    <a:pt x="96203" y="482116"/>
                  </a:lnTo>
                  <a:lnTo>
                    <a:pt x="96315" y="483004"/>
                  </a:lnTo>
                  <a:lnTo>
                    <a:pt x="96428" y="486262"/>
                  </a:lnTo>
                  <a:lnTo>
                    <a:pt x="96541" y="484189"/>
                  </a:lnTo>
                  <a:lnTo>
                    <a:pt x="96654" y="482412"/>
                  </a:lnTo>
                  <a:lnTo>
                    <a:pt x="96766" y="488335"/>
                  </a:lnTo>
                  <a:lnTo>
                    <a:pt x="96879" y="487447"/>
                  </a:lnTo>
                  <a:lnTo>
                    <a:pt x="96992" y="484189"/>
                  </a:lnTo>
                  <a:lnTo>
                    <a:pt x="97105" y="486262"/>
                  </a:lnTo>
                  <a:lnTo>
                    <a:pt x="97218" y="489223"/>
                  </a:lnTo>
                  <a:lnTo>
                    <a:pt x="97330" y="485966"/>
                  </a:lnTo>
                  <a:lnTo>
                    <a:pt x="97443" y="486262"/>
                  </a:lnTo>
                  <a:lnTo>
                    <a:pt x="97556" y="488335"/>
                  </a:lnTo>
                  <a:lnTo>
                    <a:pt x="97669" y="484485"/>
                  </a:lnTo>
                  <a:lnTo>
                    <a:pt x="97781" y="485077"/>
                  </a:lnTo>
                  <a:lnTo>
                    <a:pt x="97894" y="487150"/>
                  </a:lnTo>
                  <a:lnTo>
                    <a:pt x="98007" y="486558"/>
                  </a:lnTo>
                  <a:lnTo>
                    <a:pt x="98120" y="479451"/>
                  </a:lnTo>
                  <a:lnTo>
                    <a:pt x="98233" y="479747"/>
                  </a:lnTo>
                  <a:lnTo>
                    <a:pt x="98345" y="483004"/>
                  </a:lnTo>
                  <a:lnTo>
                    <a:pt x="98458" y="479155"/>
                  </a:lnTo>
                  <a:lnTo>
                    <a:pt x="98571" y="472639"/>
                  </a:lnTo>
                  <a:lnTo>
                    <a:pt x="98684" y="469974"/>
                  </a:lnTo>
                  <a:lnTo>
                    <a:pt x="98797" y="475009"/>
                  </a:lnTo>
                  <a:lnTo>
                    <a:pt x="98909" y="482116"/>
                  </a:lnTo>
                  <a:lnTo>
                    <a:pt x="99022" y="482708"/>
                  </a:lnTo>
                  <a:lnTo>
                    <a:pt x="99135" y="474416"/>
                  </a:lnTo>
                  <a:lnTo>
                    <a:pt x="99248" y="474120"/>
                  </a:lnTo>
                  <a:lnTo>
                    <a:pt x="99360" y="479155"/>
                  </a:lnTo>
                  <a:lnTo>
                    <a:pt x="99473" y="480931"/>
                  </a:lnTo>
                  <a:lnTo>
                    <a:pt x="99586" y="472343"/>
                  </a:lnTo>
                  <a:lnTo>
                    <a:pt x="99699" y="466421"/>
                  </a:lnTo>
                  <a:lnTo>
                    <a:pt x="99812" y="467901"/>
                  </a:lnTo>
                  <a:lnTo>
                    <a:pt x="99924" y="469382"/>
                  </a:lnTo>
                  <a:lnTo>
                    <a:pt x="100037" y="467013"/>
                  </a:lnTo>
                  <a:lnTo>
                    <a:pt x="100150" y="456944"/>
                  </a:lnTo>
                  <a:lnTo>
                    <a:pt x="100263" y="453390"/>
                  </a:lnTo>
                  <a:lnTo>
                    <a:pt x="100375" y="453687"/>
                  </a:lnTo>
                  <a:lnTo>
                    <a:pt x="100488" y="456944"/>
                  </a:lnTo>
                  <a:lnTo>
                    <a:pt x="100601" y="451614"/>
                  </a:lnTo>
                  <a:lnTo>
                    <a:pt x="100714" y="443322"/>
                  </a:lnTo>
                  <a:lnTo>
                    <a:pt x="100827" y="445395"/>
                  </a:lnTo>
                  <a:lnTo>
                    <a:pt x="100939" y="453983"/>
                  </a:lnTo>
                  <a:lnTo>
                    <a:pt x="101052" y="456056"/>
                  </a:lnTo>
                  <a:lnTo>
                    <a:pt x="101165" y="451910"/>
                  </a:lnTo>
                  <a:lnTo>
                    <a:pt x="101278" y="453687"/>
                  </a:lnTo>
                  <a:lnTo>
                    <a:pt x="101391" y="456056"/>
                  </a:lnTo>
                  <a:lnTo>
                    <a:pt x="101503" y="456944"/>
                  </a:lnTo>
                  <a:lnTo>
                    <a:pt x="101616" y="456648"/>
                  </a:lnTo>
                  <a:lnTo>
                    <a:pt x="101729" y="456352"/>
                  </a:lnTo>
                  <a:lnTo>
                    <a:pt x="101842" y="453687"/>
                  </a:lnTo>
                  <a:lnTo>
                    <a:pt x="101954" y="462867"/>
                  </a:lnTo>
                  <a:lnTo>
                    <a:pt x="102067" y="476193"/>
                  </a:lnTo>
                  <a:lnTo>
                    <a:pt x="102180" y="482412"/>
                  </a:lnTo>
                  <a:lnTo>
                    <a:pt x="102293" y="488927"/>
                  </a:lnTo>
                  <a:lnTo>
                    <a:pt x="102406" y="505511"/>
                  </a:lnTo>
                  <a:lnTo>
                    <a:pt x="102518" y="520614"/>
                  </a:lnTo>
                  <a:lnTo>
                    <a:pt x="102631" y="522095"/>
                  </a:lnTo>
                  <a:lnTo>
                    <a:pt x="102744" y="527129"/>
                  </a:lnTo>
                  <a:lnTo>
                    <a:pt x="102857" y="533348"/>
                  </a:lnTo>
                  <a:lnTo>
                    <a:pt x="102969" y="542529"/>
                  </a:lnTo>
                  <a:lnTo>
                    <a:pt x="103082" y="552597"/>
                  </a:lnTo>
                  <a:lnTo>
                    <a:pt x="103195" y="569181"/>
                  </a:lnTo>
                  <a:lnTo>
                    <a:pt x="103308" y="581027"/>
                  </a:lnTo>
                  <a:lnTo>
                    <a:pt x="103421" y="596426"/>
                  </a:lnTo>
                  <a:lnTo>
                    <a:pt x="103533" y="617452"/>
                  </a:lnTo>
                  <a:lnTo>
                    <a:pt x="103646" y="634036"/>
                  </a:lnTo>
                  <a:lnTo>
                    <a:pt x="103759" y="641736"/>
                  </a:lnTo>
                  <a:lnTo>
                    <a:pt x="103872" y="652693"/>
                  </a:lnTo>
                  <a:lnTo>
                    <a:pt x="103984" y="669277"/>
                  </a:lnTo>
                  <a:lnTo>
                    <a:pt x="104097" y="684084"/>
                  </a:lnTo>
                  <a:lnTo>
                    <a:pt x="104210" y="701852"/>
                  </a:lnTo>
                  <a:lnTo>
                    <a:pt x="104323" y="722582"/>
                  </a:lnTo>
                  <a:lnTo>
                    <a:pt x="104436" y="737093"/>
                  </a:lnTo>
                  <a:lnTo>
                    <a:pt x="104548" y="754269"/>
                  </a:lnTo>
                  <a:lnTo>
                    <a:pt x="104661" y="776776"/>
                  </a:lnTo>
                  <a:lnTo>
                    <a:pt x="104774" y="789806"/>
                  </a:lnTo>
                  <a:lnTo>
                    <a:pt x="104887" y="790694"/>
                  </a:lnTo>
                  <a:lnTo>
                    <a:pt x="105000" y="799578"/>
                  </a:lnTo>
                  <a:lnTo>
                    <a:pt x="105112" y="809647"/>
                  </a:lnTo>
                  <a:lnTo>
                    <a:pt x="105225" y="810536"/>
                  </a:lnTo>
                  <a:lnTo>
                    <a:pt x="105338" y="816458"/>
                  </a:lnTo>
                  <a:lnTo>
                    <a:pt x="105451" y="829192"/>
                  </a:lnTo>
                  <a:lnTo>
                    <a:pt x="105563" y="832746"/>
                  </a:lnTo>
                  <a:lnTo>
                    <a:pt x="105676" y="834819"/>
                  </a:lnTo>
                  <a:lnTo>
                    <a:pt x="105789" y="833635"/>
                  </a:lnTo>
                  <a:lnTo>
                    <a:pt x="105902" y="830673"/>
                  </a:lnTo>
                  <a:lnTo>
                    <a:pt x="106015" y="822974"/>
                  </a:lnTo>
                  <a:lnTo>
                    <a:pt x="106127" y="828600"/>
                  </a:lnTo>
                  <a:lnTo>
                    <a:pt x="106240" y="846665"/>
                  </a:lnTo>
                  <a:lnTo>
                    <a:pt x="106353" y="863841"/>
                  </a:lnTo>
                  <a:lnTo>
                    <a:pt x="106466" y="874798"/>
                  </a:lnTo>
                  <a:lnTo>
                    <a:pt x="106578" y="891678"/>
                  </a:lnTo>
                  <a:lnTo>
                    <a:pt x="106691" y="899970"/>
                  </a:lnTo>
                  <a:lnTo>
                    <a:pt x="106804" y="907077"/>
                  </a:lnTo>
                  <a:lnTo>
                    <a:pt x="106917" y="914185"/>
                  </a:lnTo>
                  <a:lnTo>
                    <a:pt x="107030" y="906781"/>
                  </a:lnTo>
                  <a:lnTo>
                    <a:pt x="107142" y="889013"/>
                  </a:lnTo>
                  <a:lnTo>
                    <a:pt x="107255" y="868283"/>
                  </a:lnTo>
                  <a:lnTo>
                    <a:pt x="107368" y="852291"/>
                  </a:lnTo>
                  <a:lnTo>
                    <a:pt x="107481" y="832746"/>
                  </a:lnTo>
                  <a:lnTo>
                    <a:pt x="107594" y="802540"/>
                  </a:lnTo>
                  <a:lnTo>
                    <a:pt x="107706" y="791286"/>
                  </a:lnTo>
                  <a:lnTo>
                    <a:pt x="107819" y="776183"/>
                  </a:lnTo>
                  <a:lnTo>
                    <a:pt x="107932" y="768780"/>
                  </a:lnTo>
                  <a:lnTo>
                    <a:pt x="108045" y="762857"/>
                  </a:lnTo>
                  <a:lnTo>
                    <a:pt x="108157" y="758119"/>
                  </a:lnTo>
                  <a:lnTo>
                    <a:pt x="108270" y="751011"/>
                  </a:lnTo>
                  <a:lnTo>
                    <a:pt x="108383" y="743312"/>
                  </a:lnTo>
                  <a:lnTo>
                    <a:pt x="108496" y="737685"/>
                  </a:lnTo>
                  <a:lnTo>
                    <a:pt x="108609" y="732947"/>
                  </a:lnTo>
                  <a:lnTo>
                    <a:pt x="108721" y="740646"/>
                  </a:lnTo>
                  <a:lnTo>
                    <a:pt x="108834" y="735908"/>
                  </a:lnTo>
                  <a:lnTo>
                    <a:pt x="108947" y="717548"/>
                  </a:lnTo>
                  <a:lnTo>
                    <a:pt x="109060" y="702148"/>
                  </a:lnTo>
                  <a:lnTo>
                    <a:pt x="109172" y="706886"/>
                  </a:lnTo>
                  <a:lnTo>
                    <a:pt x="109285" y="711625"/>
                  </a:lnTo>
                  <a:lnTo>
                    <a:pt x="109398" y="703629"/>
                  </a:lnTo>
                  <a:lnTo>
                    <a:pt x="109511" y="687637"/>
                  </a:lnTo>
                  <a:lnTo>
                    <a:pt x="109624" y="667204"/>
                  </a:lnTo>
                  <a:lnTo>
                    <a:pt x="109736" y="652101"/>
                  </a:lnTo>
                  <a:lnTo>
                    <a:pt x="109849" y="653285"/>
                  </a:lnTo>
                  <a:lnTo>
                    <a:pt x="109962" y="647066"/>
                  </a:lnTo>
                  <a:lnTo>
                    <a:pt x="110075" y="612418"/>
                  </a:lnTo>
                  <a:lnTo>
                    <a:pt x="110188" y="573919"/>
                  </a:lnTo>
                  <a:lnTo>
                    <a:pt x="110300" y="556447"/>
                  </a:lnTo>
                  <a:lnTo>
                    <a:pt x="110413" y="552597"/>
                  </a:lnTo>
                  <a:lnTo>
                    <a:pt x="110526" y="542232"/>
                  </a:lnTo>
                  <a:lnTo>
                    <a:pt x="110639" y="512026"/>
                  </a:lnTo>
                  <a:lnTo>
                    <a:pt x="110751" y="476785"/>
                  </a:lnTo>
                  <a:lnTo>
                    <a:pt x="110864" y="464644"/>
                  </a:lnTo>
                  <a:lnTo>
                    <a:pt x="110977" y="479451"/>
                  </a:lnTo>
                  <a:lnTo>
                    <a:pt x="111090" y="479451"/>
                  </a:lnTo>
                  <a:lnTo>
                    <a:pt x="111203" y="451317"/>
                  </a:lnTo>
                  <a:lnTo>
                    <a:pt x="111315" y="425849"/>
                  </a:lnTo>
                  <a:lnTo>
                    <a:pt x="111428" y="437399"/>
                  </a:lnTo>
                  <a:lnTo>
                    <a:pt x="111541" y="456944"/>
                  </a:lnTo>
                  <a:lnTo>
                    <a:pt x="111654" y="455759"/>
                  </a:lnTo>
                  <a:lnTo>
                    <a:pt x="111766" y="440656"/>
                  </a:lnTo>
                  <a:lnTo>
                    <a:pt x="111879" y="438583"/>
                  </a:lnTo>
                  <a:lnTo>
                    <a:pt x="111992" y="452798"/>
                  </a:lnTo>
                  <a:lnTo>
                    <a:pt x="112105" y="461386"/>
                  </a:lnTo>
                  <a:lnTo>
                    <a:pt x="112218" y="456056"/>
                  </a:lnTo>
                  <a:lnTo>
                    <a:pt x="112330" y="444210"/>
                  </a:lnTo>
                  <a:lnTo>
                    <a:pt x="112443" y="452206"/>
                  </a:lnTo>
                  <a:lnTo>
                    <a:pt x="112556" y="462571"/>
                  </a:lnTo>
                  <a:lnTo>
                    <a:pt x="112669" y="453094"/>
                  </a:lnTo>
                  <a:lnTo>
                    <a:pt x="112781" y="421999"/>
                  </a:lnTo>
                  <a:lnTo>
                    <a:pt x="112894" y="396531"/>
                  </a:lnTo>
                  <a:lnTo>
                    <a:pt x="113007" y="390609"/>
                  </a:lnTo>
                  <a:lnTo>
                    <a:pt x="113120" y="372840"/>
                  </a:lnTo>
                  <a:lnTo>
                    <a:pt x="113233" y="334342"/>
                  </a:lnTo>
                  <a:lnTo>
                    <a:pt x="113345" y="289329"/>
                  </a:lnTo>
                  <a:lnTo>
                    <a:pt x="113458" y="258234"/>
                  </a:lnTo>
                  <a:lnTo>
                    <a:pt x="113571" y="244019"/>
                  </a:lnTo>
                  <a:lnTo>
                    <a:pt x="113684" y="223289"/>
                  </a:lnTo>
                  <a:lnTo>
                    <a:pt x="113797" y="175907"/>
                  </a:lnTo>
                  <a:lnTo>
                    <a:pt x="113909" y="116679"/>
                  </a:lnTo>
                  <a:lnTo>
                    <a:pt x="114022" y="90026"/>
                  </a:lnTo>
                  <a:lnTo>
                    <a:pt x="114135" y="91507"/>
                  </a:lnTo>
                  <a:lnTo>
                    <a:pt x="114248" y="83511"/>
                  </a:lnTo>
                  <a:lnTo>
                    <a:pt x="114360" y="57747"/>
                  </a:lnTo>
                  <a:lnTo>
                    <a:pt x="114473" y="30798"/>
                  </a:lnTo>
                  <a:lnTo>
                    <a:pt x="114586" y="19841"/>
                  </a:lnTo>
                  <a:lnTo>
                    <a:pt x="114699" y="31094"/>
                  </a:lnTo>
                  <a:lnTo>
                    <a:pt x="114812" y="58043"/>
                  </a:lnTo>
                  <a:lnTo>
                    <a:pt x="114924" y="67816"/>
                  </a:lnTo>
                  <a:lnTo>
                    <a:pt x="115037" y="70777"/>
                  </a:lnTo>
                  <a:lnTo>
                    <a:pt x="115150" y="102760"/>
                  </a:lnTo>
                  <a:lnTo>
                    <a:pt x="115263" y="146589"/>
                  </a:lnTo>
                  <a:lnTo>
                    <a:pt x="115375" y="177684"/>
                  </a:lnTo>
                  <a:lnTo>
                    <a:pt x="115488" y="203744"/>
                  </a:lnTo>
                  <a:lnTo>
                    <a:pt x="115601" y="239281"/>
                  </a:lnTo>
                  <a:lnTo>
                    <a:pt x="115714" y="269487"/>
                  </a:lnTo>
                  <a:lnTo>
                    <a:pt x="115827" y="305616"/>
                  </a:lnTo>
                  <a:lnTo>
                    <a:pt x="115939" y="348853"/>
                  </a:lnTo>
                  <a:lnTo>
                    <a:pt x="116052" y="369583"/>
                  </a:lnTo>
                  <a:lnTo>
                    <a:pt x="116165" y="371656"/>
                  </a:lnTo>
                  <a:lnTo>
                    <a:pt x="116278" y="376394"/>
                  </a:lnTo>
                  <a:lnTo>
                    <a:pt x="116391" y="379355"/>
                  </a:lnTo>
                  <a:lnTo>
                    <a:pt x="116503" y="367214"/>
                  </a:lnTo>
                  <a:lnTo>
                    <a:pt x="116616" y="350334"/>
                  </a:lnTo>
                  <a:lnTo>
                    <a:pt x="116729" y="334934"/>
                  </a:lnTo>
                  <a:lnTo>
                    <a:pt x="116842" y="311243"/>
                  </a:lnTo>
                  <a:lnTo>
                    <a:pt x="116954" y="287552"/>
                  </a:lnTo>
                  <a:lnTo>
                    <a:pt x="117067" y="276891"/>
                  </a:lnTo>
                  <a:lnTo>
                    <a:pt x="117180" y="265341"/>
                  </a:lnTo>
                  <a:lnTo>
                    <a:pt x="117293" y="249054"/>
                  </a:lnTo>
                  <a:lnTo>
                    <a:pt x="117406" y="233950"/>
                  </a:lnTo>
                  <a:lnTo>
                    <a:pt x="117518" y="230693"/>
                  </a:lnTo>
                  <a:lnTo>
                    <a:pt x="117631" y="222401"/>
                  </a:lnTo>
                  <a:lnTo>
                    <a:pt x="117744" y="216478"/>
                  </a:lnTo>
                  <a:lnTo>
                    <a:pt x="117857" y="220032"/>
                  </a:lnTo>
                  <a:lnTo>
                    <a:pt x="117969" y="223289"/>
                  </a:lnTo>
                  <a:lnTo>
                    <a:pt x="118082" y="228916"/>
                  </a:lnTo>
                  <a:lnTo>
                    <a:pt x="118195" y="236319"/>
                  </a:lnTo>
                  <a:lnTo>
                    <a:pt x="118308" y="230693"/>
                  </a:lnTo>
                  <a:lnTo>
                    <a:pt x="118421" y="223882"/>
                  </a:lnTo>
                  <a:lnTo>
                    <a:pt x="118533" y="234839"/>
                  </a:lnTo>
                  <a:lnTo>
                    <a:pt x="118646" y="246981"/>
                  </a:lnTo>
                  <a:lnTo>
                    <a:pt x="118759" y="258826"/>
                  </a:lnTo>
                  <a:lnTo>
                    <a:pt x="118872" y="271856"/>
                  </a:lnTo>
                  <a:lnTo>
                    <a:pt x="118984" y="291994"/>
                  </a:lnTo>
                  <a:lnTo>
                    <a:pt x="119097" y="309170"/>
                  </a:lnTo>
                  <a:lnTo>
                    <a:pt x="119210" y="326346"/>
                  </a:lnTo>
                  <a:lnTo>
                    <a:pt x="119323" y="350926"/>
                  </a:lnTo>
                  <a:lnTo>
                    <a:pt x="119436" y="374617"/>
                  </a:lnTo>
                  <a:lnTo>
                    <a:pt x="119548" y="396235"/>
                  </a:lnTo>
                  <a:lnTo>
                    <a:pt x="119661" y="419334"/>
                  </a:lnTo>
                  <a:lnTo>
                    <a:pt x="119774" y="450725"/>
                  </a:lnTo>
                  <a:lnTo>
                    <a:pt x="119887" y="472936"/>
                  </a:lnTo>
                  <a:lnTo>
                    <a:pt x="120000" y="492777"/>
                  </a:lnTo>
                  <a:lnTo>
                    <a:pt x="120112" y="511138"/>
                  </a:lnTo>
                  <a:lnTo>
                    <a:pt x="120225" y="517949"/>
                  </a:lnTo>
                  <a:lnTo>
                    <a:pt x="120338" y="522983"/>
                  </a:lnTo>
                  <a:lnTo>
                    <a:pt x="120451" y="530979"/>
                  </a:lnTo>
                  <a:lnTo>
                    <a:pt x="120563" y="545490"/>
                  </a:lnTo>
                  <a:lnTo>
                    <a:pt x="120676" y="551413"/>
                  </a:lnTo>
                  <a:lnTo>
                    <a:pt x="120789" y="550524"/>
                  </a:lnTo>
                  <a:lnTo>
                    <a:pt x="120902" y="548155"/>
                  </a:lnTo>
                  <a:lnTo>
                    <a:pt x="121015" y="544009"/>
                  </a:lnTo>
                  <a:lnTo>
                    <a:pt x="121127" y="548155"/>
                  </a:lnTo>
                  <a:lnTo>
                    <a:pt x="121240" y="549340"/>
                  </a:lnTo>
                  <a:lnTo>
                    <a:pt x="121353" y="540752"/>
                  </a:lnTo>
                  <a:lnTo>
                    <a:pt x="121466" y="530683"/>
                  </a:lnTo>
                  <a:lnTo>
                    <a:pt x="121578" y="527129"/>
                  </a:lnTo>
                  <a:lnTo>
                    <a:pt x="121691" y="532460"/>
                  </a:lnTo>
                  <a:lnTo>
                    <a:pt x="121804" y="525056"/>
                  </a:lnTo>
                  <a:lnTo>
                    <a:pt x="121917" y="520910"/>
                  </a:lnTo>
                  <a:lnTo>
                    <a:pt x="122030" y="523872"/>
                  </a:lnTo>
                  <a:lnTo>
                    <a:pt x="122142" y="522095"/>
                  </a:lnTo>
                  <a:lnTo>
                    <a:pt x="122255" y="524168"/>
                  </a:lnTo>
                  <a:lnTo>
                    <a:pt x="122368" y="525056"/>
                  </a:lnTo>
                  <a:lnTo>
                    <a:pt x="122481" y="525352"/>
                  </a:lnTo>
                  <a:lnTo>
                    <a:pt x="122594" y="525945"/>
                  </a:lnTo>
                  <a:lnTo>
                    <a:pt x="122706" y="535717"/>
                  </a:lnTo>
                  <a:lnTo>
                    <a:pt x="122819" y="540159"/>
                  </a:lnTo>
                  <a:lnTo>
                    <a:pt x="122932" y="538679"/>
                  </a:lnTo>
                  <a:lnTo>
                    <a:pt x="123045" y="537494"/>
                  </a:lnTo>
                  <a:lnTo>
                    <a:pt x="123157" y="537198"/>
                  </a:lnTo>
                  <a:lnTo>
                    <a:pt x="123270" y="538383"/>
                  </a:lnTo>
                  <a:lnTo>
                    <a:pt x="123383" y="538087"/>
                  </a:lnTo>
                  <a:lnTo>
                    <a:pt x="123496" y="538383"/>
                  </a:lnTo>
                  <a:lnTo>
                    <a:pt x="123609" y="536606"/>
                  </a:lnTo>
                  <a:lnTo>
                    <a:pt x="123721" y="547267"/>
                  </a:lnTo>
                  <a:lnTo>
                    <a:pt x="123834" y="577177"/>
                  </a:lnTo>
                  <a:lnTo>
                    <a:pt x="123947" y="595538"/>
                  </a:lnTo>
                  <a:lnTo>
                    <a:pt x="124060" y="599684"/>
                  </a:lnTo>
                  <a:lnTo>
                    <a:pt x="124172" y="609160"/>
                  </a:lnTo>
                  <a:lnTo>
                    <a:pt x="124285" y="645882"/>
                  </a:lnTo>
                  <a:lnTo>
                    <a:pt x="124398" y="681418"/>
                  </a:lnTo>
                  <a:lnTo>
                    <a:pt x="124511" y="708663"/>
                  </a:lnTo>
                  <a:lnTo>
                    <a:pt x="124624" y="730578"/>
                  </a:lnTo>
                  <a:lnTo>
                    <a:pt x="124736" y="764338"/>
                  </a:lnTo>
                  <a:lnTo>
                    <a:pt x="124849" y="812609"/>
                  </a:lnTo>
                  <a:lnTo>
                    <a:pt x="124962" y="858510"/>
                  </a:lnTo>
                  <a:lnTo>
                    <a:pt x="125075" y="885163"/>
                  </a:lnTo>
                  <a:lnTo>
                    <a:pt x="125188" y="895824"/>
                  </a:lnTo>
                  <a:lnTo>
                    <a:pt x="125300" y="922773"/>
                  </a:lnTo>
                  <a:lnTo>
                    <a:pt x="125413" y="962752"/>
                  </a:lnTo>
                  <a:lnTo>
                    <a:pt x="125526" y="982593"/>
                  </a:lnTo>
                  <a:lnTo>
                    <a:pt x="125639" y="976078"/>
                  </a:lnTo>
                  <a:lnTo>
                    <a:pt x="125751" y="958606"/>
                  </a:lnTo>
                  <a:lnTo>
                    <a:pt x="125864" y="941134"/>
                  </a:lnTo>
                  <a:lnTo>
                    <a:pt x="125977" y="941726"/>
                  </a:lnTo>
                  <a:lnTo>
                    <a:pt x="126090" y="937580"/>
                  </a:lnTo>
                  <a:lnTo>
                    <a:pt x="126203" y="912704"/>
                  </a:lnTo>
                  <a:lnTo>
                    <a:pt x="126315" y="867098"/>
                  </a:lnTo>
                  <a:lnTo>
                    <a:pt x="126428" y="845776"/>
                  </a:lnTo>
                  <a:lnTo>
                    <a:pt x="126541" y="836004"/>
                  </a:lnTo>
                  <a:lnTo>
                    <a:pt x="126654" y="809647"/>
                  </a:lnTo>
                  <a:lnTo>
                    <a:pt x="126766" y="777072"/>
                  </a:lnTo>
                  <a:lnTo>
                    <a:pt x="126879" y="753677"/>
                  </a:lnTo>
                  <a:lnTo>
                    <a:pt x="126992" y="748938"/>
                  </a:lnTo>
                  <a:lnTo>
                    <a:pt x="127105" y="752788"/>
                  </a:lnTo>
                  <a:lnTo>
                    <a:pt x="127218" y="773518"/>
                  </a:lnTo>
                  <a:lnTo>
                    <a:pt x="127330" y="796025"/>
                  </a:lnTo>
                  <a:lnTo>
                    <a:pt x="127443" y="812016"/>
                  </a:lnTo>
                  <a:lnTo>
                    <a:pt x="127556" y="839854"/>
                  </a:lnTo>
                  <a:lnTo>
                    <a:pt x="127669" y="889309"/>
                  </a:lnTo>
                  <a:lnTo>
                    <a:pt x="127781" y="919515"/>
                  </a:lnTo>
                  <a:lnTo>
                    <a:pt x="127894" y="926919"/>
                  </a:lnTo>
                  <a:lnTo>
                    <a:pt x="128007" y="933138"/>
                  </a:lnTo>
                  <a:lnTo>
                    <a:pt x="128120" y="945279"/>
                  </a:lnTo>
                  <a:lnTo>
                    <a:pt x="128233" y="969563"/>
                  </a:lnTo>
                  <a:lnTo>
                    <a:pt x="128345" y="985851"/>
                  </a:lnTo>
                  <a:lnTo>
                    <a:pt x="128458" y="984962"/>
                  </a:lnTo>
                  <a:lnTo>
                    <a:pt x="128571" y="964825"/>
                  </a:lnTo>
                  <a:lnTo>
                    <a:pt x="128684" y="952979"/>
                  </a:lnTo>
                  <a:lnTo>
                    <a:pt x="128797" y="950906"/>
                  </a:lnTo>
                  <a:lnTo>
                    <a:pt x="128909" y="933730"/>
                  </a:lnTo>
                  <a:lnTo>
                    <a:pt x="129022" y="896416"/>
                  </a:lnTo>
                  <a:lnTo>
                    <a:pt x="129135" y="863249"/>
                  </a:lnTo>
                  <a:lnTo>
                    <a:pt x="129248" y="853180"/>
                  </a:lnTo>
                  <a:lnTo>
                    <a:pt x="129360" y="814978"/>
                  </a:lnTo>
                  <a:lnTo>
                    <a:pt x="129473" y="790694"/>
                  </a:lnTo>
                  <a:lnTo>
                    <a:pt x="129586" y="762857"/>
                  </a:lnTo>
                  <a:lnTo>
                    <a:pt x="129699" y="731170"/>
                  </a:lnTo>
                  <a:lnTo>
                    <a:pt x="129812" y="700075"/>
                  </a:lnTo>
                  <a:lnTo>
                    <a:pt x="129924" y="688230"/>
                  </a:lnTo>
                  <a:lnTo>
                    <a:pt x="130037" y="680530"/>
                  </a:lnTo>
                  <a:lnTo>
                    <a:pt x="130150" y="670461"/>
                  </a:lnTo>
                  <a:lnTo>
                    <a:pt x="130263" y="657135"/>
                  </a:lnTo>
                  <a:lnTo>
                    <a:pt x="130375" y="644697"/>
                  </a:lnTo>
                  <a:lnTo>
                    <a:pt x="130488" y="620117"/>
                  </a:lnTo>
                  <a:lnTo>
                    <a:pt x="130601" y="610937"/>
                  </a:lnTo>
                  <a:lnTo>
                    <a:pt x="130714" y="610641"/>
                  </a:lnTo>
                  <a:lnTo>
                    <a:pt x="130827" y="598795"/>
                  </a:lnTo>
                  <a:lnTo>
                    <a:pt x="130939" y="582804"/>
                  </a:lnTo>
                  <a:lnTo>
                    <a:pt x="131052" y="572439"/>
                  </a:lnTo>
                  <a:lnTo>
                    <a:pt x="131165" y="558520"/>
                  </a:lnTo>
                  <a:lnTo>
                    <a:pt x="131278" y="543417"/>
                  </a:lnTo>
                  <a:lnTo>
                    <a:pt x="131391" y="538679"/>
                  </a:lnTo>
                  <a:lnTo>
                    <a:pt x="131503" y="536606"/>
                  </a:lnTo>
                  <a:lnTo>
                    <a:pt x="131616" y="530387"/>
                  </a:lnTo>
                  <a:lnTo>
                    <a:pt x="131729" y="519726"/>
                  </a:lnTo>
                  <a:lnTo>
                    <a:pt x="131842" y="510842"/>
                  </a:lnTo>
                  <a:lnTo>
                    <a:pt x="131954" y="502550"/>
                  </a:lnTo>
                  <a:lnTo>
                    <a:pt x="132067" y="514691"/>
                  </a:lnTo>
                  <a:lnTo>
                    <a:pt x="132180" y="528314"/>
                  </a:lnTo>
                  <a:lnTo>
                    <a:pt x="132293" y="522687"/>
                  </a:lnTo>
                  <a:lnTo>
                    <a:pt x="132406" y="512618"/>
                  </a:lnTo>
                  <a:lnTo>
                    <a:pt x="132518" y="522095"/>
                  </a:lnTo>
                  <a:lnTo>
                    <a:pt x="132631" y="544305"/>
                  </a:lnTo>
                  <a:lnTo>
                    <a:pt x="132744" y="570662"/>
                  </a:lnTo>
                  <a:lnTo>
                    <a:pt x="132857" y="592872"/>
                  </a:lnTo>
                  <a:lnTo>
                    <a:pt x="132969" y="602941"/>
                  </a:lnTo>
                  <a:lnTo>
                    <a:pt x="133082" y="614787"/>
                  </a:lnTo>
                  <a:lnTo>
                    <a:pt x="133195" y="638774"/>
                  </a:lnTo>
                  <a:lnTo>
                    <a:pt x="133308" y="679642"/>
                  </a:lnTo>
                  <a:lnTo>
                    <a:pt x="133421" y="703925"/>
                  </a:lnTo>
                  <a:lnTo>
                    <a:pt x="133533" y="694152"/>
                  </a:lnTo>
                  <a:lnTo>
                    <a:pt x="133646" y="673719"/>
                  </a:lnTo>
                  <a:lnTo>
                    <a:pt x="133759" y="663058"/>
                  </a:lnTo>
                  <a:lnTo>
                    <a:pt x="133872" y="655654"/>
                  </a:lnTo>
                  <a:lnTo>
                    <a:pt x="133985" y="654174"/>
                  </a:lnTo>
                  <a:lnTo>
                    <a:pt x="134097" y="625448"/>
                  </a:lnTo>
                  <a:lnTo>
                    <a:pt x="134210" y="570662"/>
                  </a:lnTo>
                  <a:lnTo>
                    <a:pt x="134323" y="509953"/>
                  </a:lnTo>
                  <a:lnTo>
                    <a:pt x="134436" y="461386"/>
                  </a:lnTo>
                  <a:lnTo>
                    <a:pt x="134548" y="427034"/>
                  </a:lnTo>
                  <a:lnTo>
                    <a:pt x="134661" y="386167"/>
                  </a:lnTo>
                  <a:lnTo>
                    <a:pt x="134774" y="328419"/>
                  </a:lnTo>
                  <a:lnTo>
                    <a:pt x="134887" y="251127"/>
                  </a:lnTo>
                  <a:lnTo>
                    <a:pt x="135000" y="196933"/>
                  </a:lnTo>
                  <a:lnTo>
                    <a:pt x="135112" y="175018"/>
                  </a:lnTo>
                  <a:lnTo>
                    <a:pt x="135225" y="150143"/>
                  </a:lnTo>
                  <a:lnTo>
                    <a:pt x="135338" y="105425"/>
                  </a:lnTo>
                  <a:lnTo>
                    <a:pt x="135451" y="70777"/>
                  </a:lnTo>
                  <a:lnTo>
                    <a:pt x="135563" y="74035"/>
                  </a:lnTo>
                  <a:lnTo>
                    <a:pt x="135676" y="107202"/>
                  </a:lnTo>
                  <a:lnTo>
                    <a:pt x="135789" y="137409"/>
                  </a:lnTo>
                  <a:lnTo>
                    <a:pt x="135902" y="155769"/>
                  </a:lnTo>
                  <a:lnTo>
                    <a:pt x="136015" y="175907"/>
                  </a:lnTo>
                  <a:lnTo>
                    <a:pt x="136127" y="223289"/>
                  </a:lnTo>
                  <a:lnTo>
                    <a:pt x="136240" y="301174"/>
                  </a:lnTo>
                  <a:lnTo>
                    <a:pt x="136353" y="369287"/>
                  </a:lnTo>
                  <a:lnTo>
                    <a:pt x="136466" y="415484"/>
                  </a:lnTo>
                  <a:lnTo>
                    <a:pt x="136578" y="453094"/>
                  </a:lnTo>
                  <a:lnTo>
                    <a:pt x="136691" y="502846"/>
                  </a:lnTo>
                  <a:lnTo>
                    <a:pt x="136804" y="551413"/>
                  </a:lnTo>
                  <a:lnTo>
                    <a:pt x="136917" y="575104"/>
                  </a:lnTo>
                  <a:lnTo>
                    <a:pt x="137030" y="586654"/>
                  </a:lnTo>
                  <a:lnTo>
                    <a:pt x="137142" y="591096"/>
                  </a:lnTo>
                  <a:lnTo>
                    <a:pt x="137255" y="586950"/>
                  </a:lnTo>
                  <a:lnTo>
                    <a:pt x="137368" y="584284"/>
                  </a:lnTo>
                  <a:lnTo>
                    <a:pt x="137481" y="580731"/>
                  </a:lnTo>
                  <a:lnTo>
                    <a:pt x="137594" y="560297"/>
                  </a:lnTo>
                  <a:lnTo>
                    <a:pt x="137706" y="536310"/>
                  </a:lnTo>
                  <a:lnTo>
                    <a:pt x="137819" y="511434"/>
                  </a:lnTo>
                  <a:lnTo>
                    <a:pt x="137932" y="482116"/>
                  </a:lnTo>
                  <a:lnTo>
                    <a:pt x="138045" y="452206"/>
                  </a:lnTo>
                  <a:lnTo>
                    <a:pt x="138157" y="430884"/>
                  </a:lnTo>
                  <a:lnTo>
                    <a:pt x="138270" y="403639"/>
                  </a:lnTo>
                  <a:lnTo>
                    <a:pt x="138383" y="371656"/>
                  </a:lnTo>
                  <a:lnTo>
                    <a:pt x="138496" y="354776"/>
                  </a:lnTo>
                  <a:lnTo>
                    <a:pt x="138609" y="353295"/>
                  </a:lnTo>
                  <a:lnTo>
                    <a:pt x="138721" y="347372"/>
                  </a:lnTo>
                  <a:lnTo>
                    <a:pt x="138834" y="336119"/>
                  </a:lnTo>
                  <a:lnTo>
                    <a:pt x="138947" y="330492"/>
                  </a:lnTo>
                  <a:lnTo>
                    <a:pt x="139060" y="325754"/>
                  </a:lnTo>
                  <a:lnTo>
                    <a:pt x="139172" y="321608"/>
                  </a:lnTo>
                  <a:lnTo>
                    <a:pt x="139285" y="323681"/>
                  </a:lnTo>
                  <a:lnTo>
                    <a:pt x="139398" y="331677"/>
                  </a:lnTo>
                  <a:lnTo>
                    <a:pt x="139511" y="323681"/>
                  </a:lnTo>
                  <a:lnTo>
                    <a:pt x="139624" y="334046"/>
                  </a:lnTo>
                  <a:lnTo>
                    <a:pt x="139736" y="350037"/>
                  </a:lnTo>
                  <a:lnTo>
                    <a:pt x="139849" y="355368"/>
                  </a:lnTo>
                  <a:lnTo>
                    <a:pt x="139962" y="354183"/>
                  </a:lnTo>
                  <a:lnTo>
                    <a:pt x="140075" y="363068"/>
                  </a:lnTo>
                  <a:lnTo>
                    <a:pt x="140188" y="371359"/>
                  </a:lnTo>
                  <a:lnTo>
                    <a:pt x="140300" y="375209"/>
                  </a:lnTo>
                  <a:lnTo>
                    <a:pt x="140413" y="378763"/>
                  </a:lnTo>
                  <a:lnTo>
                    <a:pt x="140526" y="380244"/>
                  </a:lnTo>
                  <a:lnTo>
                    <a:pt x="140639" y="380836"/>
                  </a:lnTo>
                  <a:lnTo>
                    <a:pt x="140751" y="384390"/>
                  </a:lnTo>
                  <a:lnTo>
                    <a:pt x="140864" y="395051"/>
                  </a:lnTo>
                  <a:lnTo>
                    <a:pt x="140977" y="393274"/>
                  </a:lnTo>
                  <a:lnTo>
                    <a:pt x="141090" y="402454"/>
                  </a:lnTo>
                  <a:lnTo>
                    <a:pt x="141203" y="414596"/>
                  </a:lnTo>
                  <a:lnTo>
                    <a:pt x="141315" y="426442"/>
                  </a:lnTo>
                  <a:lnTo>
                    <a:pt x="141428" y="441249"/>
                  </a:lnTo>
                  <a:lnTo>
                    <a:pt x="141541" y="451910"/>
                  </a:lnTo>
                  <a:lnTo>
                    <a:pt x="141654" y="452502"/>
                  </a:lnTo>
                  <a:lnTo>
                    <a:pt x="141766" y="442433"/>
                  </a:lnTo>
                  <a:lnTo>
                    <a:pt x="141879" y="443025"/>
                  </a:lnTo>
                  <a:lnTo>
                    <a:pt x="141992" y="442137"/>
                  </a:lnTo>
                  <a:lnTo>
                    <a:pt x="142105" y="431772"/>
                  </a:lnTo>
                  <a:lnTo>
                    <a:pt x="142218" y="412227"/>
                  </a:lnTo>
                  <a:lnTo>
                    <a:pt x="142330" y="397124"/>
                  </a:lnTo>
                  <a:lnTo>
                    <a:pt x="142443" y="383501"/>
                  </a:lnTo>
                  <a:lnTo>
                    <a:pt x="142556" y="373432"/>
                  </a:lnTo>
                  <a:lnTo>
                    <a:pt x="142669" y="368398"/>
                  </a:lnTo>
                  <a:lnTo>
                    <a:pt x="142781" y="358033"/>
                  </a:lnTo>
                  <a:lnTo>
                    <a:pt x="142894" y="353295"/>
                  </a:lnTo>
                  <a:lnTo>
                    <a:pt x="143007" y="357441"/>
                  </a:lnTo>
                  <a:lnTo>
                    <a:pt x="143120" y="369879"/>
                  </a:lnTo>
                  <a:lnTo>
                    <a:pt x="143233" y="380244"/>
                  </a:lnTo>
                  <a:lnTo>
                    <a:pt x="143345" y="394458"/>
                  </a:lnTo>
                  <a:lnTo>
                    <a:pt x="143458" y="413708"/>
                  </a:lnTo>
                  <a:lnTo>
                    <a:pt x="143571" y="436807"/>
                  </a:lnTo>
                  <a:lnTo>
                    <a:pt x="143684" y="460202"/>
                  </a:lnTo>
                  <a:lnTo>
                    <a:pt x="143797" y="487447"/>
                  </a:lnTo>
                  <a:lnTo>
                    <a:pt x="143909" y="515580"/>
                  </a:lnTo>
                  <a:lnTo>
                    <a:pt x="144022" y="535125"/>
                  </a:lnTo>
                  <a:lnTo>
                    <a:pt x="144135" y="557039"/>
                  </a:lnTo>
                  <a:lnTo>
                    <a:pt x="144248" y="579250"/>
                  </a:lnTo>
                  <a:lnTo>
                    <a:pt x="144360" y="586061"/>
                  </a:lnTo>
                  <a:lnTo>
                    <a:pt x="144473" y="588430"/>
                  </a:lnTo>
                  <a:lnTo>
                    <a:pt x="144586" y="595242"/>
                  </a:lnTo>
                  <a:lnTo>
                    <a:pt x="144699" y="584284"/>
                  </a:lnTo>
                  <a:lnTo>
                    <a:pt x="144812" y="568589"/>
                  </a:lnTo>
                  <a:lnTo>
                    <a:pt x="144924" y="559705"/>
                  </a:lnTo>
                  <a:lnTo>
                    <a:pt x="145037" y="538383"/>
                  </a:lnTo>
                  <a:lnTo>
                    <a:pt x="145150" y="507288"/>
                  </a:lnTo>
                  <a:lnTo>
                    <a:pt x="145263" y="480339"/>
                  </a:lnTo>
                  <a:lnTo>
                    <a:pt x="145375" y="458425"/>
                  </a:lnTo>
                  <a:lnTo>
                    <a:pt x="145488" y="433549"/>
                  </a:lnTo>
                  <a:lnTo>
                    <a:pt x="145601" y="408969"/>
                  </a:lnTo>
                  <a:lnTo>
                    <a:pt x="145714" y="395051"/>
                  </a:lnTo>
                  <a:lnTo>
                    <a:pt x="145827" y="377282"/>
                  </a:lnTo>
                  <a:lnTo>
                    <a:pt x="145939" y="361883"/>
                  </a:lnTo>
                  <a:lnTo>
                    <a:pt x="146052" y="355368"/>
                  </a:lnTo>
                  <a:lnTo>
                    <a:pt x="146165" y="348853"/>
                  </a:lnTo>
                  <a:lnTo>
                    <a:pt x="146278" y="342042"/>
                  </a:lnTo>
                  <a:lnTo>
                    <a:pt x="146391" y="347668"/>
                  </a:lnTo>
                  <a:lnTo>
                    <a:pt x="146503" y="349149"/>
                  </a:lnTo>
                  <a:lnTo>
                    <a:pt x="146616" y="344707"/>
                  </a:lnTo>
                  <a:lnTo>
                    <a:pt x="146729" y="345299"/>
                  </a:lnTo>
                  <a:lnTo>
                    <a:pt x="146842" y="359514"/>
                  </a:lnTo>
                  <a:lnTo>
                    <a:pt x="146954" y="371656"/>
                  </a:lnTo>
                  <a:lnTo>
                    <a:pt x="147067" y="380836"/>
                  </a:lnTo>
                  <a:lnTo>
                    <a:pt x="147180" y="401566"/>
                  </a:lnTo>
                  <a:lnTo>
                    <a:pt x="147293" y="416077"/>
                  </a:lnTo>
                  <a:lnTo>
                    <a:pt x="147406" y="426738"/>
                  </a:lnTo>
                  <a:lnTo>
                    <a:pt x="147518" y="426145"/>
                  </a:lnTo>
                  <a:lnTo>
                    <a:pt x="147631" y="430588"/>
                  </a:lnTo>
                  <a:lnTo>
                    <a:pt x="147744" y="431476"/>
                  </a:lnTo>
                  <a:lnTo>
                    <a:pt x="147857" y="438879"/>
                  </a:lnTo>
                  <a:lnTo>
                    <a:pt x="147969" y="446283"/>
                  </a:lnTo>
                  <a:lnTo>
                    <a:pt x="148082" y="449837"/>
                  </a:lnTo>
                  <a:lnTo>
                    <a:pt x="148195" y="456352"/>
                  </a:lnTo>
                  <a:lnTo>
                    <a:pt x="148308" y="461682"/>
                  </a:lnTo>
                  <a:lnTo>
                    <a:pt x="148421" y="468790"/>
                  </a:lnTo>
                  <a:lnTo>
                    <a:pt x="148533" y="467605"/>
                  </a:lnTo>
                  <a:lnTo>
                    <a:pt x="148646" y="474416"/>
                  </a:lnTo>
                  <a:lnTo>
                    <a:pt x="148759" y="481228"/>
                  </a:lnTo>
                  <a:lnTo>
                    <a:pt x="148872" y="485966"/>
                  </a:lnTo>
                  <a:lnTo>
                    <a:pt x="148985" y="488039"/>
                  </a:lnTo>
                  <a:lnTo>
                    <a:pt x="149097" y="494258"/>
                  </a:lnTo>
                  <a:lnTo>
                    <a:pt x="149210" y="497811"/>
                  </a:lnTo>
                  <a:lnTo>
                    <a:pt x="149323" y="499292"/>
                  </a:lnTo>
                  <a:lnTo>
                    <a:pt x="149436" y="506992"/>
                  </a:lnTo>
                  <a:lnTo>
                    <a:pt x="149548" y="511138"/>
                  </a:lnTo>
                  <a:lnTo>
                    <a:pt x="149661" y="512026"/>
                  </a:lnTo>
                  <a:lnTo>
                    <a:pt x="149774" y="520910"/>
                  </a:lnTo>
                  <a:lnTo>
                    <a:pt x="149887" y="525945"/>
                  </a:lnTo>
                  <a:lnTo>
                    <a:pt x="150000" y="523872"/>
                  </a:lnTo>
                  <a:lnTo>
                    <a:pt x="150112" y="533052"/>
                  </a:lnTo>
                  <a:lnTo>
                    <a:pt x="150225" y="544009"/>
                  </a:lnTo>
                  <a:lnTo>
                    <a:pt x="150338" y="546971"/>
                  </a:lnTo>
                  <a:lnTo>
                    <a:pt x="150451" y="549636"/>
                  </a:lnTo>
                  <a:lnTo>
                    <a:pt x="150563" y="556743"/>
                  </a:lnTo>
                  <a:lnTo>
                    <a:pt x="150676" y="566516"/>
                  </a:lnTo>
                  <a:lnTo>
                    <a:pt x="150789" y="570366"/>
                  </a:lnTo>
                  <a:lnTo>
                    <a:pt x="150902" y="572143"/>
                  </a:lnTo>
                  <a:lnTo>
                    <a:pt x="151015" y="574808"/>
                  </a:lnTo>
                  <a:lnTo>
                    <a:pt x="151127" y="576881"/>
                  </a:lnTo>
                  <a:lnTo>
                    <a:pt x="151240" y="577177"/>
                  </a:lnTo>
                  <a:lnTo>
                    <a:pt x="151353" y="575992"/>
                  </a:lnTo>
                  <a:lnTo>
                    <a:pt x="151466" y="568589"/>
                  </a:lnTo>
                  <a:lnTo>
                    <a:pt x="151578" y="562074"/>
                  </a:lnTo>
                  <a:lnTo>
                    <a:pt x="151691" y="566220"/>
                  </a:lnTo>
                  <a:lnTo>
                    <a:pt x="151804" y="563851"/>
                  </a:lnTo>
                  <a:lnTo>
                    <a:pt x="151917" y="559409"/>
                  </a:lnTo>
                  <a:lnTo>
                    <a:pt x="152030" y="561185"/>
                  </a:lnTo>
                  <a:lnTo>
                    <a:pt x="152142" y="568885"/>
                  </a:lnTo>
                  <a:lnTo>
                    <a:pt x="152255" y="567997"/>
                  </a:lnTo>
                  <a:lnTo>
                    <a:pt x="152368" y="565331"/>
                  </a:lnTo>
                  <a:lnTo>
                    <a:pt x="152481" y="566516"/>
                  </a:lnTo>
                  <a:lnTo>
                    <a:pt x="152594" y="563258"/>
                  </a:lnTo>
                  <a:lnTo>
                    <a:pt x="152706" y="564739"/>
                  </a:lnTo>
                  <a:lnTo>
                    <a:pt x="152819" y="573919"/>
                  </a:lnTo>
                  <a:lnTo>
                    <a:pt x="152932" y="578065"/>
                  </a:lnTo>
                  <a:lnTo>
                    <a:pt x="153045" y="575400"/>
                  </a:lnTo>
                  <a:lnTo>
                    <a:pt x="153157" y="578065"/>
                  </a:lnTo>
                  <a:lnTo>
                    <a:pt x="153270" y="595834"/>
                  </a:lnTo>
                  <a:lnTo>
                    <a:pt x="153383" y="609160"/>
                  </a:lnTo>
                  <a:lnTo>
                    <a:pt x="153496" y="624263"/>
                  </a:lnTo>
                  <a:lnTo>
                    <a:pt x="153609" y="637590"/>
                  </a:lnTo>
                  <a:lnTo>
                    <a:pt x="153721" y="642920"/>
                  </a:lnTo>
                  <a:lnTo>
                    <a:pt x="153834" y="650916"/>
                  </a:lnTo>
                  <a:lnTo>
                    <a:pt x="153947" y="671054"/>
                  </a:lnTo>
                  <a:lnTo>
                    <a:pt x="154060" y="687045"/>
                  </a:lnTo>
                  <a:lnTo>
                    <a:pt x="154172" y="695337"/>
                  </a:lnTo>
                  <a:lnTo>
                    <a:pt x="154285" y="712513"/>
                  </a:lnTo>
                  <a:lnTo>
                    <a:pt x="154398" y="727024"/>
                  </a:lnTo>
                  <a:lnTo>
                    <a:pt x="154511" y="729689"/>
                  </a:lnTo>
                  <a:lnTo>
                    <a:pt x="154624" y="732947"/>
                  </a:lnTo>
                  <a:lnTo>
                    <a:pt x="154736" y="750123"/>
                  </a:lnTo>
                  <a:lnTo>
                    <a:pt x="154849" y="757823"/>
                  </a:lnTo>
                  <a:lnTo>
                    <a:pt x="154962" y="766707"/>
                  </a:lnTo>
                  <a:lnTo>
                    <a:pt x="155075" y="786844"/>
                  </a:lnTo>
                  <a:lnTo>
                    <a:pt x="155188" y="803724"/>
                  </a:lnTo>
                  <a:lnTo>
                    <a:pt x="155300" y="799875"/>
                  </a:lnTo>
                  <a:lnTo>
                    <a:pt x="155413" y="796913"/>
                  </a:lnTo>
                  <a:lnTo>
                    <a:pt x="155526" y="798098"/>
                  </a:lnTo>
                  <a:lnTo>
                    <a:pt x="155639" y="787733"/>
                  </a:lnTo>
                  <a:lnTo>
                    <a:pt x="155751" y="789806"/>
                  </a:lnTo>
                  <a:lnTo>
                    <a:pt x="155864" y="797209"/>
                  </a:lnTo>
                  <a:lnTo>
                    <a:pt x="155977" y="792175"/>
                  </a:lnTo>
                  <a:lnTo>
                    <a:pt x="156090" y="782106"/>
                  </a:lnTo>
                  <a:lnTo>
                    <a:pt x="156203" y="787141"/>
                  </a:lnTo>
                  <a:lnTo>
                    <a:pt x="156315" y="788621"/>
                  </a:lnTo>
                  <a:lnTo>
                    <a:pt x="156428" y="782995"/>
                  </a:lnTo>
                  <a:lnTo>
                    <a:pt x="156541" y="776183"/>
                  </a:lnTo>
                  <a:lnTo>
                    <a:pt x="156654" y="772630"/>
                  </a:lnTo>
                  <a:lnTo>
                    <a:pt x="156766" y="762265"/>
                  </a:lnTo>
                  <a:lnTo>
                    <a:pt x="156879" y="752788"/>
                  </a:lnTo>
                  <a:lnTo>
                    <a:pt x="156992" y="746865"/>
                  </a:lnTo>
                  <a:lnTo>
                    <a:pt x="157105" y="737093"/>
                  </a:lnTo>
                  <a:lnTo>
                    <a:pt x="157218" y="721101"/>
                  </a:lnTo>
                  <a:lnTo>
                    <a:pt x="157330" y="706294"/>
                  </a:lnTo>
                  <a:lnTo>
                    <a:pt x="157443" y="695337"/>
                  </a:lnTo>
                  <a:lnTo>
                    <a:pt x="157556" y="688526"/>
                  </a:lnTo>
                  <a:lnTo>
                    <a:pt x="157669" y="681122"/>
                  </a:lnTo>
                  <a:lnTo>
                    <a:pt x="157782" y="672830"/>
                  </a:lnTo>
                  <a:lnTo>
                    <a:pt x="157894" y="666315"/>
                  </a:lnTo>
                  <a:lnTo>
                    <a:pt x="158007" y="666611"/>
                  </a:lnTo>
                  <a:lnTo>
                    <a:pt x="158120" y="685861"/>
                  </a:lnTo>
                  <a:lnTo>
                    <a:pt x="158233" y="695929"/>
                  </a:lnTo>
                  <a:lnTo>
                    <a:pt x="158345" y="700668"/>
                  </a:lnTo>
                  <a:lnTo>
                    <a:pt x="158458" y="708071"/>
                  </a:lnTo>
                  <a:lnTo>
                    <a:pt x="158571" y="715771"/>
                  </a:lnTo>
                  <a:lnTo>
                    <a:pt x="158684" y="725543"/>
                  </a:lnTo>
                  <a:lnTo>
                    <a:pt x="158797" y="731170"/>
                  </a:lnTo>
                  <a:lnTo>
                    <a:pt x="158909" y="729393"/>
                  </a:lnTo>
                  <a:lnTo>
                    <a:pt x="159022" y="721101"/>
                  </a:lnTo>
                  <a:lnTo>
                    <a:pt x="159135" y="720805"/>
                  </a:lnTo>
                  <a:lnTo>
                    <a:pt x="159248" y="722582"/>
                  </a:lnTo>
                  <a:lnTo>
                    <a:pt x="159360" y="714586"/>
                  </a:lnTo>
                  <a:lnTo>
                    <a:pt x="159473" y="702148"/>
                  </a:lnTo>
                  <a:lnTo>
                    <a:pt x="159586" y="694152"/>
                  </a:lnTo>
                  <a:lnTo>
                    <a:pt x="159699" y="695041"/>
                  </a:lnTo>
                  <a:lnTo>
                    <a:pt x="159812" y="695633"/>
                  </a:lnTo>
                  <a:lnTo>
                    <a:pt x="159924" y="692968"/>
                  </a:lnTo>
                  <a:lnTo>
                    <a:pt x="160037" y="685564"/>
                  </a:lnTo>
                  <a:lnTo>
                    <a:pt x="160150" y="681122"/>
                  </a:lnTo>
                  <a:lnTo>
                    <a:pt x="160263" y="690006"/>
                  </a:lnTo>
                  <a:lnTo>
                    <a:pt x="160375" y="696522"/>
                  </a:lnTo>
                  <a:lnTo>
                    <a:pt x="160488" y="676088"/>
                  </a:lnTo>
                  <a:lnTo>
                    <a:pt x="160601" y="655358"/>
                  </a:lnTo>
                  <a:lnTo>
                    <a:pt x="160714" y="645882"/>
                  </a:lnTo>
                  <a:lnTo>
                    <a:pt x="160827" y="642624"/>
                  </a:lnTo>
                  <a:lnTo>
                    <a:pt x="160939" y="629002"/>
                  </a:lnTo>
                  <a:lnTo>
                    <a:pt x="161052" y="620414"/>
                  </a:lnTo>
                  <a:lnTo>
                    <a:pt x="161165" y="616564"/>
                  </a:lnTo>
                  <a:lnTo>
                    <a:pt x="161278" y="618044"/>
                  </a:lnTo>
                  <a:lnTo>
                    <a:pt x="161391" y="620710"/>
                  </a:lnTo>
                  <a:lnTo>
                    <a:pt x="161503" y="615083"/>
                  </a:lnTo>
                  <a:lnTo>
                    <a:pt x="161616" y="595242"/>
                  </a:lnTo>
                  <a:lnTo>
                    <a:pt x="161729" y="575992"/>
                  </a:lnTo>
                  <a:lnTo>
                    <a:pt x="161842" y="572143"/>
                  </a:lnTo>
                  <a:lnTo>
                    <a:pt x="161954" y="566220"/>
                  </a:lnTo>
                  <a:lnTo>
                    <a:pt x="162067" y="558224"/>
                  </a:lnTo>
                  <a:lnTo>
                    <a:pt x="162180" y="549340"/>
                  </a:lnTo>
                  <a:lnTo>
                    <a:pt x="162293" y="544009"/>
                  </a:lnTo>
                  <a:lnTo>
                    <a:pt x="162406" y="536014"/>
                  </a:lnTo>
                  <a:lnTo>
                    <a:pt x="162518" y="520614"/>
                  </a:lnTo>
                  <a:lnTo>
                    <a:pt x="162631" y="506399"/>
                  </a:lnTo>
                  <a:lnTo>
                    <a:pt x="162744" y="488631"/>
                  </a:lnTo>
                  <a:lnTo>
                    <a:pt x="162857" y="477378"/>
                  </a:lnTo>
                  <a:lnTo>
                    <a:pt x="162969" y="469086"/>
                  </a:lnTo>
                  <a:lnTo>
                    <a:pt x="163082" y="464051"/>
                  </a:lnTo>
                  <a:lnTo>
                    <a:pt x="163195" y="444210"/>
                  </a:lnTo>
                  <a:lnTo>
                    <a:pt x="163308" y="425257"/>
                  </a:lnTo>
                  <a:lnTo>
                    <a:pt x="163421" y="412523"/>
                  </a:lnTo>
                  <a:lnTo>
                    <a:pt x="163533" y="393866"/>
                  </a:lnTo>
                  <a:lnTo>
                    <a:pt x="163646" y="379948"/>
                  </a:lnTo>
                  <a:lnTo>
                    <a:pt x="163759" y="368102"/>
                  </a:lnTo>
                  <a:lnTo>
                    <a:pt x="163872" y="353591"/>
                  </a:lnTo>
                  <a:lnTo>
                    <a:pt x="163985" y="342338"/>
                  </a:lnTo>
                  <a:lnTo>
                    <a:pt x="164097" y="334046"/>
                  </a:lnTo>
                  <a:lnTo>
                    <a:pt x="164210" y="323385"/>
                  </a:lnTo>
                  <a:lnTo>
                    <a:pt x="164323" y="305912"/>
                  </a:lnTo>
                  <a:lnTo>
                    <a:pt x="164436" y="302655"/>
                  </a:lnTo>
                  <a:lnTo>
                    <a:pt x="164548" y="305912"/>
                  </a:lnTo>
                  <a:lnTo>
                    <a:pt x="164661" y="304432"/>
                  </a:lnTo>
                  <a:lnTo>
                    <a:pt x="164774" y="308282"/>
                  </a:lnTo>
                  <a:lnTo>
                    <a:pt x="164887" y="318943"/>
                  </a:lnTo>
                  <a:lnTo>
                    <a:pt x="165000" y="336119"/>
                  </a:lnTo>
                  <a:lnTo>
                    <a:pt x="165112" y="344115"/>
                  </a:lnTo>
                  <a:lnTo>
                    <a:pt x="165225" y="355664"/>
                  </a:lnTo>
                  <a:lnTo>
                    <a:pt x="165338" y="365141"/>
                  </a:lnTo>
                  <a:lnTo>
                    <a:pt x="165451" y="366621"/>
                  </a:lnTo>
                  <a:lnTo>
                    <a:pt x="165563" y="372840"/>
                  </a:lnTo>
                  <a:lnTo>
                    <a:pt x="165676" y="387647"/>
                  </a:lnTo>
                  <a:lnTo>
                    <a:pt x="165789" y="388536"/>
                  </a:lnTo>
                  <a:lnTo>
                    <a:pt x="165902" y="385870"/>
                  </a:lnTo>
                  <a:lnTo>
                    <a:pt x="166015" y="397124"/>
                  </a:lnTo>
                  <a:lnTo>
                    <a:pt x="166127" y="406600"/>
                  </a:lnTo>
                  <a:lnTo>
                    <a:pt x="166240" y="413411"/>
                  </a:lnTo>
                  <a:lnTo>
                    <a:pt x="166353" y="423480"/>
                  </a:lnTo>
                  <a:lnTo>
                    <a:pt x="166466" y="429699"/>
                  </a:lnTo>
                  <a:lnTo>
                    <a:pt x="166578" y="432957"/>
                  </a:lnTo>
                  <a:lnTo>
                    <a:pt x="166691" y="441249"/>
                  </a:lnTo>
                  <a:lnTo>
                    <a:pt x="166804" y="457240"/>
                  </a:lnTo>
                  <a:lnTo>
                    <a:pt x="166917" y="463163"/>
                  </a:lnTo>
                  <a:lnTo>
                    <a:pt x="167030" y="463755"/>
                  </a:lnTo>
                  <a:lnTo>
                    <a:pt x="167142" y="474416"/>
                  </a:lnTo>
                  <a:lnTo>
                    <a:pt x="167255" y="486854"/>
                  </a:lnTo>
                  <a:lnTo>
                    <a:pt x="167368" y="493962"/>
                  </a:lnTo>
                  <a:lnTo>
                    <a:pt x="167481" y="503142"/>
                  </a:lnTo>
                  <a:lnTo>
                    <a:pt x="167594" y="512915"/>
                  </a:lnTo>
                  <a:lnTo>
                    <a:pt x="167706" y="520318"/>
                  </a:lnTo>
                  <a:lnTo>
                    <a:pt x="167819" y="533348"/>
                  </a:lnTo>
                  <a:lnTo>
                    <a:pt x="167932" y="550524"/>
                  </a:lnTo>
                  <a:lnTo>
                    <a:pt x="168045" y="559705"/>
                  </a:lnTo>
                  <a:lnTo>
                    <a:pt x="168157" y="570366"/>
                  </a:lnTo>
                  <a:lnTo>
                    <a:pt x="168270" y="584581"/>
                  </a:lnTo>
                  <a:lnTo>
                    <a:pt x="168383" y="599091"/>
                  </a:lnTo>
                  <a:lnTo>
                    <a:pt x="168496" y="613306"/>
                  </a:lnTo>
                  <a:lnTo>
                    <a:pt x="168609" y="631963"/>
                  </a:lnTo>
                  <a:lnTo>
                    <a:pt x="168721" y="649435"/>
                  </a:lnTo>
                  <a:lnTo>
                    <a:pt x="168834" y="655654"/>
                  </a:lnTo>
                  <a:lnTo>
                    <a:pt x="168947" y="669277"/>
                  </a:lnTo>
                  <a:lnTo>
                    <a:pt x="169060" y="691487"/>
                  </a:lnTo>
                  <a:lnTo>
                    <a:pt x="169172" y="705702"/>
                  </a:lnTo>
                  <a:lnTo>
                    <a:pt x="169285" y="708663"/>
                  </a:lnTo>
                  <a:lnTo>
                    <a:pt x="169398" y="720213"/>
                  </a:lnTo>
                  <a:lnTo>
                    <a:pt x="169511" y="729097"/>
                  </a:lnTo>
                  <a:lnTo>
                    <a:pt x="169624" y="736204"/>
                  </a:lnTo>
                  <a:lnTo>
                    <a:pt x="169736" y="740646"/>
                  </a:lnTo>
                  <a:lnTo>
                    <a:pt x="169849" y="745089"/>
                  </a:lnTo>
                  <a:lnTo>
                    <a:pt x="169962" y="742423"/>
                  </a:lnTo>
                  <a:lnTo>
                    <a:pt x="170075" y="742719"/>
                  </a:lnTo>
                  <a:lnTo>
                    <a:pt x="170188" y="744496"/>
                  </a:lnTo>
                  <a:lnTo>
                    <a:pt x="170300" y="740646"/>
                  </a:lnTo>
                  <a:lnTo>
                    <a:pt x="170413" y="733835"/>
                  </a:lnTo>
                  <a:lnTo>
                    <a:pt x="170526" y="729393"/>
                  </a:lnTo>
                  <a:lnTo>
                    <a:pt x="170639" y="711329"/>
                  </a:lnTo>
                  <a:lnTo>
                    <a:pt x="170751" y="698002"/>
                  </a:lnTo>
                  <a:lnTo>
                    <a:pt x="170864" y="690006"/>
                  </a:lnTo>
                  <a:lnTo>
                    <a:pt x="170977" y="679049"/>
                  </a:lnTo>
                  <a:lnTo>
                    <a:pt x="171090" y="661873"/>
                  </a:lnTo>
                  <a:lnTo>
                    <a:pt x="171203" y="646474"/>
                  </a:lnTo>
                  <a:lnTo>
                    <a:pt x="171315" y="642032"/>
                  </a:lnTo>
                  <a:lnTo>
                    <a:pt x="171428" y="634036"/>
                  </a:lnTo>
                  <a:lnTo>
                    <a:pt x="171541" y="631963"/>
                  </a:lnTo>
                  <a:lnTo>
                    <a:pt x="171654" y="629594"/>
                  </a:lnTo>
                  <a:lnTo>
                    <a:pt x="171766" y="621894"/>
                  </a:lnTo>
                  <a:lnTo>
                    <a:pt x="171879" y="607087"/>
                  </a:lnTo>
                  <a:lnTo>
                    <a:pt x="171992" y="600572"/>
                  </a:lnTo>
                  <a:lnTo>
                    <a:pt x="172105" y="604718"/>
                  </a:lnTo>
                  <a:lnTo>
                    <a:pt x="172218" y="600572"/>
                  </a:lnTo>
                  <a:lnTo>
                    <a:pt x="172330" y="597907"/>
                  </a:lnTo>
                  <a:lnTo>
                    <a:pt x="172443" y="598499"/>
                  </a:lnTo>
                  <a:lnTo>
                    <a:pt x="172556" y="597907"/>
                  </a:lnTo>
                  <a:lnTo>
                    <a:pt x="172669" y="595242"/>
                  </a:lnTo>
                  <a:lnTo>
                    <a:pt x="172782" y="592280"/>
                  </a:lnTo>
                  <a:lnTo>
                    <a:pt x="172894" y="588430"/>
                  </a:lnTo>
                  <a:lnTo>
                    <a:pt x="173007" y="579250"/>
                  </a:lnTo>
                  <a:lnTo>
                    <a:pt x="173120" y="578065"/>
                  </a:lnTo>
                  <a:lnTo>
                    <a:pt x="173233" y="567404"/>
                  </a:lnTo>
                  <a:lnTo>
                    <a:pt x="173345" y="551413"/>
                  </a:lnTo>
                  <a:lnTo>
                    <a:pt x="173458" y="535421"/>
                  </a:lnTo>
                  <a:lnTo>
                    <a:pt x="173571" y="527129"/>
                  </a:lnTo>
                  <a:lnTo>
                    <a:pt x="173684" y="518541"/>
                  </a:lnTo>
                  <a:lnTo>
                    <a:pt x="173797" y="507288"/>
                  </a:lnTo>
                  <a:lnTo>
                    <a:pt x="173909" y="495442"/>
                  </a:lnTo>
                  <a:lnTo>
                    <a:pt x="174022" y="482708"/>
                  </a:lnTo>
                  <a:lnTo>
                    <a:pt x="174135" y="468494"/>
                  </a:lnTo>
                  <a:lnTo>
                    <a:pt x="174248" y="453094"/>
                  </a:lnTo>
                  <a:lnTo>
                    <a:pt x="174360" y="443322"/>
                  </a:lnTo>
                  <a:lnTo>
                    <a:pt x="174473" y="434734"/>
                  </a:lnTo>
                  <a:lnTo>
                    <a:pt x="174586" y="432068"/>
                  </a:lnTo>
                  <a:lnTo>
                    <a:pt x="174699" y="427330"/>
                  </a:lnTo>
                  <a:lnTo>
                    <a:pt x="174812" y="418742"/>
                  </a:lnTo>
                  <a:lnTo>
                    <a:pt x="174924" y="416373"/>
                  </a:lnTo>
                  <a:lnTo>
                    <a:pt x="175037" y="425553"/>
                  </a:lnTo>
                  <a:lnTo>
                    <a:pt x="175150" y="437991"/>
                  </a:lnTo>
                  <a:lnTo>
                    <a:pt x="175263" y="445691"/>
                  </a:lnTo>
                  <a:lnTo>
                    <a:pt x="175375" y="455759"/>
                  </a:lnTo>
                  <a:lnTo>
                    <a:pt x="175488" y="457240"/>
                  </a:lnTo>
                  <a:lnTo>
                    <a:pt x="175601" y="455167"/>
                  </a:lnTo>
                  <a:lnTo>
                    <a:pt x="175714" y="453094"/>
                  </a:lnTo>
                  <a:lnTo>
                    <a:pt x="175827" y="457240"/>
                  </a:lnTo>
                  <a:lnTo>
                    <a:pt x="175939" y="454279"/>
                  </a:lnTo>
                  <a:lnTo>
                    <a:pt x="176052" y="450429"/>
                  </a:lnTo>
                  <a:lnTo>
                    <a:pt x="176165" y="443618"/>
                  </a:lnTo>
                  <a:lnTo>
                    <a:pt x="176278" y="426145"/>
                  </a:lnTo>
                  <a:lnTo>
                    <a:pt x="176391" y="407192"/>
                  </a:lnTo>
                  <a:lnTo>
                    <a:pt x="176503" y="386463"/>
                  </a:lnTo>
                  <a:lnTo>
                    <a:pt x="176616" y="365733"/>
                  </a:lnTo>
                  <a:lnTo>
                    <a:pt x="176729" y="334934"/>
                  </a:lnTo>
                  <a:lnTo>
                    <a:pt x="176842" y="312428"/>
                  </a:lnTo>
                  <a:lnTo>
                    <a:pt x="176954" y="291105"/>
                  </a:lnTo>
                  <a:lnTo>
                    <a:pt x="177067" y="269487"/>
                  </a:lnTo>
                  <a:lnTo>
                    <a:pt x="177180" y="248165"/>
                  </a:lnTo>
                  <a:lnTo>
                    <a:pt x="177293" y="232766"/>
                  </a:lnTo>
                  <a:lnTo>
                    <a:pt x="177406" y="218847"/>
                  </a:lnTo>
                  <a:lnTo>
                    <a:pt x="177518" y="201375"/>
                  </a:lnTo>
                  <a:lnTo>
                    <a:pt x="177631" y="198414"/>
                  </a:lnTo>
                  <a:lnTo>
                    <a:pt x="177744" y="193083"/>
                  </a:lnTo>
                  <a:lnTo>
                    <a:pt x="177857" y="184791"/>
                  </a:lnTo>
                  <a:lnTo>
                    <a:pt x="177969" y="184495"/>
                  </a:lnTo>
                  <a:lnTo>
                    <a:pt x="178082" y="197229"/>
                  </a:lnTo>
                  <a:lnTo>
                    <a:pt x="178195" y="204929"/>
                  </a:lnTo>
                  <a:lnTo>
                    <a:pt x="178308" y="211444"/>
                  </a:lnTo>
                  <a:lnTo>
                    <a:pt x="178421" y="228916"/>
                  </a:lnTo>
                  <a:lnTo>
                    <a:pt x="178533" y="251719"/>
                  </a:lnTo>
                  <a:lnTo>
                    <a:pt x="178646" y="284590"/>
                  </a:lnTo>
                  <a:lnTo>
                    <a:pt x="178759" y="309170"/>
                  </a:lnTo>
                  <a:lnTo>
                    <a:pt x="178872" y="323681"/>
                  </a:lnTo>
                  <a:lnTo>
                    <a:pt x="178985" y="322200"/>
                  </a:lnTo>
                  <a:lnTo>
                    <a:pt x="179097" y="325754"/>
                  </a:lnTo>
                  <a:lnTo>
                    <a:pt x="179210" y="331084"/>
                  </a:lnTo>
                  <a:lnTo>
                    <a:pt x="179323" y="338488"/>
                  </a:lnTo>
                  <a:lnTo>
                    <a:pt x="179436" y="326050"/>
                  </a:lnTo>
                  <a:lnTo>
                    <a:pt x="179548" y="313020"/>
                  </a:lnTo>
                  <a:lnTo>
                    <a:pt x="179661" y="313612"/>
                  </a:lnTo>
                  <a:lnTo>
                    <a:pt x="179774" y="321608"/>
                  </a:lnTo>
                  <a:lnTo>
                    <a:pt x="179887" y="320423"/>
                  </a:lnTo>
                  <a:lnTo>
                    <a:pt x="180000" y="310947"/>
                  </a:lnTo>
                  <a:lnTo>
                    <a:pt x="180112" y="297324"/>
                  </a:lnTo>
                  <a:lnTo>
                    <a:pt x="180225" y="297917"/>
                  </a:lnTo>
                  <a:lnTo>
                    <a:pt x="180338" y="303543"/>
                  </a:lnTo>
                  <a:lnTo>
                    <a:pt x="180451" y="299397"/>
                  </a:lnTo>
                  <a:lnTo>
                    <a:pt x="180563" y="278964"/>
                  </a:lnTo>
                  <a:lnTo>
                    <a:pt x="180676" y="272745"/>
                  </a:lnTo>
                  <a:lnTo>
                    <a:pt x="180789" y="267414"/>
                  </a:lnTo>
                  <a:lnTo>
                    <a:pt x="180902" y="266526"/>
                  </a:lnTo>
                  <a:lnTo>
                    <a:pt x="181015" y="277187"/>
                  </a:lnTo>
                  <a:lnTo>
                    <a:pt x="181127" y="271560"/>
                  </a:lnTo>
                  <a:lnTo>
                    <a:pt x="181240" y="258234"/>
                  </a:lnTo>
                  <a:lnTo>
                    <a:pt x="181353" y="255272"/>
                  </a:lnTo>
                  <a:lnTo>
                    <a:pt x="181466" y="268599"/>
                  </a:lnTo>
                  <a:lnTo>
                    <a:pt x="181579" y="261788"/>
                  </a:lnTo>
                  <a:lnTo>
                    <a:pt x="181691" y="252903"/>
                  </a:lnTo>
                  <a:lnTo>
                    <a:pt x="181804" y="245796"/>
                  </a:lnTo>
                  <a:lnTo>
                    <a:pt x="181917" y="244908"/>
                  </a:lnTo>
                  <a:lnTo>
                    <a:pt x="182030" y="246981"/>
                  </a:lnTo>
                  <a:lnTo>
                    <a:pt x="182142" y="261491"/>
                  </a:lnTo>
                  <a:lnTo>
                    <a:pt x="182255" y="274522"/>
                  </a:lnTo>
                  <a:lnTo>
                    <a:pt x="182368" y="268895"/>
                  </a:lnTo>
                  <a:lnTo>
                    <a:pt x="182481" y="272152"/>
                  </a:lnTo>
                  <a:lnTo>
                    <a:pt x="182594" y="286071"/>
                  </a:lnTo>
                  <a:lnTo>
                    <a:pt x="182706" y="302359"/>
                  </a:lnTo>
                  <a:lnTo>
                    <a:pt x="182819" y="312428"/>
                  </a:lnTo>
                  <a:lnTo>
                    <a:pt x="182932" y="327235"/>
                  </a:lnTo>
                  <a:lnTo>
                    <a:pt x="183045" y="340265"/>
                  </a:lnTo>
                  <a:lnTo>
                    <a:pt x="183157" y="358033"/>
                  </a:lnTo>
                  <a:lnTo>
                    <a:pt x="183270" y="390609"/>
                  </a:lnTo>
                  <a:lnTo>
                    <a:pt x="183383" y="411931"/>
                  </a:lnTo>
                  <a:lnTo>
                    <a:pt x="183496" y="415484"/>
                  </a:lnTo>
                  <a:lnTo>
                    <a:pt x="183609" y="427922"/>
                  </a:lnTo>
                  <a:lnTo>
                    <a:pt x="183721" y="461682"/>
                  </a:lnTo>
                  <a:lnTo>
                    <a:pt x="183834" y="498108"/>
                  </a:lnTo>
                  <a:lnTo>
                    <a:pt x="183947" y="514395"/>
                  </a:lnTo>
                  <a:lnTo>
                    <a:pt x="184060" y="526537"/>
                  </a:lnTo>
                  <a:lnTo>
                    <a:pt x="184172" y="547267"/>
                  </a:lnTo>
                  <a:lnTo>
                    <a:pt x="184285" y="569181"/>
                  </a:lnTo>
                  <a:lnTo>
                    <a:pt x="184398" y="589615"/>
                  </a:lnTo>
                  <a:lnTo>
                    <a:pt x="184511" y="607383"/>
                  </a:lnTo>
                  <a:lnTo>
                    <a:pt x="184624" y="612714"/>
                  </a:lnTo>
                  <a:lnTo>
                    <a:pt x="184736" y="612418"/>
                  </a:lnTo>
                  <a:lnTo>
                    <a:pt x="184849" y="623967"/>
                  </a:lnTo>
                  <a:lnTo>
                    <a:pt x="184962" y="637590"/>
                  </a:lnTo>
                  <a:lnTo>
                    <a:pt x="185075" y="638774"/>
                  </a:lnTo>
                  <a:lnTo>
                    <a:pt x="185188" y="633444"/>
                  </a:lnTo>
                  <a:lnTo>
                    <a:pt x="185300" y="622783"/>
                  </a:lnTo>
                  <a:lnTo>
                    <a:pt x="185413" y="624856"/>
                  </a:lnTo>
                  <a:lnTo>
                    <a:pt x="185526" y="628409"/>
                  </a:lnTo>
                  <a:lnTo>
                    <a:pt x="185639" y="621006"/>
                  </a:lnTo>
                  <a:lnTo>
                    <a:pt x="185751" y="604126"/>
                  </a:lnTo>
                  <a:lnTo>
                    <a:pt x="185864" y="591096"/>
                  </a:lnTo>
                  <a:lnTo>
                    <a:pt x="185977" y="592872"/>
                  </a:lnTo>
                  <a:lnTo>
                    <a:pt x="186090" y="594353"/>
                  </a:lnTo>
                  <a:lnTo>
                    <a:pt x="186203" y="592576"/>
                  </a:lnTo>
                  <a:lnTo>
                    <a:pt x="186315" y="594945"/>
                  </a:lnTo>
                  <a:lnTo>
                    <a:pt x="186428" y="615971"/>
                  </a:lnTo>
                  <a:lnTo>
                    <a:pt x="186541" y="644105"/>
                  </a:lnTo>
                  <a:lnTo>
                    <a:pt x="186654" y="671350"/>
                  </a:lnTo>
                  <a:lnTo>
                    <a:pt x="186766" y="692376"/>
                  </a:lnTo>
                  <a:lnTo>
                    <a:pt x="186879" y="718140"/>
                  </a:lnTo>
                  <a:lnTo>
                    <a:pt x="186992" y="764930"/>
                  </a:lnTo>
                  <a:lnTo>
                    <a:pt x="187105" y="805797"/>
                  </a:lnTo>
                  <a:lnTo>
                    <a:pt x="187218" y="840446"/>
                  </a:lnTo>
                  <a:lnTo>
                    <a:pt x="187330" y="886348"/>
                  </a:lnTo>
                  <a:lnTo>
                    <a:pt x="187443" y="944391"/>
                  </a:lnTo>
                  <a:lnTo>
                    <a:pt x="187556" y="989701"/>
                  </a:lnTo>
                  <a:lnTo>
                    <a:pt x="187669" y="1016353"/>
                  </a:lnTo>
                  <a:lnTo>
                    <a:pt x="187782" y="1031752"/>
                  </a:lnTo>
                  <a:lnTo>
                    <a:pt x="187894" y="1055444"/>
                  </a:lnTo>
                  <a:lnTo>
                    <a:pt x="188007" y="1066401"/>
                  </a:lnTo>
                  <a:lnTo>
                    <a:pt x="188120" y="1090684"/>
                  </a:lnTo>
                  <a:lnTo>
                    <a:pt x="188120" y="1090684"/>
                  </a:lnTo>
                  <a:lnTo>
                    <a:pt x="188233" y="1080912"/>
                  </a:lnTo>
                  <a:lnTo>
                    <a:pt x="188345" y="1052778"/>
                  </a:lnTo>
                  <a:lnTo>
                    <a:pt x="188458" y="1013984"/>
                  </a:lnTo>
                  <a:lnTo>
                    <a:pt x="188571" y="994735"/>
                  </a:lnTo>
                  <a:lnTo>
                    <a:pt x="188684" y="963936"/>
                  </a:lnTo>
                  <a:lnTo>
                    <a:pt x="188797" y="920108"/>
                  </a:lnTo>
                  <a:lnTo>
                    <a:pt x="188909" y="884275"/>
                  </a:lnTo>
                  <a:lnTo>
                    <a:pt x="189022" y="846665"/>
                  </a:lnTo>
                  <a:lnTo>
                    <a:pt x="189135" y="824158"/>
                  </a:lnTo>
                  <a:lnTo>
                    <a:pt x="189248" y="801059"/>
                  </a:lnTo>
                  <a:lnTo>
                    <a:pt x="189360" y="787437"/>
                  </a:lnTo>
                  <a:lnTo>
                    <a:pt x="189473" y="762265"/>
                  </a:lnTo>
                  <a:lnTo>
                    <a:pt x="189586" y="743608"/>
                  </a:lnTo>
                  <a:lnTo>
                    <a:pt x="189699" y="744496"/>
                  </a:lnTo>
                  <a:lnTo>
                    <a:pt x="189812" y="743312"/>
                  </a:lnTo>
                  <a:lnTo>
                    <a:pt x="189924" y="743016"/>
                  </a:lnTo>
                  <a:lnTo>
                    <a:pt x="190037" y="734724"/>
                  </a:lnTo>
                  <a:lnTo>
                    <a:pt x="190150" y="746273"/>
                  </a:lnTo>
                  <a:lnTo>
                    <a:pt x="190263" y="749531"/>
                  </a:lnTo>
                  <a:lnTo>
                    <a:pt x="190375" y="761080"/>
                  </a:lnTo>
                  <a:lnTo>
                    <a:pt x="190488" y="772926"/>
                  </a:lnTo>
                  <a:lnTo>
                    <a:pt x="190601" y="794840"/>
                  </a:lnTo>
                  <a:lnTo>
                    <a:pt x="190714" y="819124"/>
                  </a:lnTo>
                  <a:lnTo>
                    <a:pt x="190827" y="840742"/>
                  </a:lnTo>
                  <a:lnTo>
                    <a:pt x="190939" y="857326"/>
                  </a:lnTo>
                  <a:lnTo>
                    <a:pt x="191052" y="857326"/>
                  </a:lnTo>
                  <a:lnTo>
                    <a:pt x="191165" y="868579"/>
                  </a:lnTo>
                  <a:lnTo>
                    <a:pt x="191278" y="870356"/>
                  </a:lnTo>
                  <a:lnTo>
                    <a:pt x="191391" y="863841"/>
                  </a:lnTo>
                  <a:lnTo>
                    <a:pt x="191503" y="844592"/>
                  </a:lnTo>
                  <a:lnTo>
                    <a:pt x="191616" y="836892"/>
                  </a:lnTo>
                  <a:lnTo>
                    <a:pt x="191729" y="820604"/>
                  </a:lnTo>
                  <a:lnTo>
                    <a:pt x="191842" y="810239"/>
                  </a:lnTo>
                  <a:lnTo>
                    <a:pt x="191954" y="795432"/>
                  </a:lnTo>
                  <a:lnTo>
                    <a:pt x="192067" y="786252"/>
                  </a:lnTo>
                  <a:lnTo>
                    <a:pt x="192180" y="761672"/>
                  </a:lnTo>
                  <a:lnTo>
                    <a:pt x="192293" y="750123"/>
                  </a:lnTo>
                  <a:lnTo>
                    <a:pt x="192406" y="750715"/>
                  </a:lnTo>
                  <a:lnTo>
                    <a:pt x="192518" y="733539"/>
                  </a:lnTo>
                  <a:lnTo>
                    <a:pt x="192631" y="712513"/>
                  </a:lnTo>
                  <a:lnTo>
                    <a:pt x="192744" y="691487"/>
                  </a:lnTo>
                  <a:lnTo>
                    <a:pt x="192857" y="684084"/>
                  </a:lnTo>
                  <a:lnTo>
                    <a:pt x="192969" y="678457"/>
                  </a:lnTo>
                  <a:lnTo>
                    <a:pt x="193082" y="676088"/>
                  </a:lnTo>
                  <a:lnTo>
                    <a:pt x="193195" y="664835"/>
                  </a:lnTo>
                  <a:lnTo>
                    <a:pt x="193308" y="642328"/>
                  </a:lnTo>
                  <a:lnTo>
                    <a:pt x="193421" y="627225"/>
                  </a:lnTo>
                  <a:lnTo>
                    <a:pt x="193533" y="621598"/>
                  </a:lnTo>
                  <a:lnTo>
                    <a:pt x="193646" y="615971"/>
                  </a:lnTo>
                  <a:lnTo>
                    <a:pt x="193759" y="611233"/>
                  </a:lnTo>
                  <a:lnTo>
                    <a:pt x="193872" y="606495"/>
                  </a:lnTo>
                  <a:lnTo>
                    <a:pt x="193985" y="592280"/>
                  </a:lnTo>
                  <a:lnTo>
                    <a:pt x="194097" y="573031"/>
                  </a:lnTo>
                  <a:lnTo>
                    <a:pt x="194210" y="571254"/>
                  </a:lnTo>
                  <a:lnTo>
                    <a:pt x="194323" y="566220"/>
                  </a:lnTo>
                  <a:lnTo>
                    <a:pt x="194436" y="553486"/>
                  </a:lnTo>
                  <a:lnTo>
                    <a:pt x="194548" y="531275"/>
                  </a:lnTo>
                  <a:lnTo>
                    <a:pt x="194661" y="501365"/>
                  </a:lnTo>
                  <a:lnTo>
                    <a:pt x="194774" y="471455"/>
                  </a:lnTo>
                  <a:lnTo>
                    <a:pt x="194887" y="457832"/>
                  </a:lnTo>
                  <a:lnTo>
                    <a:pt x="195000" y="443322"/>
                  </a:lnTo>
                  <a:lnTo>
                    <a:pt x="195112" y="413708"/>
                  </a:lnTo>
                  <a:lnTo>
                    <a:pt x="195225" y="374913"/>
                  </a:lnTo>
                  <a:lnTo>
                    <a:pt x="195338" y="339969"/>
                  </a:lnTo>
                  <a:lnTo>
                    <a:pt x="195451" y="307393"/>
                  </a:lnTo>
                  <a:lnTo>
                    <a:pt x="195563" y="269783"/>
                  </a:lnTo>
                  <a:lnTo>
                    <a:pt x="195676" y="243723"/>
                  </a:lnTo>
                  <a:lnTo>
                    <a:pt x="195789" y="210259"/>
                  </a:lnTo>
                  <a:lnTo>
                    <a:pt x="195902" y="154585"/>
                  </a:lnTo>
                  <a:lnTo>
                    <a:pt x="196015" y="106906"/>
                  </a:lnTo>
                  <a:lnTo>
                    <a:pt x="196127" y="82030"/>
                  </a:lnTo>
                  <a:lnTo>
                    <a:pt x="196240" y="66335"/>
                  </a:lnTo>
                  <a:lnTo>
                    <a:pt x="196353" y="49159"/>
                  </a:lnTo>
                  <a:lnTo>
                    <a:pt x="196466" y="41755"/>
                  </a:lnTo>
                  <a:lnTo>
                    <a:pt x="196579" y="30798"/>
                  </a:lnTo>
                  <a:lnTo>
                    <a:pt x="196691" y="36129"/>
                  </a:lnTo>
                  <a:lnTo>
                    <a:pt x="196804" y="48270"/>
                  </a:lnTo>
                  <a:lnTo>
                    <a:pt x="196917" y="68408"/>
                  </a:lnTo>
                  <a:lnTo>
                    <a:pt x="197030" y="80846"/>
                  </a:lnTo>
                  <a:lnTo>
                    <a:pt x="197142" y="101576"/>
                  </a:lnTo>
                  <a:lnTo>
                    <a:pt x="197255" y="132967"/>
                  </a:lnTo>
                  <a:lnTo>
                    <a:pt x="197368" y="156954"/>
                  </a:lnTo>
                  <a:lnTo>
                    <a:pt x="197481" y="194564"/>
                  </a:lnTo>
                  <a:lnTo>
                    <a:pt x="197594" y="243723"/>
                  </a:lnTo>
                  <a:lnTo>
                    <a:pt x="197706" y="294955"/>
                  </a:lnTo>
                  <a:lnTo>
                    <a:pt x="197819" y="326346"/>
                  </a:lnTo>
                  <a:lnTo>
                    <a:pt x="197932" y="347372"/>
                  </a:lnTo>
                  <a:lnTo>
                    <a:pt x="198045" y="371063"/>
                  </a:lnTo>
                  <a:lnTo>
                    <a:pt x="198157" y="379355"/>
                  </a:lnTo>
                  <a:lnTo>
                    <a:pt x="198270" y="379059"/>
                  </a:lnTo>
                  <a:lnTo>
                    <a:pt x="198383" y="387055"/>
                  </a:lnTo>
                  <a:lnTo>
                    <a:pt x="198496" y="392089"/>
                  </a:lnTo>
                  <a:lnTo>
                    <a:pt x="198609" y="392978"/>
                  </a:lnTo>
                  <a:lnTo>
                    <a:pt x="198721" y="389128"/>
                  </a:lnTo>
                  <a:lnTo>
                    <a:pt x="198834" y="382021"/>
                  </a:lnTo>
                  <a:lnTo>
                    <a:pt x="198947" y="370471"/>
                  </a:lnTo>
                  <a:lnTo>
                    <a:pt x="199060" y="368990"/>
                  </a:lnTo>
                  <a:lnTo>
                    <a:pt x="199172" y="369879"/>
                  </a:lnTo>
                  <a:lnTo>
                    <a:pt x="199285" y="366917"/>
                  </a:lnTo>
                  <a:lnTo>
                    <a:pt x="199398" y="361883"/>
                  </a:lnTo>
                  <a:lnTo>
                    <a:pt x="199511" y="364844"/>
                  </a:lnTo>
                  <a:lnTo>
                    <a:pt x="199624" y="368398"/>
                  </a:lnTo>
                  <a:lnTo>
                    <a:pt x="199736" y="371359"/>
                  </a:lnTo>
                  <a:lnTo>
                    <a:pt x="199849" y="379651"/>
                  </a:lnTo>
                  <a:lnTo>
                    <a:pt x="199962" y="386463"/>
                  </a:lnTo>
                  <a:lnTo>
                    <a:pt x="200075" y="396235"/>
                  </a:lnTo>
                  <a:lnTo>
                    <a:pt x="200188" y="412227"/>
                  </a:lnTo>
                  <a:lnTo>
                    <a:pt x="200300" y="432957"/>
                  </a:lnTo>
                  <a:lnTo>
                    <a:pt x="200413" y="443322"/>
                  </a:lnTo>
                  <a:lnTo>
                    <a:pt x="200526" y="449244"/>
                  </a:lnTo>
                  <a:lnTo>
                    <a:pt x="200639" y="463459"/>
                  </a:lnTo>
                  <a:lnTo>
                    <a:pt x="200751" y="478858"/>
                  </a:lnTo>
                  <a:lnTo>
                    <a:pt x="200864" y="484485"/>
                  </a:lnTo>
                  <a:lnTo>
                    <a:pt x="200977" y="494554"/>
                  </a:lnTo>
                  <a:lnTo>
                    <a:pt x="201090" y="502254"/>
                  </a:lnTo>
                  <a:lnTo>
                    <a:pt x="201203" y="510842"/>
                  </a:lnTo>
                  <a:lnTo>
                    <a:pt x="201315" y="524760"/>
                  </a:lnTo>
                  <a:lnTo>
                    <a:pt x="201428" y="541640"/>
                  </a:lnTo>
                  <a:lnTo>
                    <a:pt x="201541" y="556743"/>
                  </a:lnTo>
                  <a:lnTo>
                    <a:pt x="201654" y="565331"/>
                  </a:lnTo>
                  <a:lnTo>
                    <a:pt x="201766" y="583692"/>
                  </a:lnTo>
                  <a:lnTo>
                    <a:pt x="201879" y="594649"/>
                  </a:lnTo>
                  <a:lnTo>
                    <a:pt x="201992" y="606495"/>
                  </a:lnTo>
                  <a:lnTo>
                    <a:pt x="202105" y="620117"/>
                  </a:lnTo>
                  <a:lnTo>
                    <a:pt x="202218" y="641439"/>
                  </a:lnTo>
                  <a:lnTo>
                    <a:pt x="202330" y="661873"/>
                  </a:lnTo>
                  <a:lnTo>
                    <a:pt x="202443" y="683788"/>
                  </a:lnTo>
                  <a:lnTo>
                    <a:pt x="202556" y="711625"/>
                  </a:lnTo>
                  <a:lnTo>
                    <a:pt x="202669" y="727024"/>
                  </a:lnTo>
                  <a:lnTo>
                    <a:pt x="202782" y="737685"/>
                  </a:lnTo>
                  <a:lnTo>
                    <a:pt x="202894" y="751900"/>
                  </a:lnTo>
                  <a:lnTo>
                    <a:pt x="203007" y="774703"/>
                  </a:lnTo>
                  <a:lnTo>
                    <a:pt x="203120" y="776776"/>
                  </a:lnTo>
                  <a:lnTo>
                    <a:pt x="203233" y="800171"/>
                  </a:lnTo>
                  <a:lnTo>
                    <a:pt x="203345" y="817939"/>
                  </a:lnTo>
                  <a:lnTo>
                    <a:pt x="203458" y="827416"/>
                  </a:lnTo>
                  <a:lnTo>
                    <a:pt x="203571" y="842815"/>
                  </a:lnTo>
                  <a:lnTo>
                    <a:pt x="203684" y="868875"/>
                  </a:lnTo>
                  <a:lnTo>
                    <a:pt x="203797" y="895232"/>
                  </a:lnTo>
                  <a:lnTo>
                    <a:pt x="203909" y="913296"/>
                  </a:lnTo>
                  <a:lnTo>
                    <a:pt x="204022" y="929584"/>
                  </a:lnTo>
                  <a:lnTo>
                    <a:pt x="204135" y="916554"/>
                  </a:lnTo>
                  <a:lnTo>
                    <a:pt x="204248" y="910039"/>
                  </a:lnTo>
                  <a:lnTo>
                    <a:pt x="204360" y="910631"/>
                  </a:lnTo>
                  <a:lnTo>
                    <a:pt x="204473" y="927511"/>
                  </a:lnTo>
                  <a:lnTo>
                    <a:pt x="204586" y="933730"/>
                  </a:lnTo>
                  <a:lnTo>
                    <a:pt x="204699" y="939653"/>
                  </a:lnTo>
                  <a:lnTo>
                    <a:pt x="204812" y="924550"/>
                  </a:lnTo>
                  <a:lnTo>
                    <a:pt x="204924" y="919515"/>
                  </a:lnTo>
                  <a:lnTo>
                    <a:pt x="205037" y="925142"/>
                  </a:lnTo>
                  <a:lnTo>
                    <a:pt x="205150" y="931361"/>
                  </a:lnTo>
                  <a:lnTo>
                    <a:pt x="205263" y="913000"/>
                  </a:lnTo>
                  <a:lnTo>
                    <a:pt x="205376" y="883386"/>
                  </a:lnTo>
                  <a:lnTo>
                    <a:pt x="205488" y="867987"/>
                  </a:lnTo>
                  <a:lnTo>
                    <a:pt x="205601" y="837484"/>
                  </a:lnTo>
                  <a:lnTo>
                    <a:pt x="205714" y="827119"/>
                  </a:lnTo>
                  <a:lnTo>
                    <a:pt x="205827" y="808463"/>
                  </a:lnTo>
                  <a:lnTo>
                    <a:pt x="205939" y="784771"/>
                  </a:lnTo>
                  <a:lnTo>
                    <a:pt x="206052" y="752196"/>
                  </a:lnTo>
                  <a:lnTo>
                    <a:pt x="206165" y="728505"/>
                  </a:lnTo>
                  <a:lnTo>
                    <a:pt x="206278" y="719028"/>
                  </a:lnTo>
                  <a:lnTo>
                    <a:pt x="206391" y="707479"/>
                  </a:lnTo>
                  <a:lnTo>
                    <a:pt x="206503" y="693264"/>
                  </a:lnTo>
                  <a:lnTo>
                    <a:pt x="206616" y="687045"/>
                  </a:lnTo>
                  <a:lnTo>
                    <a:pt x="206729" y="688822"/>
                  </a:lnTo>
                  <a:lnTo>
                    <a:pt x="206842" y="684972"/>
                  </a:lnTo>
                  <a:lnTo>
                    <a:pt x="206954" y="686453"/>
                  </a:lnTo>
                  <a:lnTo>
                    <a:pt x="207067" y="682603"/>
                  </a:lnTo>
                  <a:lnTo>
                    <a:pt x="207180" y="674607"/>
                  </a:lnTo>
                  <a:lnTo>
                    <a:pt x="207293" y="671646"/>
                  </a:lnTo>
                  <a:lnTo>
                    <a:pt x="207406" y="676088"/>
                  </a:lnTo>
                  <a:lnTo>
                    <a:pt x="207518" y="668388"/>
                  </a:lnTo>
                  <a:lnTo>
                    <a:pt x="207631" y="649139"/>
                  </a:lnTo>
                  <a:lnTo>
                    <a:pt x="207744" y="647362"/>
                  </a:lnTo>
                  <a:lnTo>
                    <a:pt x="207857" y="641736"/>
                  </a:lnTo>
                  <a:lnTo>
                    <a:pt x="207969" y="629002"/>
                  </a:lnTo>
                  <a:lnTo>
                    <a:pt x="208082" y="602941"/>
                  </a:lnTo>
                  <a:lnTo>
                    <a:pt x="208195" y="579842"/>
                  </a:lnTo>
                  <a:lnTo>
                    <a:pt x="208308" y="563258"/>
                  </a:lnTo>
                  <a:lnTo>
                    <a:pt x="208421" y="553782"/>
                  </a:lnTo>
                  <a:lnTo>
                    <a:pt x="208533" y="543417"/>
                  </a:lnTo>
                  <a:lnTo>
                    <a:pt x="208646" y="506992"/>
                  </a:lnTo>
                  <a:lnTo>
                    <a:pt x="208759" y="467901"/>
                  </a:lnTo>
                  <a:lnTo>
                    <a:pt x="208872" y="443025"/>
                  </a:lnTo>
                  <a:lnTo>
                    <a:pt x="208985" y="438287"/>
                  </a:lnTo>
                  <a:lnTo>
                    <a:pt x="209097" y="422592"/>
                  </a:lnTo>
                  <a:lnTo>
                    <a:pt x="209210" y="392978"/>
                  </a:lnTo>
                  <a:lnTo>
                    <a:pt x="209323" y="350926"/>
                  </a:lnTo>
                  <a:lnTo>
                    <a:pt x="209436" y="324273"/>
                  </a:lnTo>
                  <a:lnTo>
                    <a:pt x="209548" y="317758"/>
                  </a:lnTo>
                  <a:lnTo>
                    <a:pt x="209661" y="316574"/>
                  </a:lnTo>
                  <a:lnTo>
                    <a:pt x="209774" y="283406"/>
                  </a:lnTo>
                  <a:lnTo>
                    <a:pt x="209887" y="241946"/>
                  </a:lnTo>
                  <a:lnTo>
                    <a:pt x="210000" y="235727"/>
                  </a:lnTo>
                  <a:lnTo>
                    <a:pt x="210112" y="242835"/>
                  </a:lnTo>
                  <a:lnTo>
                    <a:pt x="210225" y="246092"/>
                  </a:lnTo>
                  <a:lnTo>
                    <a:pt x="210338" y="223882"/>
                  </a:lnTo>
                  <a:lnTo>
                    <a:pt x="210451" y="195452"/>
                  </a:lnTo>
                  <a:lnTo>
                    <a:pt x="210563" y="175907"/>
                  </a:lnTo>
                  <a:lnTo>
                    <a:pt x="210676" y="178572"/>
                  </a:lnTo>
                  <a:lnTo>
                    <a:pt x="210789" y="180941"/>
                  </a:lnTo>
                  <a:lnTo>
                    <a:pt x="210902" y="164357"/>
                  </a:lnTo>
                  <a:lnTo>
                    <a:pt x="211015" y="137112"/>
                  </a:lnTo>
                  <a:lnTo>
                    <a:pt x="211127" y="122305"/>
                  </a:lnTo>
                  <a:lnTo>
                    <a:pt x="211240" y="121417"/>
                  </a:lnTo>
                  <a:lnTo>
                    <a:pt x="211353" y="101872"/>
                  </a:lnTo>
                  <a:lnTo>
                    <a:pt x="211466" y="88249"/>
                  </a:lnTo>
                  <a:lnTo>
                    <a:pt x="211579" y="71665"/>
                  </a:lnTo>
                  <a:lnTo>
                    <a:pt x="211691" y="59820"/>
                  </a:lnTo>
                  <a:lnTo>
                    <a:pt x="211804" y="48567"/>
                  </a:lnTo>
                  <a:lnTo>
                    <a:pt x="211917" y="48270"/>
                  </a:lnTo>
                  <a:lnTo>
                    <a:pt x="212030" y="54785"/>
                  </a:lnTo>
                  <a:lnTo>
                    <a:pt x="212142" y="90322"/>
                  </a:lnTo>
                  <a:lnTo>
                    <a:pt x="212255" y="108387"/>
                  </a:lnTo>
                  <a:lnTo>
                    <a:pt x="212368" y="111348"/>
                  </a:lnTo>
                  <a:lnTo>
                    <a:pt x="212481" y="107498"/>
                  </a:lnTo>
                  <a:lnTo>
                    <a:pt x="212594" y="106906"/>
                  </a:lnTo>
                  <a:lnTo>
                    <a:pt x="212706" y="131486"/>
                  </a:lnTo>
                  <a:lnTo>
                    <a:pt x="212819" y="148070"/>
                  </a:lnTo>
                  <a:lnTo>
                    <a:pt x="212932" y="156954"/>
                  </a:lnTo>
                  <a:lnTo>
                    <a:pt x="213045" y="159619"/>
                  </a:lnTo>
                  <a:lnTo>
                    <a:pt x="213157" y="187752"/>
                  </a:lnTo>
                  <a:lnTo>
                    <a:pt x="213270" y="212332"/>
                  </a:lnTo>
                  <a:lnTo>
                    <a:pt x="213383" y="217070"/>
                  </a:lnTo>
                  <a:lnTo>
                    <a:pt x="213496" y="251423"/>
                  </a:lnTo>
                  <a:lnTo>
                    <a:pt x="213609" y="276891"/>
                  </a:lnTo>
                  <a:lnTo>
                    <a:pt x="213721" y="308282"/>
                  </a:lnTo>
                  <a:lnTo>
                    <a:pt x="213834" y="331677"/>
                  </a:lnTo>
                  <a:lnTo>
                    <a:pt x="213947" y="337007"/>
                  </a:lnTo>
                  <a:lnTo>
                    <a:pt x="214060" y="331677"/>
                  </a:lnTo>
                  <a:lnTo>
                    <a:pt x="214172" y="345595"/>
                  </a:lnTo>
                  <a:lnTo>
                    <a:pt x="214285" y="350037"/>
                  </a:lnTo>
                  <a:lnTo>
                    <a:pt x="214398" y="356256"/>
                  </a:lnTo>
                  <a:lnTo>
                    <a:pt x="214511" y="366325"/>
                  </a:lnTo>
                  <a:lnTo>
                    <a:pt x="214624" y="374025"/>
                  </a:lnTo>
                  <a:lnTo>
                    <a:pt x="214736" y="367510"/>
                  </a:lnTo>
                  <a:lnTo>
                    <a:pt x="214849" y="352407"/>
                  </a:lnTo>
                  <a:lnTo>
                    <a:pt x="214962" y="347668"/>
                  </a:lnTo>
                  <a:lnTo>
                    <a:pt x="215075" y="340857"/>
                  </a:lnTo>
                  <a:lnTo>
                    <a:pt x="215188" y="351518"/>
                  </a:lnTo>
                  <a:lnTo>
                    <a:pt x="215300" y="368694"/>
                  </a:lnTo>
                  <a:lnTo>
                    <a:pt x="215413" y="371359"/>
                  </a:lnTo>
                  <a:lnTo>
                    <a:pt x="215526" y="368694"/>
                  </a:lnTo>
                  <a:lnTo>
                    <a:pt x="215639" y="363956"/>
                  </a:lnTo>
                  <a:lnTo>
                    <a:pt x="215751" y="375802"/>
                  </a:lnTo>
                  <a:lnTo>
                    <a:pt x="215864" y="387943"/>
                  </a:lnTo>
                  <a:lnTo>
                    <a:pt x="215977" y="396828"/>
                  </a:lnTo>
                  <a:lnTo>
                    <a:pt x="216090" y="419630"/>
                  </a:lnTo>
                  <a:lnTo>
                    <a:pt x="216203" y="438583"/>
                  </a:lnTo>
                  <a:lnTo>
                    <a:pt x="216315" y="454575"/>
                  </a:lnTo>
                  <a:lnTo>
                    <a:pt x="216428" y="474416"/>
                  </a:lnTo>
                  <a:lnTo>
                    <a:pt x="216541" y="487743"/>
                  </a:lnTo>
                  <a:lnTo>
                    <a:pt x="216654" y="515580"/>
                  </a:lnTo>
                  <a:lnTo>
                    <a:pt x="216766" y="549636"/>
                  </a:lnTo>
                  <a:lnTo>
                    <a:pt x="216879" y="586357"/>
                  </a:lnTo>
                  <a:lnTo>
                    <a:pt x="216992" y="605014"/>
                  </a:lnTo>
                  <a:lnTo>
                    <a:pt x="217105" y="629594"/>
                  </a:lnTo>
                  <a:lnTo>
                    <a:pt x="217218" y="670461"/>
                  </a:lnTo>
                  <a:lnTo>
                    <a:pt x="217330" y="703037"/>
                  </a:lnTo>
                  <a:lnTo>
                    <a:pt x="217443" y="734428"/>
                  </a:lnTo>
                  <a:lnTo>
                    <a:pt x="217556" y="759007"/>
                  </a:lnTo>
                  <a:lnTo>
                    <a:pt x="217669" y="781810"/>
                  </a:lnTo>
                  <a:lnTo>
                    <a:pt x="217782" y="801948"/>
                  </a:lnTo>
                  <a:lnTo>
                    <a:pt x="217894" y="828600"/>
                  </a:lnTo>
                  <a:lnTo>
                    <a:pt x="218007" y="849626"/>
                  </a:lnTo>
                  <a:lnTo>
                    <a:pt x="218120" y="857030"/>
                  </a:lnTo>
                  <a:lnTo>
                    <a:pt x="218233" y="859991"/>
                  </a:lnTo>
                  <a:lnTo>
                    <a:pt x="218345" y="873910"/>
                  </a:lnTo>
                  <a:lnTo>
                    <a:pt x="218458" y="885755"/>
                  </a:lnTo>
                  <a:lnTo>
                    <a:pt x="218571" y="897897"/>
                  </a:lnTo>
                  <a:lnTo>
                    <a:pt x="218684" y="914185"/>
                  </a:lnTo>
                  <a:lnTo>
                    <a:pt x="218797" y="911519"/>
                  </a:lnTo>
                  <a:lnTo>
                    <a:pt x="218909" y="899674"/>
                  </a:lnTo>
                  <a:lnTo>
                    <a:pt x="219022" y="893159"/>
                  </a:lnTo>
                  <a:lnTo>
                    <a:pt x="219135" y="894936"/>
                  </a:lnTo>
                  <a:lnTo>
                    <a:pt x="219248" y="889309"/>
                  </a:lnTo>
                  <a:lnTo>
                    <a:pt x="219360" y="889605"/>
                  </a:lnTo>
                  <a:lnTo>
                    <a:pt x="219473" y="889605"/>
                  </a:lnTo>
                  <a:lnTo>
                    <a:pt x="219586" y="881905"/>
                  </a:lnTo>
                  <a:lnTo>
                    <a:pt x="219699" y="882794"/>
                  </a:lnTo>
                  <a:lnTo>
                    <a:pt x="219812" y="894936"/>
                  </a:lnTo>
                  <a:lnTo>
                    <a:pt x="219924" y="891382"/>
                  </a:lnTo>
                  <a:lnTo>
                    <a:pt x="220037" y="889605"/>
                  </a:lnTo>
                  <a:lnTo>
                    <a:pt x="220150" y="893159"/>
                  </a:lnTo>
                  <a:lnTo>
                    <a:pt x="220263" y="903524"/>
                  </a:lnTo>
                  <a:lnTo>
                    <a:pt x="220376" y="905597"/>
                  </a:lnTo>
                  <a:lnTo>
                    <a:pt x="220488" y="909150"/>
                  </a:lnTo>
                  <a:lnTo>
                    <a:pt x="220601" y="899674"/>
                  </a:lnTo>
                  <a:lnTo>
                    <a:pt x="220714" y="877167"/>
                  </a:lnTo>
                  <a:lnTo>
                    <a:pt x="220827" y="865025"/>
                  </a:lnTo>
                  <a:lnTo>
                    <a:pt x="220939" y="873910"/>
                  </a:lnTo>
                  <a:lnTo>
                    <a:pt x="221052" y="881905"/>
                  </a:lnTo>
                  <a:lnTo>
                    <a:pt x="221165" y="871244"/>
                  </a:lnTo>
                  <a:lnTo>
                    <a:pt x="221278" y="867395"/>
                  </a:lnTo>
                  <a:lnTo>
                    <a:pt x="221391" y="870652"/>
                  </a:lnTo>
                  <a:lnTo>
                    <a:pt x="221503" y="869171"/>
                  </a:lnTo>
                  <a:lnTo>
                    <a:pt x="221616" y="867987"/>
                  </a:lnTo>
                  <a:lnTo>
                    <a:pt x="221729" y="854068"/>
                  </a:lnTo>
                  <a:lnTo>
                    <a:pt x="221842" y="833635"/>
                  </a:lnTo>
                  <a:lnTo>
                    <a:pt x="221954" y="816458"/>
                  </a:lnTo>
                  <a:lnTo>
                    <a:pt x="222067" y="810832"/>
                  </a:lnTo>
                  <a:lnTo>
                    <a:pt x="222180" y="795432"/>
                  </a:lnTo>
                  <a:lnTo>
                    <a:pt x="222293" y="771445"/>
                  </a:lnTo>
                  <a:lnTo>
                    <a:pt x="222406" y="738277"/>
                  </a:lnTo>
                  <a:lnTo>
                    <a:pt x="222518" y="737093"/>
                  </a:lnTo>
                  <a:lnTo>
                    <a:pt x="222631" y="756934"/>
                  </a:lnTo>
                  <a:lnTo>
                    <a:pt x="222744" y="727616"/>
                  </a:lnTo>
                  <a:lnTo>
                    <a:pt x="222857" y="751011"/>
                  </a:lnTo>
                  <a:lnTo>
                    <a:pt x="222969" y="762857"/>
                  </a:lnTo>
                  <a:lnTo>
                    <a:pt x="223082" y="751011"/>
                  </a:lnTo>
                  <a:lnTo>
                    <a:pt x="223195" y="759599"/>
                  </a:lnTo>
                  <a:lnTo>
                    <a:pt x="223308" y="760784"/>
                  </a:lnTo>
                  <a:lnTo>
                    <a:pt x="223421" y="765522"/>
                  </a:lnTo>
                  <a:lnTo>
                    <a:pt x="223533" y="769372"/>
                  </a:lnTo>
                  <a:lnTo>
                    <a:pt x="223646" y="774999"/>
                  </a:lnTo>
                  <a:lnTo>
                    <a:pt x="223759" y="773518"/>
                  </a:lnTo>
                  <a:lnTo>
                    <a:pt x="223872" y="758415"/>
                  </a:lnTo>
                  <a:lnTo>
                    <a:pt x="223985" y="757823"/>
                  </a:lnTo>
                  <a:lnTo>
                    <a:pt x="224097" y="758119"/>
                  </a:lnTo>
                  <a:lnTo>
                    <a:pt x="224210" y="745681"/>
                  </a:lnTo>
                  <a:lnTo>
                    <a:pt x="224323" y="735020"/>
                  </a:lnTo>
                  <a:lnTo>
                    <a:pt x="224436" y="708663"/>
                  </a:lnTo>
                  <a:lnTo>
                    <a:pt x="224548" y="692376"/>
                  </a:lnTo>
                  <a:lnTo>
                    <a:pt x="224661" y="682899"/>
                  </a:lnTo>
                  <a:lnTo>
                    <a:pt x="224774" y="676976"/>
                  </a:lnTo>
                  <a:lnTo>
                    <a:pt x="224887" y="654174"/>
                  </a:lnTo>
                  <a:lnTo>
                    <a:pt x="225000" y="617748"/>
                  </a:lnTo>
                  <a:lnTo>
                    <a:pt x="225112" y="605014"/>
                  </a:lnTo>
                  <a:lnTo>
                    <a:pt x="225225" y="596426"/>
                  </a:lnTo>
                  <a:lnTo>
                    <a:pt x="225338" y="585173"/>
                  </a:lnTo>
                  <a:lnTo>
                    <a:pt x="225451" y="573327"/>
                  </a:lnTo>
                  <a:lnTo>
                    <a:pt x="225563" y="539863"/>
                  </a:lnTo>
                  <a:lnTo>
                    <a:pt x="225676" y="538679"/>
                  </a:lnTo>
                  <a:lnTo>
                    <a:pt x="225789" y="545490"/>
                  </a:lnTo>
                  <a:lnTo>
                    <a:pt x="225902" y="516764"/>
                  </a:lnTo>
                  <a:lnTo>
                    <a:pt x="226015" y="485077"/>
                  </a:lnTo>
                  <a:lnTo>
                    <a:pt x="226127" y="465236"/>
                  </a:lnTo>
                  <a:lnTo>
                    <a:pt x="226240" y="461386"/>
                  </a:lnTo>
                  <a:lnTo>
                    <a:pt x="226353" y="451910"/>
                  </a:lnTo>
                  <a:lnTo>
                    <a:pt x="226466" y="420815"/>
                  </a:lnTo>
                  <a:lnTo>
                    <a:pt x="226579" y="396531"/>
                  </a:lnTo>
                  <a:lnTo>
                    <a:pt x="226691" y="375802"/>
                  </a:lnTo>
                  <a:lnTo>
                    <a:pt x="226804" y="339969"/>
                  </a:lnTo>
                  <a:lnTo>
                    <a:pt x="226917" y="301174"/>
                  </a:lnTo>
                  <a:lnTo>
                    <a:pt x="227030" y="276595"/>
                  </a:lnTo>
                  <a:lnTo>
                    <a:pt x="227142" y="246981"/>
                  </a:lnTo>
                  <a:lnTo>
                    <a:pt x="227255" y="207594"/>
                  </a:lnTo>
                  <a:lnTo>
                    <a:pt x="227368" y="167319"/>
                  </a:lnTo>
                  <a:lnTo>
                    <a:pt x="227481" y="123194"/>
                  </a:lnTo>
                  <a:lnTo>
                    <a:pt x="227594" y="101872"/>
                  </a:lnTo>
                  <a:lnTo>
                    <a:pt x="227706" y="106610"/>
                  </a:lnTo>
                  <a:lnTo>
                    <a:pt x="227819" y="71962"/>
                  </a:lnTo>
                  <a:lnTo>
                    <a:pt x="227932" y="17768"/>
                  </a:lnTo>
                  <a:lnTo>
                    <a:pt x="228045" y="0"/>
                  </a:lnTo>
                  <a:lnTo>
                    <a:pt x="228045" y="0"/>
                  </a:lnTo>
                  <a:lnTo>
                    <a:pt x="228157" y="21618"/>
                  </a:lnTo>
                  <a:lnTo>
                    <a:pt x="228270" y="38498"/>
                  </a:lnTo>
                  <a:lnTo>
                    <a:pt x="228383" y="35832"/>
                  </a:lnTo>
                  <a:lnTo>
                    <a:pt x="228496" y="26948"/>
                  </a:lnTo>
                  <a:lnTo>
                    <a:pt x="228609" y="28725"/>
                  </a:lnTo>
                  <a:lnTo>
                    <a:pt x="228721" y="46197"/>
                  </a:lnTo>
                  <a:lnTo>
                    <a:pt x="228834" y="77292"/>
                  </a:lnTo>
                  <a:lnTo>
                    <a:pt x="228947" y="100983"/>
                  </a:lnTo>
                  <a:lnTo>
                    <a:pt x="229060" y="104241"/>
                  </a:lnTo>
                  <a:lnTo>
                    <a:pt x="229173" y="122305"/>
                  </a:lnTo>
                  <a:lnTo>
                    <a:pt x="229285" y="153400"/>
                  </a:lnTo>
                  <a:lnTo>
                    <a:pt x="229398" y="173834"/>
                  </a:lnTo>
                  <a:lnTo>
                    <a:pt x="229511" y="191898"/>
                  </a:lnTo>
                  <a:lnTo>
                    <a:pt x="229624" y="220624"/>
                  </a:lnTo>
                  <a:lnTo>
                    <a:pt x="229736" y="252607"/>
                  </a:lnTo>
                  <a:lnTo>
                    <a:pt x="229849" y="273337"/>
                  </a:lnTo>
                  <a:lnTo>
                    <a:pt x="229962" y="285775"/>
                  </a:lnTo>
                  <a:lnTo>
                    <a:pt x="230075" y="287848"/>
                  </a:lnTo>
                  <a:lnTo>
                    <a:pt x="230188" y="278075"/>
                  </a:lnTo>
                  <a:lnTo>
                    <a:pt x="230300" y="264749"/>
                  </a:lnTo>
                  <a:lnTo>
                    <a:pt x="230413" y="249942"/>
                  </a:lnTo>
                  <a:lnTo>
                    <a:pt x="230526" y="246684"/>
                  </a:lnTo>
                  <a:lnTo>
                    <a:pt x="230639" y="232470"/>
                  </a:lnTo>
                  <a:lnTo>
                    <a:pt x="230751" y="215886"/>
                  </a:lnTo>
                  <a:lnTo>
                    <a:pt x="230864" y="204929"/>
                  </a:lnTo>
                  <a:lnTo>
                    <a:pt x="230977" y="204929"/>
                  </a:lnTo>
                  <a:lnTo>
                    <a:pt x="231090" y="207890"/>
                  </a:lnTo>
                  <a:lnTo>
                    <a:pt x="231203" y="211740"/>
                  </a:lnTo>
                  <a:lnTo>
                    <a:pt x="231315" y="212036"/>
                  </a:lnTo>
                  <a:lnTo>
                    <a:pt x="231428" y="223289"/>
                  </a:lnTo>
                  <a:lnTo>
                    <a:pt x="231541" y="245500"/>
                  </a:lnTo>
                  <a:lnTo>
                    <a:pt x="231654" y="259715"/>
                  </a:lnTo>
                  <a:lnTo>
                    <a:pt x="231766" y="253199"/>
                  </a:lnTo>
                  <a:lnTo>
                    <a:pt x="231879" y="255272"/>
                  </a:lnTo>
                  <a:lnTo>
                    <a:pt x="231992" y="252311"/>
                  </a:lnTo>
                  <a:lnTo>
                    <a:pt x="232105" y="261195"/>
                  </a:lnTo>
                  <a:lnTo>
                    <a:pt x="232218" y="272152"/>
                  </a:lnTo>
                  <a:lnTo>
                    <a:pt x="232330" y="273633"/>
                  </a:lnTo>
                  <a:lnTo>
                    <a:pt x="232443" y="274225"/>
                  </a:lnTo>
                  <a:lnTo>
                    <a:pt x="232556" y="269783"/>
                  </a:lnTo>
                  <a:lnTo>
                    <a:pt x="232669" y="287848"/>
                  </a:lnTo>
                  <a:lnTo>
                    <a:pt x="232782" y="324273"/>
                  </a:lnTo>
                  <a:lnTo>
                    <a:pt x="232894" y="307985"/>
                  </a:lnTo>
                  <a:lnTo>
                    <a:pt x="233007" y="287552"/>
                  </a:lnTo>
                  <a:lnTo>
                    <a:pt x="233120" y="288144"/>
                  </a:lnTo>
                  <a:lnTo>
                    <a:pt x="233233" y="303839"/>
                  </a:lnTo>
                  <a:lnTo>
                    <a:pt x="233345" y="317166"/>
                  </a:lnTo>
                  <a:lnTo>
                    <a:pt x="233458" y="330492"/>
                  </a:lnTo>
                  <a:lnTo>
                    <a:pt x="233571" y="339376"/>
                  </a:lnTo>
                  <a:lnTo>
                    <a:pt x="233684" y="333157"/>
                  </a:lnTo>
                  <a:lnTo>
                    <a:pt x="233797" y="342930"/>
                  </a:lnTo>
                  <a:lnTo>
                    <a:pt x="233909" y="356849"/>
                  </a:lnTo>
                  <a:lnTo>
                    <a:pt x="234022" y="357737"/>
                  </a:lnTo>
                  <a:lnTo>
                    <a:pt x="234135" y="390016"/>
                  </a:lnTo>
                  <a:lnTo>
                    <a:pt x="234248" y="401862"/>
                  </a:lnTo>
                  <a:lnTo>
                    <a:pt x="234360" y="401270"/>
                  </a:lnTo>
                  <a:lnTo>
                    <a:pt x="234473" y="422888"/>
                  </a:lnTo>
                  <a:lnTo>
                    <a:pt x="234586" y="433253"/>
                  </a:lnTo>
                  <a:lnTo>
                    <a:pt x="234699" y="433253"/>
                  </a:lnTo>
                  <a:lnTo>
                    <a:pt x="234812" y="437991"/>
                  </a:lnTo>
                  <a:lnTo>
                    <a:pt x="234924" y="447171"/>
                  </a:lnTo>
                  <a:lnTo>
                    <a:pt x="235037" y="463459"/>
                  </a:lnTo>
                  <a:lnTo>
                    <a:pt x="235150" y="499292"/>
                  </a:lnTo>
                  <a:lnTo>
                    <a:pt x="235263" y="525056"/>
                  </a:lnTo>
                  <a:lnTo>
                    <a:pt x="235376" y="528314"/>
                  </a:lnTo>
                  <a:lnTo>
                    <a:pt x="235488" y="540752"/>
                  </a:lnTo>
                  <a:lnTo>
                    <a:pt x="235601" y="561185"/>
                  </a:lnTo>
                  <a:lnTo>
                    <a:pt x="235714" y="593169"/>
                  </a:lnTo>
                  <a:lnTo>
                    <a:pt x="235827" y="634036"/>
                  </a:lnTo>
                  <a:lnTo>
                    <a:pt x="235939" y="676088"/>
                  </a:lnTo>
                  <a:lnTo>
                    <a:pt x="236052" y="691487"/>
                  </a:lnTo>
                  <a:lnTo>
                    <a:pt x="236165" y="716955"/>
                  </a:lnTo>
                  <a:lnTo>
                    <a:pt x="236278" y="740646"/>
                  </a:lnTo>
                  <a:lnTo>
                    <a:pt x="236391" y="778256"/>
                  </a:lnTo>
                  <a:lnTo>
                    <a:pt x="236503" y="814385"/>
                  </a:lnTo>
                  <a:lnTo>
                    <a:pt x="236616" y="851699"/>
                  </a:lnTo>
                  <a:lnTo>
                    <a:pt x="236729" y="896120"/>
                  </a:lnTo>
                  <a:lnTo>
                    <a:pt x="236842" y="910039"/>
                  </a:lnTo>
                  <a:lnTo>
                    <a:pt x="236954" y="914481"/>
                  </a:lnTo>
                  <a:lnTo>
                    <a:pt x="237067" y="939949"/>
                  </a:lnTo>
                  <a:lnTo>
                    <a:pt x="237180" y="971044"/>
                  </a:lnTo>
                  <a:lnTo>
                    <a:pt x="237293" y="975190"/>
                  </a:lnTo>
                  <a:lnTo>
                    <a:pt x="237406" y="961567"/>
                  </a:lnTo>
                  <a:lnTo>
                    <a:pt x="237518" y="964529"/>
                  </a:lnTo>
                  <a:lnTo>
                    <a:pt x="237631" y="970451"/>
                  </a:lnTo>
                  <a:lnTo>
                    <a:pt x="237744" y="962752"/>
                  </a:lnTo>
                  <a:lnTo>
                    <a:pt x="237857" y="955941"/>
                  </a:lnTo>
                  <a:lnTo>
                    <a:pt x="237969" y="935803"/>
                  </a:lnTo>
                  <a:lnTo>
                    <a:pt x="238082" y="897009"/>
                  </a:lnTo>
                  <a:lnTo>
                    <a:pt x="238195" y="870948"/>
                  </a:lnTo>
                  <a:lnTo>
                    <a:pt x="238308" y="873021"/>
                  </a:lnTo>
                  <a:lnTo>
                    <a:pt x="238421" y="858214"/>
                  </a:lnTo>
                  <a:lnTo>
                    <a:pt x="238533" y="826527"/>
                  </a:lnTo>
                  <a:lnTo>
                    <a:pt x="238646" y="813201"/>
                  </a:lnTo>
                  <a:lnTo>
                    <a:pt x="238759" y="803428"/>
                  </a:lnTo>
                  <a:lnTo>
                    <a:pt x="238872" y="791879"/>
                  </a:lnTo>
                  <a:lnTo>
                    <a:pt x="238985" y="781218"/>
                  </a:lnTo>
                  <a:lnTo>
                    <a:pt x="239097" y="773518"/>
                  </a:lnTo>
                  <a:lnTo>
                    <a:pt x="239210" y="765226"/>
                  </a:lnTo>
                  <a:lnTo>
                    <a:pt x="239323" y="773814"/>
                  </a:lnTo>
                  <a:lnTo>
                    <a:pt x="239436" y="793952"/>
                  </a:lnTo>
                  <a:lnTo>
                    <a:pt x="239548" y="812609"/>
                  </a:lnTo>
                  <a:lnTo>
                    <a:pt x="239661" y="824454"/>
                  </a:lnTo>
                  <a:lnTo>
                    <a:pt x="239774" y="839557"/>
                  </a:lnTo>
                  <a:lnTo>
                    <a:pt x="239887" y="864137"/>
                  </a:lnTo>
                  <a:lnTo>
                    <a:pt x="240000" y="887532"/>
                  </a:lnTo>
                  <a:lnTo>
                    <a:pt x="240112" y="907670"/>
                  </a:lnTo>
                  <a:lnTo>
                    <a:pt x="240225" y="914481"/>
                  </a:lnTo>
                  <a:lnTo>
                    <a:pt x="240338" y="900562"/>
                  </a:lnTo>
                  <a:lnTo>
                    <a:pt x="240451" y="892566"/>
                  </a:lnTo>
                  <a:lnTo>
                    <a:pt x="240563" y="882202"/>
                  </a:lnTo>
                  <a:lnTo>
                    <a:pt x="240676" y="871244"/>
                  </a:lnTo>
                  <a:lnTo>
                    <a:pt x="240789" y="880425"/>
                  </a:lnTo>
                  <a:lnTo>
                    <a:pt x="240902" y="870356"/>
                  </a:lnTo>
                  <a:lnTo>
                    <a:pt x="241015" y="854364"/>
                  </a:lnTo>
                  <a:lnTo>
                    <a:pt x="241127" y="862656"/>
                  </a:lnTo>
                  <a:lnTo>
                    <a:pt x="241240" y="865322"/>
                  </a:lnTo>
                  <a:lnTo>
                    <a:pt x="241353" y="853772"/>
                  </a:lnTo>
                  <a:lnTo>
                    <a:pt x="241466" y="834227"/>
                  </a:lnTo>
                  <a:lnTo>
                    <a:pt x="241579" y="807870"/>
                  </a:lnTo>
                  <a:lnTo>
                    <a:pt x="241691" y="809351"/>
                  </a:lnTo>
                  <a:lnTo>
                    <a:pt x="241804" y="799282"/>
                  </a:lnTo>
                  <a:lnTo>
                    <a:pt x="241917" y="788917"/>
                  </a:lnTo>
                  <a:lnTo>
                    <a:pt x="242030" y="783291"/>
                  </a:lnTo>
                  <a:lnTo>
                    <a:pt x="242142" y="746273"/>
                  </a:lnTo>
                  <a:lnTo>
                    <a:pt x="242255" y="752196"/>
                  </a:lnTo>
                  <a:lnTo>
                    <a:pt x="242368" y="745681"/>
                  </a:lnTo>
                  <a:lnTo>
                    <a:pt x="242481" y="749235"/>
                  </a:lnTo>
                  <a:lnTo>
                    <a:pt x="242594" y="728801"/>
                  </a:lnTo>
                  <a:lnTo>
                    <a:pt x="242706" y="719621"/>
                  </a:lnTo>
                  <a:lnTo>
                    <a:pt x="242819" y="721694"/>
                  </a:lnTo>
                  <a:lnTo>
                    <a:pt x="242932" y="719028"/>
                  </a:lnTo>
                  <a:lnTo>
                    <a:pt x="243045" y="724359"/>
                  </a:lnTo>
                  <a:lnTo>
                    <a:pt x="243157" y="718732"/>
                  </a:lnTo>
                  <a:lnTo>
                    <a:pt x="243270" y="698891"/>
                  </a:lnTo>
                  <a:lnTo>
                    <a:pt x="243383" y="681418"/>
                  </a:lnTo>
                  <a:lnTo>
                    <a:pt x="243496" y="667500"/>
                  </a:lnTo>
                  <a:lnTo>
                    <a:pt x="243609" y="670461"/>
                  </a:lnTo>
                  <a:lnTo>
                    <a:pt x="243721" y="667204"/>
                  </a:lnTo>
                  <a:lnTo>
                    <a:pt x="243834" y="649139"/>
                  </a:lnTo>
                  <a:lnTo>
                    <a:pt x="243947" y="631963"/>
                  </a:lnTo>
                  <a:lnTo>
                    <a:pt x="244060" y="598499"/>
                  </a:lnTo>
                  <a:lnTo>
                    <a:pt x="244173" y="570662"/>
                  </a:lnTo>
                  <a:lnTo>
                    <a:pt x="244285" y="565331"/>
                  </a:lnTo>
                  <a:lnTo>
                    <a:pt x="244398" y="538679"/>
                  </a:lnTo>
                  <a:lnTo>
                    <a:pt x="244511" y="495738"/>
                  </a:lnTo>
                  <a:lnTo>
                    <a:pt x="244624" y="450133"/>
                  </a:lnTo>
                  <a:lnTo>
                    <a:pt x="244736" y="416965"/>
                  </a:lnTo>
                  <a:lnTo>
                    <a:pt x="244849" y="398901"/>
                  </a:lnTo>
                  <a:lnTo>
                    <a:pt x="244962" y="375209"/>
                  </a:lnTo>
                  <a:lnTo>
                    <a:pt x="245075" y="334638"/>
                  </a:lnTo>
                  <a:lnTo>
                    <a:pt x="245188" y="288144"/>
                  </a:lnTo>
                  <a:lnTo>
                    <a:pt x="245300" y="261491"/>
                  </a:lnTo>
                  <a:lnTo>
                    <a:pt x="245413" y="260307"/>
                  </a:lnTo>
                  <a:lnTo>
                    <a:pt x="245526" y="251127"/>
                  </a:lnTo>
                  <a:lnTo>
                    <a:pt x="245639" y="237208"/>
                  </a:lnTo>
                  <a:lnTo>
                    <a:pt x="245751" y="209371"/>
                  </a:lnTo>
                  <a:lnTo>
                    <a:pt x="245864" y="191010"/>
                  </a:lnTo>
                  <a:lnTo>
                    <a:pt x="245977" y="200783"/>
                  </a:lnTo>
                  <a:lnTo>
                    <a:pt x="246090" y="220032"/>
                  </a:lnTo>
                  <a:lnTo>
                    <a:pt x="246203" y="239873"/>
                  </a:lnTo>
                  <a:lnTo>
                    <a:pt x="246315" y="241650"/>
                  </a:lnTo>
                  <a:lnTo>
                    <a:pt x="246428" y="258530"/>
                  </a:lnTo>
                  <a:lnTo>
                    <a:pt x="246541" y="286663"/>
                  </a:lnTo>
                  <a:lnTo>
                    <a:pt x="246654" y="315389"/>
                  </a:lnTo>
                  <a:lnTo>
                    <a:pt x="246766" y="331677"/>
                  </a:lnTo>
                  <a:lnTo>
                    <a:pt x="246879" y="347076"/>
                  </a:lnTo>
                  <a:lnTo>
                    <a:pt x="246992" y="359514"/>
                  </a:lnTo>
                  <a:lnTo>
                    <a:pt x="247105" y="370471"/>
                  </a:lnTo>
                  <a:lnTo>
                    <a:pt x="247218" y="385870"/>
                  </a:lnTo>
                  <a:lnTo>
                    <a:pt x="247330" y="399197"/>
                  </a:lnTo>
                  <a:lnTo>
                    <a:pt x="247443" y="408081"/>
                  </a:lnTo>
                  <a:lnTo>
                    <a:pt x="247556" y="412227"/>
                  </a:lnTo>
                  <a:lnTo>
                    <a:pt x="247669" y="415484"/>
                  </a:lnTo>
                  <a:lnTo>
                    <a:pt x="247782" y="415781"/>
                  </a:lnTo>
                  <a:lnTo>
                    <a:pt x="247894" y="403639"/>
                  </a:lnTo>
                  <a:lnTo>
                    <a:pt x="248007" y="404823"/>
                  </a:lnTo>
                  <a:lnTo>
                    <a:pt x="248120" y="402750"/>
                  </a:lnTo>
                  <a:lnTo>
                    <a:pt x="248233" y="378467"/>
                  </a:lnTo>
                  <a:lnTo>
                    <a:pt x="248345" y="360106"/>
                  </a:lnTo>
                  <a:lnTo>
                    <a:pt x="248458" y="371656"/>
                  </a:lnTo>
                  <a:lnTo>
                    <a:pt x="248571" y="348261"/>
                  </a:lnTo>
                  <a:lnTo>
                    <a:pt x="248684" y="314797"/>
                  </a:lnTo>
                  <a:lnTo>
                    <a:pt x="248797" y="307689"/>
                  </a:lnTo>
                  <a:lnTo>
                    <a:pt x="248909" y="299990"/>
                  </a:lnTo>
                  <a:lnTo>
                    <a:pt x="249022" y="291698"/>
                  </a:lnTo>
                  <a:lnTo>
                    <a:pt x="249135" y="284294"/>
                  </a:lnTo>
                  <a:lnTo>
                    <a:pt x="249248" y="284590"/>
                  </a:lnTo>
                  <a:lnTo>
                    <a:pt x="249360" y="287848"/>
                  </a:lnTo>
                  <a:lnTo>
                    <a:pt x="249473" y="305912"/>
                  </a:lnTo>
                  <a:lnTo>
                    <a:pt x="249586" y="318943"/>
                  </a:lnTo>
                  <a:lnTo>
                    <a:pt x="249699" y="315685"/>
                  </a:lnTo>
                  <a:lnTo>
                    <a:pt x="249812" y="321608"/>
                  </a:lnTo>
                  <a:lnTo>
                    <a:pt x="249924" y="322200"/>
                  </a:lnTo>
                  <a:lnTo>
                    <a:pt x="250037" y="323977"/>
                  </a:lnTo>
                  <a:lnTo>
                    <a:pt x="250150" y="327827"/>
                  </a:lnTo>
                  <a:lnTo>
                    <a:pt x="250263" y="328419"/>
                  </a:lnTo>
                  <a:lnTo>
                    <a:pt x="250376" y="326938"/>
                  </a:lnTo>
                  <a:lnTo>
                    <a:pt x="250488" y="315981"/>
                  </a:lnTo>
                  <a:lnTo>
                    <a:pt x="250601" y="318350"/>
                  </a:lnTo>
                  <a:lnTo>
                    <a:pt x="250714" y="329900"/>
                  </a:lnTo>
                  <a:lnTo>
                    <a:pt x="250827" y="348853"/>
                  </a:lnTo>
                  <a:lnTo>
                    <a:pt x="250939" y="357737"/>
                  </a:lnTo>
                  <a:lnTo>
                    <a:pt x="251052" y="360698"/>
                  </a:lnTo>
                  <a:lnTo>
                    <a:pt x="251165" y="352407"/>
                  </a:lnTo>
                  <a:lnTo>
                    <a:pt x="251278" y="359218"/>
                  </a:lnTo>
                  <a:lnTo>
                    <a:pt x="251391" y="370767"/>
                  </a:lnTo>
                  <a:lnTo>
                    <a:pt x="251503" y="376098"/>
                  </a:lnTo>
                  <a:lnTo>
                    <a:pt x="251616" y="365141"/>
                  </a:lnTo>
                  <a:lnTo>
                    <a:pt x="251729" y="376098"/>
                  </a:lnTo>
                  <a:lnTo>
                    <a:pt x="251842" y="405416"/>
                  </a:lnTo>
                  <a:lnTo>
                    <a:pt x="251954" y="410154"/>
                  </a:lnTo>
                  <a:lnTo>
                    <a:pt x="252067" y="400381"/>
                  </a:lnTo>
                  <a:lnTo>
                    <a:pt x="252180" y="416669"/>
                  </a:lnTo>
                  <a:lnTo>
                    <a:pt x="252293" y="437991"/>
                  </a:lnTo>
                  <a:lnTo>
                    <a:pt x="252406" y="451614"/>
                  </a:lnTo>
                  <a:lnTo>
                    <a:pt x="252518" y="464051"/>
                  </a:lnTo>
                  <a:lnTo>
                    <a:pt x="252631" y="468790"/>
                  </a:lnTo>
                  <a:lnTo>
                    <a:pt x="252744" y="469974"/>
                  </a:lnTo>
                  <a:lnTo>
                    <a:pt x="252857" y="489519"/>
                  </a:lnTo>
                  <a:lnTo>
                    <a:pt x="252970" y="514691"/>
                  </a:lnTo>
                  <a:lnTo>
                    <a:pt x="253082" y="522687"/>
                  </a:lnTo>
                  <a:lnTo>
                    <a:pt x="253195" y="533348"/>
                  </a:lnTo>
                  <a:lnTo>
                    <a:pt x="253308" y="561482"/>
                  </a:lnTo>
                  <a:lnTo>
                    <a:pt x="253421" y="588727"/>
                  </a:lnTo>
                  <a:lnTo>
                    <a:pt x="253533" y="603534"/>
                  </a:lnTo>
                  <a:lnTo>
                    <a:pt x="253646" y="618044"/>
                  </a:lnTo>
                  <a:lnTo>
                    <a:pt x="253759" y="637294"/>
                  </a:lnTo>
                  <a:lnTo>
                    <a:pt x="253872" y="647066"/>
                  </a:lnTo>
                  <a:lnTo>
                    <a:pt x="253985" y="661873"/>
                  </a:lnTo>
                  <a:lnTo>
                    <a:pt x="254097" y="679345"/>
                  </a:lnTo>
                  <a:lnTo>
                    <a:pt x="254210" y="685268"/>
                  </a:lnTo>
                  <a:lnTo>
                    <a:pt x="254323" y="691487"/>
                  </a:lnTo>
                  <a:lnTo>
                    <a:pt x="254436" y="701852"/>
                  </a:lnTo>
                  <a:lnTo>
                    <a:pt x="254548" y="713402"/>
                  </a:lnTo>
                  <a:lnTo>
                    <a:pt x="254661" y="710736"/>
                  </a:lnTo>
                  <a:lnTo>
                    <a:pt x="254774" y="711921"/>
                  </a:lnTo>
                  <a:lnTo>
                    <a:pt x="254887" y="713105"/>
                  </a:lnTo>
                  <a:lnTo>
                    <a:pt x="255000" y="709256"/>
                  </a:lnTo>
                  <a:lnTo>
                    <a:pt x="255112" y="704517"/>
                  </a:lnTo>
                  <a:lnTo>
                    <a:pt x="255225" y="705998"/>
                  </a:lnTo>
                  <a:lnTo>
                    <a:pt x="255338" y="705998"/>
                  </a:lnTo>
                  <a:lnTo>
                    <a:pt x="255451" y="705110"/>
                  </a:lnTo>
                  <a:lnTo>
                    <a:pt x="255563" y="713105"/>
                  </a:lnTo>
                  <a:lnTo>
                    <a:pt x="255676" y="710440"/>
                  </a:lnTo>
                  <a:lnTo>
                    <a:pt x="255789" y="712513"/>
                  </a:lnTo>
                  <a:lnTo>
                    <a:pt x="255902" y="721990"/>
                  </a:lnTo>
                  <a:lnTo>
                    <a:pt x="256015" y="724359"/>
                  </a:lnTo>
                  <a:lnTo>
                    <a:pt x="256127" y="717251"/>
                  </a:lnTo>
                  <a:lnTo>
                    <a:pt x="256240" y="718732"/>
                  </a:lnTo>
                  <a:lnTo>
                    <a:pt x="256353" y="728209"/>
                  </a:lnTo>
                  <a:lnTo>
                    <a:pt x="256466" y="728801"/>
                  </a:lnTo>
                  <a:lnTo>
                    <a:pt x="256579" y="730578"/>
                  </a:lnTo>
                  <a:lnTo>
                    <a:pt x="256691" y="737685"/>
                  </a:lnTo>
                  <a:lnTo>
                    <a:pt x="256804" y="744792"/>
                  </a:lnTo>
                  <a:lnTo>
                    <a:pt x="256917" y="742423"/>
                  </a:lnTo>
                  <a:lnTo>
                    <a:pt x="257030" y="742423"/>
                  </a:lnTo>
                  <a:lnTo>
                    <a:pt x="257142" y="745681"/>
                  </a:lnTo>
                  <a:lnTo>
                    <a:pt x="257255" y="733835"/>
                  </a:lnTo>
                  <a:lnTo>
                    <a:pt x="257368" y="736204"/>
                  </a:lnTo>
                  <a:lnTo>
                    <a:pt x="257481" y="743312"/>
                  </a:lnTo>
                  <a:lnTo>
                    <a:pt x="257594" y="751308"/>
                  </a:lnTo>
                  <a:lnTo>
                    <a:pt x="257706" y="762561"/>
                  </a:lnTo>
                  <a:lnTo>
                    <a:pt x="257819" y="773222"/>
                  </a:lnTo>
                  <a:lnTo>
                    <a:pt x="257932" y="776776"/>
                  </a:lnTo>
                  <a:lnTo>
                    <a:pt x="258045" y="775591"/>
                  </a:lnTo>
                  <a:lnTo>
                    <a:pt x="258157" y="780329"/>
                  </a:lnTo>
                  <a:lnTo>
                    <a:pt x="258270" y="780922"/>
                  </a:lnTo>
                  <a:lnTo>
                    <a:pt x="258383" y="774110"/>
                  </a:lnTo>
                  <a:lnTo>
                    <a:pt x="258496" y="764042"/>
                  </a:lnTo>
                  <a:lnTo>
                    <a:pt x="258609" y="756342"/>
                  </a:lnTo>
                  <a:lnTo>
                    <a:pt x="258721" y="743904"/>
                  </a:lnTo>
                  <a:lnTo>
                    <a:pt x="258834" y="731762"/>
                  </a:lnTo>
                  <a:lnTo>
                    <a:pt x="258947" y="719917"/>
                  </a:lnTo>
                  <a:lnTo>
                    <a:pt x="259060" y="701556"/>
                  </a:lnTo>
                  <a:lnTo>
                    <a:pt x="259173" y="693264"/>
                  </a:lnTo>
                  <a:lnTo>
                    <a:pt x="259285" y="683491"/>
                  </a:lnTo>
                  <a:lnTo>
                    <a:pt x="259398" y="681418"/>
                  </a:lnTo>
                  <a:lnTo>
                    <a:pt x="259511" y="663946"/>
                  </a:lnTo>
                  <a:lnTo>
                    <a:pt x="259624" y="651508"/>
                  </a:lnTo>
                  <a:lnTo>
                    <a:pt x="259736" y="647658"/>
                  </a:lnTo>
                  <a:lnTo>
                    <a:pt x="259849" y="643809"/>
                  </a:lnTo>
                  <a:lnTo>
                    <a:pt x="259962" y="631075"/>
                  </a:lnTo>
                  <a:lnTo>
                    <a:pt x="260075" y="624263"/>
                  </a:lnTo>
                  <a:lnTo>
                    <a:pt x="260188" y="616860"/>
                  </a:lnTo>
                  <a:lnTo>
                    <a:pt x="260300" y="612714"/>
                  </a:lnTo>
                  <a:lnTo>
                    <a:pt x="260413" y="617156"/>
                  </a:lnTo>
                  <a:lnTo>
                    <a:pt x="260526" y="612122"/>
                  </a:lnTo>
                  <a:lnTo>
                    <a:pt x="260639" y="605014"/>
                  </a:lnTo>
                  <a:lnTo>
                    <a:pt x="260751" y="597315"/>
                  </a:lnTo>
                  <a:lnTo>
                    <a:pt x="260864" y="598203"/>
                  </a:lnTo>
                  <a:lnTo>
                    <a:pt x="260977" y="588134"/>
                  </a:lnTo>
                  <a:lnTo>
                    <a:pt x="261090" y="580138"/>
                  </a:lnTo>
                  <a:lnTo>
                    <a:pt x="261203" y="573031"/>
                  </a:lnTo>
                  <a:lnTo>
                    <a:pt x="261315" y="566516"/>
                  </a:lnTo>
                  <a:lnTo>
                    <a:pt x="261428" y="558816"/>
                  </a:lnTo>
                  <a:lnTo>
                    <a:pt x="261541" y="548155"/>
                  </a:lnTo>
                  <a:lnTo>
                    <a:pt x="261654" y="532756"/>
                  </a:lnTo>
                  <a:lnTo>
                    <a:pt x="261766" y="505807"/>
                  </a:lnTo>
                  <a:lnTo>
                    <a:pt x="261879" y="490704"/>
                  </a:lnTo>
                  <a:lnTo>
                    <a:pt x="261992" y="477082"/>
                  </a:lnTo>
                  <a:lnTo>
                    <a:pt x="262105" y="456944"/>
                  </a:lnTo>
                  <a:lnTo>
                    <a:pt x="262218" y="435918"/>
                  </a:lnTo>
                  <a:lnTo>
                    <a:pt x="262330" y="420815"/>
                  </a:lnTo>
                  <a:lnTo>
                    <a:pt x="262443" y="404231"/>
                  </a:lnTo>
                  <a:lnTo>
                    <a:pt x="262556" y="377875"/>
                  </a:lnTo>
                  <a:lnTo>
                    <a:pt x="262669" y="361883"/>
                  </a:lnTo>
                  <a:lnTo>
                    <a:pt x="262782" y="348261"/>
                  </a:lnTo>
                  <a:lnTo>
                    <a:pt x="262894" y="334638"/>
                  </a:lnTo>
                  <a:lnTo>
                    <a:pt x="263007" y="321904"/>
                  </a:lnTo>
                  <a:lnTo>
                    <a:pt x="263120" y="313908"/>
                  </a:lnTo>
                  <a:lnTo>
                    <a:pt x="263233" y="308578"/>
                  </a:lnTo>
                  <a:lnTo>
                    <a:pt x="263345" y="301470"/>
                  </a:lnTo>
                  <a:lnTo>
                    <a:pt x="263458" y="307689"/>
                  </a:lnTo>
                  <a:lnTo>
                    <a:pt x="263571" y="307985"/>
                  </a:lnTo>
                  <a:lnTo>
                    <a:pt x="263684" y="302951"/>
                  </a:lnTo>
                  <a:lnTo>
                    <a:pt x="263797" y="306505"/>
                  </a:lnTo>
                  <a:lnTo>
                    <a:pt x="263909" y="318054"/>
                  </a:lnTo>
                  <a:lnTo>
                    <a:pt x="264022" y="323681"/>
                  </a:lnTo>
                  <a:lnTo>
                    <a:pt x="264135" y="332861"/>
                  </a:lnTo>
                  <a:lnTo>
                    <a:pt x="264248" y="342338"/>
                  </a:lnTo>
                  <a:lnTo>
                    <a:pt x="264360" y="340561"/>
                  </a:lnTo>
                  <a:lnTo>
                    <a:pt x="264473" y="346188"/>
                  </a:lnTo>
                  <a:lnTo>
                    <a:pt x="264586" y="357441"/>
                  </a:lnTo>
                  <a:lnTo>
                    <a:pt x="264699" y="357441"/>
                  </a:lnTo>
                  <a:lnTo>
                    <a:pt x="264812" y="346188"/>
                  </a:lnTo>
                  <a:lnTo>
                    <a:pt x="264924" y="345595"/>
                  </a:lnTo>
                  <a:lnTo>
                    <a:pt x="265037" y="356256"/>
                  </a:lnTo>
                  <a:lnTo>
                    <a:pt x="265150" y="359514"/>
                  </a:lnTo>
                  <a:lnTo>
                    <a:pt x="265263" y="362179"/>
                  </a:lnTo>
                  <a:lnTo>
                    <a:pt x="265376" y="362475"/>
                  </a:lnTo>
                  <a:lnTo>
                    <a:pt x="265488" y="358625"/>
                  </a:lnTo>
                  <a:lnTo>
                    <a:pt x="265601" y="362475"/>
                  </a:lnTo>
                  <a:lnTo>
                    <a:pt x="265714" y="371063"/>
                  </a:lnTo>
                  <a:lnTo>
                    <a:pt x="265827" y="380540"/>
                  </a:lnTo>
                  <a:lnTo>
                    <a:pt x="265939" y="380540"/>
                  </a:lnTo>
                  <a:lnTo>
                    <a:pt x="266052" y="388536"/>
                  </a:lnTo>
                  <a:lnTo>
                    <a:pt x="266165" y="399197"/>
                  </a:lnTo>
                  <a:lnTo>
                    <a:pt x="266278" y="402454"/>
                  </a:lnTo>
                  <a:lnTo>
                    <a:pt x="266391" y="406304"/>
                  </a:lnTo>
                  <a:lnTo>
                    <a:pt x="266503" y="408081"/>
                  </a:lnTo>
                  <a:lnTo>
                    <a:pt x="266616" y="403639"/>
                  </a:lnTo>
                  <a:lnTo>
                    <a:pt x="266729" y="394458"/>
                  </a:lnTo>
                  <a:lnTo>
                    <a:pt x="266842" y="391793"/>
                  </a:lnTo>
                  <a:lnTo>
                    <a:pt x="266954" y="388832"/>
                  </a:lnTo>
                  <a:lnTo>
                    <a:pt x="267067" y="377875"/>
                  </a:lnTo>
                  <a:lnTo>
                    <a:pt x="267180" y="374913"/>
                  </a:lnTo>
                  <a:lnTo>
                    <a:pt x="267293" y="370471"/>
                  </a:lnTo>
                  <a:lnTo>
                    <a:pt x="267406" y="368102"/>
                  </a:lnTo>
                  <a:lnTo>
                    <a:pt x="267518" y="365141"/>
                  </a:lnTo>
                  <a:lnTo>
                    <a:pt x="267631" y="367806"/>
                  </a:lnTo>
                  <a:lnTo>
                    <a:pt x="267744" y="367806"/>
                  </a:lnTo>
                  <a:lnTo>
                    <a:pt x="267857" y="366325"/>
                  </a:lnTo>
                  <a:lnTo>
                    <a:pt x="267970" y="372840"/>
                  </a:lnTo>
                  <a:lnTo>
                    <a:pt x="268082" y="376690"/>
                  </a:lnTo>
                  <a:lnTo>
                    <a:pt x="268195" y="381132"/>
                  </a:lnTo>
                  <a:lnTo>
                    <a:pt x="268308" y="381132"/>
                  </a:lnTo>
                  <a:lnTo>
                    <a:pt x="268421" y="390312"/>
                  </a:lnTo>
                  <a:lnTo>
                    <a:pt x="268533" y="387055"/>
                  </a:lnTo>
                  <a:lnTo>
                    <a:pt x="268646" y="390905"/>
                  </a:lnTo>
                  <a:lnTo>
                    <a:pt x="268759" y="399197"/>
                  </a:lnTo>
                  <a:lnTo>
                    <a:pt x="268872" y="414300"/>
                  </a:lnTo>
                  <a:lnTo>
                    <a:pt x="268985" y="415188"/>
                  </a:lnTo>
                  <a:lnTo>
                    <a:pt x="269097" y="420815"/>
                  </a:lnTo>
                  <a:lnTo>
                    <a:pt x="269210" y="429403"/>
                  </a:lnTo>
                  <a:lnTo>
                    <a:pt x="269323" y="435030"/>
                  </a:lnTo>
                  <a:lnTo>
                    <a:pt x="269436" y="446579"/>
                  </a:lnTo>
                  <a:lnTo>
                    <a:pt x="269548" y="451910"/>
                  </a:lnTo>
                  <a:lnTo>
                    <a:pt x="269661" y="453687"/>
                  </a:lnTo>
                  <a:lnTo>
                    <a:pt x="269774" y="456648"/>
                  </a:lnTo>
                  <a:lnTo>
                    <a:pt x="269887" y="469382"/>
                  </a:lnTo>
                  <a:lnTo>
                    <a:pt x="270000" y="474416"/>
                  </a:lnTo>
                  <a:lnTo>
                    <a:pt x="270112" y="480043"/>
                  </a:lnTo>
                  <a:lnTo>
                    <a:pt x="270225" y="490704"/>
                  </a:lnTo>
                  <a:lnTo>
                    <a:pt x="270338" y="501365"/>
                  </a:lnTo>
                  <a:lnTo>
                    <a:pt x="270451" y="508769"/>
                  </a:lnTo>
                  <a:lnTo>
                    <a:pt x="270563" y="517949"/>
                  </a:lnTo>
                  <a:lnTo>
                    <a:pt x="270676" y="528906"/>
                  </a:lnTo>
                  <a:lnTo>
                    <a:pt x="270789" y="534237"/>
                  </a:lnTo>
                  <a:lnTo>
                    <a:pt x="270902" y="542825"/>
                  </a:lnTo>
                  <a:lnTo>
                    <a:pt x="271015" y="557928"/>
                  </a:lnTo>
                  <a:lnTo>
                    <a:pt x="271127" y="571254"/>
                  </a:lnTo>
                  <a:lnTo>
                    <a:pt x="271240" y="581619"/>
                  </a:lnTo>
                  <a:lnTo>
                    <a:pt x="271353" y="596722"/>
                  </a:lnTo>
                  <a:lnTo>
                    <a:pt x="271466" y="606199"/>
                  </a:lnTo>
                  <a:lnTo>
                    <a:pt x="271579" y="612122"/>
                  </a:lnTo>
                  <a:lnTo>
                    <a:pt x="271691" y="622486"/>
                  </a:lnTo>
                  <a:lnTo>
                    <a:pt x="271804" y="631371"/>
                  </a:lnTo>
                  <a:lnTo>
                    <a:pt x="271917" y="631963"/>
                  </a:lnTo>
                  <a:lnTo>
                    <a:pt x="272030" y="636701"/>
                  </a:lnTo>
                  <a:lnTo>
                    <a:pt x="272142" y="648251"/>
                  </a:lnTo>
                  <a:lnTo>
                    <a:pt x="272255" y="650324"/>
                  </a:lnTo>
                  <a:lnTo>
                    <a:pt x="272368" y="652101"/>
                  </a:lnTo>
                  <a:lnTo>
                    <a:pt x="272481" y="658319"/>
                  </a:lnTo>
                  <a:lnTo>
                    <a:pt x="272594" y="659800"/>
                  </a:lnTo>
                  <a:lnTo>
                    <a:pt x="272706" y="655950"/>
                  </a:lnTo>
                  <a:lnTo>
                    <a:pt x="272819" y="654766"/>
                  </a:lnTo>
                  <a:lnTo>
                    <a:pt x="272932" y="653877"/>
                  </a:lnTo>
                  <a:lnTo>
                    <a:pt x="273045" y="647066"/>
                  </a:lnTo>
                  <a:lnTo>
                    <a:pt x="273157" y="643809"/>
                  </a:lnTo>
                  <a:lnTo>
                    <a:pt x="273270" y="646178"/>
                  </a:lnTo>
                  <a:lnTo>
                    <a:pt x="273383" y="644105"/>
                  </a:lnTo>
                  <a:lnTo>
                    <a:pt x="273496" y="640255"/>
                  </a:lnTo>
                  <a:lnTo>
                    <a:pt x="273609" y="644105"/>
                  </a:lnTo>
                  <a:lnTo>
                    <a:pt x="273721" y="647066"/>
                  </a:lnTo>
                  <a:lnTo>
                    <a:pt x="273834" y="649139"/>
                  </a:lnTo>
                  <a:lnTo>
                    <a:pt x="273947" y="653285"/>
                  </a:lnTo>
                  <a:lnTo>
                    <a:pt x="274060" y="656543"/>
                  </a:lnTo>
                  <a:lnTo>
                    <a:pt x="274173" y="653285"/>
                  </a:lnTo>
                  <a:lnTo>
                    <a:pt x="274285" y="656246"/>
                  </a:lnTo>
                  <a:lnTo>
                    <a:pt x="274398" y="664835"/>
                  </a:lnTo>
                  <a:lnTo>
                    <a:pt x="274511" y="663946"/>
                  </a:lnTo>
                  <a:lnTo>
                    <a:pt x="274624" y="660096"/>
                  </a:lnTo>
                  <a:lnTo>
                    <a:pt x="274736" y="669869"/>
                  </a:lnTo>
                  <a:lnTo>
                    <a:pt x="274849" y="679938"/>
                  </a:lnTo>
                  <a:lnTo>
                    <a:pt x="274962" y="680234"/>
                  </a:lnTo>
                  <a:lnTo>
                    <a:pt x="275075" y="679049"/>
                  </a:lnTo>
                  <a:lnTo>
                    <a:pt x="275188" y="684380"/>
                  </a:lnTo>
                  <a:lnTo>
                    <a:pt x="275300" y="684972"/>
                  </a:lnTo>
                  <a:lnTo>
                    <a:pt x="275413" y="689118"/>
                  </a:lnTo>
                  <a:lnTo>
                    <a:pt x="275526" y="694152"/>
                  </a:lnTo>
                  <a:lnTo>
                    <a:pt x="275639" y="695633"/>
                  </a:lnTo>
                  <a:lnTo>
                    <a:pt x="275751" y="691487"/>
                  </a:lnTo>
                  <a:lnTo>
                    <a:pt x="275864" y="694152"/>
                  </a:lnTo>
                  <a:lnTo>
                    <a:pt x="275977" y="689118"/>
                  </a:lnTo>
                  <a:lnTo>
                    <a:pt x="276090" y="679049"/>
                  </a:lnTo>
                  <a:lnTo>
                    <a:pt x="276203" y="674903"/>
                  </a:lnTo>
                  <a:lnTo>
                    <a:pt x="276315" y="673423"/>
                  </a:lnTo>
                  <a:lnTo>
                    <a:pt x="276428" y="661873"/>
                  </a:lnTo>
                  <a:lnTo>
                    <a:pt x="276541" y="652693"/>
                  </a:lnTo>
                  <a:lnTo>
                    <a:pt x="276654" y="655654"/>
                  </a:lnTo>
                  <a:lnTo>
                    <a:pt x="276767" y="649139"/>
                  </a:lnTo>
                  <a:lnTo>
                    <a:pt x="276879" y="647362"/>
                  </a:lnTo>
                  <a:lnTo>
                    <a:pt x="276992" y="655062"/>
                  </a:lnTo>
                  <a:lnTo>
                    <a:pt x="277105" y="663058"/>
                  </a:lnTo>
                  <a:lnTo>
                    <a:pt x="277218" y="658912"/>
                  </a:lnTo>
                  <a:lnTo>
                    <a:pt x="277330" y="661577"/>
                  </a:lnTo>
                  <a:lnTo>
                    <a:pt x="277443" y="667500"/>
                  </a:lnTo>
                  <a:lnTo>
                    <a:pt x="277556" y="665131"/>
                  </a:lnTo>
                  <a:lnTo>
                    <a:pt x="277669" y="659800"/>
                  </a:lnTo>
                  <a:lnTo>
                    <a:pt x="277782" y="657727"/>
                  </a:lnTo>
                  <a:lnTo>
                    <a:pt x="277894" y="658912"/>
                  </a:lnTo>
                  <a:lnTo>
                    <a:pt x="278007" y="649435"/>
                  </a:lnTo>
                  <a:lnTo>
                    <a:pt x="278120" y="643512"/>
                  </a:lnTo>
                  <a:lnTo>
                    <a:pt x="278233" y="639959"/>
                  </a:lnTo>
                  <a:lnTo>
                    <a:pt x="278345" y="625448"/>
                  </a:lnTo>
                  <a:lnTo>
                    <a:pt x="278458" y="621006"/>
                  </a:lnTo>
                  <a:lnTo>
                    <a:pt x="278571" y="620117"/>
                  </a:lnTo>
                  <a:lnTo>
                    <a:pt x="278684" y="608272"/>
                  </a:lnTo>
                  <a:lnTo>
                    <a:pt x="278797" y="595538"/>
                  </a:lnTo>
                  <a:lnTo>
                    <a:pt x="278909" y="596426"/>
                  </a:lnTo>
                  <a:lnTo>
                    <a:pt x="279022" y="583692"/>
                  </a:lnTo>
                  <a:lnTo>
                    <a:pt x="279135" y="573031"/>
                  </a:lnTo>
                  <a:lnTo>
                    <a:pt x="279248" y="568589"/>
                  </a:lnTo>
                  <a:lnTo>
                    <a:pt x="279360" y="560001"/>
                  </a:lnTo>
                  <a:lnTo>
                    <a:pt x="279473" y="541640"/>
                  </a:lnTo>
                  <a:lnTo>
                    <a:pt x="279586" y="532460"/>
                  </a:lnTo>
                  <a:lnTo>
                    <a:pt x="279699" y="541048"/>
                  </a:lnTo>
                  <a:lnTo>
                    <a:pt x="279812" y="533348"/>
                  </a:lnTo>
                  <a:lnTo>
                    <a:pt x="279924" y="519726"/>
                  </a:lnTo>
                  <a:lnTo>
                    <a:pt x="280037" y="521207"/>
                  </a:lnTo>
                  <a:lnTo>
                    <a:pt x="280150" y="518837"/>
                  </a:lnTo>
                  <a:lnTo>
                    <a:pt x="280263" y="513803"/>
                  </a:lnTo>
                  <a:lnTo>
                    <a:pt x="280376" y="515284"/>
                  </a:lnTo>
                  <a:lnTo>
                    <a:pt x="280488" y="507584"/>
                  </a:lnTo>
                  <a:lnTo>
                    <a:pt x="280601" y="500181"/>
                  </a:lnTo>
                  <a:lnTo>
                    <a:pt x="280714" y="501069"/>
                  </a:lnTo>
                  <a:lnTo>
                    <a:pt x="280827" y="503142"/>
                  </a:lnTo>
                  <a:lnTo>
                    <a:pt x="280939" y="491000"/>
                  </a:lnTo>
                  <a:lnTo>
                    <a:pt x="281052" y="484781"/>
                  </a:lnTo>
                  <a:lnTo>
                    <a:pt x="281165" y="491296"/>
                  </a:lnTo>
                  <a:lnTo>
                    <a:pt x="281278" y="486854"/>
                  </a:lnTo>
                  <a:lnTo>
                    <a:pt x="281391" y="478266"/>
                  </a:lnTo>
                  <a:lnTo>
                    <a:pt x="281503" y="480931"/>
                  </a:lnTo>
                  <a:lnTo>
                    <a:pt x="281616" y="485670"/>
                  </a:lnTo>
                  <a:lnTo>
                    <a:pt x="281729" y="482708"/>
                  </a:lnTo>
                  <a:lnTo>
                    <a:pt x="281842" y="488335"/>
                  </a:lnTo>
                  <a:lnTo>
                    <a:pt x="281954" y="493665"/>
                  </a:lnTo>
                  <a:lnTo>
                    <a:pt x="282067" y="489519"/>
                  </a:lnTo>
                  <a:lnTo>
                    <a:pt x="282180" y="487447"/>
                  </a:lnTo>
                  <a:lnTo>
                    <a:pt x="282293" y="492777"/>
                  </a:lnTo>
                  <a:lnTo>
                    <a:pt x="282406" y="491296"/>
                  </a:lnTo>
                  <a:lnTo>
                    <a:pt x="282518" y="483004"/>
                  </a:lnTo>
                  <a:lnTo>
                    <a:pt x="282631" y="483597"/>
                  </a:lnTo>
                  <a:lnTo>
                    <a:pt x="282744" y="476193"/>
                  </a:lnTo>
                  <a:lnTo>
                    <a:pt x="282857" y="466124"/>
                  </a:lnTo>
                  <a:lnTo>
                    <a:pt x="282970" y="460498"/>
                  </a:lnTo>
                  <a:lnTo>
                    <a:pt x="283082" y="467901"/>
                  </a:lnTo>
                  <a:lnTo>
                    <a:pt x="283195" y="452206"/>
                  </a:lnTo>
                  <a:lnTo>
                    <a:pt x="283308" y="450725"/>
                  </a:lnTo>
                  <a:lnTo>
                    <a:pt x="283421" y="451614"/>
                  </a:lnTo>
                  <a:lnTo>
                    <a:pt x="283533" y="454279"/>
                  </a:lnTo>
                  <a:lnTo>
                    <a:pt x="283646" y="442729"/>
                  </a:lnTo>
                  <a:lnTo>
                    <a:pt x="283759" y="440656"/>
                  </a:lnTo>
                  <a:lnTo>
                    <a:pt x="283872" y="443322"/>
                  </a:lnTo>
                  <a:lnTo>
                    <a:pt x="283985" y="437991"/>
                  </a:lnTo>
                  <a:lnTo>
                    <a:pt x="284097" y="438583"/>
                  </a:lnTo>
                  <a:lnTo>
                    <a:pt x="284210" y="437103"/>
                  </a:lnTo>
                  <a:lnTo>
                    <a:pt x="284323" y="429699"/>
                  </a:lnTo>
                  <a:lnTo>
                    <a:pt x="284436" y="425849"/>
                  </a:lnTo>
                  <a:lnTo>
                    <a:pt x="284548" y="429403"/>
                  </a:lnTo>
                  <a:lnTo>
                    <a:pt x="284661" y="427922"/>
                  </a:lnTo>
                  <a:lnTo>
                    <a:pt x="284774" y="419630"/>
                  </a:lnTo>
                  <a:lnTo>
                    <a:pt x="284887" y="416669"/>
                  </a:lnTo>
                  <a:lnTo>
                    <a:pt x="285000" y="420815"/>
                  </a:lnTo>
                  <a:lnTo>
                    <a:pt x="285112" y="419630"/>
                  </a:lnTo>
                  <a:lnTo>
                    <a:pt x="285225" y="422888"/>
                  </a:lnTo>
                  <a:lnTo>
                    <a:pt x="285338" y="427922"/>
                  </a:lnTo>
                  <a:lnTo>
                    <a:pt x="285451" y="430884"/>
                  </a:lnTo>
                  <a:lnTo>
                    <a:pt x="285563" y="433549"/>
                  </a:lnTo>
                  <a:lnTo>
                    <a:pt x="285676" y="440064"/>
                  </a:lnTo>
                  <a:lnTo>
                    <a:pt x="285789" y="437991"/>
                  </a:lnTo>
                  <a:lnTo>
                    <a:pt x="285902" y="431180"/>
                  </a:lnTo>
                  <a:lnTo>
                    <a:pt x="286015" y="431476"/>
                  </a:lnTo>
                  <a:lnTo>
                    <a:pt x="286127" y="434734"/>
                  </a:lnTo>
                  <a:lnTo>
                    <a:pt x="286240" y="433549"/>
                  </a:lnTo>
                  <a:lnTo>
                    <a:pt x="286353" y="426738"/>
                  </a:lnTo>
                  <a:lnTo>
                    <a:pt x="286466" y="422888"/>
                  </a:lnTo>
                  <a:lnTo>
                    <a:pt x="286579" y="417557"/>
                  </a:lnTo>
                  <a:lnTo>
                    <a:pt x="286691" y="413411"/>
                  </a:lnTo>
                  <a:lnTo>
                    <a:pt x="286804" y="416669"/>
                  </a:lnTo>
                  <a:lnTo>
                    <a:pt x="286917" y="414300"/>
                  </a:lnTo>
                  <a:lnTo>
                    <a:pt x="287030" y="408969"/>
                  </a:lnTo>
                  <a:lnTo>
                    <a:pt x="287142" y="411042"/>
                  </a:lnTo>
                  <a:lnTo>
                    <a:pt x="287255" y="419334"/>
                  </a:lnTo>
                  <a:lnTo>
                    <a:pt x="287368" y="416373"/>
                  </a:lnTo>
                  <a:lnTo>
                    <a:pt x="287481" y="416669"/>
                  </a:lnTo>
                  <a:lnTo>
                    <a:pt x="287594" y="421407"/>
                  </a:lnTo>
                  <a:lnTo>
                    <a:pt x="287706" y="424961"/>
                  </a:lnTo>
                  <a:lnTo>
                    <a:pt x="287819" y="430291"/>
                  </a:lnTo>
                  <a:lnTo>
                    <a:pt x="287932" y="442137"/>
                  </a:lnTo>
                  <a:lnTo>
                    <a:pt x="288045" y="450725"/>
                  </a:lnTo>
                  <a:lnTo>
                    <a:pt x="288157" y="448356"/>
                  </a:lnTo>
                  <a:lnTo>
                    <a:pt x="288270" y="457240"/>
                  </a:lnTo>
                  <a:lnTo>
                    <a:pt x="288383" y="470270"/>
                  </a:lnTo>
                  <a:lnTo>
                    <a:pt x="288496" y="475305"/>
                  </a:lnTo>
                  <a:lnTo>
                    <a:pt x="288609" y="480931"/>
                  </a:lnTo>
                  <a:lnTo>
                    <a:pt x="288721" y="487150"/>
                  </a:lnTo>
                  <a:lnTo>
                    <a:pt x="288834" y="489223"/>
                  </a:lnTo>
                  <a:lnTo>
                    <a:pt x="288947" y="486558"/>
                  </a:lnTo>
                  <a:lnTo>
                    <a:pt x="289060" y="490112"/>
                  </a:lnTo>
                  <a:lnTo>
                    <a:pt x="289173" y="496331"/>
                  </a:lnTo>
                  <a:lnTo>
                    <a:pt x="289285" y="499884"/>
                  </a:lnTo>
                  <a:lnTo>
                    <a:pt x="289398" y="505511"/>
                  </a:lnTo>
                  <a:lnTo>
                    <a:pt x="289511" y="508769"/>
                  </a:lnTo>
                  <a:lnTo>
                    <a:pt x="289624" y="514395"/>
                  </a:lnTo>
                  <a:lnTo>
                    <a:pt x="289736" y="521207"/>
                  </a:lnTo>
                  <a:lnTo>
                    <a:pt x="289849" y="530683"/>
                  </a:lnTo>
                  <a:lnTo>
                    <a:pt x="289962" y="533348"/>
                  </a:lnTo>
                  <a:lnTo>
                    <a:pt x="290075" y="535421"/>
                  </a:lnTo>
                  <a:lnTo>
                    <a:pt x="290188" y="543121"/>
                  </a:lnTo>
                  <a:lnTo>
                    <a:pt x="290300" y="549636"/>
                  </a:lnTo>
                  <a:lnTo>
                    <a:pt x="290413" y="554670"/>
                  </a:lnTo>
                  <a:lnTo>
                    <a:pt x="290526" y="559112"/>
                  </a:lnTo>
                  <a:lnTo>
                    <a:pt x="290639" y="560001"/>
                  </a:lnTo>
                  <a:lnTo>
                    <a:pt x="290751" y="557928"/>
                  </a:lnTo>
                  <a:lnTo>
                    <a:pt x="290864" y="566220"/>
                  </a:lnTo>
                  <a:lnTo>
                    <a:pt x="290977" y="574808"/>
                  </a:lnTo>
                  <a:lnTo>
                    <a:pt x="291090" y="572735"/>
                  </a:lnTo>
                  <a:lnTo>
                    <a:pt x="291203" y="570070"/>
                  </a:lnTo>
                  <a:lnTo>
                    <a:pt x="291315" y="573327"/>
                  </a:lnTo>
                  <a:lnTo>
                    <a:pt x="291428" y="582508"/>
                  </a:lnTo>
                  <a:lnTo>
                    <a:pt x="291541" y="596426"/>
                  </a:lnTo>
                  <a:lnTo>
                    <a:pt x="291654" y="602941"/>
                  </a:lnTo>
                  <a:lnTo>
                    <a:pt x="291767" y="604422"/>
                  </a:lnTo>
                  <a:lnTo>
                    <a:pt x="291879" y="609456"/>
                  </a:lnTo>
                  <a:lnTo>
                    <a:pt x="291992" y="620117"/>
                  </a:lnTo>
                  <a:lnTo>
                    <a:pt x="292105" y="635221"/>
                  </a:lnTo>
                  <a:lnTo>
                    <a:pt x="292218" y="634628"/>
                  </a:lnTo>
                  <a:lnTo>
                    <a:pt x="292330" y="630778"/>
                  </a:lnTo>
                  <a:lnTo>
                    <a:pt x="292443" y="639070"/>
                  </a:lnTo>
                  <a:lnTo>
                    <a:pt x="292556" y="649139"/>
                  </a:lnTo>
                  <a:lnTo>
                    <a:pt x="292669" y="650620"/>
                  </a:lnTo>
                  <a:lnTo>
                    <a:pt x="292782" y="655654"/>
                  </a:lnTo>
                  <a:lnTo>
                    <a:pt x="292894" y="661281"/>
                  </a:lnTo>
                  <a:lnTo>
                    <a:pt x="293007" y="658319"/>
                  </a:lnTo>
                  <a:lnTo>
                    <a:pt x="293120" y="666315"/>
                  </a:lnTo>
                  <a:lnTo>
                    <a:pt x="293233" y="674311"/>
                  </a:lnTo>
                  <a:lnTo>
                    <a:pt x="293345" y="681418"/>
                  </a:lnTo>
                  <a:lnTo>
                    <a:pt x="293458" y="685268"/>
                  </a:lnTo>
                  <a:lnTo>
                    <a:pt x="293571" y="691191"/>
                  </a:lnTo>
                  <a:lnTo>
                    <a:pt x="293684" y="697410"/>
                  </a:lnTo>
                  <a:lnTo>
                    <a:pt x="293797" y="699483"/>
                  </a:lnTo>
                  <a:lnTo>
                    <a:pt x="293909" y="703037"/>
                  </a:lnTo>
                  <a:lnTo>
                    <a:pt x="294022" y="698891"/>
                  </a:lnTo>
                  <a:lnTo>
                    <a:pt x="294135" y="686453"/>
                  </a:lnTo>
                  <a:lnTo>
                    <a:pt x="294248" y="680234"/>
                  </a:lnTo>
                  <a:lnTo>
                    <a:pt x="294360" y="683788"/>
                  </a:lnTo>
                  <a:lnTo>
                    <a:pt x="294473" y="675792"/>
                  </a:lnTo>
                  <a:lnTo>
                    <a:pt x="294586" y="666019"/>
                  </a:lnTo>
                  <a:lnTo>
                    <a:pt x="294699" y="661873"/>
                  </a:lnTo>
                  <a:lnTo>
                    <a:pt x="294812" y="661577"/>
                  </a:lnTo>
                  <a:lnTo>
                    <a:pt x="294924" y="661873"/>
                  </a:lnTo>
                  <a:lnTo>
                    <a:pt x="295037" y="670757"/>
                  </a:lnTo>
                  <a:lnTo>
                    <a:pt x="295150" y="673423"/>
                  </a:lnTo>
                  <a:lnTo>
                    <a:pt x="295263" y="677569"/>
                  </a:lnTo>
                  <a:lnTo>
                    <a:pt x="295376" y="684380"/>
                  </a:lnTo>
                  <a:lnTo>
                    <a:pt x="295488" y="689414"/>
                  </a:lnTo>
                  <a:lnTo>
                    <a:pt x="295601" y="692079"/>
                  </a:lnTo>
                  <a:lnTo>
                    <a:pt x="295714" y="693264"/>
                  </a:lnTo>
                  <a:lnTo>
                    <a:pt x="295827" y="697114"/>
                  </a:lnTo>
                  <a:lnTo>
                    <a:pt x="295939" y="694745"/>
                  </a:lnTo>
                  <a:lnTo>
                    <a:pt x="296052" y="696522"/>
                  </a:lnTo>
                  <a:lnTo>
                    <a:pt x="296165" y="697410"/>
                  </a:lnTo>
                  <a:lnTo>
                    <a:pt x="296278" y="699483"/>
                  </a:lnTo>
                  <a:lnTo>
                    <a:pt x="296391" y="692079"/>
                  </a:lnTo>
                  <a:lnTo>
                    <a:pt x="296503" y="695633"/>
                  </a:lnTo>
                  <a:lnTo>
                    <a:pt x="296616" y="699187"/>
                  </a:lnTo>
                  <a:lnTo>
                    <a:pt x="296729" y="691191"/>
                  </a:lnTo>
                  <a:lnTo>
                    <a:pt x="296842" y="688526"/>
                  </a:lnTo>
                  <a:lnTo>
                    <a:pt x="296954" y="695041"/>
                  </a:lnTo>
                  <a:lnTo>
                    <a:pt x="297067" y="694152"/>
                  </a:lnTo>
                  <a:lnTo>
                    <a:pt x="297180" y="677272"/>
                  </a:lnTo>
                  <a:lnTo>
                    <a:pt x="297293" y="671054"/>
                  </a:lnTo>
                  <a:lnTo>
                    <a:pt x="297406" y="667204"/>
                  </a:lnTo>
                  <a:lnTo>
                    <a:pt x="297518" y="655654"/>
                  </a:lnTo>
                  <a:lnTo>
                    <a:pt x="297631" y="649139"/>
                  </a:lnTo>
                  <a:lnTo>
                    <a:pt x="297744" y="644697"/>
                  </a:lnTo>
                  <a:lnTo>
                    <a:pt x="297857" y="634332"/>
                  </a:lnTo>
                  <a:lnTo>
                    <a:pt x="297970" y="623375"/>
                  </a:lnTo>
                  <a:lnTo>
                    <a:pt x="298082" y="618933"/>
                  </a:lnTo>
                  <a:lnTo>
                    <a:pt x="298195" y="606791"/>
                  </a:lnTo>
                  <a:lnTo>
                    <a:pt x="298308" y="587542"/>
                  </a:lnTo>
                  <a:lnTo>
                    <a:pt x="298421" y="573031"/>
                  </a:lnTo>
                  <a:lnTo>
                    <a:pt x="298533" y="563258"/>
                  </a:lnTo>
                  <a:lnTo>
                    <a:pt x="298646" y="552005"/>
                  </a:lnTo>
                  <a:lnTo>
                    <a:pt x="298759" y="545194"/>
                  </a:lnTo>
                  <a:lnTo>
                    <a:pt x="298872" y="543713"/>
                  </a:lnTo>
                  <a:lnTo>
                    <a:pt x="298985" y="538383"/>
                  </a:lnTo>
                  <a:lnTo>
                    <a:pt x="299097" y="531275"/>
                  </a:lnTo>
                  <a:lnTo>
                    <a:pt x="299210" y="528610"/>
                  </a:lnTo>
                  <a:lnTo>
                    <a:pt x="299323" y="523279"/>
                  </a:lnTo>
                  <a:lnTo>
                    <a:pt x="299436" y="513803"/>
                  </a:lnTo>
                  <a:lnTo>
                    <a:pt x="299548" y="504623"/>
                  </a:lnTo>
                  <a:lnTo>
                    <a:pt x="299661" y="499292"/>
                  </a:lnTo>
                  <a:lnTo>
                    <a:pt x="299774" y="496923"/>
                  </a:lnTo>
                  <a:lnTo>
                    <a:pt x="299887" y="495146"/>
                  </a:lnTo>
                  <a:lnTo>
                    <a:pt x="300000" y="492777"/>
                  </a:lnTo>
                  <a:lnTo>
                    <a:pt x="300112" y="485670"/>
                  </a:lnTo>
                  <a:lnTo>
                    <a:pt x="300225" y="477082"/>
                  </a:lnTo>
                  <a:lnTo>
                    <a:pt x="300338" y="468790"/>
                  </a:lnTo>
                  <a:lnTo>
                    <a:pt x="300451" y="461090"/>
                  </a:lnTo>
                  <a:lnTo>
                    <a:pt x="300564" y="449837"/>
                  </a:lnTo>
                  <a:lnTo>
                    <a:pt x="300676" y="441841"/>
                  </a:lnTo>
                  <a:lnTo>
                    <a:pt x="300789" y="432661"/>
                  </a:lnTo>
                  <a:lnTo>
                    <a:pt x="300902" y="422592"/>
                  </a:lnTo>
                  <a:lnTo>
                    <a:pt x="301015" y="415188"/>
                  </a:lnTo>
                  <a:lnTo>
                    <a:pt x="301127" y="406600"/>
                  </a:lnTo>
                  <a:lnTo>
                    <a:pt x="301240" y="397716"/>
                  </a:lnTo>
                  <a:lnTo>
                    <a:pt x="301353" y="381132"/>
                  </a:lnTo>
                  <a:lnTo>
                    <a:pt x="301466" y="375802"/>
                  </a:lnTo>
                  <a:lnTo>
                    <a:pt x="301579" y="366621"/>
                  </a:lnTo>
                  <a:lnTo>
                    <a:pt x="301691" y="359810"/>
                  </a:lnTo>
                  <a:lnTo>
                    <a:pt x="301804" y="353591"/>
                  </a:lnTo>
                  <a:lnTo>
                    <a:pt x="301917" y="349149"/>
                  </a:lnTo>
                  <a:lnTo>
                    <a:pt x="302030" y="339080"/>
                  </a:lnTo>
                  <a:lnTo>
                    <a:pt x="302142" y="333454"/>
                  </a:lnTo>
                  <a:lnTo>
                    <a:pt x="302255" y="337007"/>
                  </a:lnTo>
                  <a:lnTo>
                    <a:pt x="302368" y="327531"/>
                  </a:lnTo>
                  <a:lnTo>
                    <a:pt x="302481" y="324273"/>
                  </a:lnTo>
                  <a:lnTo>
                    <a:pt x="302594" y="324865"/>
                  </a:lnTo>
                  <a:lnTo>
                    <a:pt x="302706" y="324273"/>
                  </a:lnTo>
                  <a:lnTo>
                    <a:pt x="302819" y="325754"/>
                  </a:lnTo>
                  <a:lnTo>
                    <a:pt x="302932" y="334934"/>
                  </a:lnTo>
                  <a:lnTo>
                    <a:pt x="303045" y="341449"/>
                  </a:lnTo>
                  <a:lnTo>
                    <a:pt x="303157" y="337303"/>
                  </a:lnTo>
                  <a:lnTo>
                    <a:pt x="303270" y="345299"/>
                  </a:lnTo>
                  <a:lnTo>
                    <a:pt x="303383" y="359810"/>
                  </a:lnTo>
                  <a:lnTo>
                    <a:pt x="303496" y="363660"/>
                  </a:lnTo>
                  <a:lnTo>
                    <a:pt x="303609" y="365437"/>
                  </a:lnTo>
                  <a:lnTo>
                    <a:pt x="303721" y="374025"/>
                  </a:lnTo>
                  <a:lnTo>
                    <a:pt x="303834" y="384390"/>
                  </a:lnTo>
                  <a:lnTo>
                    <a:pt x="303947" y="395051"/>
                  </a:lnTo>
                  <a:lnTo>
                    <a:pt x="304060" y="403935"/>
                  </a:lnTo>
                  <a:lnTo>
                    <a:pt x="304173" y="413411"/>
                  </a:lnTo>
                  <a:lnTo>
                    <a:pt x="304285" y="411635"/>
                  </a:lnTo>
                  <a:lnTo>
                    <a:pt x="304398" y="413708"/>
                  </a:lnTo>
                  <a:lnTo>
                    <a:pt x="304511" y="420815"/>
                  </a:lnTo>
                  <a:lnTo>
                    <a:pt x="304624" y="417557"/>
                  </a:lnTo>
                  <a:lnTo>
                    <a:pt x="304736" y="403935"/>
                  </a:lnTo>
                  <a:lnTo>
                    <a:pt x="304849" y="398308"/>
                  </a:lnTo>
                  <a:lnTo>
                    <a:pt x="304962" y="396235"/>
                  </a:lnTo>
                  <a:lnTo>
                    <a:pt x="305075" y="386167"/>
                  </a:lnTo>
                  <a:lnTo>
                    <a:pt x="305188" y="374025"/>
                  </a:lnTo>
                  <a:lnTo>
                    <a:pt x="305300" y="371952"/>
                  </a:lnTo>
                  <a:lnTo>
                    <a:pt x="305413" y="364844"/>
                  </a:lnTo>
                  <a:lnTo>
                    <a:pt x="305526" y="358625"/>
                  </a:lnTo>
                  <a:lnTo>
                    <a:pt x="305639" y="358625"/>
                  </a:lnTo>
                  <a:lnTo>
                    <a:pt x="305751" y="359514"/>
                  </a:lnTo>
                  <a:lnTo>
                    <a:pt x="305864" y="353295"/>
                  </a:lnTo>
                  <a:lnTo>
                    <a:pt x="305977" y="360698"/>
                  </a:lnTo>
                  <a:lnTo>
                    <a:pt x="306090" y="363956"/>
                  </a:lnTo>
                  <a:lnTo>
                    <a:pt x="306203" y="365141"/>
                  </a:lnTo>
                  <a:lnTo>
                    <a:pt x="306315" y="367806"/>
                  </a:lnTo>
                  <a:lnTo>
                    <a:pt x="306428" y="380540"/>
                  </a:lnTo>
                  <a:lnTo>
                    <a:pt x="306541" y="386167"/>
                  </a:lnTo>
                  <a:lnTo>
                    <a:pt x="306654" y="391201"/>
                  </a:lnTo>
                  <a:lnTo>
                    <a:pt x="306767" y="405119"/>
                  </a:lnTo>
                  <a:lnTo>
                    <a:pt x="306879" y="410746"/>
                  </a:lnTo>
                  <a:lnTo>
                    <a:pt x="306992" y="416077"/>
                  </a:lnTo>
                  <a:lnTo>
                    <a:pt x="307105" y="425553"/>
                  </a:lnTo>
                  <a:lnTo>
                    <a:pt x="307218" y="438879"/>
                  </a:lnTo>
                  <a:lnTo>
                    <a:pt x="307330" y="447171"/>
                  </a:lnTo>
                  <a:lnTo>
                    <a:pt x="307443" y="457832"/>
                  </a:lnTo>
                  <a:lnTo>
                    <a:pt x="307556" y="473232"/>
                  </a:lnTo>
                  <a:lnTo>
                    <a:pt x="307669" y="485966"/>
                  </a:lnTo>
                  <a:lnTo>
                    <a:pt x="307782" y="501365"/>
                  </a:lnTo>
                  <a:lnTo>
                    <a:pt x="307894" y="516468"/>
                  </a:lnTo>
                  <a:lnTo>
                    <a:pt x="308007" y="524168"/>
                  </a:lnTo>
                  <a:lnTo>
                    <a:pt x="308120" y="533348"/>
                  </a:lnTo>
                  <a:lnTo>
                    <a:pt x="308233" y="546971"/>
                  </a:lnTo>
                  <a:lnTo>
                    <a:pt x="308345" y="556743"/>
                  </a:lnTo>
                  <a:lnTo>
                    <a:pt x="308458" y="563851"/>
                  </a:lnTo>
                  <a:lnTo>
                    <a:pt x="308571" y="570662"/>
                  </a:lnTo>
                  <a:lnTo>
                    <a:pt x="308684" y="581323"/>
                  </a:lnTo>
                  <a:lnTo>
                    <a:pt x="308797" y="584581"/>
                  </a:lnTo>
                  <a:lnTo>
                    <a:pt x="308909" y="590207"/>
                  </a:lnTo>
                  <a:lnTo>
                    <a:pt x="309022" y="592872"/>
                  </a:lnTo>
                  <a:lnTo>
                    <a:pt x="309135" y="588134"/>
                  </a:lnTo>
                  <a:lnTo>
                    <a:pt x="309248" y="584581"/>
                  </a:lnTo>
                  <a:lnTo>
                    <a:pt x="309360" y="587542"/>
                  </a:lnTo>
                  <a:lnTo>
                    <a:pt x="309473" y="589023"/>
                  </a:lnTo>
                  <a:lnTo>
                    <a:pt x="309586" y="583396"/>
                  </a:lnTo>
                  <a:lnTo>
                    <a:pt x="309699" y="583988"/>
                  </a:lnTo>
                  <a:lnTo>
                    <a:pt x="309812" y="591096"/>
                  </a:lnTo>
                  <a:lnTo>
                    <a:pt x="309924" y="590503"/>
                  </a:lnTo>
                  <a:lnTo>
                    <a:pt x="310037" y="589023"/>
                  </a:lnTo>
                  <a:lnTo>
                    <a:pt x="310150" y="591984"/>
                  </a:lnTo>
                  <a:lnTo>
                    <a:pt x="310263" y="590799"/>
                  </a:lnTo>
                  <a:lnTo>
                    <a:pt x="310376" y="586654"/>
                  </a:lnTo>
                  <a:lnTo>
                    <a:pt x="310488" y="593169"/>
                  </a:lnTo>
                  <a:lnTo>
                    <a:pt x="310601" y="597611"/>
                  </a:lnTo>
                  <a:lnTo>
                    <a:pt x="310714" y="593465"/>
                  </a:lnTo>
                  <a:lnTo>
                    <a:pt x="310827" y="596130"/>
                  </a:lnTo>
                  <a:lnTo>
                    <a:pt x="310939" y="607976"/>
                  </a:lnTo>
                  <a:lnTo>
                    <a:pt x="311052" y="615083"/>
                  </a:lnTo>
                  <a:lnTo>
                    <a:pt x="311165" y="617156"/>
                  </a:lnTo>
                  <a:lnTo>
                    <a:pt x="311278" y="626632"/>
                  </a:lnTo>
                  <a:lnTo>
                    <a:pt x="311391" y="637294"/>
                  </a:lnTo>
                  <a:lnTo>
                    <a:pt x="311503" y="642032"/>
                  </a:lnTo>
                  <a:lnTo>
                    <a:pt x="311616" y="648843"/>
                  </a:lnTo>
                  <a:lnTo>
                    <a:pt x="311729" y="654766"/>
                  </a:lnTo>
                  <a:lnTo>
                    <a:pt x="311842" y="649731"/>
                  </a:lnTo>
                  <a:lnTo>
                    <a:pt x="311954" y="653877"/>
                  </a:lnTo>
                  <a:lnTo>
                    <a:pt x="312067" y="662762"/>
                  </a:lnTo>
                  <a:lnTo>
                    <a:pt x="312180" y="660985"/>
                  </a:lnTo>
                  <a:lnTo>
                    <a:pt x="312293" y="655062"/>
                  </a:lnTo>
                  <a:lnTo>
                    <a:pt x="312406" y="662169"/>
                  </a:lnTo>
                  <a:lnTo>
                    <a:pt x="312518" y="668388"/>
                  </a:lnTo>
                  <a:lnTo>
                    <a:pt x="312631" y="668388"/>
                  </a:lnTo>
                  <a:lnTo>
                    <a:pt x="312744" y="667796"/>
                  </a:lnTo>
                  <a:lnTo>
                    <a:pt x="312857" y="670165"/>
                  </a:lnTo>
                  <a:lnTo>
                    <a:pt x="312970" y="673126"/>
                  </a:lnTo>
                  <a:lnTo>
                    <a:pt x="313082" y="676976"/>
                  </a:lnTo>
                  <a:lnTo>
                    <a:pt x="313195" y="679938"/>
                  </a:lnTo>
                  <a:lnTo>
                    <a:pt x="313308" y="674311"/>
                  </a:lnTo>
                  <a:lnTo>
                    <a:pt x="313421" y="671646"/>
                  </a:lnTo>
                  <a:lnTo>
                    <a:pt x="313533" y="672534"/>
                  </a:lnTo>
                  <a:lnTo>
                    <a:pt x="313646" y="669277"/>
                  </a:lnTo>
                  <a:lnTo>
                    <a:pt x="313759" y="661873"/>
                  </a:lnTo>
                  <a:lnTo>
                    <a:pt x="313872" y="658912"/>
                  </a:lnTo>
                  <a:lnTo>
                    <a:pt x="313985" y="650324"/>
                  </a:lnTo>
                  <a:lnTo>
                    <a:pt x="314097" y="634036"/>
                  </a:lnTo>
                  <a:lnTo>
                    <a:pt x="314210" y="630186"/>
                  </a:lnTo>
                  <a:lnTo>
                    <a:pt x="314323" y="627521"/>
                  </a:lnTo>
                  <a:lnTo>
                    <a:pt x="314436" y="621302"/>
                  </a:lnTo>
                  <a:lnTo>
                    <a:pt x="314548" y="614491"/>
                  </a:lnTo>
                  <a:lnTo>
                    <a:pt x="314661" y="614195"/>
                  </a:lnTo>
                  <a:lnTo>
                    <a:pt x="314774" y="613010"/>
                  </a:lnTo>
                  <a:lnTo>
                    <a:pt x="314887" y="617156"/>
                  </a:lnTo>
                  <a:lnTo>
                    <a:pt x="315000" y="624856"/>
                  </a:lnTo>
                  <a:lnTo>
                    <a:pt x="315112" y="625448"/>
                  </a:lnTo>
                  <a:lnTo>
                    <a:pt x="315225" y="626632"/>
                  </a:lnTo>
                  <a:lnTo>
                    <a:pt x="315338" y="640255"/>
                  </a:lnTo>
                  <a:lnTo>
                    <a:pt x="315451" y="657135"/>
                  </a:lnTo>
                  <a:lnTo>
                    <a:pt x="315564" y="659800"/>
                  </a:lnTo>
                  <a:lnTo>
                    <a:pt x="315676" y="662465"/>
                  </a:lnTo>
                  <a:lnTo>
                    <a:pt x="315789" y="674015"/>
                  </a:lnTo>
                  <a:lnTo>
                    <a:pt x="315902" y="679049"/>
                  </a:lnTo>
                  <a:lnTo>
                    <a:pt x="316015" y="677865"/>
                  </a:lnTo>
                  <a:lnTo>
                    <a:pt x="316127" y="682011"/>
                  </a:lnTo>
                  <a:lnTo>
                    <a:pt x="316240" y="683195"/>
                  </a:lnTo>
                  <a:lnTo>
                    <a:pt x="316353" y="672534"/>
                  </a:lnTo>
                  <a:lnTo>
                    <a:pt x="316466" y="667796"/>
                  </a:lnTo>
                  <a:lnTo>
                    <a:pt x="316579" y="671350"/>
                  </a:lnTo>
                  <a:lnTo>
                    <a:pt x="316691" y="663354"/>
                  </a:lnTo>
                  <a:lnTo>
                    <a:pt x="316804" y="654174"/>
                  </a:lnTo>
                  <a:lnTo>
                    <a:pt x="316917" y="650916"/>
                  </a:lnTo>
                  <a:lnTo>
                    <a:pt x="317030" y="645882"/>
                  </a:lnTo>
                  <a:lnTo>
                    <a:pt x="317142" y="636405"/>
                  </a:lnTo>
                  <a:lnTo>
                    <a:pt x="317255" y="630778"/>
                  </a:lnTo>
                  <a:lnTo>
                    <a:pt x="317368" y="625744"/>
                  </a:lnTo>
                  <a:lnTo>
                    <a:pt x="317481" y="612714"/>
                  </a:lnTo>
                  <a:lnTo>
                    <a:pt x="317594" y="602645"/>
                  </a:lnTo>
                  <a:lnTo>
                    <a:pt x="317706" y="593169"/>
                  </a:lnTo>
                  <a:lnTo>
                    <a:pt x="317819" y="578065"/>
                  </a:lnTo>
                  <a:lnTo>
                    <a:pt x="317932" y="562962"/>
                  </a:lnTo>
                  <a:lnTo>
                    <a:pt x="318045" y="553190"/>
                  </a:lnTo>
                  <a:lnTo>
                    <a:pt x="318157" y="536902"/>
                  </a:lnTo>
                  <a:lnTo>
                    <a:pt x="318270" y="523279"/>
                  </a:lnTo>
                  <a:lnTo>
                    <a:pt x="318383" y="515284"/>
                  </a:lnTo>
                  <a:lnTo>
                    <a:pt x="318496" y="509361"/>
                  </a:lnTo>
                  <a:lnTo>
                    <a:pt x="318609" y="502254"/>
                  </a:lnTo>
                  <a:lnTo>
                    <a:pt x="318721" y="502254"/>
                  </a:lnTo>
                  <a:lnTo>
                    <a:pt x="318834" y="501661"/>
                  </a:lnTo>
                  <a:lnTo>
                    <a:pt x="318947" y="499884"/>
                  </a:lnTo>
                  <a:lnTo>
                    <a:pt x="319060" y="499588"/>
                  </a:lnTo>
                  <a:lnTo>
                    <a:pt x="319173" y="504030"/>
                  </a:lnTo>
                  <a:lnTo>
                    <a:pt x="319285" y="500477"/>
                  </a:lnTo>
                  <a:lnTo>
                    <a:pt x="319398" y="496627"/>
                  </a:lnTo>
                  <a:lnTo>
                    <a:pt x="319511" y="496627"/>
                  </a:lnTo>
                  <a:lnTo>
                    <a:pt x="319624" y="495146"/>
                  </a:lnTo>
                  <a:lnTo>
                    <a:pt x="319736" y="491592"/>
                  </a:lnTo>
                  <a:lnTo>
                    <a:pt x="319849" y="496627"/>
                  </a:lnTo>
                  <a:lnTo>
                    <a:pt x="319962" y="496923"/>
                  </a:lnTo>
                  <a:lnTo>
                    <a:pt x="320075" y="490112"/>
                  </a:lnTo>
                  <a:lnTo>
                    <a:pt x="320188" y="491889"/>
                  </a:lnTo>
                  <a:lnTo>
                    <a:pt x="320300" y="497515"/>
                  </a:lnTo>
                  <a:lnTo>
                    <a:pt x="320413" y="496035"/>
                  </a:lnTo>
                  <a:lnTo>
                    <a:pt x="320526" y="491000"/>
                  </a:lnTo>
                  <a:lnTo>
                    <a:pt x="320639" y="489816"/>
                  </a:lnTo>
                  <a:lnTo>
                    <a:pt x="320751" y="487447"/>
                  </a:lnTo>
                  <a:lnTo>
                    <a:pt x="320864" y="476785"/>
                  </a:lnTo>
                  <a:lnTo>
                    <a:pt x="320977" y="472639"/>
                  </a:lnTo>
                  <a:lnTo>
                    <a:pt x="321090" y="469382"/>
                  </a:lnTo>
                  <a:lnTo>
                    <a:pt x="321203" y="455463"/>
                  </a:lnTo>
                  <a:lnTo>
                    <a:pt x="321315" y="443322"/>
                  </a:lnTo>
                  <a:lnTo>
                    <a:pt x="321428" y="443025"/>
                  </a:lnTo>
                  <a:lnTo>
                    <a:pt x="321541" y="434734"/>
                  </a:lnTo>
                  <a:lnTo>
                    <a:pt x="321654" y="420519"/>
                  </a:lnTo>
                  <a:lnTo>
                    <a:pt x="321767" y="413411"/>
                  </a:lnTo>
                  <a:lnTo>
                    <a:pt x="321879" y="414300"/>
                  </a:lnTo>
                  <a:lnTo>
                    <a:pt x="321992" y="408081"/>
                  </a:lnTo>
                  <a:lnTo>
                    <a:pt x="322105" y="403639"/>
                  </a:lnTo>
                  <a:lnTo>
                    <a:pt x="322218" y="398901"/>
                  </a:lnTo>
                  <a:lnTo>
                    <a:pt x="322330" y="393570"/>
                  </a:lnTo>
                  <a:lnTo>
                    <a:pt x="322443" y="391793"/>
                  </a:lnTo>
                  <a:lnTo>
                    <a:pt x="322556" y="396235"/>
                  </a:lnTo>
                  <a:lnTo>
                    <a:pt x="322669" y="394755"/>
                  </a:lnTo>
                  <a:lnTo>
                    <a:pt x="322782" y="390312"/>
                  </a:lnTo>
                  <a:lnTo>
                    <a:pt x="322894" y="394458"/>
                  </a:lnTo>
                  <a:lnTo>
                    <a:pt x="323007" y="401270"/>
                  </a:lnTo>
                  <a:lnTo>
                    <a:pt x="323120" y="400974"/>
                  </a:lnTo>
                  <a:lnTo>
                    <a:pt x="323233" y="402158"/>
                  </a:lnTo>
                  <a:lnTo>
                    <a:pt x="323345" y="410746"/>
                  </a:lnTo>
                  <a:lnTo>
                    <a:pt x="323458" y="421703"/>
                  </a:lnTo>
                  <a:lnTo>
                    <a:pt x="323571" y="432957"/>
                  </a:lnTo>
                  <a:lnTo>
                    <a:pt x="323684" y="445395"/>
                  </a:lnTo>
                  <a:lnTo>
                    <a:pt x="323797" y="451910"/>
                  </a:lnTo>
                  <a:lnTo>
                    <a:pt x="323909" y="455463"/>
                  </a:lnTo>
                  <a:lnTo>
                    <a:pt x="324022" y="464940"/>
                  </a:lnTo>
                  <a:lnTo>
                    <a:pt x="324135" y="469086"/>
                  </a:lnTo>
                  <a:lnTo>
                    <a:pt x="324248" y="464644"/>
                  </a:lnTo>
                  <a:lnTo>
                    <a:pt x="324361" y="461978"/>
                  </a:lnTo>
                  <a:lnTo>
                    <a:pt x="324473" y="462867"/>
                  </a:lnTo>
                  <a:lnTo>
                    <a:pt x="324586" y="461682"/>
                  </a:lnTo>
                  <a:lnTo>
                    <a:pt x="324699" y="459313"/>
                  </a:lnTo>
                  <a:lnTo>
                    <a:pt x="324812" y="455759"/>
                  </a:lnTo>
                  <a:lnTo>
                    <a:pt x="324924" y="446875"/>
                  </a:lnTo>
                  <a:lnTo>
                    <a:pt x="325037" y="439176"/>
                  </a:lnTo>
                  <a:lnTo>
                    <a:pt x="325150" y="435918"/>
                  </a:lnTo>
                  <a:lnTo>
                    <a:pt x="325263" y="433549"/>
                  </a:lnTo>
                  <a:lnTo>
                    <a:pt x="325376" y="424961"/>
                  </a:lnTo>
                  <a:lnTo>
                    <a:pt x="325488" y="419038"/>
                  </a:lnTo>
                  <a:lnTo>
                    <a:pt x="325601" y="417854"/>
                  </a:lnTo>
                  <a:lnTo>
                    <a:pt x="325714" y="414300"/>
                  </a:lnTo>
                  <a:lnTo>
                    <a:pt x="325827" y="411635"/>
                  </a:lnTo>
                  <a:lnTo>
                    <a:pt x="325939" y="414300"/>
                  </a:lnTo>
                  <a:lnTo>
                    <a:pt x="326052" y="415484"/>
                  </a:lnTo>
                  <a:lnTo>
                    <a:pt x="326165" y="417557"/>
                  </a:lnTo>
                  <a:lnTo>
                    <a:pt x="326278" y="427330"/>
                  </a:lnTo>
                  <a:lnTo>
                    <a:pt x="326391" y="435918"/>
                  </a:lnTo>
                  <a:lnTo>
                    <a:pt x="326503" y="439176"/>
                  </a:lnTo>
                  <a:lnTo>
                    <a:pt x="326616" y="449837"/>
                  </a:lnTo>
                  <a:lnTo>
                    <a:pt x="326729" y="463755"/>
                  </a:lnTo>
                  <a:lnTo>
                    <a:pt x="326842" y="470270"/>
                  </a:lnTo>
                  <a:lnTo>
                    <a:pt x="326954" y="475305"/>
                  </a:lnTo>
                  <a:lnTo>
                    <a:pt x="327067" y="493665"/>
                  </a:lnTo>
                  <a:lnTo>
                    <a:pt x="327180" y="506399"/>
                  </a:lnTo>
                  <a:lnTo>
                    <a:pt x="327293" y="510842"/>
                  </a:lnTo>
                  <a:lnTo>
                    <a:pt x="327406" y="519726"/>
                  </a:lnTo>
                  <a:lnTo>
                    <a:pt x="327518" y="531275"/>
                  </a:lnTo>
                  <a:lnTo>
                    <a:pt x="327631" y="536310"/>
                  </a:lnTo>
                  <a:lnTo>
                    <a:pt x="327744" y="539863"/>
                  </a:lnTo>
                  <a:lnTo>
                    <a:pt x="327857" y="545786"/>
                  </a:lnTo>
                  <a:lnTo>
                    <a:pt x="327970" y="547563"/>
                  </a:lnTo>
                  <a:lnTo>
                    <a:pt x="328082" y="546082"/>
                  </a:lnTo>
                  <a:lnTo>
                    <a:pt x="328195" y="551117"/>
                  </a:lnTo>
                  <a:lnTo>
                    <a:pt x="328308" y="549044"/>
                  </a:lnTo>
                  <a:lnTo>
                    <a:pt x="328421" y="543121"/>
                  </a:lnTo>
                  <a:lnTo>
                    <a:pt x="328533" y="544898"/>
                  </a:lnTo>
                  <a:lnTo>
                    <a:pt x="328646" y="548155"/>
                  </a:lnTo>
                  <a:lnTo>
                    <a:pt x="328759" y="541640"/>
                  </a:lnTo>
                  <a:lnTo>
                    <a:pt x="328872" y="538679"/>
                  </a:lnTo>
                  <a:lnTo>
                    <a:pt x="328985" y="540752"/>
                  </a:lnTo>
                  <a:lnTo>
                    <a:pt x="329097" y="538679"/>
                  </a:lnTo>
                  <a:lnTo>
                    <a:pt x="329210" y="538087"/>
                  </a:lnTo>
                  <a:lnTo>
                    <a:pt x="329323" y="538679"/>
                  </a:lnTo>
                  <a:lnTo>
                    <a:pt x="329436" y="536310"/>
                  </a:lnTo>
                  <a:lnTo>
                    <a:pt x="329548" y="528906"/>
                  </a:lnTo>
                  <a:lnTo>
                    <a:pt x="329661" y="535421"/>
                  </a:lnTo>
                  <a:lnTo>
                    <a:pt x="329774" y="538087"/>
                  </a:lnTo>
                  <a:lnTo>
                    <a:pt x="329887" y="530091"/>
                  </a:lnTo>
                  <a:lnTo>
                    <a:pt x="330000" y="529202"/>
                  </a:lnTo>
                  <a:lnTo>
                    <a:pt x="330112" y="534829"/>
                  </a:lnTo>
                  <a:lnTo>
                    <a:pt x="330225" y="536902"/>
                  </a:lnTo>
                  <a:lnTo>
                    <a:pt x="330338" y="542825"/>
                  </a:lnTo>
                  <a:lnTo>
                    <a:pt x="330451" y="549044"/>
                  </a:lnTo>
                  <a:lnTo>
                    <a:pt x="330564" y="549932"/>
                  </a:lnTo>
                  <a:lnTo>
                    <a:pt x="330676" y="555855"/>
                  </a:lnTo>
                  <a:lnTo>
                    <a:pt x="330789" y="568885"/>
                  </a:lnTo>
                  <a:lnTo>
                    <a:pt x="330902" y="578362"/>
                  </a:lnTo>
                  <a:lnTo>
                    <a:pt x="331015" y="578362"/>
                  </a:lnTo>
                  <a:lnTo>
                    <a:pt x="331127" y="580731"/>
                  </a:lnTo>
                  <a:lnTo>
                    <a:pt x="331240" y="591392"/>
                  </a:lnTo>
                  <a:lnTo>
                    <a:pt x="331353" y="597611"/>
                  </a:lnTo>
                  <a:lnTo>
                    <a:pt x="331466" y="600572"/>
                  </a:lnTo>
                  <a:lnTo>
                    <a:pt x="331579" y="601757"/>
                  </a:lnTo>
                  <a:lnTo>
                    <a:pt x="331691" y="598795"/>
                  </a:lnTo>
                  <a:lnTo>
                    <a:pt x="331804" y="600868"/>
                  </a:lnTo>
                  <a:lnTo>
                    <a:pt x="331917" y="605310"/>
                  </a:lnTo>
                  <a:lnTo>
                    <a:pt x="332030" y="607383"/>
                  </a:lnTo>
                  <a:lnTo>
                    <a:pt x="332142" y="600572"/>
                  </a:lnTo>
                  <a:lnTo>
                    <a:pt x="332255" y="602053"/>
                  </a:lnTo>
                  <a:lnTo>
                    <a:pt x="332368" y="608568"/>
                  </a:lnTo>
                  <a:lnTo>
                    <a:pt x="332481" y="608864"/>
                  </a:lnTo>
                  <a:lnTo>
                    <a:pt x="332594" y="608272"/>
                  </a:lnTo>
                  <a:lnTo>
                    <a:pt x="332706" y="612714"/>
                  </a:lnTo>
                  <a:lnTo>
                    <a:pt x="332819" y="617156"/>
                  </a:lnTo>
                  <a:lnTo>
                    <a:pt x="332932" y="616860"/>
                  </a:lnTo>
                  <a:lnTo>
                    <a:pt x="333045" y="623079"/>
                  </a:lnTo>
                  <a:lnTo>
                    <a:pt x="333157" y="630186"/>
                  </a:lnTo>
                  <a:lnTo>
                    <a:pt x="333270" y="635221"/>
                  </a:lnTo>
                  <a:lnTo>
                    <a:pt x="333383" y="637886"/>
                  </a:lnTo>
                  <a:lnTo>
                    <a:pt x="333496" y="642920"/>
                  </a:lnTo>
                  <a:lnTo>
                    <a:pt x="333609" y="650028"/>
                  </a:lnTo>
                  <a:lnTo>
                    <a:pt x="333721" y="653285"/>
                  </a:lnTo>
                  <a:lnTo>
                    <a:pt x="333834" y="655358"/>
                  </a:lnTo>
                  <a:lnTo>
                    <a:pt x="333947" y="651508"/>
                  </a:lnTo>
                  <a:lnTo>
                    <a:pt x="334060" y="647066"/>
                  </a:lnTo>
                  <a:lnTo>
                    <a:pt x="334173" y="644401"/>
                  </a:lnTo>
                  <a:lnTo>
                    <a:pt x="334285" y="637294"/>
                  </a:lnTo>
                  <a:lnTo>
                    <a:pt x="334398" y="626336"/>
                  </a:lnTo>
                  <a:lnTo>
                    <a:pt x="334511" y="621894"/>
                  </a:lnTo>
                  <a:lnTo>
                    <a:pt x="334624" y="620710"/>
                  </a:lnTo>
                  <a:lnTo>
                    <a:pt x="334736" y="613602"/>
                  </a:lnTo>
                  <a:lnTo>
                    <a:pt x="334849" y="605607"/>
                  </a:lnTo>
                  <a:lnTo>
                    <a:pt x="334962" y="603534"/>
                  </a:lnTo>
                  <a:lnTo>
                    <a:pt x="335075" y="601757"/>
                  </a:lnTo>
                  <a:lnTo>
                    <a:pt x="335188" y="601757"/>
                  </a:lnTo>
                  <a:lnTo>
                    <a:pt x="335300" y="602645"/>
                  </a:lnTo>
                  <a:lnTo>
                    <a:pt x="335413" y="600868"/>
                  </a:lnTo>
                  <a:lnTo>
                    <a:pt x="335526" y="600572"/>
                  </a:lnTo>
                  <a:lnTo>
                    <a:pt x="335639" y="602941"/>
                  </a:lnTo>
                  <a:lnTo>
                    <a:pt x="335751" y="608864"/>
                  </a:lnTo>
                  <a:lnTo>
                    <a:pt x="335864" y="612714"/>
                  </a:lnTo>
                  <a:lnTo>
                    <a:pt x="335977" y="616860"/>
                  </a:lnTo>
                  <a:lnTo>
                    <a:pt x="336090" y="624856"/>
                  </a:lnTo>
                  <a:lnTo>
                    <a:pt x="336203" y="630778"/>
                  </a:lnTo>
                  <a:lnTo>
                    <a:pt x="336315" y="632851"/>
                  </a:lnTo>
                  <a:lnTo>
                    <a:pt x="336428" y="636701"/>
                  </a:lnTo>
                  <a:lnTo>
                    <a:pt x="336541" y="637294"/>
                  </a:lnTo>
                  <a:lnTo>
                    <a:pt x="336654" y="636997"/>
                  </a:lnTo>
                  <a:lnTo>
                    <a:pt x="336767" y="639070"/>
                  </a:lnTo>
                  <a:lnTo>
                    <a:pt x="336879" y="644401"/>
                  </a:lnTo>
                  <a:lnTo>
                    <a:pt x="336992" y="636701"/>
                  </a:lnTo>
                  <a:lnTo>
                    <a:pt x="337105" y="628705"/>
                  </a:lnTo>
                  <a:lnTo>
                    <a:pt x="337218" y="630778"/>
                  </a:lnTo>
                  <a:lnTo>
                    <a:pt x="337330" y="629002"/>
                  </a:lnTo>
                  <a:lnTo>
                    <a:pt x="337443" y="623079"/>
                  </a:lnTo>
                  <a:lnTo>
                    <a:pt x="337556" y="614787"/>
                  </a:lnTo>
                  <a:lnTo>
                    <a:pt x="337669" y="613602"/>
                  </a:lnTo>
                  <a:lnTo>
                    <a:pt x="337782" y="605310"/>
                  </a:lnTo>
                  <a:lnTo>
                    <a:pt x="337894" y="600276"/>
                  </a:lnTo>
                  <a:lnTo>
                    <a:pt x="338007" y="595242"/>
                  </a:lnTo>
                  <a:lnTo>
                    <a:pt x="338120" y="583100"/>
                  </a:lnTo>
                  <a:lnTo>
                    <a:pt x="338233" y="573327"/>
                  </a:lnTo>
                  <a:lnTo>
                    <a:pt x="338345" y="570958"/>
                  </a:lnTo>
                  <a:lnTo>
                    <a:pt x="338458" y="566516"/>
                  </a:lnTo>
                  <a:lnTo>
                    <a:pt x="338571" y="548748"/>
                  </a:lnTo>
                  <a:lnTo>
                    <a:pt x="338684" y="544898"/>
                  </a:lnTo>
                  <a:lnTo>
                    <a:pt x="338797" y="540159"/>
                  </a:lnTo>
                  <a:lnTo>
                    <a:pt x="338909" y="535717"/>
                  </a:lnTo>
                  <a:lnTo>
                    <a:pt x="339022" y="529202"/>
                  </a:lnTo>
                  <a:lnTo>
                    <a:pt x="339135" y="528018"/>
                  </a:lnTo>
                  <a:lnTo>
                    <a:pt x="339248" y="528018"/>
                  </a:lnTo>
                  <a:lnTo>
                    <a:pt x="339361" y="526537"/>
                  </a:lnTo>
                  <a:lnTo>
                    <a:pt x="339473" y="534237"/>
                  </a:lnTo>
                  <a:lnTo>
                    <a:pt x="339586" y="534829"/>
                  </a:lnTo>
                  <a:lnTo>
                    <a:pt x="339699" y="535421"/>
                  </a:lnTo>
                  <a:lnTo>
                    <a:pt x="339812" y="541640"/>
                  </a:lnTo>
                  <a:lnTo>
                    <a:pt x="339924" y="549044"/>
                  </a:lnTo>
                  <a:lnTo>
                    <a:pt x="340037" y="544898"/>
                  </a:lnTo>
                  <a:lnTo>
                    <a:pt x="340150" y="541344"/>
                  </a:lnTo>
                  <a:lnTo>
                    <a:pt x="340263" y="543417"/>
                  </a:lnTo>
                  <a:lnTo>
                    <a:pt x="340376" y="537790"/>
                  </a:lnTo>
                  <a:lnTo>
                    <a:pt x="340488" y="531275"/>
                  </a:lnTo>
                  <a:lnTo>
                    <a:pt x="340601" y="528610"/>
                  </a:lnTo>
                  <a:lnTo>
                    <a:pt x="340714" y="521503"/>
                  </a:lnTo>
                  <a:lnTo>
                    <a:pt x="340827" y="514099"/>
                  </a:lnTo>
                  <a:lnTo>
                    <a:pt x="340939" y="513211"/>
                  </a:lnTo>
                  <a:lnTo>
                    <a:pt x="341052" y="512322"/>
                  </a:lnTo>
                  <a:lnTo>
                    <a:pt x="341165" y="504623"/>
                  </a:lnTo>
                  <a:lnTo>
                    <a:pt x="341278" y="496331"/>
                  </a:lnTo>
                  <a:lnTo>
                    <a:pt x="341391" y="500477"/>
                  </a:lnTo>
                  <a:lnTo>
                    <a:pt x="341503" y="500181"/>
                  </a:lnTo>
                  <a:lnTo>
                    <a:pt x="341616" y="495442"/>
                  </a:lnTo>
                  <a:lnTo>
                    <a:pt x="341729" y="492185"/>
                  </a:lnTo>
                  <a:lnTo>
                    <a:pt x="341842" y="487447"/>
                  </a:lnTo>
                  <a:lnTo>
                    <a:pt x="341954" y="479747"/>
                  </a:lnTo>
                  <a:lnTo>
                    <a:pt x="342067" y="478266"/>
                  </a:lnTo>
                  <a:lnTo>
                    <a:pt x="342180" y="476785"/>
                  </a:lnTo>
                  <a:lnTo>
                    <a:pt x="342293" y="462571"/>
                  </a:lnTo>
                  <a:lnTo>
                    <a:pt x="342406" y="457832"/>
                  </a:lnTo>
                  <a:lnTo>
                    <a:pt x="342518" y="458425"/>
                  </a:lnTo>
                  <a:lnTo>
                    <a:pt x="342631" y="451910"/>
                  </a:lnTo>
                  <a:lnTo>
                    <a:pt x="342744" y="446579"/>
                  </a:lnTo>
                  <a:lnTo>
                    <a:pt x="342857" y="446579"/>
                  </a:lnTo>
                  <a:lnTo>
                    <a:pt x="342970" y="445395"/>
                  </a:lnTo>
                  <a:lnTo>
                    <a:pt x="343082" y="437103"/>
                  </a:lnTo>
                  <a:lnTo>
                    <a:pt x="343195" y="438287"/>
                  </a:lnTo>
                  <a:lnTo>
                    <a:pt x="343308" y="440656"/>
                  </a:lnTo>
                  <a:lnTo>
                    <a:pt x="343421" y="432068"/>
                  </a:lnTo>
                  <a:lnTo>
                    <a:pt x="343533" y="427922"/>
                  </a:lnTo>
                  <a:lnTo>
                    <a:pt x="343646" y="429699"/>
                  </a:lnTo>
                  <a:lnTo>
                    <a:pt x="343759" y="422592"/>
                  </a:lnTo>
                  <a:lnTo>
                    <a:pt x="343872" y="413115"/>
                  </a:lnTo>
                  <a:lnTo>
                    <a:pt x="343985" y="417261"/>
                  </a:lnTo>
                  <a:lnTo>
                    <a:pt x="344097" y="416965"/>
                  </a:lnTo>
                  <a:lnTo>
                    <a:pt x="344210" y="406008"/>
                  </a:lnTo>
                  <a:lnTo>
                    <a:pt x="344323" y="400381"/>
                  </a:lnTo>
                  <a:lnTo>
                    <a:pt x="344436" y="403047"/>
                  </a:lnTo>
                  <a:lnTo>
                    <a:pt x="344548" y="399197"/>
                  </a:lnTo>
                  <a:lnTo>
                    <a:pt x="344661" y="397716"/>
                  </a:lnTo>
                  <a:lnTo>
                    <a:pt x="344774" y="400085"/>
                  </a:lnTo>
                  <a:lnTo>
                    <a:pt x="344887" y="400974"/>
                  </a:lnTo>
                  <a:lnTo>
                    <a:pt x="345000" y="412227"/>
                  </a:lnTo>
                  <a:lnTo>
                    <a:pt x="345112" y="419927"/>
                  </a:lnTo>
                  <a:lnTo>
                    <a:pt x="345225" y="422296"/>
                  </a:lnTo>
                  <a:lnTo>
                    <a:pt x="345338" y="419334"/>
                  </a:lnTo>
                  <a:lnTo>
                    <a:pt x="345451" y="425849"/>
                  </a:lnTo>
                  <a:lnTo>
                    <a:pt x="345564" y="429403"/>
                  </a:lnTo>
                  <a:lnTo>
                    <a:pt x="345676" y="424665"/>
                  </a:lnTo>
                  <a:lnTo>
                    <a:pt x="345789" y="421111"/>
                  </a:lnTo>
                  <a:lnTo>
                    <a:pt x="345902" y="415484"/>
                  </a:lnTo>
                  <a:lnTo>
                    <a:pt x="346015" y="405416"/>
                  </a:lnTo>
                  <a:lnTo>
                    <a:pt x="346127" y="395051"/>
                  </a:lnTo>
                  <a:lnTo>
                    <a:pt x="346240" y="389720"/>
                  </a:lnTo>
                  <a:lnTo>
                    <a:pt x="346353" y="380540"/>
                  </a:lnTo>
                  <a:lnTo>
                    <a:pt x="346466" y="365141"/>
                  </a:lnTo>
                  <a:lnTo>
                    <a:pt x="346579" y="358625"/>
                  </a:lnTo>
                  <a:lnTo>
                    <a:pt x="346691" y="358033"/>
                  </a:lnTo>
                  <a:lnTo>
                    <a:pt x="346804" y="347668"/>
                  </a:lnTo>
                  <a:lnTo>
                    <a:pt x="346917" y="340857"/>
                  </a:lnTo>
                  <a:lnTo>
                    <a:pt x="347030" y="343522"/>
                  </a:lnTo>
                  <a:lnTo>
                    <a:pt x="347142" y="339969"/>
                  </a:lnTo>
                  <a:lnTo>
                    <a:pt x="347255" y="336415"/>
                  </a:lnTo>
                  <a:lnTo>
                    <a:pt x="347368" y="343818"/>
                  </a:lnTo>
                  <a:lnTo>
                    <a:pt x="347481" y="347372"/>
                  </a:lnTo>
                  <a:lnTo>
                    <a:pt x="347594" y="349445"/>
                  </a:lnTo>
                  <a:lnTo>
                    <a:pt x="347706" y="352407"/>
                  </a:lnTo>
                  <a:lnTo>
                    <a:pt x="347819" y="363956"/>
                  </a:lnTo>
                  <a:lnTo>
                    <a:pt x="347932" y="372248"/>
                  </a:lnTo>
                  <a:lnTo>
                    <a:pt x="348045" y="379651"/>
                  </a:lnTo>
                  <a:lnTo>
                    <a:pt x="348157" y="395939"/>
                  </a:lnTo>
                  <a:lnTo>
                    <a:pt x="348270" y="403935"/>
                  </a:lnTo>
                  <a:lnTo>
                    <a:pt x="348383" y="408969"/>
                  </a:lnTo>
                  <a:lnTo>
                    <a:pt x="348496" y="419630"/>
                  </a:lnTo>
                  <a:lnTo>
                    <a:pt x="348609" y="432068"/>
                  </a:lnTo>
                  <a:lnTo>
                    <a:pt x="348721" y="437991"/>
                  </a:lnTo>
                  <a:lnTo>
                    <a:pt x="348834" y="446875"/>
                  </a:lnTo>
                  <a:lnTo>
                    <a:pt x="348947" y="459905"/>
                  </a:lnTo>
                  <a:lnTo>
                    <a:pt x="349060" y="466717"/>
                  </a:lnTo>
                  <a:lnTo>
                    <a:pt x="349173" y="475897"/>
                  </a:lnTo>
                  <a:lnTo>
                    <a:pt x="349285" y="488335"/>
                  </a:lnTo>
                  <a:lnTo>
                    <a:pt x="349398" y="494850"/>
                  </a:lnTo>
                  <a:lnTo>
                    <a:pt x="349511" y="498700"/>
                  </a:lnTo>
                  <a:lnTo>
                    <a:pt x="349624" y="506992"/>
                  </a:lnTo>
                  <a:lnTo>
                    <a:pt x="349736" y="515284"/>
                  </a:lnTo>
                  <a:lnTo>
                    <a:pt x="349849" y="516172"/>
                  </a:lnTo>
                  <a:lnTo>
                    <a:pt x="349962" y="521799"/>
                  </a:lnTo>
                  <a:lnTo>
                    <a:pt x="350075" y="530683"/>
                  </a:lnTo>
                  <a:lnTo>
                    <a:pt x="350188" y="537790"/>
                  </a:lnTo>
                  <a:lnTo>
                    <a:pt x="350300" y="542825"/>
                  </a:lnTo>
                  <a:lnTo>
                    <a:pt x="350413" y="546971"/>
                  </a:lnTo>
                  <a:lnTo>
                    <a:pt x="350526" y="548748"/>
                  </a:lnTo>
                  <a:lnTo>
                    <a:pt x="350639" y="546082"/>
                  </a:lnTo>
                  <a:lnTo>
                    <a:pt x="350751" y="554670"/>
                  </a:lnTo>
                  <a:lnTo>
                    <a:pt x="350864" y="556743"/>
                  </a:lnTo>
                  <a:lnTo>
                    <a:pt x="350977" y="557928"/>
                  </a:lnTo>
                  <a:lnTo>
                    <a:pt x="351090" y="565924"/>
                  </a:lnTo>
                  <a:lnTo>
                    <a:pt x="351203" y="582508"/>
                  </a:lnTo>
                  <a:lnTo>
                    <a:pt x="351315" y="586654"/>
                  </a:lnTo>
                  <a:lnTo>
                    <a:pt x="351428" y="587838"/>
                  </a:lnTo>
                  <a:lnTo>
                    <a:pt x="351541" y="593761"/>
                  </a:lnTo>
                  <a:lnTo>
                    <a:pt x="351654" y="599684"/>
                  </a:lnTo>
                  <a:lnTo>
                    <a:pt x="351767" y="612122"/>
                  </a:lnTo>
                  <a:lnTo>
                    <a:pt x="351879" y="633148"/>
                  </a:lnTo>
                  <a:lnTo>
                    <a:pt x="351992" y="649139"/>
                  </a:lnTo>
                  <a:lnTo>
                    <a:pt x="352105" y="656246"/>
                  </a:lnTo>
                  <a:lnTo>
                    <a:pt x="352218" y="671350"/>
                  </a:lnTo>
                  <a:lnTo>
                    <a:pt x="352330" y="687934"/>
                  </a:lnTo>
                  <a:lnTo>
                    <a:pt x="352443" y="687341"/>
                  </a:lnTo>
                  <a:lnTo>
                    <a:pt x="352556" y="684972"/>
                  </a:lnTo>
                  <a:lnTo>
                    <a:pt x="352669" y="692376"/>
                  </a:lnTo>
                  <a:lnTo>
                    <a:pt x="352782" y="699779"/>
                  </a:lnTo>
                  <a:lnTo>
                    <a:pt x="352894" y="704814"/>
                  </a:lnTo>
                  <a:lnTo>
                    <a:pt x="353007" y="713402"/>
                  </a:lnTo>
                  <a:lnTo>
                    <a:pt x="353120" y="723470"/>
                  </a:lnTo>
                  <a:lnTo>
                    <a:pt x="353233" y="724951"/>
                  </a:lnTo>
                  <a:lnTo>
                    <a:pt x="353345" y="728505"/>
                  </a:lnTo>
                  <a:lnTo>
                    <a:pt x="353458" y="735908"/>
                  </a:lnTo>
                  <a:lnTo>
                    <a:pt x="353571" y="733835"/>
                  </a:lnTo>
                  <a:lnTo>
                    <a:pt x="353684" y="730578"/>
                  </a:lnTo>
                  <a:lnTo>
                    <a:pt x="353797" y="735908"/>
                  </a:lnTo>
                  <a:lnTo>
                    <a:pt x="353909" y="738870"/>
                  </a:lnTo>
                  <a:lnTo>
                    <a:pt x="354022" y="738277"/>
                  </a:lnTo>
                  <a:lnTo>
                    <a:pt x="354135" y="743904"/>
                  </a:lnTo>
                  <a:lnTo>
                    <a:pt x="354248" y="746865"/>
                  </a:lnTo>
                  <a:lnTo>
                    <a:pt x="354361" y="744200"/>
                  </a:lnTo>
                  <a:lnTo>
                    <a:pt x="354473" y="752196"/>
                  </a:lnTo>
                  <a:lnTo>
                    <a:pt x="354586" y="756342"/>
                  </a:lnTo>
                  <a:lnTo>
                    <a:pt x="354699" y="750715"/>
                  </a:lnTo>
                  <a:lnTo>
                    <a:pt x="354812" y="742423"/>
                  </a:lnTo>
                  <a:lnTo>
                    <a:pt x="354924" y="744200"/>
                  </a:lnTo>
                  <a:lnTo>
                    <a:pt x="355037" y="730578"/>
                  </a:lnTo>
                  <a:lnTo>
                    <a:pt x="355150" y="714290"/>
                  </a:lnTo>
                  <a:lnTo>
                    <a:pt x="355263" y="701556"/>
                  </a:lnTo>
                  <a:lnTo>
                    <a:pt x="355376" y="688822"/>
                  </a:lnTo>
                  <a:lnTo>
                    <a:pt x="355488" y="673719"/>
                  </a:lnTo>
                  <a:lnTo>
                    <a:pt x="355601" y="665427"/>
                  </a:lnTo>
                  <a:lnTo>
                    <a:pt x="355714" y="660392"/>
                  </a:lnTo>
                  <a:lnTo>
                    <a:pt x="355827" y="653285"/>
                  </a:lnTo>
                  <a:lnTo>
                    <a:pt x="355939" y="663058"/>
                  </a:lnTo>
                  <a:lnTo>
                    <a:pt x="356052" y="676976"/>
                  </a:lnTo>
                  <a:lnTo>
                    <a:pt x="356165" y="681715"/>
                  </a:lnTo>
                  <a:lnTo>
                    <a:pt x="356278" y="682307"/>
                  </a:lnTo>
                  <a:lnTo>
                    <a:pt x="356391" y="697706"/>
                  </a:lnTo>
                  <a:lnTo>
                    <a:pt x="356503" y="713105"/>
                  </a:lnTo>
                  <a:lnTo>
                    <a:pt x="356616" y="717844"/>
                  </a:lnTo>
                  <a:lnTo>
                    <a:pt x="356729" y="727912"/>
                  </a:lnTo>
                  <a:lnTo>
                    <a:pt x="356842" y="734428"/>
                  </a:lnTo>
                  <a:lnTo>
                    <a:pt x="356954" y="738277"/>
                  </a:lnTo>
                  <a:lnTo>
                    <a:pt x="357067" y="745681"/>
                  </a:lnTo>
                  <a:lnTo>
                    <a:pt x="357180" y="758415"/>
                  </a:lnTo>
                  <a:lnTo>
                    <a:pt x="357293" y="757526"/>
                  </a:lnTo>
                  <a:lnTo>
                    <a:pt x="357406" y="756934"/>
                  </a:lnTo>
                  <a:lnTo>
                    <a:pt x="357518" y="761376"/>
                  </a:lnTo>
                  <a:lnTo>
                    <a:pt x="357631" y="766411"/>
                  </a:lnTo>
                  <a:lnTo>
                    <a:pt x="357744" y="759007"/>
                  </a:lnTo>
                  <a:lnTo>
                    <a:pt x="357857" y="744792"/>
                  </a:lnTo>
                  <a:lnTo>
                    <a:pt x="357970" y="732651"/>
                  </a:lnTo>
                  <a:lnTo>
                    <a:pt x="358082" y="714586"/>
                  </a:lnTo>
                  <a:lnTo>
                    <a:pt x="358195" y="700371"/>
                  </a:lnTo>
                  <a:lnTo>
                    <a:pt x="358308" y="684676"/>
                  </a:lnTo>
                  <a:lnTo>
                    <a:pt x="358421" y="672830"/>
                  </a:lnTo>
                  <a:lnTo>
                    <a:pt x="358533" y="656543"/>
                  </a:lnTo>
                  <a:lnTo>
                    <a:pt x="358646" y="649139"/>
                  </a:lnTo>
                  <a:lnTo>
                    <a:pt x="358759" y="634036"/>
                  </a:lnTo>
                  <a:lnTo>
                    <a:pt x="358872" y="612418"/>
                  </a:lnTo>
                  <a:lnTo>
                    <a:pt x="358985" y="590207"/>
                  </a:lnTo>
                  <a:lnTo>
                    <a:pt x="359097" y="568589"/>
                  </a:lnTo>
                  <a:lnTo>
                    <a:pt x="359210" y="552005"/>
                  </a:lnTo>
                  <a:lnTo>
                    <a:pt x="359323" y="538087"/>
                  </a:lnTo>
                  <a:lnTo>
                    <a:pt x="359436" y="529202"/>
                  </a:lnTo>
                  <a:lnTo>
                    <a:pt x="359548" y="514395"/>
                  </a:lnTo>
                  <a:lnTo>
                    <a:pt x="359661" y="506103"/>
                  </a:lnTo>
                  <a:lnTo>
                    <a:pt x="359774" y="496035"/>
                  </a:lnTo>
                  <a:lnTo>
                    <a:pt x="359887" y="482116"/>
                  </a:lnTo>
                  <a:lnTo>
                    <a:pt x="360000" y="470567"/>
                  </a:lnTo>
                  <a:lnTo>
                    <a:pt x="360112" y="469974"/>
                  </a:lnTo>
                  <a:lnTo>
                    <a:pt x="360225" y="472047"/>
                  </a:lnTo>
                  <a:lnTo>
                    <a:pt x="360338" y="465532"/>
                  </a:lnTo>
                  <a:lnTo>
                    <a:pt x="360451" y="460498"/>
                  </a:lnTo>
                  <a:lnTo>
                    <a:pt x="360564" y="452798"/>
                  </a:lnTo>
                  <a:lnTo>
                    <a:pt x="360676" y="446283"/>
                  </a:lnTo>
                  <a:lnTo>
                    <a:pt x="360789" y="438879"/>
                  </a:lnTo>
                  <a:lnTo>
                    <a:pt x="360902" y="435918"/>
                  </a:lnTo>
                  <a:lnTo>
                    <a:pt x="361015" y="432957"/>
                  </a:lnTo>
                  <a:lnTo>
                    <a:pt x="361127" y="429403"/>
                  </a:lnTo>
                  <a:lnTo>
                    <a:pt x="361240" y="432364"/>
                  </a:lnTo>
                  <a:lnTo>
                    <a:pt x="361353" y="435030"/>
                  </a:lnTo>
                  <a:lnTo>
                    <a:pt x="361466" y="428515"/>
                  </a:lnTo>
                  <a:lnTo>
                    <a:pt x="361579" y="416965"/>
                  </a:lnTo>
                  <a:lnTo>
                    <a:pt x="361691" y="413708"/>
                  </a:lnTo>
                  <a:lnTo>
                    <a:pt x="361804" y="408969"/>
                  </a:lnTo>
                  <a:lnTo>
                    <a:pt x="361917" y="400381"/>
                  </a:lnTo>
                  <a:lnTo>
                    <a:pt x="362030" y="398604"/>
                  </a:lnTo>
                  <a:lnTo>
                    <a:pt x="362142" y="394458"/>
                  </a:lnTo>
                  <a:lnTo>
                    <a:pt x="362255" y="387647"/>
                  </a:lnTo>
                  <a:lnTo>
                    <a:pt x="362368" y="382021"/>
                  </a:lnTo>
                  <a:lnTo>
                    <a:pt x="362481" y="384094"/>
                  </a:lnTo>
                  <a:lnTo>
                    <a:pt x="362594" y="376986"/>
                  </a:lnTo>
                  <a:lnTo>
                    <a:pt x="362706" y="366325"/>
                  </a:lnTo>
                  <a:lnTo>
                    <a:pt x="362819" y="360106"/>
                  </a:lnTo>
                  <a:lnTo>
                    <a:pt x="362932" y="354183"/>
                  </a:lnTo>
                  <a:lnTo>
                    <a:pt x="363045" y="352110"/>
                  </a:lnTo>
                  <a:lnTo>
                    <a:pt x="363158" y="350037"/>
                  </a:lnTo>
                  <a:lnTo>
                    <a:pt x="363270" y="349445"/>
                  </a:lnTo>
                  <a:lnTo>
                    <a:pt x="363383" y="334638"/>
                  </a:lnTo>
                  <a:lnTo>
                    <a:pt x="363496" y="334934"/>
                  </a:lnTo>
                  <a:lnTo>
                    <a:pt x="363609" y="347076"/>
                  </a:lnTo>
                  <a:lnTo>
                    <a:pt x="363721" y="344115"/>
                  </a:lnTo>
                  <a:lnTo>
                    <a:pt x="363834" y="337896"/>
                  </a:lnTo>
                  <a:lnTo>
                    <a:pt x="363947" y="336119"/>
                  </a:lnTo>
                  <a:lnTo>
                    <a:pt x="364060" y="339969"/>
                  </a:lnTo>
                  <a:lnTo>
                    <a:pt x="364173" y="343818"/>
                  </a:lnTo>
                  <a:lnTo>
                    <a:pt x="364285" y="348557"/>
                  </a:lnTo>
                  <a:lnTo>
                    <a:pt x="364398" y="348557"/>
                  </a:lnTo>
                  <a:lnTo>
                    <a:pt x="364511" y="347076"/>
                  </a:lnTo>
                  <a:lnTo>
                    <a:pt x="364624" y="354776"/>
                  </a:lnTo>
                  <a:lnTo>
                    <a:pt x="364736" y="369287"/>
                  </a:lnTo>
                  <a:lnTo>
                    <a:pt x="364849" y="379651"/>
                  </a:lnTo>
                  <a:lnTo>
                    <a:pt x="364962" y="394458"/>
                  </a:lnTo>
                  <a:lnTo>
                    <a:pt x="365075" y="407192"/>
                  </a:lnTo>
                  <a:lnTo>
                    <a:pt x="365188" y="410746"/>
                  </a:lnTo>
                  <a:lnTo>
                    <a:pt x="365300" y="420815"/>
                  </a:lnTo>
                  <a:lnTo>
                    <a:pt x="365413" y="432957"/>
                  </a:lnTo>
                  <a:lnTo>
                    <a:pt x="365526" y="437991"/>
                  </a:lnTo>
                  <a:lnTo>
                    <a:pt x="365639" y="432068"/>
                  </a:lnTo>
                  <a:lnTo>
                    <a:pt x="365751" y="428218"/>
                  </a:lnTo>
                  <a:lnTo>
                    <a:pt x="365864" y="428515"/>
                  </a:lnTo>
                  <a:lnTo>
                    <a:pt x="365977" y="424369"/>
                  </a:lnTo>
                  <a:lnTo>
                    <a:pt x="366090" y="416373"/>
                  </a:lnTo>
                  <a:lnTo>
                    <a:pt x="366203" y="409562"/>
                  </a:lnTo>
                  <a:lnTo>
                    <a:pt x="366315" y="398012"/>
                  </a:lnTo>
                  <a:lnTo>
                    <a:pt x="366428" y="390312"/>
                  </a:lnTo>
                  <a:lnTo>
                    <a:pt x="366541" y="395051"/>
                  </a:lnTo>
                  <a:lnTo>
                    <a:pt x="366654" y="388536"/>
                  </a:lnTo>
                  <a:lnTo>
                    <a:pt x="366767" y="379948"/>
                  </a:lnTo>
                  <a:lnTo>
                    <a:pt x="366879" y="374617"/>
                  </a:lnTo>
                  <a:lnTo>
                    <a:pt x="366992" y="381132"/>
                  </a:lnTo>
                  <a:lnTo>
                    <a:pt x="367105" y="377578"/>
                  </a:lnTo>
                  <a:lnTo>
                    <a:pt x="367218" y="378763"/>
                  </a:lnTo>
                  <a:lnTo>
                    <a:pt x="367330" y="388239"/>
                  </a:lnTo>
                  <a:lnTo>
                    <a:pt x="367443" y="392385"/>
                  </a:lnTo>
                  <a:lnTo>
                    <a:pt x="367556" y="395347"/>
                  </a:lnTo>
                  <a:lnTo>
                    <a:pt x="367669" y="404823"/>
                  </a:lnTo>
                  <a:lnTo>
                    <a:pt x="367782" y="423480"/>
                  </a:lnTo>
                  <a:lnTo>
                    <a:pt x="367894" y="431476"/>
                  </a:lnTo>
                  <a:lnTo>
                    <a:pt x="368007" y="443618"/>
                  </a:lnTo>
                  <a:lnTo>
                    <a:pt x="368120" y="462571"/>
                  </a:lnTo>
                  <a:lnTo>
                    <a:pt x="368233" y="478858"/>
                  </a:lnTo>
                  <a:lnTo>
                    <a:pt x="368345" y="494850"/>
                  </a:lnTo>
                  <a:lnTo>
                    <a:pt x="368458" y="509657"/>
                  </a:lnTo>
                  <a:lnTo>
                    <a:pt x="368571" y="528314"/>
                  </a:lnTo>
                  <a:lnTo>
                    <a:pt x="368684" y="537790"/>
                  </a:lnTo>
                  <a:lnTo>
                    <a:pt x="368797" y="553190"/>
                  </a:lnTo>
                  <a:lnTo>
                    <a:pt x="368909" y="565035"/>
                  </a:lnTo>
                  <a:lnTo>
                    <a:pt x="369022" y="570958"/>
                  </a:lnTo>
                  <a:lnTo>
                    <a:pt x="369135" y="587838"/>
                  </a:lnTo>
                  <a:lnTo>
                    <a:pt x="369248" y="603237"/>
                  </a:lnTo>
                  <a:lnTo>
                    <a:pt x="369361" y="605310"/>
                  </a:lnTo>
                  <a:lnTo>
                    <a:pt x="369473" y="606199"/>
                  </a:lnTo>
                  <a:lnTo>
                    <a:pt x="369586" y="616860"/>
                  </a:lnTo>
                  <a:lnTo>
                    <a:pt x="369699" y="617748"/>
                  </a:lnTo>
                  <a:lnTo>
                    <a:pt x="369812" y="610049"/>
                  </a:lnTo>
                  <a:lnTo>
                    <a:pt x="369924" y="605903"/>
                  </a:lnTo>
                  <a:lnTo>
                    <a:pt x="370037" y="599684"/>
                  </a:lnTo>
                  <a:lnTo>
                    <a:pt x="370150" y="591096"/>
                  </a:lnTo>
                  <a:lnTo>
                    <a:pt x="370263" y="582804"/>
                  </a:lnTo>
                  <a:lnTo>
                    <a:pt x="370376" y="575104"/>
                  </a:lnTo>
                  <a:lnTo>
                    <a:pt x="370488" y="568589"/>
                  </a:lnTo>
                  <a:lnTo>
                    <a:pt x="370601" y="563258"/>
                  </a:lnTo>
                  <a:lnTo>
                    <a:pt x="370714" y="560001"/>
                  </a:lnTo>
                  <a:lnTo>
                    <a:pt x="370827" y="555855"/>
                  </a:lnTo>
                  <a:lnTo>
                    <a:pt x="370939" y="554967"/>
                  </a:lnTo>
                  <a:lnTo>
                    <a:pt x="371052" y="560001"/>
                  </a:lnTo>
                  <a:lnTo>
                    <a:pt x="371165" y="562074"/>
                  </a:lnTo>
                  <a:lnTo>
                    <a:pt x="371278" y="562370"/>
                  </a:lnTo>
                  <a:lnTo>
                    <a:pt x="371391" y="568589"/>
                  </a:lnTo>
                  <a:lnTo>
                    <a:pt x="371503" y="578658"/>
                  </a:lnTo>
                  <a:lnTo>
                    <a:pt x="371616" y="579250"/>
                  </a:lnTo>
                  <a:lnTo>
                    <a:pt x="371729" y="581619"/>
                  </a:lnTo>
                  <a:lnTo>
                    <a:pt x="371842" y="586654"/>
                  </a:lnTo>
                  <a:lnTo>
                    <a:pt x="371954" y="592872"/>
                  </a:lnTo>
                  <a:lnTo>
                    <a:pt x="372067" y="593169"/>
                  </a:lnTo>
                  <a:lnTo>
                    <a:pt x="372180" y="594353"/>
                  </a:lnTo>
                  <a:lnTo>
                    <a:pt x="372293" y="601164"/>
                  </a:lnTo>
                  <a:lnTo>
                    <a:pt x="372406" y="606199"/>
                  </a:lnTo>
                  <a:lnTo>
                    <a:pt x="372518" y="612714"/>
                  </a:lnTo>
                  <a:lnTo>
                    <a:pt x="372631" y="618341"/>
                  </a:lnTo>
                  <a:lnTo>
                    <a:pt x="372744" y="619821"/>
                  </a:lnTo>
                  <a:lnTo>
                    <a:pt x="372857" y="623375"/>
                  </a:lnTo>
                  <a:lnTo>
                    <a:pt x="372970" y="634628"/>
                  </a:lnTo>
                  <a:lnTo>
                    <a:pt x="373082" y="639070"/>
                  </a:lnTo>
                  <a:lnTo>
                    <a:pt x="373195" y="633444"/>
                  </a:lnTo>
                  <a:lnTo>
                    <a:pt x="373308" y="639070"/>
                  </a:lnTo>
                  <a:lnTo>
                    <a:pt x="373421" y="647658"/>
                  </a:lnTo>
                  <a:lnTo>
                    <a:pt x="373533" y="646178"/>
                  </a:lnTo>
                  <a:lnTo>
                    <a:pt x="373646" y="645585"/>
                  </a:lnTo>
                  <a:lnTo>
                    <a:pt x="373759" y="648843"/>
                  </a:lnTo>
                  <a:lnTo>
                    <a:pt x="373872" y="651212"/>
                  </a:lnTo>
                  <a:lnTo>
                    <a:pt x="373985" y="651212"/>
                  </a:lnTo>
                  <a:lnTo>
                    <a:pt x="374097" y="653285"/>
                  </a:lnTo>
                  <a:lnTo>
                    <a:pt x="374210" y="650028"/>
                  </a:lnTo>
                  <a:lnTo>
                    <a:pt x="374323" y="648843"/>
                  </a:lnTo>
                  <a:lnTo>
                    <a:pt x="374436" y="651804"/>
                  </a:lnTo>
                  <a:lnTo>
                    <a:pt x="374548" y="650916"/>
                  </a:lnTo>
                  <a:lnTo>
                    <a:pt x="374661" y="642624"/>
                  </a:lnTo>
                  <a:lnTo>
                    <a:pt x="374774" y="642328"/>
                  </a:lnTo>
                  <a:lnTo>
                    <a:pt x="374887" y="644401"/>
                  </a:lnTo>
                  <a:lnTo>
                    <a:pt x="375000" y="643216"/>
                  </a:lnTo>
                  <a:lnTo>
                    <a:pt x="375112" y="637590"/>
                  </a:lnTo>
                  <a:lnTo>
                    <a:pt x="375225" y="637294"/>
                  </a:lnTo>
                  <a:lnTo>
                    <a:pt x="375338" y="635813"/>
                  </a:lnTo>
                  <a:lnTo>
                    <a:pt x="375451" y="636405"/>
                  </a:lnTo>
                  <a:lnTo>
                    <a:pt x="375564" y="638478"/>
                  </a:lnTo>
                  <a:lnTo>
                    <a:pt x="375676" y="639663"/>
                  </a:lnTo>
                  <a:lnTo>
                    <a:pt x="375789" y="642032"/>
                  </a:lnTo>
                  <a:lnTo>
                    <a:pt x="375902" y="647362"/>
                  </a:lnTo>
                  <a:lnTo>
                    <a:pt x="376015" y="655062"/>
                  </a:lnTo>
                  <a:lnTo>
                    <a:pt x="376127" y="654470"/>
                  </a:lnTo>
                  <a:lnTo>
                    <a:pt x="376240" y="652693"/>
                  </a:lnTo>
                  <a:lnTo>
                    <a:pt x="376353" y="654470"/>
                  </a:lnTo>
                  <a:lnTo>
                    <a:pt x="376466" y="652693"/>
                  </a:lnTo>
                  <a:lnTo>
                    <a:pt x="376579" y="644105"/>
                  </a:lnTo>
                  <a:lnTo>
                    <a:pt x="376691" y="641736"/>
                  </a:lnTo>
                  <a:lnTo>
                    <a:pt x="376804" y="634332"/>
                  </a:lnTo>
                  <a:lnTo>
                    <a:pt x="376917" y="624559"/>
                  </a:lnTo>
                  <a:lnTo>
                    <a:pt x="377030" y="617156"/>
                  </a:lnTo>
                  <a:lnTo>
                    <a:pt x="377142" y="613602"/>
                  </a:lnTo>
                  <a:lnTo>
                    <a:pt x="377255" y="606791"/>
                  </a:lnTo>
                  <a:lnTo>
                    <a:pt x="377368" y="593169"/>
                  </a:lnTo>
                  <a:lnTo>
                    <a:pt x="377481" y="592280"/>
                  </a:lnTo>
                  <a:lnTo>
                    <a:pt x="377594" y="589319"/>
                  </a:lnTo>
                  <a:lnTo>
                    <a:pt x="377706" y="583692"/>
                  </a:lnTo>
                  <a:lnTo>
                    <a:pt x="377819" y="581915"/>
                  </a:lnTo>
                  <a:lnTo>
                    <a:pt x="377932" y="583396"/>
                  </a:lnTo>
                  <a:lnTo>
                    <a:pt x="378045" y="577769"/>
                  </a:lnTo>
                  <a:lnTo>
                    <a:pt x="378158" y="575104"/>
                  </a:lnTo>
                  <a:lnTo>
                    <a:pt x="378270" y="578954"/>
                  </a:lnTo>
                  <a:lnTo>
                    <a:pt x="378383" y="577769"/>
                  </a:lnTo>
                  <a:lnTo>
                    <a:pt x="378496" y="570070"/>
                  </a:lnTo>
                  <a:lnTo>
                    <a:pt x="378609" y="569774"/>
                  </a:lnTo>
                  <a:lnTo>
                    <a:pt x="378721" y="570958"/>
                  </a:lnTo>
                  <a:lnTo>
                    <a:pt x="378834" y="561185"/>
                  </a:lnTo>
                  <a:lnTo>
                    <a:pt x="378947" y="556743"/>
                  </a:lnTo>
                  <a:lnTo>
                    <a:pt x="379060" y="554967"/>
                  </a:lnTo>
                  <a:lnTo>
                    <a:pt x="379173" y="547267"/>
                  </a:lnTo>
                  <a:lnTo>
                    <a:pt x="379285" y="539567"/>
                  </a:lnTo>
                  <a:lnTo>
                    <a:pt x="379398" y="539567"/>
                  </a:lnTo>
                  <a:lnTo>
                    <a:pt x="379511" y="536902"/>
                  </a:lnTo>
                  <a:lnTo>
                    <a:pt x="379624" y="531868"/>
                  </a:lnTo>
                  <a:lnTo>
                    <a:pt x="379736" y="535421"/>
                  </a:lnTo>
                  <a:lnTo>
                    <a:pt x="379849" y="533941"/>
                  </a:lnTo>
                  <a:lnTo>
                    <a:pt x="379962" y="529795"/>
                  </a:lnTo>
                  <a:lnTo>
                    <a:pt x="380075" y="537494"/>
                  </a:lnTo>
                  <a:lnTo>
                    <a:pt x="380188" y="536606"/>
                  </a:lnTo>
                  <a:lnTo>
                    <a:pt x="380300" y="531275"/>
                  </a:lnTo>
                  <a:lnTo>
                    <a:pt x="380413" y="530979"/>
                  </a:lnTo>
                  <a:lnTo>
                    <a:pt x="380526" y="533052"/>
                  </a:lnTo>
                  <a:lnTo>
                    <a:pt x="380639" y="527129"/>
                  </a:lnTo>
                  <a:lnTo>
                    <a:pt x="380751" y="519430"/>
                  </a:lnTo>
                  <a:lnTo>
                    <a:pt x="380864" y="514988"/>
                  </a:lnTo>
                  <a:lnTo>
                    <a:pt x="380977" y="507880"/>
                  </a:lnTo>
                  <a:lnTo>
                    <a:pt x="381090" y="501069"/>
                  </a:lnTo>
                  <a:lnTo>
                    <a:pt x="381203" y="499588"/>
                  </a:lnTo>
                  <a:lnTo>
                    <a:pt x="381315" y="498108"/>
                  </a:lnTo>
                  <a:lnTo>
                    <a:pt x="381428" y="492777"/>
                  </a:lnTo>
                  <a:lnTo>
                    <a:pt x="381541" y="491000"/>
                  </a:lnTo>
                  <a:lnTo>
                    <a:pt x="381654" y="493665"/>
                  </a:lnTo>
                  <a:lnTo>
                    <a:pt x="381767" y="488335"/>
                  </a:lnTo>
                  <a:lnTo>
                    <a:pt x="381879" y="480339"/>
                  </a:lnTo>
                  <a:lnTo>
                    <a:pt x="381992" y="483893"/>
                  </a:lnTo>
                  <a:lnTo>
                    <a:pt x="382105" y="479747"/>
                  </a:lnTo>
                  <a:lnTo>
                    <a:pt x="382218" y="471159"/>
                  </a:lnTo>
                  <a:lnTo>
                    <a:pt x="382330" y="465828"/>
                  </a:lnTo>
                  <a:lnTo>
                    <a:pt x="382443" y="464051"/>
                  </a:lnTo>
                  <a:lnTo>
                    <a:pt x="382556" y="453094"/>
                  </a:lnTo>
                  <a:lnTo>
                    <a:pt x="382669" y="447468"/>
                  </a:lnTo>
                  <a:lnTo>
                    <a:pt x="382782" y="448948"/>
                  </a:lnTo>
                  <a:lnTo>
                    <a:pt x="382894" y="437991"/>
                  </a:lnTo>
                  <a:lnTo>
                    <a:pt x="383007" y="432068"/>
                  </a:lnTo>
                  <a:lnTo>
                    <a:pt x="383120" y="434734"/>
                  </a:lnTo>
                  <a:lnTo>
                    <a:pt x="383233" y="435326"/>
                  </a:lnTo>
                  <a:lnTo>
                    <a:pt x="383345" y="425257"/>
                  </a:lnTo>
                  <a:lnTo>
                    <a:pt x="383458" y="421703"/>
                  </a:lnTo>
                  <a:lnTo>
                    <a:pt x="383571" y="426145"/>
                  </a:lnTo>
                  <a:lnTo>
                    <a:pt x="383684" y="419630"/>
                  </a:lnTo>
                  <a:lnTo>
                    <a:pt x="383797" y="419038"/>
                  </a:lnTo>
                  <a:lnTo>
                    <a:pt x="383909" y="418446"/>
                  </a:lnTo>
                  <a:lnTo>
                    <a:pt x="384022" y="416077"/>
                  </a:lnTo>
                  <a:lnTo>
                    <a:pt x="384135" y="413411"/>
                  </a:lnTo>
                  <a:lnTo>
                    <a:pt x="384248" y="414004"/>
                  </a:lnTo>
                  <a:lnTo>
                    <a:pt x="384361" y="412227"/>
                  </a:lnTo>
                  <a:lnTo>
                    <a:pt x="384473" y="407785"/>
                  </a:lnTo>
                  <a:lnTo>
                    <a:pt x="384586" y="410450"/>
                  </a:lnTo>
                  <a:lnTo>
                    <a:pt x="384699" y="412227"/>
                  </a:lnTo>
                  <a:lnTo>
                    <a:pt x="384812" y="410154"/>
                  </a:lnTo>
                  <a:lnTo>
                    <a:pt x="384924" y="413411"/>
                  </a:lnTo>
                  <a:lnTo>
                    <a:pt x="385037" y="428218"/>
                  </a:lnTo>
                  <a:lnTo>
                    <a:pt x="385150" y="433549"/>
                  </a:lnTo>
                  <a:lnTo>
                    <a:pt x="385263" y="432661"/>
                  </a:lnTo>
                  <a:lnTo>
                    <a:pt x="385376" y="440064"/>
                  </a:lnTo>
                  <a:lnTo>
                    <a:pt x="385488" y="444802"/>
                  </a:lnTo>
                  <a:lnTo>
                    <a:pt x="385601" y="445395"/>
                  </a:lnTo>
                  <a:lnTo>
                    <a:pt x="385714" y="445691"/>
                  </a:lnTo>
                  <a:lnTo>
                    <a:pt x="385827" y="444210"/>
                  </a:lnTo>
                  <a:lnTo>
                    <a:pt x="385939" y="442729"/>
                  </a:lnTo>
                  <a:lnTo>
                    <a:pt x="386052" y="443618"/>
                  </a:lnTo>
                  <a:lnTo>
                    <a:pt x="386165" y="444802"/>
                  </a:lnTo>
                  <a:lnTo>
                    <a:pt x="386278" y="437103"/>
                  </a:lnTo>
                  <a:lnTo>
                    <a:pt x="386391" y="433549"/>
                  </a:lnTo>
                  <a:lnTo>
                    <a:pt x="386503" y="434437"/>
                  </a:lnTo>
                  <a:lnTo>
                    <a:pt x="386616" y="434734"/>
                  </a:lnTo>
                  <a:lnTo>
                    <a:pt x="386729" y="432661"/>
                  </a:lnTo>
                  <a:lnTo>
                    <a:pt x="386842" y="432661"/>
                  </a:lnTo>
                  <a:lnTo>
                    <a:pt x="386955" y="437695"/>
                  </a:lnTo>
                  <a:lnTo>
                    <a:pt x="387067" y="435918"/>
                  </a:lnTo>
                  <a:lnTo>
                    <a:pt x="387180" y="437991"/>
                  </a:lnTo>
                  <a:lnTo>
                    <a:pt x="387293" y="445987"/>
                  </a:lnTo>
                  <a:lnTo>
                    <a:pt x="387406" y="447764"/>
                  </a:lnTo>
                  <a:lnTo>
                    <a:pt x="387518" y="450429"/>
                  </a:lnTo>
                  <a:lnTo>
                    <a:pt x="387631" y="459313"/>
                  </a:lnTo>
                  <a:lnTo>
                    <a:pt x="387744" y="462275"/>
                  </a:lnTo>
                  <a:lnTo>
                    <a:pt x="387857" y="453983"/>
                  </a:lnTo>
                  <a:lnTo>
                    <a:pt x="387970" y="471751"/>
                  </a:lnTo>
                  <a:lnTo>
                    <a:pt x="388082" y="487447"/>
                  </a:lnTo>
                  <a:lnTo>
                    <a:pt x="388195" y="484189"/>
                  </a:lnTo>
                  <a:lnTo>
                    <a:pt x="388308" y="480339"/>
                  </a:lnTo>
                  <a:lnTo>
                    <a:pt x="388421" y="493665"/>
                  </a:lnTo>
                  <a:lnTo>
                    <a:pt x="388533" y="505511"/>
                  </a:lnTo>
                  <a:lnTo>
                    <a:pt x="388646" y="509657"/>
                  </a:lnTo>
                  <a:lnTo>
                    <a:pt x="388759" y="512322"/>
                  </a:lnTo>
                  <a:lnTo>
                    <a:pt x="388872" y="510842"/>
                  </a:lnTo>
                  <a:lnTo>
                    <a:pt x="388985" y="511138"/>
                  </a:lnTo>
                  <a:lnTo>
                    <a:pt x="389097" y="523279"/>
                  </a:lnTo>
                  <a:lnTo>
                    <a:pt x="389210" y="530387"/>
                  </a:lnTo>
                  <a:lnTo>
                    <a:pt x="389323" y="521799"/>
                  </a:lnTo>
                  <a:lnTo>
                    <a:pt x="389436" y="518541"/>
                  </a:lnTo>
                  <a:lnTo>
                    <a:pt x="389548" y="526833"/>
                  </a:lnTo>
                  <a:lnTo>
                    <a:pt x="389661" y="536014"/>
                  </a:lnTo>
                  <a:lnTo>
                    <a:pt x="389774" y="533348"/>
                  </a:lnTo>
                  <a:lnTo>
                    <a:pt x="389887" y="535717"/>
                  </a:lnTo>
                  <a:lnTo>
                    <a:pt x="390000" y="537494"/>
                  </a:lnTo>
                  <a:lnTo>
                    <a:pt x="390112" y="539863"/>
                  </a:lnTo>
                  <a:lnTo>
                    <a:pt x="390225" y="550228"/>
                  </a:lnTo>
                  <a:lnTo>
                    <a:pt x="390338" y="559112"/>
                  </a:lnTo>
                  <a:lnTo>
                    <a:pt x="390451" y="555855"/>
                  </a:lnTo>
                  <a:lnTo>
                    <a:pt x="390564" y="556743"/>
                  </a:lnTo>
                  <a:lnTo>
                    <a:pt x="390676" y="570070"/>
                  </a:lnTo>
                  <a:lnTo>
                    <a:pt x="390789" y="581027"/>
                  </a:lnTo>
                  <a:lnTo>
                    <a:pt x="390902" y="581619"/>
                  </a:lnTo>
                  <a:lnTo>
                    <a:pt x="391015" y="583100"/>
                  </a:lnTo>
                  <a:lnTo>
                    <a:pt x="391127" y="582508"/>
                  </a:lnTo>
                  <a:lnTo>
                    <a:pt x="391240" y="586061"/>
                  </a:lnTo>
                  <a:lnTo>
                    <a:pt x="391353" y="592872"/>
                  </a:lnTo>
                  <a:lnTo>
                    <a:pt x="391466" y="598795"/>
                  </a:lnTo>
                  <a:lnTo>
                    <a:pt x="391579" y="590799"/>
                  </a:lnTo>
                  <a:lnTo>
                    <a:pt x="391691" y="591096"/>
                  </a:lnTo>
                  <a:lnTo>
                    <a:pt x="391804" y="601461"/>
                  </a:lnTo>
                  <a:lnTo>
                    <a:pt x="391917" y="605903"/>
                  </a:lnTo>
                  <a:lnTo>
                    <a:pt x="392030" y="600868"/>
                  </a:lnTo>
                  <a:lnTo>
                    <a:pt x="392142" y="605014"/>
                  </a:lnTo>
                  <a:lnTo>
                    <a:pt x="392255" y="610049"/>
                  </a:lnTo>
                  <a:lnTo>
                    <a:pt x="392368" y="612418"/>
                  </a:lnTo>
                  <a:lnTo>
                    <a:pt x="392481" y="619229"/>
                  </a:lnTo>
                  <a:lnTo>
                    <a:pt x="392594" y="621598"/>
                  </a:lnTo>
                  <a:lnTo>
                    <a:pt x="392706" y="620117"/>
                  </a:lnTo>
                  <a:lnTo>
                    <a:pt x="392819" y="624263"/>
                  </a:lnTo>
                  <a:lnTo>
                    <a:pt x="392932" y="634628"/>
                  </a:lnTo>
                  <a:lnTo>
                    <a:pt x="393045" y="634036"/>
                  </a:lnTo>
                  <a:lnTo>
                    <a:pt x="393158" y="629890"/>
                  </a:lnTo>
                  <a:lnTo>
                    <a:pt x="393270" y="636109"/>
                  </a:lnTo>
                  <a:lnTo>
                    <a:pt x="393383" y="636701"/>
                  </a:lnTo>
                  <a:lnTo>
                    <a:pt x="393496" y="634332"/>
                  </a:lnTo>
                  <a:lnTo>
                    <a:pt x="393609" y="635221"/>
                  </a:lnTo>
                  <a:lnTo>
                    <a:pt x="393721" y="637294"/>
                  </a:lnTo>
                  <a:lnTo>
                    <a:pt x="393834" y="631371"/>
                  </a:lnTo>
                  <a:lnTo>
                    <a:pt x="393947" y="628113"/>
                  </a:lnTo>
                  <a:lnTo>
                    <a:pt x="394060" y="631075"/>
                  </a:lnTo>
                  <a:lnTo>
                    <a:pt x="394173" y="620117"/>
                  </a:lnTo>
                  <a:lnTo>
                    <a:pt x="394285" y="611233"/>
                  </a:lnTo>
                  <a:lnTo>
                    <a:pt x="394398" y="608864"/>
                  </a:lnTo>
                  <a:lnTo>
                    <a:pt x="394511" y="610641"/>
                  </a:lnTo>
                  <a:lnTo>
                    <a:pt x="394624" y="606791"/>
                  </a:lnTo>
                  <a:lnTo>
                    <a:pt x="394736" y="604126"/>
                  </a:lnTo>
                  <a:lnTo>
                    <a:pt x="394849" y="601757"/>
                  </a:lnTo>
                  <a:lnTo>
                    <a:pt x="394962" y="598203"/>
                  </a:lnTo>
                  <a:lnTo>
                    <a:pt x="395075" y="602053"/>
                  </a:lnTo>
                  <a:lnTo>
                    <a:pt x="395188" y="605607"/>
                  </a:lnTo>
                  <a:lnTo>
                    <a:pt x="395300" y="602941"/>
                  </a:lnTo>
                  <a:lnTo>
                    <a:pt x="395413" y="600276"/>
                  </a:lnTo>
                  <a:lnTo>
                    <a:pt x="395526" y="604126"/>
                  </a:lnTo>
                  <a:lnTo>
                    <a:pt x="395639" y="605310"/>
                  </a:lnTo>
                  <a:lnTo>
                    <a:pt x="395751" y="604126"/>
                  </a:lnTo>
                  <a:lnTo>
                    <a:pt x="395864" y="609456"/>
                  </a:lnTo>
                  <a:lnTo>
                    <a:pt x="395977" y="615083"/>
                  </a:lnTo>
                  <a:lnTo>
                    <a:pt x="396090" y="612418"/>
                  </a:lnTo>
                  <a:lnTo>
                    <a:pt x="396203" y="613898"/>
                  </a:lnTo>
                  <a:lnTo>
                    <a:pt x="396315" y="618044"/>
                  </a:lnTo>
                  <a:lnTo>
                    <a:pt x="396428" y="616268"/>
                  </a:lnTo>
                  <a:lnTo>
                    <a:pt x="396541" y="612714"/>
                  </a:lnTo>
                  <a:lnTo>
                    <a:pt x="396654" y="611233"/>
                  </a:lnTo>
                  <a:lnTo>
                    <a:pt x="396767" y="607679"/>
                  </a:lnTo>
                  <a:lnTo>
                    <a:pt x="396879" y="600868"/>
                  </a:lnTo>
                  <a:lnTo>
                    <a:pt x="396992" y="599980"/>
                  </a:lnTo>
                  <a:lnTo>
                    <a:pt x="397105" y="601461"/>
                  </a:lnTo>
                  <a:lnTo>
                    <a:pt x="397218" y="590503"/>
                  </a:lnTo>
                  <a:lnTo>
                    <a:pt x="397330" y="578362"/>
                  </a:lnTo>
                  <a:lnTo>
                    <a:pt x="397443" y="583988"/>
                  </a:lnTo>
                  <a:lnTo>
                    <a:pt x="397556" y="583100"/>
                  </a:lnTo>
                  <a:lnTo>
                    <a:pt x="397669" y="574808"/>
                  </a:lnTo>
                  <a:lnTo>
                    <a:pt x="397782" y="569774"/>
                  </a:lnTo>
                  <a:lnTo>
                    <a:pt x="397894" y="563851"/>
                  </a:lnTo>
                  <a:lnTo>
                    <a:pt x="398007" y="562370"/>
                  </a:lnTo>
                  <a:lnTo>
                    <a:pt x="398120" y="566220"/>
                  </a:lnTo>
                  <a:lnTo>
                    <a:pt x="398233" y="565924"/>
                  </a:lnTo>
                  <a:lnTo>
                    <a:pt x="398345" y="554967"/>
                  </a:lnTo>
                  <a:lnTo>
                    <a:pt x="398458" y="551117"/>
                  </a:lnTo>
                  <a:lnTo>
                    <a:pt x="398571" y="556151"/>
                  </a:lnTo>
                  <a:lnTo>
                    <a:pt x="398684" y="554670"/>
                  </a:lnTo>
                  <a:lnTo>
                    <a:pt x="398797" y="542825"/>
                  </a:lnTo>
                  <a:lnTo>
                    <a:pt x="398909" y="541344"/>
                  </a:lnTo>
                  <a:lnTo>
                    <a:pt x="399022" y="539271"/>
                  </a:lnTo>
                  <a:lnTo>
                    <a:pt x="399135" y="532460"/>
                  </a:lnTo>
                  <a:lnTo>
                    <a:pt x="399248" y="524760"/>
                  </a:lnTo>
                  <a:lnTo>
                    <a:pt x="399361" y="525649"/>
                  </a:lnTo>
                  <a:lnTo>
                    <a:pt x="399473" y="517357"/>
                  </a:lnTo>
                  <a:lnTo>
                    <a:pt x="399586" y="508769"/>
                  </a:lnTo>
                  <a:lnTo>
                    <a:pt x="399699" y="506992"/>
                  </a:lnTo>
                  <a:lnTo>
                    <a:pt x="399812" y="505807"/>
                  </a:lnTo>
                  <a:lnTo>
                    <a:pt x="399924" y="498108"/>
                  </a:lnTo>
                  <a:lnTo>
                    <a:pt x="400037" y="493665"/>
                  </a:lnTo>
                  <a:lnTo>
                    <a:pt x="400150" y="494850"/>
                  </a:lnTo>
                  <a:lnTo>
                    <a:pt x="400263" y="490704"/>
                  </a:lnTo>
                  <a:lnTo>
                    <a:pt x="400376" y="488335"/>
                  </a:lnTo>
                  <a:lnTo>
                    <a:pt x="400488" y="488335"/>
                  </a:lnTo>
                  <a:lnTo>
                    <a:pt x="400601" y="485077"/>
                  </a:lnTo>
                  <a:lnTo>
                    <a:pt x="400714" y="482412"/>
                  </a:lnTo>
                  <a:lnTo>
                    <a:pt x="400827" y="484781"/>
                  </a:lnTo>
                  <a:lnTo>
                    <a:pt x="400939" y="481228"/>
                  </a:lnTo>
                  <a:lnTo>
                    <a:pt x="401052" y="472343"/>
                  </a:lnTo>
                  <a:lnTo>
                    <a:pt x="401165" y="471159"/>
                  </a:lnTo>
                  <a:lnTo>
                    <a:pt x="401278" y="473232"/>
                  </a:lnTo>
                  <a:lnTo>
                    <a:pt x="401391" y="464051"/>
                  </a:lnTo>
                  <a:lnTo>
                    <a:pt x="401503" y="459609"/>
                  </a:lnTo>
                  <a:lnTo>
                    <a:pt x="401616" y="460498"/>
                  </a:lnTo>
                  <a:lnTo>
                    <a:pt x="401729" y="455167"/>
                  </a:lnTo>
                  <a:lnTo>
                    <a:pt x="401842" y="449541"/>
                  </a:lnTo>
                  <a:lnTo>
                    <a:pt x="401955" y="452798"/>
                  </a:lnTo>
                  <a:lnTo>
                    <a:pt x="402067" y="451614"/>
                  </a:lnTo>
                  <a:lnTo>
                    <a:pt x="402180" y="444802"/>
                  </a:lnTo>
                  <a:lnTo>
                    <a:pt x="402293" y="445395"/>
                  </a:lnTo>
                  <a:lnTo>
                    <a:pt x="402406" y="444210"/>
                  </a:lnTo>
                  <a:lnTo>
                    <a:pt x="402518" y="437991"/>
                  </a:lnTo>
                  <a:lnTo>
                    <a:pt x="402631" y="439768"/>
                  </a:lnTo>
                  <a:lnTo>
                    <a:pt x="402744" y="442137"/>
                  </a:lnTo>
                  <a:lnTo>
                    <a:pt x="402857" y="440064"/>
                  </a:lnTo>
                  <a:lnTo>
                    <a:pt x="402970" y="439768"/>
                  </a:lnTo>
                  <a:lnTo>
                    <a:pt x="403082" y="450429"/>
                  </a:lnTo>
                  <a:lnTo>
                    <a:pt x="403195" y="455759"/>
                  </a:lnTo>
                  <a:lnTo>
                    <a:pt x="403308" y="458129"/>
                  </a:lnTo>
                  <a:lnTo>
                    <a:pt x="403421" y="461682"/>
                  </a:lnTo>
                  <a:lnTo>
                    <a:pt x="403533" y="464940"/>
                  </a:lnTo>
                  <a:lnTo>
                    <a:pt x="403646" y="465236"/>
                  </a:lnTo>
                  <a:lnTo>
                    <a:pt x="403759" y="468494"/>
                  </a:lnTo>
                  <a:lnTo>
                    <a:pt x="403872" y="470863"/>
                  </a:lnTo>
                  <a:lnTo>
                    <a:pt x="403985" y="461682"/>
                  </a:lnTo>
                  <a:lnTo>
                    <a:pt x="404097" y="460498"/>
                  </a:lnTo>
                  <a:lnTo>
                    <a:pt x="404210" y="468790"/>
                  </a:lnTo>
                  <a:lnTo>
                    <a:pt x="404323" y="464644"/>
                  </a:lnTo>
                  <a:lnTo>
                    <a:pt x="404436" y="460794"/>
                  </a:lnTo>
                  <a:lnTo>
                    <a:pt x="404548" y="464051"/>
                  </a:lnTo>
                  <a:lnTo>
                    <a:pt x="404661" y="463163"/>
                  </a:lnTo>
                  <a:lnTo>
                    <a:pt x="404774" y="458129"/>
                  </a:lnTo>
                  <a:lnTo>
                    <a:pt x="404887" y="463755"/>
                  </a:lnTo>
                  <a:lnTo>
                    <a:pt x="405000" y="464348"/>
                  </a:lnTo>
                  <a:lnTo>
                    <a:pt x="405112" y="454279"/>
                  </a:lnTo>
                  <a:lnTo>
                    <a:pt x="405225" y="457240"/>
                  </a:lnTo>
                  <a:lnTo>
                    <a:pt x="405338" y="467013"/>
                  </a:lnTo>
                  <a:lnTo>
                    <a:pt x="405451" y="464644"/>
                  </a:lnTo>
                  <a:lnTo>
                    <a:pt x="405564" y="456648"/>
                  </a:lnTo>
                  <a:lnTo>
                    <a:pt x="405676" y="465828"/>
                  </a:lnTo>
                  <a:lnTo>
                    <a:pt x="405789" y="472936"/>
                  </a:lnTo>
                  <a:lnTo>
                    <a:pt x="405902" y="468494"/>
                  </a:lnTo>
                  <a:lnTo>
                    <a:pt x="406015" y="473232"/>
                  </a:lnTo>
                  <a:lnTo>
                    <a:pt x="406127" y="475601"/>
                  </a:lnTo>
                  <a:lnTo>
                    <a:pt x="406240" y="471159"/>
                  </a:lnTo>
                  <a:lnTo>
                    <a:pt x="406353" y="473232"/>
                  </a:lnTo>
                  <a:lnTo>
                    <a:pt x="406466" y="487447"/>
                  </a:lnTo>
                  <a:lnTo>
                    <a:pt x="406579" y="487150"/>
                  </a:lnTo>
                  <a:lnTo>
                    <a:pt x="406691" y="482116"/>
                  </a:lnTo>
                  <a:lnTo>
                    <a:pt x="406804" y="491889"/>
                  </a:lnTo>
                  <a:lnTo>
                    <a:pt x="406917" y="496331"/>
                  </a:lnTo>
                  <a:lnTo>
                    <a:pt x="407030" y="495738"/>
                  </a:lnTo>
                  <a:lnTo>
                    <a:pt x="407142" y="503438"/>
                  </a:lnTo>
                  <a:lnTo>
                    <a:pt x="407255" y="509953"/>
                  </a:lnTo>
                  <a:lnTo>
                    <a:pt x="407368" y="501957"/>
                  </a:lnTo>
                  <a:lnTo>
                    <a:pt x="407481" y="507880"/>
                  </a:lnTo>
                  <a:lnTo>
                    <a:pt x="407594" y="524760"/>
                  </a:lnTo>
                  <a:lnTo>
                    <a:pt x="407706" y="524760"/>
                  </a:lnTo>
                  <a:lnTo>
                    <a:pt x="407819" y="522687"/>
                  </a:lnTo>
                  <a:lnTo>
                    <a:pt x="407932" y="532460"/>
                  </a:lnTo>
                  <a:lnTo>
                    <a:pt x="408045" y="540159"/>
                  </a:lnTo>
                  <a:lnTo>
                    <a:pt x="408158" y="538087"/>
                  </a:lnTo>
                  <a:lnTo>
                    <a:pt x="408270" y="550524"/>
                  </a:lnTo>
                  <a:lnTo>
                    <a:pt x="408383" y="558816"/>
                  </a:lnTo>
                  <a:lnTo>
                    <a:pt x="408496" y="555559"/>
                  </a:lnTo>
                  <a:lnTo>
                    <a:pt x="408609" y="557928"/>
                  </a:lnTo>
                  <a:lnTo>
                    <a:pt x="408721" y="570366"/>
                  </a:lnTo>
                  <a:lnTo>
                    <a:pt x="408834" y="575104"/>
                  </a:lnTo>
                  <a:lnTo>
                    <a:pt x="408947" y="571847"/>
                  </a:lnTo>
                  <a:lnTo>
                    <a:pt x="409060" y="577177"/>
                  </a:lnTo>
                  <a:lnTo>
                    <a:pt x="409173" y="580731"/>
                  </a:lnTo>
                  <a:lnTo>
                    <a:pt x="409285" y="582508"/>
                  </a:lnTo>
                  <a:lnTo>
                    <a:pt x="409398" y="586950"/>
                  </a:lnTo>
                  <a:lnTo>
                    <a:pt x="409511" y="590207"/>
                  </a:lnTo>
                  <a:lnTo>
                    <a:pt x="409624" y="589023"/>
                  </a:lnTo>
                  <a:lnTo>
                    <a:pt x="409736" y="589615"/>
                  </a:lnTo>
                  <a:lnTo>
                    <a:pt x="409849" y="602941"/>
                  </a:lnTo>
                  <a:lnTo>
                    <a:pt x="409962" y="603237"/>
                  </a:lnTo>
                  <a:lnTo>
                    <a:pt x="410075" y="598499"/>
                  </a:lnTo>
                  <a:lnTo>
                    <a:pt x="410188" y="604126"/>
                  </a:lnTo>
                  <a:lnTo>
                    <a:pt x="410300" y="618044"/>
                  </a:lnTo>
                  <a:lnTo>
                    <a:pt x="410413" y="616860"/>
                  </a:lnTo>
                  <a:lnTo>
                    <a:pt x="410526" y="613898"/>
                  </a:lnTo>
                  <a:lnTo>
                    <a:pt x="410639" y="618044"/>
                  </a:lnTo>
                  <a:lnTo>
                    <a:pt x="410752" y="618933"/>
                  </a:lnTo>
                  <a:lnTo>
                    <a:pt x="410864" y="622190"/>
                  </a:lnTo>
                  <a:lnTo>
                    <a:pt x="410977" y="627817"/>
                  </a:lnTo>
                  <a:lnTo>
                    <a:pt x="411090" y="623375"/>
                  </a:lnTo>
                  <a:lnTo>
                    <a:pt x="411203" y="616268"/>
                  </a:lnTo>
                  <a:lnTo>
                    <a:pt x="411315" y="620710"/>
                  </a:lnTo>
                  <a:lnTo>
                    <a:pt x="411428" y="625448"/>
                  </a:lnTo>
                  <a:lnTo>
                    <a:pt x="411541" y="618933"/>
                  </a:lnTo>
                  <a:lnTo>
                    <a:pt x="411654" y="612714"/>
                  </a:lnTo>
                  <a:lnTo>
                    <a:pt x="411767" y="607383"/>
                  </a:lnTo>
                  <a:lnTo>
                    <a:pt x="411879" y="598499"/>
                  </a:lnTo>
                  <a:lnTo>
                    <a:pt x="411992" y="597315"/>
                  </a:lnTo>
                  <a:lnTo>
                    <a:pt x="412105" y="598795"/>
                  </a:lnTo>
                  <a:lnTo>
                    <a:pt x="412218" y="593169"/>
                  </a:lnTo>
                  <a:lnTo>
                    <a:pt x="412330" y="584581"/>
                  </a:lnTo>
                  <a:lnTo>
                    <a:pt x="412443" y="583988"/>
                  </a:lnTo>
                  <a:lnTo>
                    <a:pt x="412556" y="586950"/>
                  </a:lnTo>
                  <a:lnTo>
                    <a:pt x="412669" y="583692"/>
                  </a:lnTo>
                  <a:lnTo>
                    <a:pt x="412782" y="581915"/>
                  </a:lnTo>
                  <a:lnTo>
                    <a:pt x="412894" y="578954"/>
                  </a:lnTo>
                  <a:lnTo>
                    <a:pt x="413007" y="575104"/>
                  </a:lnTo>
                  <a:lnTo>
                    <a:pt x="413120" y="579546"/>
                  </a:lnTo>
                  <a:lnTo>
                    <a:pt x="413233" y="582211"/>
                  </a:lnTo>
                  <a:lnTo>
                    <a:pt x="413345" y="577177"/>
                  </a:lnTo>
                  <a:lnTo>
                    <a:pt x="413458" y="570366"/>
                  </a:lnTo>
                  <a:lnTo>
                    <a:pt x="413571" y="571254"/>
                  </a:lnTo>
                  <a:lnTo>
                    <a:pt x="413684" y="571254"/>
                  </a:lnTo>
                  <a:lnTo>
                    <a:pt x="413797" y="564739"/>
                  </a:lnTo>
                  <a:lnTo>
                    <a:pt x="413909" y="561482"/>
                  </a:lnTo>
                  <a:lnTo>
                    <a:pt x="414022" y="562074"/>
                  </a:lnTo>
                  <a:lnTo>
                    <a:pt x="414135" y="556743"/>
                  </a:lnTo>
                  <a:lnTo>
                    <a:pt x="414248" y="554967"/>
                  </a:lnTo>
                  <a:lnTo>
                    <a:pt x="414361" y="559705"/>
                  </a:lnTo>
                  <a:lnTo>
                    <a:pt x="414473" y="554670"/>
                  </a:lnTo>
                  <a:lnTo>
                    <a:pt x="414586" y="546971"/>
                  </a:lnTo>
                  <a:lnTo>
                    <a:pt x="414699" y="548155"/>
                  </a:lnTo>
                  <a:lnTo>
                    <a:pt x="414812" y="547859"/>
                  </a:lnTo>
                  <a:lnTo>
                    <a:pt x="414924" y="541048"/>
                  </a:lnTo>
                  <a:lnTo>
                    <a:pt x="415037" y="535125"/>
                  </a:lnTo>
                  <a:lnTo>
                    <a:pt x="415150" y="535125"/>
                  </a:lnTo>
                  <a:lnTo>
                    <a:pt x="415263" y="527129"/>
                  </a:lnTo>
                  <a:lnTo>
                    <a:pt x="415376" y="523872"/>
                  </a:lnTo>
                  <a:lnTo>
                    <a:pt x="415488" y="525945"/>
                  </a:lnTo>
                  <a:lnTo>
                    <a:pt x="415601" y="517653"/>
                  </a:lnTo>
                  <a:lnTo>
                    <a:pt x="415714" y="507880"/>
                  </a:lnTo>
                  <a:lnTo>
                    <a:pt x="415827" y="508769"/>
                  </a:lnTo>
                  <a:lnTo>
                    <a:pt x="415939" y="509953"/>
                  </a:lnTo>
                  <a:lnTo>
                    <a:pt x="416052" y="498108"/>
                  </a:lnTo>
                  <a:lnTo>
                    <a:pt x="416165" y="494850"/>
                  </a:lnTo>
                  <a:lnTo>
                    <a:pt x="416278" y="495442"/>
                  </a:lnTo>
                  <a:lnTo>
                    <a:pt x="416391" y="488927"/>
                  </a:lnTo>
                  <a:lnTo>
                    <a:pt x="416503" y="485077"/>
                  </a:lnTo>
                  <a:lnTo>
                    <a:pt x="416616" y="487743"/>
                  </a:lnTo>
                  <a:lnTo>
                    <a:pt x="416729" y="486854"/>
                  </a:lnTo>
                  <a:lnTo>
                    <a:pt x="416842" y="482708"/>
                  </a:lnTo>
                  <a:lnTo>
                    <a:pt x="416955" y="485670"/>
                  </a:lnTo>
                  <a:lnTo>
                    <a:pt x="417067" y="488335"/>
                  </a:lnTo>
                  <a:lnTo>
                    <a:pt x="417180" y="483597"/>
                  </a:lnTo>
                  <a:lnTo>
                    <a:pt x="417293" y="484781"/>
                  </a:lnTo>
                  <a:lnTo>
                    <a:pt x="417406" y="485670"/>
                  </a:lnTo>
                  <a:lnTo>
                    <a:pt x="417518" y="482116"/>
                  </a:lnTo>
                  <a:lnTo>
                    <a:pt x="417631" y="480339"/>
                  </a:lnTo>
                  <a:lnTo>
                    <a:pt x="417744" y="483893"/>
                  </a:lnTo>
                  <a:lnTo>
                    <a:pt x="417857" y="483004"/>
                  </a:lnTo>
                  <a:lnTo>
                    <a:pt x="417970" y="477674"/>
                  </a:lnTo>
                  <a:lnTo>
                    <a:pt x="418082" y="479747"/>
                  </a:lnTo>
                  <a:lnTo>
                    <a:pt x="418195" y="480043"/>
                  </a:lnTo>
                  <a:lnTo>
                    <a:pt x="418308" y="476785"/>
                  </a:lnTo>
                  <a:lnTo>
                    <a:pt x="418421" y="479747"/>
                  </a:lnTo>
                  <a:lnTo>
                    <a:pt x="418533" y="482116"/>
                  </a:lnTo>
                  <a:lnTo>
                    <a:pt x="418646" y="479451"/>
                  </a:lnTo>
                  <a:lnTo>
                    <a:pt x="418759" y="481820"/>
                  </a:lnTo>
                  <a:lnTo>
                    <a:pt x="418872" y="488631"/>
                  </a:lnTo>
                  <a:lnTo>
                    <a:pt x="418985" y="486262"/>
                  </a:lnTo>
                  <a:lnTo>
                    <a:pt x="419097" y="484781"/>
                  </a:lnTo>
                  <a:lnTo>
                    <a:pt x="419210" y="491592"/>
                  </a:lnTo>
                  <a:lnTo>
                    <a:pt x="419323" y="496331"/>
                  </a:lnTo>
                  <a:lnTo>
                    <a:pt x="419436" y="494850"/>
                  </a:lnTo>
                  <a:lnTo>
                    <a:pt x="419548" y="495738"/>
                  </a:lnTo>
                  <a:lnTo>
                    <a:pt x="419661" y="503438"/>
                  </a:lnTo>
                  <a:lnTo>
                    <a:pt x="419774" y="504030"/>
                  </a:lnTo>
                  <a:lnTo>
                    <a:pt x="419887" y="507288"/>
                  </a:lnTo>
                  <a:lnTo>
                    <a:pt x="420000" y="513803"/>
                  </a:lnTo>
                  <a:lnTo>
                    <a:pt x="420112" y="514099"/>
                  </a:lnTo>
                  <a:lnTo>
                    <a:pt x="420225" y="515876"/>
                  </a:lnTo>
                  <a:lnTo>
                    <a:pt x="420338" y="525056"/>
                  </a:lnTo>
                  <a:lnTo>
                    <a:pt x="420451" y="530387"/>
                  </a:lnTo>
                  <a:lnTo>
                    <a:pt x="420564" y="527129"/>
                  </a:lnTo>
                  <a:lnTo>
                    <a:pt x="420676" y="531275"/>
                  </a:lnTo>
                  <a:lnTo>
                    <a:pt x="420789" y="539271"/>
                  </a:lnTo>
                  <a:lnTo>
                    <a:pt x="420902" y="541640"/>
                  </a:lnTo>
                  <a:lnTo>
                    <a:pt x="421015" y="543713"/>
                  </a:lnTo>
                  <a:lnTo>
                    <a:pt x="421127" y="549340"/>
                  </a:lnTo>
                  <a:lnTo>
                    <a:pt x="421240" y="551117"/>
                  </a:lnTo>
                  <a:lnTo>
                    <a:pt x="421353" y="550228"/>
                  </a:lnTo>
                  <a:lnTo>
                    <a:pt x="421466" y="557632"/>
                  </a:lnTo>
                  <a:lnTo>
                    <a:pt x="421579" y="560593"/>
                  </a:lnTo>
                  <a:lnTo>
                    <a:pt x="421691" y="558224"/>
                  </a:lnTo>
                  <a:lnTo>
                    <a:pt x="421804" y="559409"/>
                  </a:lnTo>
                  <a:lnTo>
                    <a:pt x="421917" y="565331"/>
                  </a:lnTo>
                  <a:lnTo>
                    <a:pt x="422030" y="564739"/>
                  </a:lnTo>
                  <a:lnTo>
                    <a:pt x="422142" y="564147"/>
                  </a:lnTo>
                  <a:lnTo>
                    <a:pt x="422255" y="568589"/>
                  </a:lnTo>
                  <a:lnTo>
                    <a:pt x="422368" y="567404"/>
                  </a:lnTo>
                  <a:lnTo>
                    <a:pt x="422481" y="564443"/>
                  </a:lnTo>
                  <a:lnTo>
                    <a:pt x="422594" y="564443"/>
                  </a:lnTo>
                  <a:lnTo>
                    <a:pt x="422706" y="567404"/>
                  </a:lnTo>
                  <a:lnTo>
                    <a:pt x="422819" y="563258"/>
                  </a:lnTo>
                  <a:lnTo>
                    <a:pt x="422932" y="563851"/>
                  </a:lnTo>
                  <a:lnTo>
                    <a:pt x="423045" y="564147"/>
                  </a:lnTo>
                  <a:lnTo>
                    <a:pt x="423158" y="561185"/>
                  </a:lnTo>
                  <a:lnTo>
                    <a:pt x="423270" y="560297"/>
                  </a:lnTo>
                  <a:lnTo>
                    <a:pt x="423383" y="562370"/>
                  </a:lnTo>
                  <a:lnTo>
                    <a:pt x="423496" y="559705"/>
                  </a:lnTo>
                  <a:lnTo>
                    <a:pt x="423609" y="558816"/>
                  </a:lnTo>
                  <a:lnTo>
                    <a:pt x="423721" y="562370"/>
                  </a:lnTo>
                  <a:lnTo>
                    <a:pt x="423834" y="565035"/>
                  </a:lnTo>
                  <a:lnTo>
                    <a:pt x="423947" y="560001"/>
                  </a:lnTo>
                  <a:lnTo>
                    <a:pt x="424060" y="561778"/>
                  </a:lnTo>
                  <a:lnTo>
                    <a:pt x="424173" y="565331"/>
                  </a:lnTo>
                  <a:lnTo>
                    <a:pt x="424285" y="565331"/>
                  </a:lnTo>
                  <a:lnTo>
                    <a:pt x="424398" y="565035"/>
                  </a:lnTo>
                  <a:lnTo>
                    <a:pt x="424511" y="569181"/>
                  </a:lnTo>
                  <a:lnTo>
                    <a:pt x="424624" y="571847"/>
                  </a:lnTo>
                  <a:lnTo>
                    <a:pt x="424736" y="573031"/>
                  </a:lnTo>
                  <a:lnTo>
                    <a:pt x="424849" y="575992"/>
                  </a:lnTo>
                  <a:lnTo>
                    <a:pt x="424962" y="577177"/>
                  </a:lnTo>
                  <a:lnTo>
                    <a:pt x="425075" y="575104"/>
                  </a:lnTo>
                  <a:lnTo>
                    <a:pt x="425188" y="578954"/>
                  </a:lnTo>
                  <a:lnTo>
                    <a:pt x="425300" y="583100"/>
                  </a:lnTo>
                  <a:lnTo>
                    <a:pt x="425413" y="581323"/>
                  </a:lnTo>
                  <a:lnTo>
                    <a:pt x="425526" y="581619"/>
                  </a:lnTo>
                  <a:lnTo>
                    <a:pt x="425639" y="589023"/>
                  </a:lnTo>
                  <a:lnTo>
                    <a:pt x="425752" y="592280"/>
                  </a:lnTo>
                  <a:lnTo>
                    <a:pt x="425864" y="589319"/>
                  </a:lnTo>
                  <a:lnTo>
                    <a:pt x="425977" y="591984"/>
                  </a:lnTo>
                  <a:lnTo>
                    <a:pt x="426090" y="593169"/>
                  </a:lnTo>
                  <a:lnTo>
                    <a:pt x="426203" y="590503"/>
                  </a:lnTo>
                  <a:lnTo>
                    <a:pt x="426315" y="595538"/>
                  </a:lnTo>
                  <a:lnTo>
                    <a:pt x="426428" y="599980"/>
                  </a:lnTo>
                  <a:lnTo>
                    <a:pt x="426541" y="596130"/>
                  </a:lnTo>
                  <a:lnTo>
                    <a:pt x="426654" y="595538"/>
                  </a:lnTo>
                  <a:lnTo>
                    <a:pt x="426767" y="603534"/>
                  </a:lnTo>
                  <a:lnTo>
                    <a:pt x="426879" y="602645"/>
                  </a:lnTo>
                  <a:lnTo>
                    <a:pt x="426992" y="596426"/>
                  </a:lnTo>
                  <a:lnTo>
                    <a:pt x="427105" y="596722"/>
                  </a:lnTo>
                  <a:lnTo>
                    <a:pt x="427218" y="602645"/>
                  </a:lnTo>
                  <a:lnTo>
                    <a:pt x="427330" y="597018"/>
                  </a:lnTo>
                  <a:lnTo>
                    <a:pt x="427443" y="592280"/>
                  </a:lnTo>
                  <a:lnTo>
                    <a:pt x="427556" y="593169"/>
                  </a:lnTo>
                  <a:lnTo>
                    <a:pt x="427669" y="589319"/>
                  </a:lnTo>
                  <a:lnTo>
                    <a:pt x="427782" y="584581"/>
                  </a:lnTo>
                  <a:lnTo>
                    <a:pt x="427894" y="584284"/>
                  </a:lnTo>
                  <a:lnTo>
                    <a:pt x="428007" y="580435"/>
                  </a:lnTo>
                  <a:lnTo>
                    <a:pt x="428120" y="572143"/>
                  </a:lnTo>
                  <a:lnTo>
                    <a:pt x="428233" y="576881"/>
                  </a:lnTo>
                  <a:lnTo>
                    <a:pt x="428345" y="573623"/>
                  </a:lnTo>
                  <a:lnTo>
                    <a:pt x="428458" y="568885"/>
                  </a:lnTo>
                  <a:lnTo>
                    <a:pt x="428571" y="568293"/>
                  </a:lnTo>
                  <a:lnTo>
                    <a:pt x="428684" y="576289"/>
                  </a:lnTo>
                  <a:lnTo>
                    <a:pt x="428797" y="570662"/>
                  </a:lnTo>
                  <a:lnTo>
                    <a:pt x="428909" y="562074"/>
                  </a:lnTo>
                  <a:lnTo>
                    <a:pt x="429022" y="563555"/>
                  </a:lnTo>
                  <a:lnTo>
                    <a:pt x="429135" y="565628"/>
                  </a:lnTo>
                  <a:lnTo>
                    <a:pt x="429248" y="558224"/>
                  </a:lnTo>
                  <a:lnTo>
                    <a:pt x="429361" y="553782"/>
                  </a:lnTo>
                  <a:lnTo>
                    <a:pt x="429473" y="556151"/>
                  </a:lnTo>
                  <a:lnTo>
                    <a:pt x="429586" y="549044"/>
                  </a:lnTo>
                  <a:lnTo>
                    <a:pt x="429699" y="546675"/>
                  </a:lnTo>
                  <a:lnTo>
                    <a:pt x="429812" y="549044"/>
                  </a:lnTo>
                  <a:lnTo>
                    <a:pt x="429924" y="541344"/>
                  </a:lnTo>
                  <a:lnTo>
                    <a:pt x="430037" y="535717"/>
                  </a:lnTo>
                  <a:lnTo>
                    <a:pt x="430150" y="534237"/>
                  </a:lnTo>
                  <a:lnTo>
                    <a:pt x="430263" y="531275"/>
                  </a:lnTo>
                  <a:lnTo>
                    <a:pt x="430376" y="521799"/>
                  </a:lnTo>
                  <a:lnTo>
                    <a:pt x="430488" y="520318"/>
                  </a:lnTo>
                  <a:lnTo>
                    <a:pt x="430601" y="517653"/>
                  </a:lnTo>
                  <a:lnTo>
                    <a:pt x="430714" y="508769"/>
                  </a:lnTo>
                  <a:lnTo>
                    <a:pt x="430827" y="504623"/>
                  </a:lnTo>
                  <a:lnTo>
                    <a:pt x="430939" y="506696"/>
                  </a:lnTo>
                  <a:lnTo>
                    <a:pt x="431052" y="501957"/>
                  </a:lnTo>
                  <a:lnTo>
                    <a:pt x="431165" y="493962"/>
                  </a:lnTo>
                  <a:lnTo>
                    <a:pt x="431278" y="499292"/>
                  </a:lnTo>
                  <a:lnTo>
                    <a:pt x="431391" y="498700"/>
                  </a:lnTo>
                  <a:lnTo>
                    <a:pt x="431503" y="492777"/>
                  </a:lnTo>
                  <a:lnTo>
                    <a:pt x="431616" y="494850"/>
                  </a:lnTo>
                  <a:lnTo>
                    <a:pt x="431729" y="496035"/>
                  </a:lnTo>
                  <a:lnTo>
                    <a:pt x="431842" y="491592"/>
                  </a:lnTo>
                  <a:lnTo>
                    <a:pt x="431955" y="489816"/>
                  </a:lnTo>
                  <a:lnTo>
                    <a:pt x="432067" y="496035"/>
                  </a:lnTo>
                  <a:lnTo>
                    <a:pt x="432180" y="489519"/>
                  </a:lnTo>
                  <a:lnTo>
                    <a:pt x="432293" y="483004"/>
                  </a:lnTo>
                  <a:lnTo>
                    <a:pt x="432406" y="486262"/>
                  </a:lnTo>
                  <a:lnTo>
                    <a:pt x="432518" y="483893"/>
                  </a:lnTo>
                  <a:lnTo>
                    <a:pt x="432631" y="476489"/>
                  </a:lnTo>
                  <a:lnTo>
                    <a:pt x="432744" y="472936"/>
                  </a:lnTo>
                  <a:lnTo>
                    <a:pt x="432857" y="472343"/>
                  </a:lnTo>
                  <a:lnTo>
                    <a:pt x="432970" y="465532"/>
                  </a:lnTo>
                  <a:lnTo>
                    <a:pt x="433082" y="463755"/>
                  </a:lnTo>
                  <a:lnTo>
                    <a:pt x="433195" y="462275"/>
                  </a:lnTo>
                  <a:lnTo>
                    <a:pt x="433308" y="456352"/>
                  </a:lnTo>
                  <a:lnTo>
                    <a:pt x="433421" y="451317"/>
                  </a:lnTo>
                  <a:lnTo>
                    <a:pt x="433533" y="453094"/>
                  </a:lnTo>
                  <a:lnTo>
                    <a:pt x="433646" y="448652"/>
                  </a:lnTo>
                  <a:lnTo>
                    <a:pt x="433759" y="442433"/>
                  </a:lnTo>
                  <a:lnTo>
                    <a:pt x="433872" y="445395"/>
                  </a:lnTo>
                  <a:lnTo>
                    <a:pt x="433985" y="444210"/>
                  </a:lnTo>
                  <a:lnTo>
                    <a:pt x="434097" y="438583"/>
                  </a:lnTo>
                  <a:lnTo>
                    <a:pt x="434210" y="439768"/>
                  </a:lnTo>
                  <a:lnTo>
                    <a:pt x="434323" y="445691"/>
                  </a:lnTo>
                  <a:lnTo>
                    <a:pt x="434436" y="442729"/>
                  </a:lnTo>
                  <a:lnTo>
                    <a:pt x="434549" y="448060"/>
                  </a:lnTo>
                  <a:lnTo>
                    <a:pt x="434661" y="455759"/>
                  </a:lnTo>
                  <a:lnTo>
                    <a:pt x="434774" y="459905"/>
                  </a:lnTo>
                  <a:lnTo>
                    <a:pt x="434887" y="457832"/>
                  </a:lnTo>
                  <a:lnTo>
                    <a:pt x="435000" y="464940"/>
                  </a:lnTo>
                  <a:lnTo>
                    <a:pt x="435112" y="467901"/>
                  </a:lnTo>
                  <a:lnTo>
                    <a:pt x="435225" y="462275"/>
                  </a:lnTo>
                  <a:lnTo>
                    <a:pt x="435338" y="461386"/>
                  </a:lnTo>
                  <a:lnTo>
                    <a:pt x="435451" y="461978"/>
                  </a:lnTo>
                  <a:lnTo>
                    <a:pt x="435564" y="458425"/>
                  </a:lnTo>
                  <a:lnTo>
                    <a:pt x="435676" y="455167"/>
                  </a:lnTo>
                  <a:lnTo>
                    <a:pt x="435789" y="456944"/>
                  </a:lnTo>
                  <a:lnTo>
                    <a:pt x="435902" y="450725"/>
                  </a:lnTo>
                  <a:lnTo>
                    <a:pt x="436015" y="443322"/>
                  </a:lnTo>
                  <a:lnTo>
                    <a:pt x="436127" y="446875"/>
                  </a:lnTo>
                  <a:lnTo>
                    <a:pt x="436240" y="446875"/>
                  </a:lnTo>
                  <a:lnTo>
                    <a:pt x="436353" y="437695"/>
                  </a:lnTo>
                  <a:lnTo>
                    <a:pt x="436466" y="434734"/>
                  </a:lnTo>
                  <a:lnTo>
                    <a:pt x="436579" y="439176"/>
                  </a:lnTo>
                  <a:lnTo>
                    <a:pt x="436691" y="440360"/>
                  </a:lnTo>
                  <a:lnTo>
                    <a:pt x="436804" y="436807"/>
                  </a:lnTo>
                  <a:lnTo>
                    <a:pt x="436917" y="443025"/>
                  </a:lnTo>
                  <a:lnTo>
                    <a:pt x="437030" y="447171"/>
                  </a:lnTo>
                  <a:lnTo>
                    <a:pt x="437142" y="448356"/>
                  </a:lnTo>
                  <a:lnTo>
                    <a:pt x="437255" y="453687"/>
                  </a:lnTo>
                  <a:lnTo>
                    <a:pt x="437368" y="461386"/>
                  </a:lnTo>
                  <a:lnTo>
                    <a:pt x="437481" y="463755"/>
                  </a:lnTo>
                  <a:lnTo>
                    <a:pt x="437594" y="465236"/>
                  </a:lnTo>
                  <a:lnTo>
                    <a:pt x="437706" y="475601"/>
                  </a:lnTo>
                  <a:lnTo>
                    <a:pt x="437819" y="481228"/>
                  </a:lnTo>
                  <a:lnTo>
                    <a:pt x="437932" y="484781"/>
                  </a:lnTo>
                  <a:lnTo>
                    <a:pt x="438045" y="491000"/>
                  </a:lnTo>
                  <a:lnTo>
                    <a:pt x="438158" y="497811"/>
                  </a:lnTo>
                  <a:lnTo>
                    <a:pt x="438270" y="499292"/>
                  </a:lnTo>
                  <a:lnTo>
                    <a:pt x="438383" y="503734"/>
                  </a:lnTo>
                  <a:lnTo>
                    <a:pt x="438496" y="512618"/>
                  </a:lnTo>
                  <a:lnTo>
                    <a:pt x="438609" y="512618"/>
                  </a:lnTo>
                  <a:lnTo>
                    <a:pt x="438721" y="516468"/>
                  </a:lnTo>
                  <a:lnTo>
                    <a:pt x="438834" y="525056"/>
                  </a:lnTo>
                  <a:lnTo>
                    <a:pt x="438947" y="527722"/>
                  </a:lnTo>
                  <a:lnTo>
                    <a:pt x="439060" y="529795"/>
                  </a:lnTo>
                  <a:lnTo>
                    <a:pt x="439173" y="539567"/>
                  </a:lnTo>
                  <a:lnTo>
                    <a:pt x="439285" y="545786"/>
                  </a:lnTo>
                  <a:lnTo>
                    <a:pt x="439398" y="543713"/>
                  </a:lnTo>
                  <a:lnTo>
                    <a:pt x="439511" y="552894"/>
                  </a:lnTo>
                  <a:lnTo>
                    <a:pt x="439624" y="562074"/>
                  </a:lnTo>
                  <a:lnTo>
                    <a:pt x="439736" y="562074"/>
                  </a:lnTo>
                  <a:lnTo>
                    <a:pt x="439849" y="561185"/>
                  </a:lnTo>
                  <a:lnTo>
                    <a:pt x="439962" y="569774"/>
                  </a:lnTo>
                  <a:lnTo>
                    <a:pt x="440075" y="570366"/>
                  </a:lnTo>
                  <a:lnTo>
                    <a:pt x="440188" y="567701"/>
                  </a:lnTo>
                  <a:lnTo>
                    <a:pt x="440300" y="573919"/>
                  </a:lnTo>
                  <a:lnTo>
                    <a:pt x="440413" y="575696"/>
                  </a:lnTo>
                  <a:lnTo>
                    <a:pt x="440526" y="570366"/>
                  </a:lnTo>
                  <a:lnTo>
                    <a:pt x="440639" y="573919"/>
                  </a:lnTo>
                  <a:lnTo>
                    <a:pt x="440752" y="582211"/>
                  </a:lnTo>
                  <a:lnTo>
                    <a:pt x="440864" y="578065"/>
                  </a:lnTo>
                  <a:lnTo>
                    <a:pt x="440977" y="577177"/>
                  </a:lnTo>
                  <a:lnTo>
                    <a:pt x="441090" y="584581"/>
                  </a:lnTo>
                  <a:lnTo>
                    <a:pt x="441203" y="586950"/>
                  </a:lnTo>
                  <a:lnTo>
                    <a:pt x="441315" y="586950"/>
                  </a:lnTo>
                  <a:lnTo>
                    <a:pt x="441428" y="591096"/>
                  </a:lnTo>
                  <a:lnTo>
                    <a:pt x="441541" y="595242"/>
                  </a:lnTo>
                  <a:lnTo>
                    <a:pt x="441654" y="594353"/>
                  </a:lnTo>
                  <a:lnTo>
                    <a:pt x="441767" y="598795"/>
                  </a:lnTo>
                  <a:lnTo>
                    <a:pt x="441879" y="606199"/>
                  </a:lnTo>
                  <a:lnTo>
                    <a:pt x="441992" y="602941"/>
                  </a:lnTo>
                  <a:lnTo>
                    <a:pt x="442105" y="602941"/>
                  </a:lnTo>
                  <a:lnTo>
                    <a:pt x="442218" y="609752"/>
                  </a:lnTo>
                  <a:lnTo>
                    <a:pt x="442330" y="611233"/>
                  </a:lnTo>
                  <a:lnTo>
                    <a:pt x="442443" y="606791"/>
                  </a:lnTo>
                  <a:lnTo>
                    <a:pt x="442556" y="610937"/>
                  </a:lnTo>
                  <a:lnTo>
                    <a:pt x="442669" y="613602"/>
                  </a:lnTo>
                  <a:lnTo>
                    <a:pt x="442782" y="608568"/>
                  </a:lnTo>
                  <a:lnTo>
                    <a:pt x="442894" y="607087"/>
                  </a:lnTo>
                  <a:lnTo>
                    <a:pt x="443007" y="610049"/>
                  </a:lnTo>
                  <a:lnTo>
                    <a:pt x="443120" y="608272"/>
                  </a:lnTo>
                  <a:lnTo>
                    <a:pt x="443233" y="606791"/>
                  </a:lnTo>
                  <a:lnTo>
                    <a:pt x="443345" y="609752"/>
                  </a:lnTo>
                  <a:lnTo>
                    <a:pt x="443458" y="607679"/>
                  </a:lnTo>
                  <a:lnTo>
                    <a:pt x="443571" y="606199"/>
                  </a:lnTo>
                  <a:lnTo>
                    <a:pt x="443684" y="604126"/>
                  </a:lnTo>
                  <a:lnTo>
                    <a:pt x="443797" y="602349"/>
                  </a:lnTo>
                  <a:lnTo>
                    <a:pt x="443909" y="598795"/>
                  </a:lnTo>
                  <a:lnTo>
                    <a:pt x="444022" y="597611"/>
                  </a:lnTo>
                  <a:lnTo>
                    <a:pt x="444135" y="598795"/>
                  </a:lnTo>
                  <a:lnTo>
                    <a:pt x="444248" y="596130"/>
                  </a:lnTo>
                  <a:lnTo>
                    <a:pt x="444361" y="598203"/>
                  </a:lnTo>
                  <a:lnTo>
                    <a:pt x="444473" y="597018"/>
                  </a:lnTo>
                  <a:lnTo>
                    <a:pt x="444586" y="592872"/>
                  </a:lnTo>
                  <a:lnTo>
                    <a:pt x="444699" y="593465"/>
                  </a:lnTo>
                  <a:lnTo>
                    <a:pt x="444812" y="600868"/>
                  </a:lnTo>
                  <a:lnTo>
                    <a:pt x="444924" y="600868"/>
                  </a:lnTo>
                  <a:lnTo>
                    <a:pt x="445037" y="595242"/>
                  </a:lnTo>
                  <a:lnTo>
                    <a:pt x="445150" y="597611"/>
                  </a:lnTo>
                  <a:lnTo>
                    <a:pt x="445263" y="599980"/>
                  </a:lnTo>
                  <a:lnTo>
                    <a:pt x="445376" y="597611"/>
                  </a:lnTo>
                  <a:lnTo>
                    <a:pt x="445488" y="598795"/>
                  </a:lnTo>
                  <a:lnTo>
                    <a:pt x="445601" y="602941"/>
                  </a:lnTo>
                  <a:lnTo>
                    <a:pt x="445714" y="599684"/>
                  </a:lnTo>
                  <a:lnTo>
                    <a:pt x="445827" y="600276"/>
                  </a:lnTo>
                  <a:lnTo>
                    <a:pt x="445939" y="608272"/>
                  </a:lnTo>
                  <a:lnTo>
                    <a:pt x="446052" y="606199"/>
                  </a:lnTo>
                  <a:lnTo>
                    <a:pt x="446165" y="597907"/>
                  </a:lnTo>
                  <a:lnTo>
                    <a:pt x="446278" y="597611"/>
                  </a:lnTo>
                  <a:lnTo>
                    <a:pt x="446391" y="602349"/>
                  </a:lnTo>
                  <a:lnTo>
                    <a:pt x="446503" y="594057"/>
                  </a:lnTo>
                  <a:lnTo>
                    <a:pt x="446616" y="585469"/>
                  </a:lnTo>
                  <a:lnTo>
                    <a:pt x="446729" y="578362"/>
                  </a:lnTo>
                  <a:lnTo>
                    <a:pt x="446842" y="572143"/>
                  </a:lnTo>
                  <a:lnTo>
                    <a:pt x="446955" y="565035"/>
                  </a:lnTo>
                  <a:lnTo>
                    <a:pt x="447067" y="561482"/>
                  </a:lnTo>
                  <a:lnTo>
                    <a:pt x="447180" y="553190"/>
                  </a:lnTo>
                  <a:lnTo>
                    <a:pt x="447293" y="537494"/>
                  </a:lnTo>
                  <a:lnTo>
                    <a:pt x="447406" y="536902"/>
                  </a:lnTo>
                  <a:lnTo>
                    <a:pt x="447518" y="538679"/>
                  </a:lnTo>
                  <a:lnTo>
                    <a:pt x="447631" y="528906"/>
                  </a:lnTo>
                  <a:lnTo>
                    <a:pt x="447744" y="519134"/>
                  </a:lnTo>
                  <a:lnTo>
                    <a:pt x="447857" y="520022"/>
                  </a:lnTo>
                  <a:lnTo>
                    <a:pt x="447970" y="517357"/>
                  </a:lnTo>
                  <a:lnTo>
                    <a:pt x="448082" y="513211"/>
                  </a:lnTo>
                  <a:lnTo>
                    <a:pt x="448195" y="515284"/>
                  </a:lnTo>
                  <a:lnTo>
                    <a:pt x="448308" y="512026"/>
                  </a:lnTo>
                  <a:lnTo>
                    <a:pt x="448421" y="506103"/>
                  </a:lnTo>
                  <a:lnTo>
                    <a:pt x="448533" y="509065"/>
                  </a:lnTo>
                  <a:lnTo>
                    <a:pt x="448646" y="514395"/>
                  </a:lnTo>
                  <a:lnTo>
                    <a:pt x="448759" y="509953"/>
                  </a:lnTo>
                  <a:lnTo>
                    <a:pt x="448872" y="504919"/>
                  </a:lnTo>
                  <a:lnTo>
                    <a:pt x="448985" y="509953"/>
                  </a:lnTo>
                  <a:lnTo>
                    <a:pt x="449097" y="508769"/>
                  </a:lnTo>
                  <a:lnTo>
                    <a:pt x="449210" y="507880"/>
                  </a:lnTo>
                  <a:lnTo>
                    <a:pt x="449323" y="509065"/>
                  </a:lnTo>
                  <a:lnTo>
                    <a:pt x="449436" y="510545"/>
                  </a:lnTo>
                  <a:lnTo>
                    <a:pt x="449549" y="505511"/>
                  </a:lnTo>
                  <a:lnTo>
                    <a:pt x="449661" y="505807"/>
                  </a:lnTo>
                  <a:lnTo>
                    <a:pt x="449774" y="508769"/>
                  </a:lnTo>
                  <a:lnTo>
                    <a:pt x="449887" y="504327"/>
                  </a:lnTo>
                  <a:lnTo>
                    <a:pt x="450000" y="498996"/>
                  </a:lnTo>
                  <a:lnTo>
                    <a:pt x="450112" y="500477"/>
                  </a:lnTo>
                  <a:lnTo>
                    <a:pt x="450225" y="500477"/>
                  </a:lnTo>
                  <a:lnTo>
                    <a:pt x="450338" y="496035"/>
                  </a:lnTo>
                  <a:lnTo>
                    <a:pt x="450451" y="496035"/>
                  </a:lnTo>
                  <a:lnTo>
                    <a:pt x="450564" y="493665"/>
                  </a:lnTo>
                  <a:lnTo>
                    <a:pt x="450676" y="487150"/>
                  </a:lnTo>
                  <a:lnTo>
                    <a:pt x="450789" y="488335"/>
                  </a:lnTo>
                  <a:lnTo>
                    <a:pt x="450902" y="490704"/>
                  </a:lnTo>
                  <a:lnTo>
                    <a:pt x="451015" y="483004"/>
                  </a:lnTo>
                  <a:lnTo>
                    <a:pt x="451127" y="478858"/>
                  </a:lnTo>
                  <a:lnTo>
                    <a:pt x="451240" y="483004"/>
                  </a:lnTo>
                  <a:lnTo>
                    <a:pt x="451353" y="482116"/>
                  </a:lnTo>
                  <a:lnTo>
                    <a:pt x="451466" y="475897"/>
                  </a:lnTo>
                  <a:lnTo>
                    <a:pt x="451579" y="478858"/>
                  </a:lnTo>
                  <a:lnTo>
                    <a:pt x="451691" y="483004"/>
                  </a:lnTo>
                  <a:lnTo>
                    <a:pt x="451804" y="478858"/>
                  </a:lnTo>
                  <a:lnTo>
                    <a:pt x="451917" y="482116"/>
                  </a:lnTo>
                  <a:lnTo>
                    <a:pt x="452030" y="489519"/>
                  </a:lnTo>
                  <a:lnTo>
                    <a:pt x="452142" y="489223"/>
                  </a:lnTo>
                  <a:lnTo>
                    <a:pt x="452255" y="489519"/>
                  </a:lnTo>
                  <a:lnTo>
                    <a:pt x="452368" y="494554"/>
                  </a:lnTo>
                  <a:lnTo>
                    <a:pt x="452481" y="491889"/>
                  </a:lnTo>
                  <a:lnTo>
                    <a:pt x="452594" y="488335"/>
                  </a:lnTo>
                  <a:lnTo>
                    <a:pt x="452706" y="491889"/>
                  </a:lnTo>
                  <a:lnTo>
                    <a:pt x="452819" y="491592"/>
                  </a:lnTo>
                  <a:lnTo>
                    <a:pt x="452932" y="484781"/>
                  </a:lnTo>
                  <a:lnTo>
                    <a:pt x="453045" y="483597"/>
                  </a:lnTo>
                  <a:lnTo>
                    <a:pt x="453158" y="487447"/>
                  </a:lnTo>
                  <a:lnTo>
                    <a:pt x="453270" y="484485"/>
                  </a:lnTo>
                  <a:lnTo>
                    <a:pt x="453383" y="479747"/>
                  </a:lnTo>
                  <a:lnTo>
                    <a:pt x="453496" y="482116"/>
                  </a:lnTo>
                  <a:lnTo>
                    <a:pt x="453609" y="480931"/>
                  </a:lnTo>
                  <a:lnTo>
                    <a:pt x="453721" y="479747"/>
                  </a:lnTo>
                  <a:lnTo>
                    <a:pt x="453834" y="483004"/>
                  </a:lnTo>
                  <a:lnTo>
                    <a:pt x="453947" y="483301"/>
                  </a:lnTo>
                  <a:lnTo>
                    <a:pt x="454060" y="480339"/>
                  </a:lnTo>
                  <a:lnTo>
                    <a:pt x="454173" y="482116"/>
                  </a:lnTo>
                  <a:lnTo>
                    <a:pt x="454285" y="487447"/>
                  </a:lnTo>
                  <a:lnTo>
                    <a:pt x="454398" y="483301"/>
                  </a:lnTo>
                  <a:lnTo>
                    <a:pt x="454511" y="485374"/>
                  </a:lnTo>
                  <a:lnTo>
                    <a:pt x="454624" y="489519"/>
                  </a:lnTo>
                  <a:lnTo>
                    <a:pt x="454736" y="489519"/>
                  </a:lnTo>
                  <a:lnTo>
                    <a:pt x="454849" y="488927"/>
                  </a:lnTo>
                  <a:lnTo>
                    <a:pt x="454962" y="493665"/>
                  </a:lnTo>
                  <a:lnTo>
                    <a:pt x="455075" y="497811"/>
                  </a:lnTo>
                  <a:lnTo>
                    <a:pt x="455188" y="491889"/>
                  </a:lnTo>
                  <a:lnTo>
                    <a:pt x="455300" y="497219"/>
                  </a:lnTo>
                  <a:lnTo>
                    <a:pt x="455413" y="505215"/>
                  </a:lnTo>
                  <a:lnTo>
                    <a:pt x="455526" y="505511"/>
                  </a:lnTo>
                  <a:lnTo>
                    <a:pt x="455639" y="504623"/>
                  </a:lnTo>
                  <a:lnTo>
                    <a:pt x="455752" y="510249"/>
                  </a:lnTo>
                  <a:lnTo>
                    <a:pt x="455864" y="512915"/>
                  </a:lnTo>
                  <a:lnTo>
                    <a:pt x="455977" y="511730"/>
                  </a:lnTo>
                  <a:lnTo>
                    <a:pt x="456090" y="517653"/>
                  </a:lnTo>
                  <a:lnTo>
                    <a:pt x="456203" y="520318"/>
                  </a:lnTo>
                  <a:lnTo>
                    <a:pt x="456315" y="517653"/>
                  </a:lnTo>
                  <a:lnTo>
                    <a:pt x="456428" y="520022"/>
                  </a:lnTo>
                  <a:lnTo>
                    <a:pt x="456541" y="525352"/>
                  </a:lnTo>
                  <a:lnTo>
                    <a:pt x="456654" y="523872"/>
                  </a:lnTo>
                  <a:lnTo>
                    <a:pt x="456767" y="522687"/>
                  </a:lnTo>
                  <a:lnTo>
                    <a:pt x="456879" y="528906"/>
                  </a:lnTo>
                  <a:lnTo>
                    <a:pt x="456992" y="530683"/>
                  </a:lnTo>
                  <a:lnTo>
                    <a:pt x="457105" y="528018"/>
                  </a:lnTo>
                  <a:lnTo>
                    <a:pt x="457218" y="531275"/>
                  </a:lnTo>
                  <a:lnTo>
                    <a:pt x="457330" y="537494"/>
                  </a:lnTo>
                  <a:lnTo>
                    <a:pt x="457443" y="535421"/>
                  </a:lnTo>
                  <a:lnTo>
                    <a:pt x="457556" y="536014"/>
                  </a:lnTo>
                  <a:lnTo>
                    <a:pt x="457669" y="544009"/>
                  </a:lnTo>
                  <a:lnTo>
                    <a:pt x="457782" y="543417"/>
                  </a:lnTo>
                  <a:lnTo>
                    <a:pt x="457894" y="544009"/>
                  </a:lnTo>
                  <a:lnTo>
                    <a:pt x="458007" y="549636"/>
                  </a:lnTo>
                  <a:lnTo>
                    <a:pt x="458120" y="553190"/>
                  </a:lnTo>
                  <a:lnTo>
                    <a:pt x="458233" y="549340"/>
                  </a:lnTo>
                  <a:lnTo>
                    <a:pt x="458346" y="553486"/>
                  </a:lnTo>
                  <a:lnTo>
                    <a:pt x="458458" y="558816"/>
                  </a:lnTo>
                  <a:lnTo>
                    <a:pt x="458571" y="556743"/>
                  </a:lnTo>
                  <a:lnTo>
                    <a:pt x="458684" y="557336"/>
                  </a:lnTo>
                  <a:lnTo>
                    <a:pt x="458797" y="562962"/>
                  </a:lnTo>
                  <a:lnTo>
                    <a:pt x="458909" y="563851"/>
                  </a:lnTo>
                  <a:lnTo>
                    <a:pt x="459022" y="563258"/>
                  </a:lnTo>
                  <a:lnTo>
                    <a:pt x="459135" y="568885"/>
                  </a:lnTo>
                  <a:lnTo>
                    <a:pt x="459248" y="570662"/>
                  </a:lnTo>
                  <a:lnTo>
                    <a:pt x="459361" y="567701"/>
                  </a:lnTo>
                  <a:lnTo>
                    <a:pt x="459473" y="572439"/>
                  </a:lnTo>
                  <a:lnTo>
                    <a:pt x="459586" y="577177"/>
                  </a:lnTo>
                  <a:lnTo>
                    <a:pt x="459699" y="574512"/>
                  </a:lnTo>
                  <a:lnTo>
                    <a:pt x="459812" y="575104"/>
                  </a:lnTo>
                  <a:lnTo>
                    <a:pt x="459924" y="581323"/>
                  </a:lnTo>
                  <a:lnTo>
                    <a:pt x="460037" y="581323"/>
                  </a:lnTo>
                  <a:lnTo>
                    <a:pt x="460150" y="580138"/>
                  </a:lnTo>
                  <a:lnTo>
                    <a:pt x="460263" y="582508"/>
                  </a:lnTo>
                  <a:lnTo>
                    <a:pt x="460376" y="583396"/>
                  </a:lnTo>
                  <a:lnTo>
                    <a:pt x="460488" y="581915"/>
                  </a:lnTo>
                  <a:lnTo>
                    <a:pt x="460601" y="582804"/>
                  </a:lnTo>
                  <a:lnTo>
                    <a:pt x="460714" y="584581"/>
                  </a:lnTo>
                  <a:lnTo>
                    <a:pt x="460827" y="578065"/>
                  </a:lnTo>
                  <a:lnTo>
                    <a:pt x="460939" y="578065"/>
                  </a:lnTo>
                  <a:lnTo>
                    <a:pt x="461052" y="583692"/>
                  </a:lnTo>
                  <a:lnTo>
                    <a:pt x="461165" y="582804"/>
                  </a:lnTo>
                  <a:lnTo>
                    <a:pt x="461278" y="580435"/>
                  </a:lnTo>
                  <a:lnTo>
                    <a:pt x="461391" y="581619"/>
                  </a:lnTo>
                  <a:lnTo>
                    <a:pt x="461503" y="583692"/>
                  </a:lnTo>
                  <a:lnTo>
                    <a:pt x="461616" y="584284"/>
                  </a:lnTo>
                  <a:lnTo>
                    <a:pt x="461729" y="589023"/>
                  </a:lnTo>
                  <a:lnTo>
                    <a:pt x="461842" y="588727"/>
                  </a:lnTo>
                  <a:lnTo>
                    <a:pt x="461955" y="587838"/>
                  </a:lnTo>
                  <a:lnTo>
                    <a:pt x="462067" y="589023"/>
                  </a:lnTo>
                  <a:lnTo>
                    <a:pt x="462180" y="594057"/>
                  </a:lnTo>
                  <a:lnTo>
                    <a:pt x="462293" y="591984"/>
                  </a:lnTo>
                  <a:lnTo>
                    <a:pt x="462406" y="589023"/>
                  </a:lnTo>
                  <a:lnTo>
                    <a:pt x="462518" y="594057"/>
                  </a:lnTo>
                  <a:lnTo>
                    <a:pt x="462631" y="594945"/>
                  </a:lnTo>
                  <a:lnTo>
                    <a:pt x="462744" y="594057"/>
                  </a:lnTo>
                  <a:lnTo>
                    <a:pt x="462857" y="596426"/>
                  </a:lnTo>
                  <a:lnTo>
                    <a:pt x="462970" y="598499"/>
                  </a:lnTo>
                  <a:lnTo>
                    <a:pt x="463082" y="597907"/>
                  </a:lnTo>
                  <a:lnTo>
                    <a:pt x="463195" y="601757"/>
                  </a:lnTo>
                  <a:lnTo>
                    <a:pt x="463308" y="607383"/>
                  </a:lnTo>
                  <a:lnTo>
                    <a:pt x="463421" y="605014"/>
                  </a:lnTo>
                  <a:lnTo>
                    <a:pt x="463533" y="604126"/>
                  </a:lnTo>
                  <a:lnTo>
                    <a:pt x="463646" y="607087"/>
                  </a:lnTo>
                  <a:lnTo>
                    <a:pt x="463759" y="609160"/>
                  </a:lnTo>
                  <a:lnTo>
                    <a:pt x="463872" y="602349"/>
                  </a:lnTo>
                  <a:lnTo>
                    <a:pt x="463985" y="599684"/>
                  </a:lnTo>
                  <a:lnTo>
                    <a:pt x="464097" y="596426"/>
                  </a:lnTo>
                  <a:lnTo>
                    <a:pt x="464210" y="587542"/>
                  </a:lnTo>
                  <a:lnTo>
                    <a:pt x="464323" y="581915"/>
                  </a:lnTo>
                  <a:lnTo>
                    <a:pt x="464436" y="579546"/>
                  </a:lnTo>
                  <a:lnTo>
                    <a:pt x="464549" y="571550"/>
                  </a:lnTo>
                  <a:lnTo>
                    <a:pt x="464661" y="562074"/>
                  </a:lnTo>
                  <a:lnTo>
                    <a:pt x="464774" y="563851"/>
                  </a:lnTo>
                  <a:lnTo>
                    <a:pt x="464887" y="560001"/>
                  </a:lnTo>
                  <a:lnTo>
                    <a:pt x="465000" y="550228"/>
                  </a:lnTo>
                  <a:lnTo>
                    <a:pt x="465112" y="545194"/>
                  </a:lnTo>
                  <a:lnTo>
                    <a:pt x="465225" y="547267"/>
                  </a:lnTo>
                  <a:lnTo>
                    <a:pt x="465338" y="548451"/>
                  </a:lnTo>
                  <a:lnTo>
                    <a:pt x="465451" y="542529"/>
                  </a:lnTo>
                  <a:lnTo>
                    <a:pt x="465564" y="538679"/>
                  </a:lnTo>
                  <a:lnTo>
                    <a:pt x="465676" y="536014"/>
                  </a:lnTo>
                  <a:lnTo>
                    <a:pt x="465789" y="534237"/>
                  </a:lnTo>
                  <a:lnTo>
                    <a:pt x="465902" y="538383"/>
                  </a:lnTo>
                  <a:lnTo>
                    <a:pt x="466015" y="534237"/>
                  </a:lnTo>
                  <a:lnTo>
                    <a:pt x="466127" y="527129"/>
                  </a:lnTo>
                  <a:lnTo>
                    <a:pt x="466240" y="528314"/>
                  </a:lnTo>
                  <a:lnTo>
                    <a:pt x="466353" y="533348"/>
                  </a:lnTo>
                  <a:lnTo>
                    <a:pt x="466466" y="528906"/>
                  </a:lnTo>
                  <a:lnTo>
                    <a:pt x="466579" y="521799"/>
                  </a:lnTo>
                  <a:lnTo>
                    <a:pt x="466691" y="521799"/>
                  </a:lnTo>
                  <a:lnTo>
                    <a:pt x="466804" y="520910"/>
                  </a:lnTo>
                  <a:lnTo>
                    <a:pt x="466917" y="518837"/>
                  </a:lnTo>
                  <a:lnTo>
                    <a:pt x="467030" y="515580"/>
                  </a:lnTo>
                  <a:lnTo>
                    <a:pt x="467142" y="509065"/>
                  </a:lnTo>
                  <a:lnTo>
                    <a:pt x="467255" y="505511"/>
                  </a:lnTo>
                  <a:lnTo>
                    <a:pt x="467368" y="508769"/>
                  </a:lnTo>
                  <a:lnTo>
                    <a:pt x="467481" y="503734"/>
                  </a:lnTo>
                  <a:lnTo>
                    <a:pt x="467594" y="492777"/>
                  </a:lnTo>
                  <a:lnTo>
                    <a:pt x="467706" y="491592"/>
                  </a:lnTo>
                  <a:lnTo>
                    <a:pt x="467819" y="493369"/>
                  </a:lnTo>
                  <a:lnTo>
                    <a:pt x="467932" y="487447"/>
                  </a:lnTo>
                  <a:lnTo>
                    <a:pt x="468045" y="481228"/>
                  </a:lnTo>
                  <a:lnTo>
                    <a:pt x="468158" y="480635"/>
                  </a:lnTo>
                  <a:lnTo>
                    <a:pt x="468270" y="479155"/>
                  </a:lnTo>
                  <a:lnTo>
                    <a:pt x="468383" y="472936"/>
                  </a:lnTo>
                  <a:lnTo>
                    <a:pt x="468496" y="474416"/>
                  </a:lnTo>
                  <a:lnTo>
                    <a:pt x="468609" y="473528"/>
                  </a:lnTo>
                  <a:lnTo>
                    <a:pt x="468721" y="467013"/>
                  </a:lnTo>
                  <a:lnTo>
                    <a:pt x="468834" y="469086"/>
                  </a:lnTo>
                  <a:lnTo>
                    <a:pt x="468947" y="470863"/>
                  </a:lnTo>
                  <a:lnTo>
                    <a:pt x="469060" y="466421"/>
                  </a:lnTo>
                  <a:lnTo>
                    <a:pt x="469173" y="461682"/>
                  </a:lnTo>
                  <a:lnTo>
                    <a:pt x="469285" y="465828"/>
                  </a:lnTo>
                  <a:lnTo>
                    <a:pt x="469398" y="463459"/>
                  </a:lnTo>
                  <a:lnTo>
                    <a:pt x="469511" y="456648"/>
                  </a:lnTo>
                  <a:lnTo>
                    <a:pt x="469624" y="459609"/>
                  </a:lnTo>
                  <a:lnTo>
                    <a:pt x="469736" y="464051"/>
                  </a:lnTo>
                  <a:lnTo>
                    <a:pt x="469849" y="458425"/>
                  </a:lnTo>
                  <a:lnTo>
                    <a:pt x="469962" y="462867"/>
                  </a:lnTo>
                  <a:lnTo>
                    <a:pt x="470075" y="470270"/>
                  </a:lnTo>
                  <a:lnTo>
                    <a:pt x="470188" y="467013"/>
                  </a:lnTo>
                  <a:lnTo>
                    <a:pt x="470300" y="467901"/>
                  </a:lnTo>
                  <a:lnTo>
                    <a:pt x="470413" y="474712"/>
                  </a:lnTo>
                  <a:lnTo>
                    <a:pt x="470526" y="474712"/>
                  </a:lnTo>
                  <a:lnTo>
                    <a:pt x="470639" y="469678"/>
                  </a:lnTo>
                  <a:lnTo>
                    <a:pt x="470752" y="471751"/>
                  </a:lnTo>
                  <a:lnTo>
                    <a:pt x="470864" y="471751"/>
                  </a:lnTo>
                  <a:lnTo>
                    <a:pt x="470977" y="466717"/>
                  </a:lnTo>
                  <a:lnTo>
                    <a:pt x="471090" y="464644"/>
                  </a:lnTo>
                  <a:lnTo>
                    <a:pt x="471203" y="466124"/>
                  </a:lnTo>
                  <a:lnTo>
                    <a:pt x="471315" y="461978"/>
                  </a:lnTo>
                  <a:lnTo>
                    <a:pt x="471428" y="458721"/>
                  </a:lnTo>
                  <a:lnTo>
                    <a:pt x="471541" y="459313"/>
                  </a:lnTo>
                  <a:lnTo>
                    <a:pt x="471654" y="457240"/>
                  </a:lnTo>
                  <a:lnTo>
                    <a:pt x="471767" y="454871"/>
                  </a:lnTo>
                  <a:lnTo>
                    <a:pt x="471879" y="457240"/>
                  </a:lnTo>
                  <a:lnTo>
                    <a:pt x="471992" y="456944"/>
                  </a:lnTo>
                  <a:lnTo>
                    <a:pt x="472105" y="451317"/>
                  </a:lnTo>
                  <a:lnTo>
                    <a:pt x="472218" y="450725"/>
                  </a:lnTo>
                  <a:lnTo>
                    <a:pt x="472330" y="456648"/>
                  </a:lnTo>
                  <a:lnTo>
                    <a:pt x="472443" y="457536"/>
                  </a:lnTo>
                  <a:lnTo>
                    <a:pt x="472556" y="458129"/>
                  </a:lnTo>
                  <a:lnTo>
                    <a:pt x="472669" y="461978"/>
                  </a:lnTo>
                  <a:lnTo>
                    <a:pt x="472782" y="467013"/>
                  </a:lnTo>
                  <a:lnTo>
                    <a:pt x="472894" y="468790"/>
                  </a:lnTo>
                  <a:lnTo>
                    <a:pt x="473007" y="474120"/>
                  </a:lnTo>
                  <a:lnTo>
                    <a:pt x="473120" y="480635"/>
                  </a:lnTo>
                  <a:lnTo>
                    <a:pt x="473233" y="481524"/>
                  </a:lnTo>
                  <a:lnTo>
                    <a:pt x="473346" y="489816"/>
                  </a:lnTo>
                  <a:lnTo>
                    <a:pt x="473458" y="499292"/>
                  </a:lnTo>
                  <a:lnTo>
                    <a:pt x="473571" y="503438"/>
                  </a:lnTo>
                  <a:lnTo>
                    <a:pt x="473684" y="504623"/>
                  </a:lnTo>
                  <a:lnTo>
                    <a:pt x="473797" y="512322"/>
                  </a:lnTo>
                  <a:lnTo>
                    <a:pt x="473909" y="518541"/>
                  </a:lnTo>
                  <a:lnTo>
                    <a:pt x="474022" y="521799"/>
                  </a:lnTo>
                  <a:lnTo>
                    <a:pt x="474135" y="526537"/>
                  </a:lnTo>
                  <a:lnTo>
                    <a:pt x="474248" y="530683"/>
                  </a:lnTo>
                  <a:lnTo>
                    <a:pt x="474361" y="530979"/>
                  </a:lnTo>
                  <a:lnTo>
                    <a:pt x="474473" y="533348"/>
                  </a:lnTo>
                  <a:lnTo>
                    <a:pt x="474586" y="538383"/>
                  </a:lnTo>
                  <a:lnTo>
                    <a:pt x="474699" y="533644"/>
                  </a:lnTo>
                  <a:lnTo>
                    <a:pt x="474812" y="536014"/>
                  </a:lnTo>
                  <a:lnTo>
                    <a:pt x="474924" y="542232"/>
                  </a:lnTo>
                  <a:lnTo>
                    <a:pt x="475037" y="542825"/>
                  </a:lnTo>
                  <a:lnTo>
                    <a:pt x="475150" y="539271"/>
                  </a:lnTo>
                  <a:lnTo>
                    <a:pt x="475263" y="544009"/>
                  </a:lnTo>
                  <a:lnTo>
                    <a:pt x="475376" y="549932"/>
                  </a:lnTo>
                  <a:lnTo>
                    <a:pt x="475488" y="547859"/>
                  </a:lnTo>
                  <a:lnTo>
                    <a:pt x="475601" y="549932"/>
                  </a:lnTo>
                  <a:lnTo>
                    <a:pt x="475714" y="557039"/>
                  </a:lnTo>
                  <a:lnTo>
                    <a:pt x="475827" y="558816"/>
                  </a:lnTo>
                  <a:lnTo>
                    <a:pt x="475939" y="560001"/>
                  </a:lnTo>
                  <a:lnTo>
                    <a:pt x="476052" y="564147"/>
                  </a:lnTo>
                  <a:lnTo>
                    <a:pt x="476165" y="569774"/>
                  </a:lnTo>
                  <a:lnTo>
                    <a:pt x="476278" y="571254"/>
                  </a:lnTo>
                  <a:lnTo>
                    <a:pt x="476391" y="579546"/>
                  </a:lnTo>
                  <a:lnTo>
                    <a:pt x="476503" y="582508"/>
                  </a:lnTo>
                  <a:lnTo>
                    <a:pt x="476616" y="581619"/>
                  </a:lnTo>
                  <a:lnTo>
                    <a:pt x="476729" y="585765"/>
                  </a:lnTo>
                  <a:lnTo>
                    <a:pt x="476842" y="593761"/>
                  </a:lnTo>
                  <a:lnTo>
                    <a:pt x="476955" y="592280"/>
                  </a:lnTo>
                  <a:lnTo>
                    <a:pt x="477067" y="590799"/>
                  </a:lnTo>
                  <a:lnTo>
                    <a:pt x="477180" y="597611"/>
                  </a:lnTo>
                  <a:lnTo>
                    <a:pt x="477293" y="599684"/>
                  </a:lnTo>
                  <a:lnTo>
                    <a:pt x="477406" y="594353"/>
                  </a:lnTo>
                  <a:lnTo>
                    <a:pt x="477518" y="597907"/>
                  </a:lnTo>
                  <a:lnTo>
                    <a:pt x="477631" y="605310"/>
                  </a:lnTo>
                  <a:lnTo>
                    <a:pt x="477744" y="602053"/>
                  </a:lnTo>
                  <a:lnTo>
                    <a:pt x="477857" y="600868"/>
                  </a:lnTo>
                  <a:lnTo>
                    <a:pt x="477970" y="607087"/>
                  </a:lnTo>
                  <a:lnTo>
                    <a:pt x="478082" y="608272"/>
                  </a:lnTo>
                  <a:lnTo>
                    <a:pt x="478195" y="605310"/>
                  </a:lnTo>
                  <a:lnTo>
                    <a:pt x="478308" y="608568"/>
                  </a:lnTo>
                  <a:lnTo>
                    <a:pt x="478421" y="607383"/>
                  </a:lnTo>
                  <a:lnTo>
                    <a:pt x="478533" y="605903"/>
                  </a:lnTo>
                  <a:lnTo>
                    <a:pt x="478646" y="607976"/>
                  </a:lnTo>
                  <a:lnTo>
                    <a:pt x="478759" y="606199"/>
                  </a:lnTo>
                  <a:lnTo>
                    <a:pt x="478872" y="600868"/>
                  </a:lnTo>
                  <a:lnTo>
                    <a:pt x="478985" y="602053"/>
                  </a:lnTo>
                  <a:lnTo>
                    <a:pt x="479097" y="604126"/>
                  </a:lnTo>
                  <a:lnTo>
                    <a:pt x="479210" y="601757"/>
                  </a:lnTo>
                  <a:lnTo>
                    <a:pt x="479323" y="603237"/>
                  </a:lnTo>
                  <a:lnTo>
                    <a:pt x="479436" y="605310"/>
                  </a:lnTo>
                  <a:lnTo>
                    <a:pt x="479549" y="601757"/>
                  </a:lnTo>
                  <a:lnTo>
                    <a:pt x="479661" y="598203"/>
                  </a:lnTo>
                  <a:lnTo>
                    <a:pt x="479774" y="602941"/>
                  </a:lnTo>
                  <a:lnTo>
                    <a:pt x="479887" y="606199"/>
                  </a:lnTo>
                  <a:lnTo>
                    <a:pt x="480000" y="602941"/>
                  </a:lnTo>
                  <a:lnTo>
                    <a:pt x="480112" y="601461"/>
                  </a:lnTo>
                  <a:lnTo>
                    <a:pt x="480225" y="606199"/>
                  </a:lnTo>
                  <a:lnTo>
                    <a:pt x="480338" y="604718"/>
                  </a:lnTo>
                  <a:lnTo>
                    <a:pt x="480451" y="608864"/>
                  </a:lnTo>
                  <a:lnTo>
                    <a:pt x="480564" y="615083"/>
                  </a:lnTo>
                  <a:lnTo>
                    <a:pt x="480676" y="616860"/>
                  </a:lnTo>
                  <a:lnTo>
                    <a:pt x="480789" y="612714"/>
                  </a:lnTo>
                  <a:lnTo>
                    <a:pt x="480902" y="618637"/>
                  </a:lnTo>
                  <a:lnTo>
                    <a:pt x="481015" y="622783"/>
                  </a:lnTo>
                  <a:lnTo>
                    <a:pt x="481127" y="619821"/>
                  </a:lnTo>
                  <a:lnTo>
                    <a:pt x="481240" y="613602"/>
                  </a:lnTo>
                  <a:lnTo>
                    <a:pt x="481353" y="612714"/>
                  </a:lnTo>
                  <a:lnTo>
                    <a:pt x="481466" y="607976"/>
                  </a:lnTo>
                  <a:lnTo>
                    <a:pt x="481579" y="604422"/>
                  </a:lnTo>
                  <a:lnTo>
                    <a:pt x="481691" y="603830"/>
                  </a:lnTo>
                  <a:lnTo>
                    <a:pt x="481804" y="594353"/>
                  </a:lnTo>
                  <a:lnTo>
                    <a:pt x="481917" y="581027"/>
                  </a:lnTo>
                  <a:lnTo>
                    <a:pt x="482030" y="578362"/>
                  </a:lnTo>
                  <a:lnTo>
                    <a:pt x="482143" y="584284"/>
                  </a:lnTo>
                  <a:lnTo>
                    <a:pt x="482255" y="570366"/>
                  </a:lnTo>
                  <a:lnTo>
                    <a:pt x="482368" y="560889"/>
                  </a:lnTo>
                  <a:lnTo>
                    <a:pt x="482481" y="561185"/>
                  </a:lnTo>
                  <a:lnTo>
                    <a:pt x="482594" y="556447"/>
                  </a:lnTo>
                  <a:lnTo>
                    <a:pt x="482706" y="551117"/>
                  </a:lnTo>
                  <a:lnTo>
                    <a:pt x="482819" y="549340"/>
                  </a:lnTo>
                  <a:lnTo>
                    <a:pt x="482932" y="549932"/>
                  </a:lnTo>
                  <a:lnTo>
                    <a:pt x="483045" y="541344"/>
                  </a:lnTo>
                  <a:lnTo>
                    <a:pt x="483158" y="541936"/>
                  </a:lnTo>
                  <a:lnTo>
                    <a:pt x="483270" y="542232"/>
                  </a:lnTo>
                  <a:lnTo>
                    <a:pt x="483383" y="537494"/>
                  </a:lnTo>
                  <a:lnTo>
                    <a:pt x="483496" y="536310"/>
                  </a:lnTo>
                  <a:lnTo>
                    <a:pt x="483609" y="537494"/>
                  </a:lnTo>
                  <a:lnTo>
                    <a:pt x="483721" y="537494"/>
                  </a:lnTo>
                  <a:lnTo>
                    <a:pt x="483834" y="534237"/>
                  </a:lnTo>
                  <a:lnTo>
                    <a:pt x="483947" y="536310"/>
                  </a:lnTo>
                  <a:lnTo>
                    <a:pt x="484060" y="534237"/>
                  </a:lnTo>
                  <a:lnTo>
                    <a:pt x="484173" y="529202"/>
                  </a:lnTo>
                  <a:lnTo>
                    <a:pt x="484285" y="530091"/>
                  </a:lnTo>
                  <a:lnTo>
                    <a:pt x="484398" y="528018"/>
                  </a:lnTo>
                  <a:lnTo>
                    <a:pt x="484511" y="520318"/>
                  </a:lnTo>
                  <a:lnTo>
                    <a:pt x="484624" y="515876"/>
                  </a:lnTo>
                  <a:lnTo>
                    <a:pt x="484736" y="519430"/>
                  </a:lnTo>
                  <a:lnTo>
                    <a:pt x="484849" y="514099"/>
                  </a:lnTo>
                  <a:lnTo>
                    <a:pt x="484962" y="506103"/>
                  </a:lnTo>
                  <a:lnTo>
                    <a:pt x="485075" y="502846"/>
                  </a:lnTo>
                  <a:lnTo>
                    <a:pt x="485188" y="500181"/>
                  </a:lnTo>
                  <a:lnTo>
                    <a:pt x="485300" y="494850"/>
                  </a:lnTo>
                  <a:lnTo>
                    <a:pt x="485413" y="494554"/>
                  </a:lnTo>
                  <a:lnTo>
                    <a:pt x="485526" y="496627"/>
                  </a:lnTo>
                  <a:lnTo>
                    <a:pt x="485639" y="486558"/>
                  </a:lnTo>
                  <a:lnTo>
                    <a:pt x="485752" y="482412"/>
                  </a:lnTo>
                  <a:lnTo>
                    <a:pt x="485864" y="488039"/>
                  </a:lnTo>
                  <a:lnTo>
                    <a:pt x="485977" y="488335"/>
                  </a:lnTo>
                  <a:lnTo>
                    <a:pt x="486090" y="479155"/>
                  </a:lnTo>
                  <a:lnTo>
                    <a:pt x="486203" y="477674"/>
                  </a:lnTo>
                  <a:lnTo>
                    <a:pt x="486315" y="475897"/>
                  </a:lnTo>
                  <a:lnTo>
                    <a:pt x="486428" y="475601"/>
                  </a:lnTo>
                  <a:lnTo>
                    <a:pt x="486541" y="473528"/>
                  </a:lnTo>
                  <a:lnTo>
                    <a:pt x="486654" y="470567"/>
                  </a:lnTo>
                  <a:lnTo>
                    <a:pt x="486767" y="463755"/>
                  </a:lnTo>
                  <a:lnTo>
                    <a:pt x="486879" y="458129"/>
                  </a:lnTo>
                  <a:lnTo>
                    <a:pt x="486992" y="461682"/>
                  </a:lnTo>
                  <a:lnTo>
                    <a:pt x="487105" y="456648"/>
                  </a:lnTo>
                  <a:lnTo>
                    <a:pt x="487218" y="450133"/>
                  </a:lnTo>
                  <a:lnTo>
                    <a:pt x="487330" y="449541"/>
                  </a:lnTo>
                  <a:lnTo>
                    <a:pt x="487443" y="448948"/>
                  </a:lnTo>
                  <a:lnTo>
                    <a:pt x="487556" y="443322"/>
                  </a:lnTo>
                  <a:lnTo>
                    <a:pt x="487669" y="441545"/>
                  </a:lnTo>
                  <a:lnTo>
                    <a:pt x="487782" y="443322"/>
                  </a:lnTo>
                  <a:lnTo>
                    <a:pt x="487894" y="436807"/>
                  </a:lnTo>
                  <a:lnTo>
                    <a:pt x="488007" y="435622"/>
                  </a:lnTo>
                  <a:lnTo>
                    <a:pt x="488120" y="441249"/>
                  </a:lnTo>
                  <a:lnTo>
                    <a:pt x="488233" y="445987"/>
                  </a:lnTo>
                  <a:lnTo>
                    <a:pt x="488346" y="450725"/>
                  </a:lnTo>
                  <a:lnTo>
                    <a:pt x="488458" y="455463"/>
                  </a:lnTo>
                  <a:lnTo>
                    <a:pt x="488571" y="456648"/>
                  </a:lnTo>
                  <a:lnTo>
                    <a:pt x="488684" y="455463"/>
                  </a:lnTo>
                  <a:lnTo>
                    <a:pt x="488797" y="460794"/>
                  </a:lnTo>
                  <a:lnTo>
                    <a:pt x="488909" y="460794"/>
                  </a:lnTo>
                  <a:lnTo>
                    <a:pt x="489022" y="453687"/>
                  </a:lnTo>
                  <a:lnTo>
                    <a:pt x="489135" y="453687"/>
                  </a:lnTo>
                  <a:lnTo>
                    <a:pt x="489248" y="458425"/>
                  </a:lnTo>
                  <a:lnTo>
                    <a:pt x="489361" y="458129"/>
                  </a:lnTo>
                  <a:lnTo>
                    <a:pt x="489473" y="453983"/>
                  </a:lnTo>
                  <a:lnTo>
                    <a:pt x="489586" y="452798"/>
                  </a:lnTo>
                  <a:lnTo>
                    <a:pt x="489699" y="451910"/>
                  </a:lnTo>
                  <a:lnTo>
                    <a:pt x="489812" y="447171"/>
                  </a:lnTo>
                  <a:lnTo>
                    <a:pt x="489924" y="449244"/>
                  </a:lnTo>
                  <a:lnTo>
                    <a:pt x="490037" y="451910"/>
                  </a:lnTo>
                  <a:lnTo>
                    <a:pt x="490150" y="449837"/>
                  </a:lnTo>
                  <a:lnTo>
                    <a:pt x="490263" y="448356"/>
                  </a:lnTo>
                  <a:lnTo>
                    <a:pt x="490376" y="453983"/>
                  </a:lnTo>
                  <a:lnTo>
                    <a:pt x="490488" y="453687"/>
                  </a:lnTo>
                  <a:lnTo>
                    <a:pt x="490601" y="453983"/>
                  </a:lnTo>
                  <a:lnTo>
                    <a:pt x="490714" y="462275"/>
                  </a:lnTo>
                  <a:lnTo>
                    <a:pt x="490827" y="468790"/>
                  </a:lnTo>
                  <a:lnTo>
                    <a:pt x="490939" y="466717"/>
                  </a:lnTo>
                  <a:lnTo>
                    <a:pt x="491052" y="474120"/>
                  </a:lnTo>
                  <a:lnTo>
                    <a:pt x="491165" y="482708"/>
                  </a:lnTo>
                  <a:lnTo>
                    <a:pt x="491278" y="483597"/>
                  </a:lnTo>
                  <a:lnTo>
                    <a:pt x="491391" y="486262"/>
                  </a:lnTo>
                  <a:lnTo>
                    <a:pt x="491503" y="493962"/>
                  </a:lnTo>
                  <a:lnTo>
                    <a:pt x="491616" y="499292"/>
                  </a:lnTo>
                  <a:lnTo>
                    <a:pt x="491729" y="501365"/>
                  </a:lnTo>
                  <a:lnTo>
                    <a:pt x="491842" y="509657"/>
                  </a:lnTo>
                  <a:lnTo>
                    <a:pt x="491955" y="517357"/>
                  </a:lnTo>
                  <a:lnTo>
                    <a:pt x="492067" y="514099"/>
                  </a:lnTo>
                  <a:lnTo>
                    <a:pt x="492180" y="521799"/>
                  </a:lnTo>
                  <a:lnTo>
                    <a:pt x="492293" y="532164"/>
                  </a:lnTo>
                  <a:lnTo>
                    <a:pt x="492406" y="530683"/>
                  </a:lnTo>
                  <a:lnTo>
                    <a:pt x="492518" y="533644"/>
                  </a:lnTo>
                  <a:lnTo>
                    <a:pt x="492631" y="545786"/>
                  </a:lnTo>
                  <a:lnTo>
                    <a:pt x="492744" y="548451"/>
                  </a:lnTo>
                  <a:lnTo>
                    <a:pt x="492857" y="544898"/>
                  </a:lnTo>
                  <a:lnTo>
                    <a:pt x="492970" y="551117"/>
                  </a:lnTo>
                  <a:lnTo>
                    <a:pt x="493082" y="557336"/>
                  </a:lnTo>
                  <a:lnTo>
                    <a:pt x="493195" y="556743"/>
                  </a:lnTo>
                  <a:lnTo>
                    <a:pt x="493308" y="555855"/>
                  </a:lnTo>
                  <a:lnTo>
                    <a:pt x="493421" y="558520"/>
                  </a:lnTo>
                  <a:lnTo>
                    <a:pt x="493533" y="555559"/>
                  </a:lnTo>
                  <a:lnTo>
                    <a:pt x="493646" y="556743"/>
                  </a:lnTo>
                  <a:lnTo>
                    <a:pt x="493759" y="564443"/>
                  </a:lnTo>
                  <a:lnTo>
                    <a:pt x="493872" y="561778"/>
                  </a:lnTo>
                  <a:lnTo>
                    <a:pt x="493985" y="556743"/>
                  </a:lnTo>
                  <a:lnTo>
                    <a:pt x="494097" y="563555"/>
                  </a:lnTo>
                  <a:lnTo>
                    <a:pt x="494210" y="570662"/>
                  </a:lnTo>
                  <a:lnTo>
                    <a:pt x="494323" y="569774"/>
                  </a:lnTo>
                  <a:lnTo>
                    <a:pt x="494436" y="568885"/>
                  </a:lnTo>
                  <a:lnTo>
                    <a:pt x="494549" y="577177"/>
                  </a:lnTo>
                  <a:lnTo>
                    <a:pt x="494661" y="581915"/>
                  </a:lnTo>
                  <a:lnTo>
                    <a:pt x="494774" y="587838"/>
                  </a:lnTo>
                  <a:lnTo>
                    <a:pt x="494887" y="593761"/>
                  </a:lnTo>
                  <a:lnTo>
                    <a:pt x="495000" y="593465"/>
                  </a:lnTo>
                  <a:lnTo>
                    <a:pt x="495112" y="593169"/>
                  </a:lnTo>
                  <a:lnTo>
                    <a:pt x="495225" y="604422"/>
                  </a:lnTo>
                  <a:lnTo>
                    <a:pt x="495338" y="612418"/>
                  </a:lnTo>
                  <a:lnTo>
                    <a:pt x="495451" y="609160"/>
                  </a:lnTo>
                  <a:lnTo>
                    <a:pt x="495564" y="609160"/>
                  </a:lnTo>
                  <a:lnTo>
                    <a:pt x="495676" y="615971"/>
                  </a:lnTo>
                  <a:lnTo>
                    <a:pt x="495789" y="618933"/>
                  </a:lnTo>
                  <a:lnTo>
                    <a:pt x="495902" y="617156"/>
                  </a:lnTo>
                  <a:lnTo>
                    <a:pt x="496015" y="618044"/>
                  </a:lnTo>
                  <a:lnTo>
                    <a:pt x="496127" y="615971"/>
                  </a:lnTo>
                  <a:lnTo>
                    <a:pt x="496240" y="614787"/>
                  </a:lnTo>
                  <a:lnTo>
                    <a:pt x="496353" y="619821"/>
                  </a:lnTo>
                  <a:lnTo>
                    <a:pt x="496466" y="618637"/>
                  </a:lnTo>
                  <a:lnTo>
                    <a:pt x="496579" y="610641"/>
                  </a:lnTo>
                  <a:lnTo>
                    <a:pt x="496691" y="607976"/>
                  </a:lnTo>
                  <a:lnTo>
                    <a:pt x="496804" y="606791"/>
                  </a:lnTo>
                  <a:lnTo>
                    <a:pt x="496917" y="600868"/>
                  </a:lnTo>
                  <a:lnTo>
                    <a:pt x="497030" y="595834"/>
                  </a:lnTo>
                  <a:lnTo>
                    <a:pt x="497143" y="598203"/>
                  </a:lnTo>
                  <a:lnTo>
                    <a:pt x="497255" y="597018"/>
                  </a:lnTo>
                  <a:lnTo>
                    <a:pt x="497368" y="593761"/>
                  </a:lnTo>
                  <a:lnTo>
                    <a:pt x="497481" y="593761"/>
                  </a:lnTo>
                  <a:lnTo>
                    <a:pt x="497594" y="594057"/>
                  </a:lnTo>
                  <a:lnTo>
                    <a:pt x="497706" y="593761"/>
                  </a:lnTo>
                  <a:lnTo>
                    <a:pt x="497819" y="596130"/>
                  </a:lnTo>
                  <a:lnTo>
                    <a:pt x="497932" y="598499"/>
                  </a:lnTo>
                  <a:lnTo>
                    <a:pt x="498045" y="595834"/>
                  </a:lnTo>
                  <a:lnTo>
                    <a:pt x="498158" y="597611"/>
                  </a:lnTo>
                  <a:lnTo>
                    <a:pt x="498270" y="600868"/>
                  </a:lnTo>
                  <a:lnTo>
                    <a:pt x="498383" y="597611"/>
                  </a:lnTo>
                  <a:lnTo>
                    <a:pt x="498496" y="598203"/>
                  </a:lnTo>
                  <a:lnTo>
                    <a:pt x="498609" y="600868"/>
                  </a:lnTo>
                  <a:lnTo>
                    <a:pt x="498721" y="605903"/>
                  </a:lnTo>
                  <a:lnTo>
                    <a:pt x="498834" y="603830"/>
                  </a:lnTo>
                  <a:lnTo>
                    <a:pt x="498947" y="604126"/>
                  </a:lnTo>
                  <a:lnTo>
                    <a:pt x="499060" y="608272"/>
                  </a:lnTo>
                  <a:lnTo>
                    <a:pt x="499173" y="605903"/>
                  </a:lnTo>
                  <a:lnTo>
                    <a:pt x="499285" y="604126"/>
                  </a:lnTo>
                  <a:lnTo>
                    <a:pt x="499398" y="603237"/>
                  </a:lnTo>
                  <a:lnTo>
                    <a:pt x="499511" y="599980"/>
                  </a:lnTo>
                  <a:lnTo>
                    <a:pt x="499624" y="590503"/>
                  </a:lnTo>
                  <a:lnTo>
                    <a:pt x="499736" y="589319"/>
                  </a:lnTo>
                  <a:lnTo>
                    <a:pt x="499849" y="587542"/>
                  </a:lnTo>
                  <a:lnTo>
                    <a:pt x="499962" y="578954"/>
                  </a:lnTo>
                  <a:lnTo>
                    <a:pt x="500075" y="574216"/>
                  </a:lnTo>
                  <a:lnTo>
                    <a:pt x="500188" y="571847"/>
                  </a:lnTo>
                  <a:lnTo>
                    <a:pt x="500300" y="562962"/>
                  </a:lnTo>
                  <a:lnTo>
                    <a:pt x="500413" y="560297"/>
                  </a:lnTo>
                  <a:lnTo>
                    <a:pt x="500526" y="562074"/>
                  </a:lnTo>
                  <a:lnTo>
                    <a:pt x="500639" y="555263"/>
                  </a:lnTo>
                  <a:lnTo>
                    <a:pt x="500752" y="547267"/>
                  </a:lnTo>
                  <a:lnTo>
                    <a:pt x="500864" y="549340"/>
                  </a:lnTo>
                  <a:lnTo>
                    <a:pt x="500977" y="552005"/>
                  </a:lnTo>
                  <a:lnTo>
                    <a:pt x="501090" y="543417"/>
                  </a:lnTo>
                  <a:lnTo>
                    <a:pt x="501203" y="538679"/>
                  </a:lnTo>
                  <a:lnTo>
                    <a:pt x="501315" y="543713"/>
                  </a:lnTo>
                  <a:lnTo>
                    <a:pt x="501428" y="541344"/>
                  </a:lnTo>
                  <a:lnTo>
                    <a:pt x="501541" y="536310"/>
                  </a:lnTo>
                  <a:lnTo>
                    <a:pt x="501654" y="534829"/>
                  </a:lnTo>
                  <a:lnTo>
                    <a:pt x="501767" y="531275"/>
                  </a:lnTo>
                  <a:lnTo>
                    <a:pt x="501879" y="528018"/>
                  </a:lnTo>
                  <a:lnTo>
                    <a:pt x="501992" y="527722"/>
                  </a:lnTo>
                  <a:lnTo>
                    <a:pt x="502105" y="524760"/>
                  </a:lnTo>
                  <a:lnTo>
                    <a:pt x="502218" y="517061"/>
                  </a:lnTo>
                  <a:lnTo>
                    <a:pt x="502330" y="515284"/>
                  </a:lnTo>
                  <a:lnTo>
                    <a:pt x="502443" y="517357"/>
                  </a:lnTo>
                  <a:lnTo>
                    <a:pt x="502556" y="506399"/>
                  </a:lnTo>
                  <a:lnTo>
                    <a:pt x="502669" y="499292"/>
                  </a:lnTo>
                  <a:lnTo>
                    <a:pt x="502782" y="506696"/>
                  </a:lnTo>
                  <a:lnTo>
                    <a:pt x="502894" y="502254"/>
                  </a:lnTo>
                  <a:lnTo>
                    <a:pt x="503007" y="491592"/>
                  </a:lnTo>
                  <a:lnTo>
                    <a:pt x="503120" y="490704"/>
                  </a:lnTo>
                  <a:lnTo>
                    <a:pt x="503233" y="492777"/>
                  </a:lnTo>
                  <a:lnTo>
                    <a:pt x="503346" y="488335"/>
                  </a:lnTo>
                  <a:lnTo>
                    <a:pt x="503458" y="483597"/>
                  </a:lnTo>
                  <a:lnTo>
                    <a:pt x="503571" y="485966"/>
                  </a:lnTo>
                  <a:lnTo>
                    <a:pt x="503684" y="481524"/>
                  </a:lnTo>
                  <a:lnTo>
                    <a:pt x="503797" y="479747"/>
                  </a:lnTo>
                  <a:lnTo>
                    <a:pt x="503909" y="483597"/>
                  </a:lnTo>
                  <a:lnTo>
                    <a:pt x="504022" y="482116"/>
                  </a:lnTo>
                  <a:lnTo>
                    <a:pt x="504135" y="473232"/>
                  </a:lnTo>
                  <a:lnTo>
                    <a:pt x="504248" y="473528"/>
                  </a:lnTo>
                  <a:lnTo>
                    <a:pt x="504361" y="478266"/>
                  </a:lnTo>
                  <a:lnTo>
                    <a:pt x="504473" y="472047"/>
                  </a:lnTo>
                  <a:lnTo>
                    <a:pt x="504586" y="467901"/>
                  </a:lnTo>
                  <a:lnTo>
                    <a:pt x="504699" y="469382"/>
                  </a:lnTo>
                  <a:lnTo>
                    <a:pt x="504812" y="465532"/>
                  </a:lnTo>
                  <a:lnTo>
                    <a:pt x="504924" y="460794"/>
                  </a:lnTo>
                  <a:lnTo>
                    <a:pt x="505037" y="466717"/>
                  </a:lnTo>
                  <a:lnTo>
                    <a:pt x="505150" y="463755"/>
                  </a:lnTo>
                  <a:lnTo>
                    <a:pt x="505263" y="456056"/>
                  </a:lnTo>
                  <a:lnTo>
                    <a:pt x="505376" y="456648"/>
                  </a:lnTo>
                  <a:lnTo>
                    <a:pt x="505488" y="460794"/>
                  </a:lnTo>
                  <a:lnTo>
                    <a:pt x="505601" y="460202"/>
                  </a:lnTo>
                  <a:lnTo>
                    <a:pt x="505714" y="461978"/>
                  </a:lnTo>
                  <a:lnTo>
                    <a:pt x="505827" y="467013"/>
                  </a:lnTo>
                  <a:lnTo>
                    <a:pt x="505940" y="466421"/>
                  </a:lnTo>
                  <a:lnTo>
                    <a:pt x="506052" y="469086"/>
                  </a:lnTo>
                  <a:lnTo>
                    <a:pt x="506165" y="473528"/>
                  </a:lnTo>
                  <a:lnTo>
                    <a:pt x="506278" y="473232"/>
                  </a:lnTo>
                  <a:lnTo>
                    <a:pt x="506391" y="467013"/>
                  </a:lnTo>
                  <a:lnTo>
                    <a:pt x="506503" y="466124"/>
                  </a:lnTo>
                  <a:lnTo>
                    <a:pt x="506616" y="469382"/>
                  </a:lnTo>
                  <a:lnTo>
                    <a:pt x="506729" y="467013"/>
                  </a:lnTo>
                  <a:lnTo>
                    <a:pt x="506842" y="465532"/>
                  </a:lnTo>
                  <a:lnTo>
                    <a:pt x="506955" y="464348"/>
                  </a:lnTo>
                  <a:lnTo>
                    <a:pt x="507067" y="460794"/>
                  </a:lnTo>
                  <a:lnTo>
                    <a:pt x="507180" y="462571"/>
                  </a:lnTo>
                  <a:lnTo>
                    <a:pt x="507293" y="465236"/>
                  </a:lnTo>
                  <a:lnTo>
                    <a:pt x="507406" y="459609"/>
                  </a:lnTo>
                  <a:lnTo>
                    <a:pt x="507518" y="451910"/>
                  </a:lnTo>
                  <a:lnTo>
                    <a:pt x="507631" y="454575"/>
                  </a:lnTo>
                  <a:lnTo>
                    <a:pt x="507744" y="458129"/>
                  </a:lnTo>
                  <a:lnTo>
                    <a:pt x="507857" y="452798"/>
                  </a:lnTo>
                  <a:lnTo>
                    <a:pt x="507970" y="451021"/>
                  </a:lnTo>
                  <a:lnTo>
                    <a:pt x="508082" y="452502"/>
                  </a:lnTo>
                  <a:lnTo>
                    <a:pt x="508195" y="453390"/>
                  </a:lnTo>
                  <a:lnTo>
                    <a:pt x="508308" y="457240"/>
                  </a:lnTo>
                  <a:lnTo>
                    <a:pt x="508421" y="462571"/>
                  </a:lnTo>
                  <a:lnTo>
                    <a:pt x="508533" y="461090"/>
                  </a:lnTo>
                  <a:lnTo>
                    <a:pt x="508646" y="459017"/>
                  </a:lnTo>
                  <a:lnTo>
                    <a:pt x="508759" y="467901"/>
                  </a:lnTo>
                  <a:lnTo>
                    <a:pt x="508872" y="475305"/>
                  </a:lnTo>
                  <a:lnTo>
                    <a:pt x="508985" y="475601"/>
                  </a:lnTo>
                  <a:lnTo>
                    <a:pt x="509097" y="477674"/>
                  </a:lnTo>
                  <a:lnTo>
                    <a:pt x="509210" y="485670"/>
                  </a:lnTo>
                  <a:lnTo>
                    <a:pt x="509323" y="489816"/>
                  </a:lnTo>
                  <a:lnTo>
                    <a:pt x="509436" y="492481"/>
                  </a:lnTo>
                  <a:lnTo>
                    <a:pt x="509549" y="500181"/>
                  </a:lnTo>
                  <a:lnTo>
                    <a:pt x="509661" y="505511"/>
                  </a:lnTo>
                  <a:lnTo>
                    <a:pt x="509774" y="506696"/>
                  </a:lnTo>
                  <a:lnTo>
                    <a:pt x="509887" y="510842"/>
                  </a:lnTo>
                  <a:lnTo>
                    <a:pt x="510000" y="518541"/>
                  </a:lnTo>
                  <a:lnTo>
                    <a:pt x="510112" y="519430"/>
                  </a:lnTo>
                  <a:lnTo>
                    <a:pt x="510225" y="523872"/>
                  </a:lnTo>
                  <a:lnTo>
                    <a:pt x="510338" y="528610"/>
                  </a:lnTo>
                  <a:lnTo>
                    <a:pt x="510451" y="530387"/>
                  </a:lnTo>
                  <a:lnTo>
                    <a:pt x="510564" y="529202"/>
                  </a:lnTo>
                  <a:lnTo>
                    <a:pt x="510676" y="533644"/>
                  </a:lnTo>
                  <a:lnTo>
                    <a:pt x="510789" y="533348"/>
                  </a:lnTo>
                  <a:lnTo>
                    <a:pt x="510902" y="533052"/>
                  </a:lnTo>
                  <a:lnTo>
                    <a:pt x="511015" y="535421"/>
                  </a:lnTo>
                  <a:lnTo>
                    <a:pt x="511127" y="536310"/>
                  </a:lnTo>
                  <a:lnTo>
                    <a:pt x="511240" y="538383"/>
                  </a:lnTo>
                  <a:lnTo>
                    <a:pt x="511353" y="538975"/>
                  </a:lnTo>
                  <a:lnTo>
                    <a:pt x="511466" y="544009"/>
                  </a:lnTo>
                  <a:lnTo>
                    <a:pt x="511579" y="546082"/>
                  </a:lnTo>
                  <a:lnTo>
                    <a:pt x="511691" y="549932"/>
                  </a:lnTo>
                  <a:lnTo>
                    <a:pt x="511804" y="553486"/>
                  </a:lnTo>
                  <a:lnTo>
                    <a:pt x="511917" y="556447"/>
                  </a:lnTo>
                  <a:lnTo>
                    <a:pt x="512030" y="562074"/>
                  </a:lnTo>
                  <a:lnTo>
                    <a:pt x="512143" y="573031"/>
                  </a:lnTo>
                  <a:lnTo>
                    <a:pt x="512255" y="575104"/>
                  </a:lnTo>
                  <a:lnTo>
                    <a:pt x="512368" y="574512"/>
                  </a:lnTo>
                  <a:lnTo>
                    <a:pt x="512481" y="580731"/>
                  </a:lnTo>
                  <a:lnTo>
                    <a:pt x="512594" y="592280"/>
                  </a:lnTo>
                  <a:lnTo>
                    <a:pt x="512706" y="591096"/>
                  </a:lnTo>
                  <a:lnTo>
                    <a:pt x="512819" y="587838"/>
                  </a:lnTo>
                  <a:lnTo>
                    <a:pt x="512932" y="594353"/>
                  </a:lnTo>
                  <a:lnTo>
                    <a:pt x="513045" y="599684"/>
                  </a:lnTo>
                  <a:lnTo>
                    <a:pt x="513158" y="597315"/>
                  </a:lnTo>
                  <a:lnTo>
                    <a:pt x="513270" y="595242"/>
                  </a:lnTo>
                  <a:lnTo>
                    <a:pt x="513383" y="597907"/>
                  </a:lnTo>
                  <a:lnTo>
                    <a:pt x="513496" y="595538"/>
                  </a:lnTo>
                  <a:lnTo>
                    <a:pt x="513609" y="597907"/>
                  </a:lnTo>
                  <a:lnTo>
                    <a:pt x="513721" y="600276"/>
                  </a:lnTo>
                  <a:lnTo>
                    <a:pt x="513834" y="597611"/>
                  </a:lnTo>
                  <a:lnTo>
                    <a:pt x="513947" y="595242"/>
                  </a:lnTo>
                  <a:lnTo>
                    <a:pt x="514060" y="602645"/>
                  </a:lnTo>
                  <a:lnTo>
                    <a:pt x="514173" y="605310"/>
                  </a:lnTo>
                  <a:lnTo>
                    <a:pt x="514285" y="602053"/>
                  </a:lnTo>
                  <a:lnTo>
                    <a:pt x="514398" y="604126"/>
                  </a:lnTo>
                  <a:lnTo>
                    <a:pt x="514511" y="610641"/>
                  </a:lnTo>
                  <a:lnTo>
                    <a:pt x="514624" y="611825"/>
                  </a:lnTo>
                  <a:lnTo>
                    <a:pt x="514736" y="613306"/>
                  </a:lnTo>
                  <a:lnTo>
                    <a:pt x="514849" y="618933"/>
                  </a:lnTo>
                  <a:lnTo>
                    <a:pt x="514962" y="615083"/>
                  </a:lnTo>
                  <a:lnTo>
                    <a:pt x="515075" y="614787"/>
                  </a:lnTo>
                  <a:lnTo>
                    <a:pt x="515188" y="616860"/>
                  </a:lnTo>
                  <a:lnTo>
                    <a:pt x="515300" y="614195"/>
                  </a:lnTo>
                  <a:lnTo>
                    <a:pt x="515413" y="610345"/>
                  </a:lnTo>
                  <a:lnTo>
                    <a:pt x="515526" y="604718"/>
                  </a:lnTo>
                  <a:lnTo>
                    <a:pt x="515639" y="607087"/>
                  </a:lnTo>
                  <a:lnTo>
                    <a:pt x="515752" y="605903"/>
                  </a:lnTo>
                  <a:lnTo>
                    <a:pt x="515864" y="605014"/>
                  </a:lnTo>
                  <a:lnTo>
                    <a:pt x="515977" y="602349"/>
                  </a:lnTo>
                  <a:lnTo>
                    <a:pt x="516090" y="598203"/>
                  </a:lnTo>
                  <a:lnTo>
                    <a:pt x="516203" y="598499"/>
                  </a:lnTo>
                  <a:lnTo>
                    <a:pt x="516315" y="603830"/>
                  </a:lnTo>
                  <a:lnTo>
                    <a:pt x="516428" y="603830"/>
                  </a:lnTo>
                  <a:lnTo>
                    <a:pt x="516541" y="599684"/>
                  </a:lnTo>
                  <a:lnTo>
                    <a:pt x="516654" y="602941"/>
                  </a:lnTo>
                  <a:lnTo>
                    <a:pt x="516767" y="605014"/>
                  </a:lnTo>
                  <a:lnTo>
                    <a:pt x="516879" y="604718"/>
                  </a:lnTo>
                  <a:lnTo>
                    <a:pt x="516992" y="608864"/>
                  </a:lnTo>
                  <a:lnTo>
                    <a:pt x="517105" y="614787"/>
                  </a:lnTo>
                  <a:lnTo>
                    <a:pt x="517218" y="612122"/>
                  </a:lnTo>
                  <a:lnTo>
                    <a:pt x="517330" y="613898"/>
                  </a:lnTo>
                  <a:lnTo>
                    <a:pt x="517443" y="623671"/>
                  </a:lnTo>
                  <a:lnTo>
                    <a:pt x="517556" y="623079"/>
                  </a:lnTo>
                  <a:lnTo>
                    <a:pt x="517669" y="615675"/>
                  </a:lnTo>
                  <a:lnTo>
                    <a:pt x="517782" y="614491"/>
                  </a:lnTo>
                  <a:lnTo>
                    <a:pt x="517894" y="620117"/>
                  </a:lnTo>
                  <a:lnTo>
                    <a:pt x="518007" y="613010"/>
                  </a:lnTo>
                  <a:lnTo>
                    <a:pt x="518120" y="607383"/>
                  </a:lnTo>
                  <a:lnTo>
                    <a:pt x="518233" y="605310"/>
                  </a:lnTo>
                  <a:lnTo>
                    <a:pt x="518346" y="599684"/>
                  </a:lnTo>
                  <a:lnTo>
                    <a:pt x="518458" y="592280"/>
                  </a:lnTo>
                  <a:lnTo>
                    <a:pt x="518571" y="591392"/>
                  </a:lnTo>
                  <a:lnTo>
                    <a:pt x="518684" y="584877"/>
                  </a:lnTo>
                  <a:lnTo>
                    <a:pt x="518797" y="574512"/>
                  </a:lnTo>
                  <a:lnTo>
                    <a:pt x="518909" y="571847"/>
                  </a:lnTo>
                  <a:lnTo>
                    <a:pt x="519022" y="569181"/>
                  </a:lnTo>
                  <a:lnTo>
                    <a:pt x="519135" y="558224"/>
                  </a:lnTo>
                  <a:lnTo>
                    <a:pt x="519248" y="553190"/>
                  </a:lnTo>
                  <a:lnTo>
                    <a:pt x="519361" y="553190"/>
                  </a:lnTo>
                  <a:lnTo>
                    <a:pt x="519473" y="543417"/>
                  </a:lnTo>
                  <a:lnTo>
                    <a:pt x="519586" y="534829"/>
                  </a:lnTo>
                  <a:lnTo>
                    <a:pt x="519699" y="535125"/>
                  </a:lnTo>
                  <a:lnTo>
                    <a:pt x="519812" y="531868"/>
                  </a:lnTo>
                  <a:lnTo>
                    <a:pt x="519924" y="522391"/>
                  </a:lnTo>
                  <a:lnTo>
                    <a:pt x="520037" y="522687"/>
                  </a:lnTo>
                  <a:lnTo>
                    <a:pt x="520150" y="525056"/>
                  </a:lnTo>
                  <a:lnTo>
                    <a:pt x="520263" y="519726"/>
                  </a:lnTo>
                  <a:lnTo>
                    <a:pt x="520376" y="515876"/>
                  </a:lnTo>
                  <a:lnTo>
                    <a:pt x="520488" y="518541"/>
                  </a:lnTo>
                  <a:lnTo>
                    <a:pt x="520601" y="515876"/>
                  </a:lnTo>
                  <a:lnTo>
                    <a:pt x="520714" y="513211"/>
                  </a:lnTo>
                  <a:lnTo>
                    <a:pt x="520827" y="517949"/>
                  </a:lnTo>
                  <a:lnTo>
                    <a:pt x="520940" y="514099"/>
                  </a:lnTo>
                  <a:lnTo>
                    <a:pt x="521052" y="510249"/>
                  </a:lnTo>
                  <a:lnTo>
                    <a:pt x="521165" y="510842"/>
                  </a:lnTo>
                  <a:lnTo>
                    <a:pt x="521278" y="513211"/>
                  </a:lnTo>
                  <a:lnTo>
                    <a:pt x="521391" y="504623"/>
                  </a:lnTo>
                  <a:lnTo>
                    <a:pt x="521503" y="500181"/>
                  </a:lnTo>
                  <a:lnTo>
                    <a:pt x="521616" y="501365"/>
                  </a:lnTo>
                  <a:lnTo>
                    <a:pt x="521729" y="494258"/>
                  </a:lnTo>
                  <a:lnTo>
                    <a:pt x="521842" y="488927"/>
                  </a:lnTo>
                  <a:lnTo>
                    <a:pt x="521955" y="487150"/>
                  </a:lnTo>
                  <a:lnTo>
                    <a:pt x="522067" y="482708"/>
                  </a:lnTo>
                  <a:lnTo>
                    <a:pt x="522180" y="477970"/>
                  </a:lnTo>
                  <a:lnTo>
                    <a:pt x="522293" y="477674"/>
                  </a:lnTo>
                  <a:lnTo>
                    <a:pt x="522406" y="474416"/>
                  </a:lnTo>
                  <a:lnTo>
                    <a:pt x="522518" y="467013"/>
                  </a:lnTo>
                  <a:lnTo>
                    <a:pt x="522631" y="468197"/>
                  </a:lnTo>
                  <a:lnTo>
                    <a:pt x="522744" y="469974"/>
                  </a:lnTo>
                  <a:lnTo>
                    <a:pt x="522857" y="467309"/>
                  </a:lnTo>
                  <a:lnTo>
                    <a:pt x="522970" y="461682"/>
                  </a:lnTo>
                  <a:lnTo>
                    <a:pt x="523082" y="464940"/>
                  </a:lnTo>
                  <a:lnTo>
                    <a:pt x="523195" y="467013"/>
                  </a:lnTo>
                  <a:lnTo>
                    <a:pt x="523308" y="463163"/>
                  </a:lnTo>
                  <a:lnTo>
                    <a:pt x="523421" y="461682"/>
                  </a:lnTo>
                  <a:lnTo>
                    <a:pt x="523533" y="462867"/>
                  </a:lnTo>
                  <a:lnTo>
                    <a:pt x="523646" y="461682"/>
                  </a:lnTo>
                  <a:lnTo>
                    <a:pt x="523759" y="464051"/>
                  </a:lnTo>
                  <a:lnTo>
                    <a:pt x="523872" y="467605"/>
                  </a:lnTo>
                  <a:lnTo>
                    <a:pt x="523985" y="461090"/>
                  </a:lnTo>
                  <a:lnTo>
                    <a:pt x="524097" y="457536"/>
                  </a:lnTo>
                  <a:lnTo>
                    <a:pt x="524210" y="464051"/>
                  </a:lnTo>
                  <a:lnTo>
                    <a:pt x="524323" y="464348"/>
                  </a:lnTo>
                  <a:lnTo>
                    <a:pt x="524436" y="459313"/>
                  </a:lnTo>
                  <a:lnTo>
                    <a:pt x="524549" y="462275"/>
                  </a:lnTo>
                  <a:lnTo>
                    <a:pt x="524661" y="467013"/>
                  </a:lnTo>
                  <a:lnTo>
                    <a:pt x="524774" y="466421"/>
                  </a:lnTo>
                  <a:lnTo>
                    <a:pt x="524887" y="467605"/>
                  </a:lnTo>
                  <a:lnTo>
                    <a:pt x="525000" y="472343"/>
                  </a:lnTo>
                  <a:lnTo>
                    <a:pt x="525112" y="470567"/>
                  </a:lnTo>
                  <a:lnTo>
                    <a:pt x="525225" y="467013"/>
                  </a:lnTo>
                  <a:lnTo>
                    <a:pt x="525338" y="468790"/>
                  </a:lnTo>
                  <a:lnTo>
                    <a:pt x="525451" y="467901"/>
                  </a:lnTo>
                  <a:lnTo>
                    <a:pt x="525564" y="461978"/>
                  </a:lnTo>
                  <a:lnTo>
                    <a:pt x="525676" y="461682"/>
                  </a:lnTo>
                  <a:lnTo>
                    <a:pt x="525789" y="463755"/>
                  </a:lnTo>
                  <a:lnTo>
                    <a:pt x="525902" y="460498"/>
                  </a:lnTo>
                  <a:lnTo>
                    <a:pt x="526015" y="459609"/>
                  </a:lnTo>
                  <a:lnTo>
                    <a:pt x="526127" y="461386"/>
                  </a:lnTo>
                  <a:lnTo>
                    <a:pt x="526240" y="457832"/>
                  </a:lnTo>
                  <a:lnTo>
                    <a:pt x="526353" y="455167"/>
                  </a:lnTo>
                  <a:lnTo>
                    <a:pt x="526466" y="457240"/>
                  </a:lnTo>
                  <a:lnTo>
                    <a:pt x="526579" y="459017"/>
                  </a:lnTo>
                  <a:lnTo>
                    <a:pt x="526691" y="453983"/>
                  </a:lnTo>
                  <a:lnTo>
                    <a:pt x="526804" y="455167"/>
                  </a:lnTo>
                  <a:lnTo>
                    <a:pt x="526917" y="461682"/>
                  </a:lnTo>
                  <a:lnTo>
                    <a:pt x="527030" y="459313"/>
                  </a:lnTo>
                  <a:lnTo>
                    <a:pt x="527143" y="459609"/>
                  </a:lnTo>
                  <a:lnTo>
                    <a:pt x="527255" y="467605"/>
                  </a:lnTo>
                  <a:lnTo>
                    <a:pt x="527368" y="472047"/>
                  </a:lnTo>
                  <a:lnTo>
                    <a:pt x="527481" y="473528"/>
                  </a:lnTo>
                  <a:lnTo>
                    <a:pt x="527594" y="478858"/>
                  </a:lnTo>
                  <a:lnTo>
                    <a:pt x="527706" y="485077"/>
                  </a:lnTo>
                  <a:lnTo>
                    <a:pt x="527819" y="488039"/>
                  </a:lnTo>
                  <a:lnTo>
                    <a:pt x="527932" y="496331"/>
                  </a:lnTo>
                  <a:lnTo>
                    <a:pt x="528045" y="506103"/>
                  </a:lnTo>
                  <a:lnTo>
                    <a:pt x="528158" y="504623"/>
                  </a:lnTo>
                  <a:lnTo>
                    <a:pt x="528270" y="504030"/>
                  </a:lnTo>
                  <a:lnTo>
                    <a:pt x="528383" y="517357"/>
                  </a:lnTo>
                  <a:lnTo>
                    <a:pt x="528496" y="525649"/>
                  </a:lnTo>
                  <a:lnTo>
                    <a:pt x="528609" y="528018"/>
                  </a:lnTo>
                  <a:lnTo>
                    <a:pt x="528721" y="531868"/>
                  </a:lnTo>
                  <a:lnTo>
                    <a:pt x="528834" y="536902"/>
                  </a:lnTo>
                  <a:lnTo>
                    <a:pt x="528947" y="538679"/>
                  </a:lnTo>
                  <a:lnTo>
                    <a:pt x="529060" y="543713"/>
                  </a:lnTo>
                  <a:lnTo>
                    <a:pt x="529173" y="550228"/>
                  </a:lnTo>
                  <a:lnTo>
                    <a:pt x="529285" y="546082"/>
                  </a:lnTo>
                  <a:lnTo>
                    <a:pt x="529398" y="544898"/>
                  </a:lnTo>
                  <a:lnTo>
                    <a:pt x="529511" y="549932"/>
                  </a:lnTo>
                  <a:lnTo>
                    <a:pt x="529624" y="551413"/>
                  </a:lnTo>
                  <a:lnTo>
                    <a:pt x="529737" y="548451"/>
                  </a:lnTo>
                  <a:lnTo>
                    <a:pt x="529849" y="549340"/>
                  </a:lnTo>
                  <a:lnTo>
                    <a:pt x="529962" y="549340"/>
                  </a:lnTo>
                  <a:lnTo>
                    <a:pt x="530075" y="547267"/>
                  </a:lnTo>
                  <a:lnTo>
                    <a:pt x="530188" y="556743"/>
                  </a:lnTo>
                  <a:lnTo>
                    <a:pt x="530300" y="563258"/>
                  </a:lnTo>
                  <a:lnTo>
                    <a:pt x="530413" y="560001"/>
                  </a:lnTo>
                  <a:lnTo>
                    <a:pt x="530526" y="556743"/>
                  </a:lnTo>
                  <a:lnTo>
                    <a:pt x="530639" y="563851"/>
                  </a:lnTo>
                  <a:lnTo>
                    <a:pt x="530752" y="569774"/>
                  </a:lnTo>
                  <a:lnTo>
                    <a:pt x="530864" y="571847"/>
                  </a:lnTo>
                  <a:lnTo>
                    <a:pt x="530977" y="573919"/>
                  </a:lnTo>
                  <a:lnTo>
                    <a:pt x="531090" y="573031"/>
                  </a:lnTo>
                  <a:lnTo>
                    <a:pt x="531203" y="573031"/>
                  </a:lnTo>
                  <a:lnTo>
                    <a:pt x="531315" y="583692"/>
                  </a:lnTo>
                  <a:lnTo>
                    <a:pt x="531428" y="590799"/>
                  </a:lnTo>
                  <a:lnTo>
                    <a:pt x="531541" y="584581"/>
                  </a:lnTo>
                  <a:lnTo>
                    <a:pt x="531654" y="583692"/>
                  </a:lnTo>
                  <a:lnTo>
                    <a:pt x="531767" y="594353"/>
                  </a:lnTo>
                  <a:lnTo>
                    <a:pt x="531879" y="599091"/>
                  </a:lnTo>
                  <a:lnTo>
                    <a:pt x="531992" y="594353"/>
                  </a:lnTo>
                  <a:lnTo>
                    <a:pt x="532105" y="596426"/>
                  </a:lnTo>
                  <a:lnTo>
                    <a:pt x="532218" y="599684"/>
                  </a:lnTo>
                  <a:lnTo>
                    <a:pt x="532330" y="598795"/>
                  </a:lnTo>
                  <a:lnTo>
                    <a:pt x="532443" y="602349"/>
                  </a:lnTo>
                  <a:lnTo>
                    <a:pt x="532556" y="605014"/>
                  </a:lnTo>
                  <a:lnTo>
                    <a:pt x="532669" y="599091"/>
                  </a:lnTo>
                  <a:lnTo>
                    <a:pt x="532782" y="596130"/>
                  </a:lnTo>
                  <a:lnTo>
                    <a:pt x="532894" y="602941"/>
                  </a:lnTo>
                  <a:lnTo>
                    <a:pt x="533007" y="601757"/>
                  </a:lnTo>
                  <a:lnTo>
                    <a:pt x="533120" y="595538"/>
                  </a:lnTo>
                  <a:lnTo>
                    <a:pt x="533233" y="593169"/>
                  </a:lnTo>
                  <a:lnTo>
                    <a:pt x="533346" y="592576"/>
                  </a:lnTo>
                  <a:lnTo>
                    <a:pt x="533458" y="590503"/>
                  </a:lnTo>
                  <a:lnTo>
                    <a:pt x="533571" y="587542"/>
                  </a:lnTo>
                  <a:lnTo>
                    <a:pt x="533684" y="588430"/>
                  </a:lnTo>
                  <a:lnTo>
                    <a:pt x="533797" y="586061"/>
                  </a:lnTo>
                  <a:lnTo>
                    <a:pt x="533909" y="586950"/>
                  </a:lnTo>
                  <a:lnTo>
                    <a:pt x="534022" y="590207"/>
                  </a:lnTo>
                  <a:lnTo>
                    <a:pt x="534135" y="586654"/>
                  </a:lnTo>
                  <a:lnTo>
                    <a:pt x="534248" y="584284"/>
                  </a:lnTo>
                  <a:lnTo>
                    <a:pt x="534361" y="585765"/>
                  </a:lnTo>
                  <a:lnTo>
                    <a:pt x="534473" y="586061"/>
                  </a:lnTo>
                  <a:lnTo>
                    <a:pt x="534586" y="583396"/>
                  </a:lnTo>
                  <a:lnTo>
                    <a:pt x="534699" y="587838"/>
                  </a:lnTo>
                  <a:lnTo>
                    <a:pt x="534812" y="588727"/>
                  </a:lnTo>
                  <a:lnTo>
                    <a:pt x="534924" y="586654"/>
                  </a:lnTo>
                  <a:lnTo>
                    <a:pt x="535037" y="588134"/>
                  </a:lnTo>
                  <a:lnTo>
                    <a:pt x="535150" y="590207"/>
                  </a:lnTo>
                  <a:lnTo>
                    <a:pt x="535263" y="586950"/>
                  </a:lnTo>
                  <a:lnTo>
                    <a:pt x="535376" y="584877"/>
                  </a:lnTo>
                  <a:lnTo>
                    <a:pt x="535488" y="590799"/>
                  </a:lnTo>
                  <a:lnTo>
                    <a:pt x="535601" y="589911"/>
                  </a:lnTo>
                  <a:lnTo>
                    <a:pt x="535714" y="586061"/>
                  </a:lnTo>
                  <a:lnTo>
                    <a:pt x="535827" y="588727"/>
                  </a:lnTo>
                  <a:lnTo>
                    <a:pt x="535940" y="590207"/>
                  </a:lnTo>
                  <a:lnTo>
                    <a:pt x="536052" y="585469"/>
                  </a:lnTo>
                  <a:lnTo>
                    <a:pt x="536165" y="582804"/>
                  </a:lnTo>
                  <a:lnTo>
                    <a:pt x="536278" y="581619"/>
                  </a:lnTo>
                  <a:lnTo>
                    <a:pt x="536391" y="575104"/>
                  </a:lnTo>
                  <a:lnTo>
                    <a:pt x="536503" y="568885"/>
                  </a:lnTo>
                  <a:lnTo>
                    <a:pt x="536616" y="569774"/>
                  </a:lnTo>
                  <a:lnTo>
                    <a:pt x="536729" y="565331"/>
                  </a:lnTo>
                  <a:lnTo>
                    <a:pt x="536842" y="553486"/>
                  </a:lnTo>
                  <a:lnTo>
                    <a:pt x="536955" y="551117"/>
                  </a:lnTo>
                  <a:lnTo>
                    <a:pt x="537067" y="554078"/>
                  </a:lnTo>
                  <a:lnTo>
                    <a:pt x="537180" y="547563"/>
                  </a:lnTo>
                  <a:lnTo>
                    <a:pt x="537293" y="542529"/>
                  </a:lnTo>
                  <a:lnTo>
                    <a:pt x="537406" y="544009"/>
                  </a:lnTo>
                  <a:lnTo>
                    <a:pt x="537518" y="538679"/>
                  </a:lnTo>
                  <a:lnTo>
                    <a:pt x="537631" y="534533"/>
                  </a:lnTo>
                  <a:lnTo>
                    <a:pt x="537744" y="538679"/>
                  </a:lnTo>
                  <a:lnTo>
                    <a:pt x="537857" y="540456"/>
                  </a:lnTo>
                  <a:lnTo>
                    <a:pt x="537970" y="530979"/>
                  </a:lnTo>
                  <a:lnTo>
                    <a:pt x="538082" y="529202"/>
                  </a:lnTo>
                  <a:lnTo>
                    <a:pt x="538195" y="535717"/>
                  </a:lnTo>
                  <a:lnTo>
                    <a:pt x="538308" y="532460"/>
                  </a:lnTo>
                  <a:lnTo>
                    <a:pt x="538421" y="528906"/>
                  </a:lnTo>
                  <a:lnTo>
                    <a:pt x="538533" y="529498"/>
                  </a:lnTo>
                  <a:lnTo>
                    <a:pt x="538646" y="528610"/>
                  </a:lnTo>
                  <a:lnTo>
                    <a:pt x="538759" y="526833"/>
                  </a:lnTo>
                  <a:lnTo>
                    <a:pt x="538872" y="529202"/>
                  </a:lnTo>
                  <a:lnTo>
                    <a:pt x="538985" y="529202"/>
                  </a:lnTo>
                  <a:lnTo>
                    <a:pt x="539097" y="523872"/>
                  </a:lnTo>
                  <a:lnTo>
                    <a:pt x="539210" y="522391"/>
                  </a:lnTo>
                  <a:lnTo>
                    <a:pt x="539323" y="523872"/>
                  </a:lnTo>
                  <a:lnTo>
                    <a:pt x="539436" y="521799"/>
                  </a:lnTo>
                  <a:lnTo>
                    <a:pt x="539549" y="517357"/>
                  </a:lnTo>
                  <a:lnTo>
                    <a:pt x="539661" y="520318"/>
                  </a:lnTo>
                  <a:lnTo>
                    <a:pt x="539774" y="515580"/>
                  </a:lnTo>
                  <a:lnTo>
                    <a:pt x="539887" y="511434"/>
                  </a:lnTo>
                  <a:lnTo>
                    <a:pt x="540000" y="512026"/>
                  </a:lnTo>
                  <a:lnTo>
                    <a:pt x="540112" y="511138"/>
                  </a:lnTo>
                  <a:lnTo>
                    <a:pt x="540225" y="506103"/>
                  </a:lnTo>
                  <a:lnTo>
                    <a:pt x="540338" y="506103"/>
                  </a:lnTo>
                  <a:lnTo>
                    <a:pt x="540451" y="506103"/>
                  </a:lnTo>
                  <a:lnTo>
                    <a:pt x="540564" y="500181"/>
                  </a:lnTo>
                  <a:lnTo>
                    <a:pt x="540676" y="498404"/>
                  </a:lnTo>
                  <a:lnTo>
                    <a:pt x="540789" y="501661"/>
                  </a:lnTo>
                  <a:lnTo>
                    <a:pt x="540902" y="499292"/>
                  </a:lnTo>
                  <a:lnTo>
                    <a:pt x="541015" y="492777"/>
                  </a:lnTo>
                  <a:lnTo>
                    <a:pt x="541127" y="496331"/>
                  </a:lnTo>
                  <a:lnTo>
                    <a:pt x="541240" y="499292"/>
                  </a:lnTo>
                  <a:lnTo>
                    <a:pt x="541353" y="495442"/>
                  </a:lnTo>
                  <a:lnTo>
                    <a:pt x="541466" y="494554"/>
                  </a:lnTo>
                  <a:lnTo>
                    <a:pt x="541579" y="494850"/>
                  </a:lnTo>
                  <a:lnTo>
                    <a:pt x="541691" y="490704"/>
                  </a:lnTo>
                  <a:lnTo>
                    <a:pt x="541804" y="490112"/>
                  </a:lnTo>
                  <a:lnTo>
                    <a:pt x="541917" y="496331"/>
                  </a:lnTo>
                  <a:lnTo>
                    <a:pt x="542030" y="491592"/>
                  </a:lnTo>
                  <a:lnTo>
                    <a:pt x="542143" y="484781"/>
                  </a:lnTo>
                  <a:lnTo>
                    <a:pt x="542255" y="491000"/>
                  </a:lnTo>
                  <a:lnTo>
                    <a:pt x="542368" y="496923"/>
                  </a:lnTo>
                  <a:lnTo>
                    <a:pt x="542481" y="490408"/>
                  </a:lnTo>
                  <a:lnTo>
                    <a:pt x="542594" y="488927"/>
                  </a:lnTo>
                  <a:lnTo>
                    <a:pt x="542706" y="494850"/>
                  </a:lnTo>
                  <a:lnTo>
                    <a:pt x="542819" y="492481"/>
                  </a:lnTo>
                  <a:lnTo>
                    <a:pt x="542932" y="492481"/>
                  </a:lnTo>
                  <a:lnTo>
                    <a:pt x="543045" y="499884"/>
                  </a:lnTo>
                  <a:lnTo>
                    <a:pt x="543158" y="496923"/>
                  </a:lnTo>
                  <a:lnTo>
                    <a:pt x="543270" y="491592"/>
                  </a:lnTo>
                  <a:lnTo>
                    <a:pt x="543383" y="496923"/>
                  </a:lnTo>
                  <a:lnTo>
                    <a:pt x="543496" y="501365"/>
                  </a:lnTo>
                  <a:lnTo>
                    <a:pt x="543609" y="495442"/>
                  </a:lnTo>
                  <a:lnTo>
                    <a:pt x="543721" y="493962"/>
                  </a:lnTo>
                  <a:lnTo>
                    <a:pt x="543834" y="496331"/>
                  </a:lnTo>
                  <a:lnTo>
                    <a:pt x="543947" y="496035"/>
                  </a:lnTo>
                  <a:lnTo>
                    <a:pt x="544060" y="494258"/>
                  </a:lnTo>
                  <a:lnTo>
                    <a:pt x="544173" y="495146"/>
                  </a:lnTo>
                  <a:lnTo>
                    <a:pt x="544285" y="491592"/>
                  </a:lnTo>
                  <a:lnTo>
                    <a:pt x="544398" y="488927"/>
                  </a:lnTo>
                  <a:lnTo>
                    <a:pt x="544511" y="491889"/>
                  </a:lnTo>
                  <a:lnTo>
                    <a:pt x="544624" y="492777"/>
                  </a:lnTo>
                  <a:lnTo>
                    <a:pt x="544737" y="486262"/>
                  </a:lnTo>
                  <a:lnTo>
                    <a:pt x="544849" y="485670"/>
                  </a:lnTo>
                  <a:lnTo>
                    <a:pt x="544962" y="489816"/>
                  </a:lnTo>
                  <a:lnTo>
                    <a:pt x="545075" y="489519"/>
                  </a:lnTo>
                  <a:lnTo>
                    <a:pt x="545188" y="488927"/>
                  </a:lnTo>
                  <a:lnTo>
                    <a:pt x="545300" y="490704"/>
                  </a:lnTo>
                  <a:lnTo>
                    <a:pt x="545413" y="490704"/>
                  </a:lnTo>
                  <a:lnTo>
                    <a:pt x="545526" y="491592"/>
                  </a:lnTo>
                  <a:lnTo>
                    <a:pt x="545639" y="495442"/>
                  </a:lnTo>
                  <a:lnTo>
                    <a:pt x="545752" y="494850"/>
                  </a:lnTo>
                  <a:lnTo>
                    <a:pt x="545864" y="492185"/>
                  </a:lnTo>
                  <a:lnTo>
                    <a:pt x="545977" y="495146"/>
                  </a:lnTo>
                  <a:lnTo>
                    <a:pt x="546090" y="497811"/>
                  </a:lnTo>
                  <a:lnTo>
                    <a:pt x="546203" y="493665"/>
                  </a:lnTo>
                  <a:lnTo>
                    <a:pt x="546315" y="494850"/>
                  </a:lnTo>
                  <a:lnTo>
                    <a:pt x="546428" y="499884"/>
                  </a:lnTo>
                  <a:lnTo>
                    <a:pt x="546541" y="500181"/>
                  </a:lnTo>
                  <a:lnTo>
                    <a:pt x="546654" y="500181"/>
                  </a:lnTo>
                  <a:lnTo>
                    <a:pt x="546767" y="504327"/>
                  </a:lnTo>
                  <a:lnTo>
                    <a:pt x="546879" y="506696"/>
                  </a:lnTo>
                  <a:lnTo>
                    <a:pt x="546992" y="503734"/>
                  </a:lnTo>
                  <a:lnTo>
                    <a:pt x="547105" y="509953"/>
                  </a:lnTo>
                  <a:lnTo>
                    <a:pt x="547218" y="516172"/>
                  </a:lnTo>
                  <a:lnTo>
                    <a:pt x="547330" y="514395"/>
                  </a:lnTo>
                  <a:lnTo>
                    <a:pt x="547443" y="516468"/>
                  </a:lnTo>
                  <a:lnTo>
                    <a:pt x="547556" y="522391"/>
                  </a:lnTo>
                  <a:lnTo>
                    <a:pt x="547669" y="522687"/>
                  </a:lnTo>
                  <a:lnTo>
                    <a:pt x="547782" y="520614"/>
                  </a:lnTo>
                  <a:lnTo>
                    <a:pt x="547894" y="528018"/>
                  </a:lnTo>
                  <a:lnTo>
                    <a:pt x="548007" y="532460"/>
                  </a:lnTo>
                  <a:lnTo>
                    <a:pt x="548120" y="527722"/>
                  </a:lnTo>
                  <a:lnTo>
                    <a:pt x="548233" y="530387"/>
                  </a:lnTo>
                  <a:lnTo>
                    <a:pt x="548346" y="536014"/>
                  </a:lnTo>
                  <a:lnTo>
                    <a:pt x="548458" y="535125"/>
                  </a:lnTo>
                  <a:lnTo>
                    <a:pt x="548571" y="536014"/>
                  </a:lnTo>
                  <a:lnTo>
                    <a:pt x="548684" y="538975"/>
                  </a:lnTo>
                  <a:lnTo>
                    <a:pt x="548797" y="538679"/>
                  </a:lnTo>
                  <a:lnTo>
                    <a:pt x="548909" y="537494"/>
                  </a:lnTo>
                  <a:lnTo>
                    <a:pt x="549022" y="543121"/>
                  </a:lnTo>
                  <a:lnTo>
                    <a:pt x="549135" y="545786"/>
                  </a:lnTo>
                  <a:lnTo>
                    <a:pt x="549248" y="540456"/>
                  </a:lnTo>
                  <a:lnTo>
                    <a:pt x="549361" y="540752"/>
                  </a:lnTo>
                  <a:lnTo>
                    <a:pt x="549473" y="545194"/>
                  </a:lnTo>
                  <a:lnTo>
                    <a:pt x="549586" y="546675"/>
                  </a:lnTo>
                  <a:lnTo>
                    <a:pt x="549699" y="544009"/>
                  </a:lnTo>
                  <a:lnTo>
                    <a:pt x="549812" y="546378"/>
                  </a:lnTo>
                  <a:lnTo>
                    <a:pt x="549924" y="546675"/>
                  </a:lnTo>
                  <a:lnTo>
                    <a:pt x="550037" y="545194"/>
                  </a:lnTo>
                  <a:lnTo>
                    <a:pt x="550150" y="550821"/>
                  </a:lnTo>
                  <a:lnTo>
                    <a:pt x="550263" y="552894"/>
                  </a:lnTo>
                  <a:lnTo>
                    <a:pt x="550376" y="551117"/>
                  </a:lnTo>
                  <a:lnTo>
                    <a:pt x="550488" y="552005"/>
                  </a:lnTo>
                  <a:lnTo>
                    <a:pt x="550601" y="560001"/>
                  </a:lnTo>
                  <a:lnTo>
                    <a:pt x="550714" y="561185"/>
                  </a:lnTo>
                  <a:lnTo>
                    <a:pt x="550827" y="560001"/>
                  </a:lnTo>
                  <a:lnTo>
                    <a:pt x="550940" y="564147"/>
                  </a:lnTo>
                  <a:lnTo>
                    <a:pt x="551052" y="565628"/>
                  </a:lnTo>
                  <a:lnTo>
                    <a:pt x="551165" y="566516"/>
                  </a:lnTo>
                  <a:lnTo>
                    <a:pt x="551278" y="569774"/>
                  </a:lnTo>
                  <a:lnTo>
                    <a:pt x="551391" y="572143"/>
                  </a:lnTo>
                  <a:lnTo>
                    <a:pt x="551503" y="568885"/>
                  </a:lnTo>
                  <a:lnTo>
                    <a:pt x="551616" y="570958"/>
                  </a:lnTo>
                  <a:lnTo>
                    <a:pt x="551729" y="576585"/>
                  </a:lnTo>
                  <a:lnTo>
                    <a:pt x="551842" y="573031"/>
                  </a:lnTo>
                  <a:lnTo>
                    <a:pt x="551955" y="571550"/>
                  </a:lnTo>
                  <a:lnTo>
                    <a:pt x="552067" y="575104"/>
                  </a:lnTo>
                  <a:lnTo>
                    <a:pt x="552180" y="574808"/>
                  </a:lnTo>
                  <a:lnTo>
                    <a:pt x="552293" y="570366"/>
                  </a:lnTo>
                  <a:lnTo>
                    <a:pt x="552406" y="572439"/>
                  </a:lnTo>
                  <a:lnTo>
                    <a:pt x="552518" y="571254"/>
                  </a:lnTo>
                  <a:lnTo>
                    <a:pt x="552631" y="565035"/>
                  </a:lnTo>
                  <a:lnTo>
                    <a:pt x="552744" y="566516"/>
                  </a:lnTo>
                  <a:lnTo>
                    <a:pt x="552857" y="567404"/>
                  </a:lnTo>
                  <a:lnTo>
                    <a:pt x="552970" y="562962"/>
                  </a:lnTo>
                  <a:lnTo>
                    <a:pt x="553082" y="560889"/>
                  </a:lnTo>
                  <a:lnTo>
                    <a:pt x="553195" y="566812"/>
                  </a:lnTo>
                  <a:lnTo>
                    <a:pt x="553308" y="566516"/>
                  </a:lnTo>
                  <a:lnTo>
                    <a:pt x="553421" y="564443"/>
                  </a:lnTo>
                  <a:lnTo>
                    <a:pt x="553534" y="568589"/>
                  </a:lnTo>
                  <a:lnTo>
                    <a:pt x="553646" y="570958"/>
                  </a:lnTo>
                  <a:lnTo>
                    <a:pt x="553759" y="567108"/>
                  </a:lnTo>
                  <a:lnTo>
                    <a:pt x="553872" y="568293"/>
                  </a:lnTo>
                  <a:lnTo>
                    <a:pt x="553985" y="570958"/>
                  </a:lnTo>
                  <a:lnTo>
                    <a:pt x="554097" y="566220"/>
                  </a:lnTo>
                  <a:lnTo>
                    <a:pt x="554210" y="563258"/>
                  </a:lnTo>
                  <a:lnTo>
                    <a:pt x="554323" y="565331"/>
                  </a:lnTo>
                  <a:lnTo>
                    <a:pt x="554436" y="566516"/>
                  </a:lnTo>
                  <a:lnTo>
                    <a:pt x="554549" y="563555"/>
                  </a:lnTo>
                  <a:lnTo>
                    <a:pt x="554661" y="565331"/>
                  </a:lnTo>
                  <a:lnTo>
                    <a:pt x="554774" y="566220"/>
                  </a:lnTo>
                  <a:lnTo>
                    <a:pt x="554887" y="562074"/>
                  </a:lnTo>
                  <a:lnTo>
                    <a:pt x="555000" y="562666"/>
                  </a:lnTo>
                  <a:lnTo>
                    <a:pt x="555112" y="566516"/>
                  </a:lnTo>
                  <a:lnTo>
                    <a:pt x="555225" y="562074"/>
                  </a:lnTo>
                  <a:lnTo>
                    <a:pt x="555338" y="558224"/>
                  </a:lnTo>
                  <a:lnTo>
                    <a:pt x="555451" y="562074"/>
                  </a:lnTo>
                  <a:lnTo>
                    <a:pt x="555564" y="560001"/>
                  </a:lnTo>
                  <a:lnTo>
                    <a:pt x="555676" y="555559"/>
                  </a:lnTo>
                  <a:lnTo>
                    <a:pt x="555789" y="555855"/>
                  </a:lnTo>
                  <a:lnTo>
                    <a:pt x="555902" y="556151"/>
                  </a:lnTo>
                  <a:lnTo>
                    <a:pt x="556015" y="551413"/>
                  </a:lnTo>
                  <a:lnTo>
                    <a:pt x="556127" y="553782"/>
                  </a:lnTo>
                  <a:lnTo>
                    <a:pt x="556240" y="554670"/>
                  </a:lnTo>
                  <a:lnTo>
                    <a:pt x="556353" y="549636"/>
                  </a:lnTo>
                  <a:lnTo>
                    <a:pt x="556466" y="548155"/>
                  </a:lnTo>
                  <a:lnTo>
                    <a:pt x="556579" y="552301"/>
                  </a:lnTo>
                  <a:lnTo>
                    <a:pt x="556691" y="550524"/>
                  </a:lnTo>
                  <a:lnTo>
                    <a:pt x="556804" y="544602"/>
                  </a:lnTo>
                  <a:lnTo>
                    <a:pt x="556917" y="547563"/>
                  </a:lnTo>
                  <a:lnTo>
                    <a:pt x="557030" y="548451"/>
                  </a:lnTo>
                  <a:lnTo>
                    <a:pt x="557143" y="542825"/>
                  </a:lnTo>
                  <a:lnTo>
                    <a:pt x="557255" y="544305"/>
                  </a:lnTo>
                  <a:lnTo>
                    <a:pt x="557368" y="546082"/>
                  </a:lnTo>
                  <a:lnTo>
                    <a:pt x="557481" y="541640"/>
                  </a:lnTo>
                  <a:lnTo>
                    <a:pt x="557594" y="537198"/>
                  </a:lnTo>
                  <a:lnTo>
                    <a:pt x="557706" y="540752"/>
                  </a:lnTo>
                  <a:lnTo>
                    <a:pt x="557819" y="537494"/>
                  </a:lnTo>
                  <a:lnTo>
                    <a:pt x="557932" y="532164"/>
                  </a:lnTo>
                  <a:lnTo>
                    <a:pt x="558045" y="533644"/>
                  </a:lnTo>
                  <a:lnTo>
                    <a:pt x="558158" y="532460"/>
                  </a:lnTo>
                  <a:lnTo>
                    <a:pt x="558270" y="528314"/>
                  </a:lnTo>
                  <a:lnTo>
                    <a:pt x="558383" y="528018"/>
                  </a:lnTo>
                  <a:lnTo>
                    <a:pt x="558496" y="532460"/>
                  </a:lnTo>
                  <a:lnTo>
                    <a:pt x="558609" y="525945"/>
                  </a:lnTo>
                  <a:lnTo>
                    <a:pt x="558721" y="525056"/>
                  </a:lnTo>
                  <a:lnTo>
                    <a:pt x="558834" y="528906"/>
                  </a:lnTo>
                  <a:lnTo>
                    <a:pt x="558947" y="526537"/>
                  </a:lnTo>
                  <a:lnTo>
                    <a:pt x="559060" y="521503"/>
                  </a:lnTo>
                  <a:lnTo>
                    <a:pt x="559173" y="521503"/>
                  </a:lnTo>
                  <a:lnTo>
                    <a:pt x="559285" y="523576"/>
                  </a:lnTo>
                  <a:lnTo>
                    <a:pt x="559398" y="517653"/>
                  </a:lnTo>
                  <a:lnTo>
                    <a:pt x="559511" y="521503"/>
                  </a:lnTo>
                  <a:lnTo>
                    <a:pt x="559624" y="523576"/>
                  </a:lnTo>
                  <a:lnTo>
                    <a:pt x="559737" y="515876"/>
                  </a:lnTo>
                  <a:lnTo>
                    <a:pt x="559849" y="512915"/>
                  </a:lnTo>
                  <a:lnTo>
                    <a:pt x="559962" y="517949"/>
                  </a:lnTo>
                  <a:lnTo>
                    <a:pt x="560075" y="515580"/>
                  </a:lnTo>
                  <a:lnTo>
                    <a:pt x="560188" y="508769"/>
                  </a:lnTo>
                  <a:lnTo>
                    <a:pt x="560300" y="508769"/>
                  </a:lnTo>
                  <a:lnTo>
                    <a:pt x="560413" y="508769"/>
                  </a:lnTo>
                  <a:lnTo>
                    <a:pt x="560526" y="505511"/>
                  </a:lnTo>
                  <a:lnTo>
                    <a:pt x="560639" y="504327"/>
                  </a:lnTo>
                  <a:lnTo>
                    <a:pt x="560752" y="504623"/>
                  </a:lnTo>
                  <a:lnTo>
                    <a:pt x="560864" y="499588"/>
                  </a:lnTo>
                  <a:lnTo>
                    <a:pt x="560977" y="498404"/>
                  </a:lnTo>
                  <a:lnTo>
                    <a:pt x="561090" y="502254"/>
                  </a:lnTo>
                  <a:lnTo>
                    <a:pt x="561203" y="503438"/>
                  </a:lnTo>
                  <a:lnTo>
                    <a:pt x="561315" y="501365"/>
                  </a:lnTo>
                  <a:lnTo>
                    <a:pt x="561428" y="504623"/>
                  </a:lnTo>
                  <a:lnTo>
                    <a:pt x="561541" y="506696"/>
                  </a:lnTo>
                  <a:lnTo>
                    <a:pt x="561654" y="503734"/>
                  </a:lnTo>
                  <a:lnTo>
                    <a:pt x="561767" y="503734"/>
                  </a:lnTo>
                  <a:lnTo>
                    <a:pt x="561879" y="505807"/>
                  </a:lnTo>
                  <a:lnTo>
                    <a:pt x="561992" y="501365"/>
                  </a:lnTo>
                  <a:lnTo>
                    <a:pt x="562105" y="499292"/>
                  </a:lnTo>
                  <a:lnTo>
                    <a:pt x="562218" y="504919"/>
                  </a:lnTo>
                  <a:lnTo>
                    <a:pt x="562330" y="503438"/>
                  </a:lnTo>
                  <a:lnTo>
                    <a:pt x="562443" y="501365"/>
                  </a:lnTo>
                  <a:lnTo>
                    <a:pt x="562556" y="501661"/>
                  </a:lnTo>
                  <a:lnTo>
                    <a:pt x="562669" y="503438"/>
                  </a:lnTo>
                  <a:lnTo>
                    <a:pt x="562782" y="502254"/>
                  </a:lnTo>
                  <a:lnTo>
                    <a:pt x="562894" y="504623"/>
                  </a:lnTo>
                  <a:lnTo>
                    <a:pt x="563007" y="507288"/>
                  </a:lnTo>
                  <a:lnTo>
                    <a:pt x="563120" y="504919"/>
                  </a:lnTo>
                  <a:lnTo>
                    <a:pt x="563233" y="505807"/>
                  </a:lnTo>
                  <a:lnTo>
                    <a:pt x="563346" y="511730"/>
                  </a:lnTo>
                  <a:lnTo>
                    <a:pt x="563458" y="511434"/>
                  </a:lnTo>
                  <a:lnTo>
                    <a:pt x="563571" y="507584"/>
                  </a:lnTo>
                  <a:lnTo>
                    <a:pt x="563684" y="510842"/>
                  </a:lnTo>
                  <a:lnTo>
                    <a:pt x="563797" y="514691"/>
                  </a:lnTo>
                  <a:lnTo>
                    <a:pt x="563909" y="513803"/>
                  </a:lnTo>
                  <a:lnTo>
                    <a:pt x="564022" y="513803"/>
                  </a:lnTo>
                  <a:lnTo>
                    <a:pt x="564135" y="515580"/>
                  </a:lnTo>
                  <a:lnTo>
                    <a:pt x="564248" y="515876"/>
                  </a:lnTo>
                  <a:lnTo>
                    <a:pt x="564361" y="516468"/>
                  </a:lnTo>
                  <a:lnTo>
                    <a:pt x="564473" y="521207"/>
                  </a:lnTo>
                  <a:lnTo>
                    <a:pt x="564586" y="520022"/>
                  </a:lnTo>
                  <a:lnTo>
                    <a:pt x="564699" y="517653"/>
                  </a:lnTo>
                  <a:lnTo>
                    <a:pt x="564812" y="522391"/>
                  </a:lnTo>
                  <a:lnTo>
                    <a:pt x="564924" y="526833"/>
                  </a:lnTo>
                  <a:lnTo>
                    <a:pt x="565037" y="524760"/>
                  </a:lnTo>
                  <a:lnTo>
                    <a:pt x="565150" y="523279"/>
                  </a:lnTo>
                  <a:lnTo>
                    <a:pt x="565263" y="527425"/>
                  </a:lnTo>
                  <a:lnTo>
                    <a:pt x="565376" y="527425"/>
                  </a:lnTo>
                  <a:lnTo>
                    <a:pt x="565488" y="527129"/>
                  </a:lnTo>
                  <a:lnTo>
                    <a:pt x="565601" y="529498"/>
                  </a:lnTo>
                  <a:lnTo>
                    <a:pt x="565714" y="530387"/>
                  </a:lnTo>
                  <a:lnTo>
                    <a:pt x="565827" y="528018"/>
                  </a:lnTo>
                  <a:lnTo>
                    <a:pt x="565940" y="531275"/>
                  </a:lnTo>
                  <a:lnTo>
                    <a:pt x="566052" y="534237"/>
                  </a:lnTo>
                  <a:lnTo>
                    <a:pt x="566165" y="531275"/>
                  </a:lnTo>
                  <a:lnTo>
                    <a:pt x="566278" y="532164"/>
                  </a:lnTo>
                  <a:lnTo>
                    <a:pt x="566391" y="535125"/>
                  </a:lnTo>
                  <a:lnTo>
                    <a:pt x="566503" y="534237"/>
                  </a:lnTo>
                  <a:lnTo>
                    <a:pt x="566616" y="532460"/>
                  </a:lnTo>
                  <a:lnTo>
                    <a:pt x="566729" y="536310"/>
                  </a:lnTo>
                  <a:lnTo>
                    <a:pt x="566842" y="536310"/>
                  </a:lnTo>
                  <a:lnTo>
                    <a:pt x="566955" y="534237"/>
                  </a:lnTo>
                  <a:lnTo>
                    <a:pt x="567067" y="537790"/>
                  </a:lnTo>
                  <a:lnTo>
                    <a:pt x="567180" y="539863"/>
                  </a:lnTo>
                  <a:lnTo>
                    <a:pt x="567293" y="537790"/>
                  </a:lnTo>
                  <a:lnTo>
                    <a:pt x="567406" y="538679"/>
                  </a:lnTo>
                  <a:lnTo>
                    <a:pt x="567518" y="543121"/>
                  </a:lnTo>
                  <a:lnTo>
                    <a:pt x="567631" y="541048"/>
                  </a:lnTo>
                  <a:lnTo>
                    <a:pt x="567744" y="540456"/>
                  </a:lnTo>
                  <a:lnTo>
                    <a:pt x="567857" y="545786"/>
                  </a:lnTo>
                  <a:lnTo>
                    <a:pt x="567970" y="544009"/>
                  </a:lnTo>
                  <a:lnTo>
                    <a:pt x="568082" y="541640"/>
                  </a:lnTo>
                  <a:lnTo>
                    <a:pt x="568195" y="544898"/>
                  </a:lnTo>
                  <a:lnTo>
                    <a:pt x="568308" y="549044"/>
                  </a:lnTo>
                  <a:lnTo>
                    <a:pt x="568421" y="546082"/>
                  </a:lnTo>
                  <a:lnTo>
                    <a:pt x="568534" y="548451"/>
                  </a:lnTo>
                  <a:lnTo>
                    <a:pt x="568646" y="553782"/>
                  </a:lnTo>
                  <a:lnTo>
                    <a:pt x="568759" y="551413"/>
                  </a:lnTo>
                  <a:lnTo>
                    <a:pt x="568872" y="549340"/>
                  </a:lnTo>
                  <a:lnTo>
                    <a:pt x="568985" y="555855"/>
                  </a:lnTo>
                  <a:lnTo>
                    <a:pt x="569097" y="556447"/>
                  </a:lnTo>
                  <a:lnTo>
                    <a:pt x="569210" y="551413"/>
                  </a:lnTo>
                  <a:lnTo>
                    <a:pt x="569323" y="552597"/>
                  </a:lnTo>
                  <a:lnTo>
                    <a:pt x="569436" y="554670"/>
                  </a:lnTo>
                  <a:lnTo>
                    <a:pt x="569549" y="552005"/>
                  </a:lnTo>
                  <a:lnTo>
                    <a:pt x="569661" y="552597"/>
                  </a:lnTo>
                  <a:lnTo>
                    <a:pt x="569774" y="555559"/>
                  </a:lnTo>
                  <a:lnTo>
                    <a:pt x="569887" y="552894"/>
                  </a:lnTo>
                  <a:lnTo>
                    <a:pt x="570000" y="551709"/>
                  </a:lnTo>
                  <a:lnTo>
                    <a:pt x="570112" y="557039"/>
                  </a:lnTo>
                  <a:lnTo>
                    <a:pt x="570225" y="557336"/>
                  </a:lnTo>
                  <a:lnTo>
                    <a:pt x="570338" y="552597"/>
                  </a:lnTo>
                  <a:lnTo>
                    <a:pt x="570451" y="553190"/>
                  </a:lnTo>
                  <a:lnTo>
                    <a:pt x="570564" y="555855"/>
                  </a:lnTo>
                  <a:lnTo>
                    <a:pt x="570676" y="553190"/>
                  </a:lnTo>
                  <a:lnTo>
                    <a:pt x="570789" y="552597"/>
                  </a:lnTo>
                  <a:lnTo>
                    <a:pt x="570902" y="553782"/>
                  </a:lnTo>
                  <a:lnTo>
                    <a:pt x="571015" y="550228"/>
                  </a:lnTo>
                  <a:lnTo>
                    <a:pt x="571127" y="547859"/>
                  </a:lnTo>
                  <a:lnTo>
                    <a:pt x="571240" y="552597"/>
                  </a:lnTo>
                  <a:lnTo>
                    <a:pt x="571353" y="550228"/>
                  </a:lnTo>
                  <a:lnTo>
                    <a:pt x="571466" y="545490"/>
                  </a:lnTo>
                  <a:lnTo>
                    <a:pt x="571579" y="547563"/>
                  </a:lnTo>
                  <a:lnTo>
                    <a:pt x="571691" y="548748"/>
                  </a:lnTo>
                  <a:lnTo>
                    <a:pt x="571804" y="544898"/>
                  </a:lnTo>
                  <a:lnTo>
                    <a:pt x="571917" y="544898"/>
                  </a:lnTo>
                  <a:lnTo>
                    <a:pt x="572030" y="546971"/>
                  </a:lnTo>
                  <a:lnTo>
                    <a:pt x="572143" y="544305"/>
                  </a:lnTo>
                  <a:lnTo>
                    <a:pt x="572255" y="542825"/>
                  </a:lnTo>
                  <a:lnTo>
                    <a:pt x="572368" y="546082"/>
                  </a:lnTo>
                  <a:lnTo>
                    <a:pt x="572481" y="544009"/>
                  </a:lnTo>
                  <a:lnTo>
                    <a:pt x="572594" y="541344"/>
                  </a:lnTo>
                  <a:lnTo>
                    <a:pt x="572706" y="541936"/>
                  </a:lnTo>
                  <a:lnTo>
                    <a:pt x="572819" y="543713"/>
                  </a:lnTo>
                  <a:lnTo>
                    <a:pt x="572932" y="541640"/>
                  </a:lnTo>
                  <a:lnTo>
                    <a:pt x="573045" y="542825"/>
                  </a:lnTo>
                  <a:lnTo>
                    <a:pt x="573158" y="544898"/>
                  </a:lnTo>
                  <a:lnTo>
                    <a:pt x="573270" y="540159"/>
                  </a:lnTo>
                  <a:lnTo>
                    <a:pt x="573383" y="539567"/>
                  </a:lnTo>
                  <a:lnTo>
                    <a:pt x="573496" y="542825"/>
                  </a:lnTo>
                  <a:lnTo>
                    <a:pt x="573609" y="540752"/>
                  </a:lnTo>
                  <a:lnTo>
                    <a:pt x="573721" y="536310"/>
                  </a:lnTo>
                  <a:lnTo>
                    <a:pt x="573834" y="538383"/>
                  </a:lnTo>
                  <a:lnTo>
                    <a:pt x="573947" y="539567"/>
                  </a:lnTo>
                  <a:lnTo>
                    <a:pt x="574060" y="537198"/>
                  </a:lnTo>
                  <a:lnTo>
                    <a:pt x="574173" y="536902"/>
                  </a:lnTo>
                  <a:lnTo>
                    <a:pt x="574285" y="537790"/>
                  </a:lnTo>
                  <a:lnTo>
                    <a:pt x="574398" y="535421"/>
                  </a:lnTo>
                  <a:lnTo>
                    <a:pt x="574511" y="535421"/>
                  </a:lnTo>
                  <a:lnTo>
                    <a:pt x="574624" y="538087"/>
                  </a:lnTo>
                  <a:lnTo>
                    <a:pt x="574737" y="536014"/>
                  </a:lnTo>
                  <a:lnTo>
                    <a:pt x="574849" y="533348"/>
                  </a:lnTo>
                  <a:lnTo>
                    <a:pt x="574962" y="534829"/>
                  </a:lnTo>
                  <a:lnTo>
                    <a:pt x="575075" y="535421"/>
                  </a:lnTo>
                  <a:lnTo>
                    <a:pt x="575188" y="533348"/>
                  </a:lnTo>
                  <a:lnTo>
                    <a:pt x="575300" y="532460"/>
                  </a:lnTo>
                  <a:lnTo>
                    <a:pt x="575413" y="534237"/>
                  </a:lnTo>
                  <a:lnTo>
                    <a:pt x="575526" y="531275"/>
                  </a:lnTo>
                  <a:lnTo>
                    <a:pt x="575639" y="530979"/>
                  </a:lnTo>
                  <a:lnTo>
                    <a:pt x="575752" y="533052"/>
                  </a:lnTo>
                  <a:lnTo>
                    <a:pt x="575864" y="531275"/>
                  </a:lnTo>
                  <a:lnTo>
                    <a:pt x="575977" y="527129"/>
                  </a:lnTo>
                  <a:lnTo>
                    <a:pt x="576090" y="529202"/>
                  </a:lnTo>
                  <a:lnTo>
                    <a:pt x="576203" y="530979"/>
                  </a:lnTo>
                  <a:lnTo>
                    <a:pt x="576315" y="527722"/>
                  </a:lnTo>
                  <a:lnTo>
                    <a:pt x="576428" y="526833"/>
                  </a:lnTo>
                  <a:lnTo>
                    <a:pt x="576541" y="527425"/>
                  </a:lnTo>
                  <a:lnTo>
                    <a:pt x="576654" y="524760"/>
                  </a:lnTo>
                  <a:lnTo>
                    <a:pt x="576767" y="522687"/>
                  </a:lnTo>
                  <a:lnTo>
                    <a:pt x="576879" y="525056"/>
                  </a:lnTo>
                  <a:lnTo>
                    <a:pt x="576992" y="524464"/>
                  </a:lnTo>
                  <a:lnTo>
                    <a:pt x="577105" y="519726"/>
                  </a:lnTo>
                  <a:lnTo>
                    <a:pt x="577218" y="520910"/>
                  </a:lnTo>
                  <a:lnTo>
                    <a:pt x="577331" y="523279"/>
                  </a:lnTo>
                  <a:lnTo>
                    <a:pt x="577443" y="518541"/>
                  </a:lnTo>
                  <a:lnTo>
                    <a:pt x="577556" y="517653"/>
                  </a:lnTo>
                  <a:lnTo>
                    <a:pt x="577669" y="520614"/>
                  </a:lnTo>
                  <a:lnTo>
                    <a:pt x="577782" y="517949"/>
                  </a:lnTo>
                  <a:lnTo>
                    <a:pt x="577894" y="515284"/>
                  </a:lnTo>
                  <a:lnTo>
                    <a:pt x="578007" y="517653"/>
                  </a:lnTo>
                  <a:lnTo>
                    <a:pt x="578120" y="518541"/>
                  </a:lnTo>
                  <a:lnTo>
                    <a:pt x="578233" y="515284"/>
                  </a:lnTo>
                  <a:lnTo>
                    <a:pt x="578346" y="515580"/>
                  </a:lnTo>
                  <a:lnTo>
                    <a:pt x="578458" y="517949"/>
                  </a:lnTo>
                  <a:lnTo>
                    <a:pt x="578571" y="516468"/>
                  </a:lnTo>
                  <a:lnTo>
                    <a:pt x="578684" y="515876"/>
                  </a:lnTo>
                  <a:lnTo>
                    <a:pt x="578797" y="517357"/>
                  </a:lnTo>
                  <a:lnTo>
                    <a:pt x="578909" y="515876"/>
                  </a:lnTo>
                  <a:lnTo>
                    <a:pt x="579022" y="514691"/>
                  </a:lnTo>
                  <a:lnTo>
                    <a:pt x="579135" y="518541"/>
                  </a:lnTo>
                  <a:lnTo>
                    <a:pt x="579248" y="517949"/>
                  </a:lnTo>
                  <a:lnTo>
                    <a:pt x="579361" y="515284"/>
                  </a:lnTo>
                  <a:lnTo>
                    <a:pt x="579473" y="515580"/>
                  </a:lnTo>
                  <a:lnTo>
                    <a:pt x="579586" y="519134"/>
                  </a:lnTo>
                  <a:lnTo>
                    <a:pt x="579699" y="516764"/>
                  </a:lnTo>
                  <a:lnTo>
                    <a:pt x="579812" y="515876"/>
                  </a:lnTo>
                  <a:lnTo>
                    <a:pt x="579924" y="518541"/>
                  </a:lnTo>
                  <a:lnTo>
                    <a:pt x="580037" y="515284"/>
                  </a:lnTo>
                  <a:lnTo>
                    <a:pt x="580150" y="514691"/>
                  </a:lnTo>
                  <a:lnTo>
                    <a:pt x="580263" y="518541"/>
                  </a:lnTo>
                  <a:lnTo>
                    <a:pt x="580376" y="518541"/>
                  </a:lnTo>
                  <a:lnTo>
                    <a:pt x="580488" y="514988"/>
                  </a:lnTo>
                  <a:lnTo>
                    <a:pt x="580601" y="517949"/>
                  </a:lnTo>
                  <a:lnTo>
                    <a:pt x="580714" y="522687"/>
                  </a:lnTo>
                  <a:lnTo>
                    <a:pt x="580827" y="520614"/>
                  </a:lnTo>
                  <a:lnTo>
                    <a:pt x="580940" y="520614"/>
                  </a:lnTo>
                  <a:lnTo>
                    <a:pt x="581052" y="524464"/>
                  </a:lnTo>
                  <a:lnTo>
                    <a:pt x="581165" y="523576"/>
                  </a:lnTo>
                  <a:lnTo>
                    <a:pt x="581278" y="523576"/>
                  </a:lnTo>
                  <a:lnTo>
                    <a:pt x="581391" y="527129"/>
                  </a:lnTo>
                  <a:lnTo>
                    <a:pt x="581503" y="528906"/>
                  </a:lnTo>
                  <a:lnTo>
                    <a:pt x="581616" y="525945"/>
                  </a:lnTo>
                  <a:lnTo>
                    <a:pt x="581729" y="529202"/>
                  </a:lnTo>
                  <a:lnTo>
                    <a:pt x="581842" y="533348"/>
                  </a:lnTo>
                  <a:lnTo>
                    <a:pt x="581955" y="530979"/>
                  </a:lnTo>
                  <a:lnTo>
                    <a:pt x="582067" y="531275"/>
                  </a:lnTo>
                  <a:lnTo>
                    <a:pt x="582180" y="536014"/>
                  </a:lnTo>
                  <a:lnTo>
                    <a:pt x="582293" y="535125"/>
                  </a:lnTo>
                  <a:lnTo>
                    <a:pt x="582406" y="533348"/>
                  </a:lnTo>
                  <a:lnTo>
                    <a:pt x="582518" y="536902"/>
                  </a:lnTo>
                  <a:lnTo>
                    <a:pt x="582631" y="537494"/>
                  </a:lnTo>
                  <a:lnTo>
                    <a:pt x="582744" y="533941"/>
                  </a:lnTo>
                  <a:lnTo>
                    <a:pt x="582857" y="537198"/>
                  </a:lnTo>
                  <a:lnTo>
                    <a:pt x="582970" y="540752"/>
                  </a:lnTo>
                  <a:lnTo>
                    <a:pt x="583082" y="536902"/>
                  </a:lnTo>
                  <a:lnTo>
                    <a:pt x="583195" y="536310"/>
                  </a:lnTo>
                  <a:lnTo>
                    <a:pt x="583308" y="541344"/>
                  </a:lnTo>
                  <a:lnTo>
                    <a:pt x="583421" y="539567"/>
                  </a:lnTo>
                  <a:lnTo>
                    <a:pt x="583534" y="538087"/>
                  </a:lnTo>
                  <a:lnTo>
                    <a:pt x="583646" y="541344"/>
                  </a:lnTo>
                  <a:lnTo>
                    <a:pt x="583759" y="542232"/>
                  </a:lnTo>
                  <a:lnTo>
                    <a:pt x="583872" y="538975"/>
                  </a:lnTo>
                  <a:lnTo>
                    <a:pt x="583985" y="542232"/>
                  </a:lnTo>
                  <a:lnTo>
                    <a:pt x="584097" y="545490"/>
                  </a:lnTo>
                  <a:lnTo>
                    <a:pt x="584210" y="542529"/>
                  </a:lnTo>
                  <a:lnTo>
                    <a:pt x="584323" y="541936"/>
                  </a:lnTo>
                  <a:lnTo>
                    <a:pt x="584436" y="546675"/>
                  </a:lnTo>
                  <a:lnTo>
                    <a:pt x="584549" y="544898"/>
                  </a:lnTo>
                  <a:lnTo>
                    <a:pt x="584661" y="543417"/>
                  </a:lnTo>
                  <a:lnTo>
                    <a:pt x="584774" y="548451"/>
                  </a:lnTo>
                  <a:lnTo>
                    <a:pt x="584887" y="549932"/>
                  </a:lnTo>
                  <a:lnTo>
                    <a:pt x="585000" y="547267"/>
                  </a:lnTo>
                  <a:lnTo>
                    <a:pt x="585112" y="549044"/>
                  </a:lnTo>
                  <a:lnTo>
                    <a:pt x="585225" y="552597"/>
                  </a:lnTo>
                  <a:lnTo>
                    <a:pt x="585338" y="548748"/>
                  </a:lnTo>
                  <a:lnTo>
                    <a:pt x="585451" y="549044"/>
                  </a:lnTo>
                  <a:lnTo>
                    <a:pt x="585564" y="552597"/>
                  </a:lnTo>
                  <a:lnTo>
                    <a:pt x="585676" y="550228"/>
                  </a:lnTo>
                  <a:lnTo>
                    <a:pt x="585789" y="547267"/>
                  </a:lnTo>
                  <a:lnTo>
                    <a:pt x="585902" y="550524"/>
                  </a:lnTo>
                  <a:lnTo>
                    <a:pt x="586015" y="550228"/>
                  </a:lnTo>
                  <a:lnTo>
                    <a:pt x="586127" y="547267"/>
                  </a:lnTo>
                  <a:lnTo>
                    <a:pt x="586240" y="549340"/>
                  </a:lnTo>
                  <a:lnTo>
                    <a:pt x="586353" y="549932"/>
                  </a:lnTo>
                  <a:lnTo>
                    <a:pt x="586466" y="547267"/>
                  </a:lnTo>
                  <a:lnTo>
                    <a:pt x="586579" y="548155"/>
                  </a:lnTo>
                  <a:lnTo>
                    <a:pt x="586691" y="551413"/>
                  </a:lnTo>
                  <a:lnTo>
                    <a:pt x="586804" y="547563"/>
                  </a:lnTo>
                  <a:lnTo>
                    <a:pt x="586917" y="546082"/>
                  </a:lnTo>
                  <a:lnTo>
                    <a:pt x="587030" y="548155"/>
                  </a:lnTo>
                  <a:lnTo>
                    <a:pt x="587143" y="549044"/>
                  </a:lnTo>
                  <a:lnTo>
                    <a:pt x="587255" y="545490"/>
                  </a:lnTo>
                  <a:lnTo>
                    <a:pt x="587368" y="547563"/>
                  </a:lnTo>
                  <a:lnTo>
                    <a:pt x="587481" y="547859"/>
                  </a:lnTo>
                  <a:lnTo>
                    <a:pt x="587594" y="545786"/>
                  </a:lnTo>
                  <a:lnTo>
                    <a:pt x="587706" y="547267"/>
                  </a:lnTo>
                  <a:lnTo>
                    <a:pt x="587819" y="549044"/>
                  </a:lnTo>
                  <a:lnTo>
                    <a:pt x="587932" y="544898"/>
                  </a:lnTo>
                  <a:lnTo>
                    <a:pt x="588045" y="544009"/>
                  </a:lnTo>
                  <a:lnTo>
                    <a:pt x="588158" y="547563"/>
                  </a:lnTo>
                  <a:lnTo>
                    <a:pt x="588270" y="545786"/>
                  </a:lnTo>
                  <a:lnTo>
                    <a:pt x="588383" y="541936"/>
                  </a:lnTo>
                  <a:lnTo>
                    <a:pt x="588496" y="542825"/>
                  </a:lnTo>
                  <a:lnTo>
                    <a:pt x="588609" y="545490"/>
                  </a:lnTo>
                  <a:lnTo>
                    <a:pt x="588721" y="541640"/>
                  </a:lnTo>
                  <a:lnTo>
                    <a:pt x="588834" y="540159"/>
                  </a:lnTo>
                  <a:lnTo>
                    <a:pt x="588947" y="541936"/>
                  </a:lnTo>
                  <a:lnTo>
                    <a:pt x="589060" y="539567"/>
                  </a:lnTo>
                  <a:lnTo>
                    <a:pt x="589173" y="536606"/>
                  </a:lnTo>
                  <a:lnTo>
                    <a:pt x="589285" y="539567"/>
                  </a:lnTo>
                  <a:lnTo>
                    <a:pt x="589398" y="538383"/>
                  </a:lnTo>
                  <a:lnTo>
                    <a:pt x="589511" y="534237"/>
                  </a:lnTo>
                  <a:lnTo>
                    <a:pt x="589624" y="535421"/>
                  </a:lnTo>
                  <a:lnTo>
                    <a:pt x="589737" y="536606"/>
                  </a:lnTo>
                  <a:lnTo>
                    <a:pt x="589849" y="533348"/>
                  </a:lnTo>
                  <a:lnTo>
                    <a:pt x="589962" y="531868"/>
                  </a:lnTo>
                  <a:lnTo>
                    <a:pt x="590075" y="533348"/>
                  </a:lnTo>
                  <a:lnTo>
                    <a:pt x="590188" y="531571"/>
                  </a:lnTo>
                  <a:lnTo>
                    <a:pt x="590300" y="529498"/>
                  </a:lnTo>
                  <a:lnTo>
                    <a:pt x="590413" y="531275"/>
                  </a:lnTo>
                  <a:lnTo>
                    <a:pt x="590526" y="530979"/>
                  </a:lnTo>
                  <a:lnTo>
                    <a:pt x="590639" y="527129"/>
                  </a:lnTo>
                  <a:lnTo>
                    <a:pt x="590752" y="528610"/>
                  </a:lnTo>
                  <a:lnTo>
                    <a:pt x="590864" y="529202"/>
                  </a:lnTo>
                  <a:lnTo>
                    <a:pt x="590977" y="526537"/>
                  </a:lnTo>
                  <a:lnTo>
                    <a:pt x="591090" y="525352"/>
                  </a:lnTo>
                  <a:lnTo>
                    <a:pt x="591203" y="527129"/>
                  </a:lnTo>
                  <a:lnTo>
                    <a:pt x="591315" y="524760"/>
                  </a:lnTo>
                  <a:lnTo>
                    <a:pt x="591428" y="522687"/>
                  </a:lnTo>
                  <a:lnTo>
                    <a:pt x="591541" y="525056"/>
                  </a:lnTo>
                  <a:lnTo>
                    <a:pt x="591654" y="525945"/>
                  </a:lnTo>
                  <a:lnTo>
                    <a:pt x="591767" y="522391"/>
                  </a:lnTo>
                  <a:lnTo>
                    <a:pt x="591879" y="522687"/>
                  </a:lnTo>
                  <a:lnTo>
                    <a:pt x="591992" y="525352"/>
                  </a:lnTo>
                  <a:lnTo>
                    <a:pt x="592105" y="521207"/>
                  </a:lnTo>
                  <a:lnTo>
                    <a:pt x="592218" y="519430"/>
                  </a:lnTo>
                  <a:lnTo>
                    <a:pt x="592331" y="521799"/>
                  </a:lnTo>
                  <a:lnTo>
                    <a:pt x="592443" y="519430"/>
                  </a:lnTo>
                  <a:lnTo>
                    <a:pt x="592556" y="516468"/>
                  </a:lnTo>
                  <a:lnTo>
                    <a:pt x="592669" y="518245"/>
                  </a:lnTo>
                  <a:lnTo>
                    <a:pt x="592782" y="518245"/>
                  </a:lnTo>
                  <a:lnTo>
                    <a:pt x="592894" y="514099"/>
                  </a:lnTo>
                  <a:lnTo>
                    <a:pt x="593007" y="515580"/>
                  </a:lnTo>
                  <a:lnTo>
                    <a:pt x="593120" y="517949"/>
                  </a:lnTo>
                  <a:lnTo>
                    <a:pt x="593233" y="513211"/>
                  </a:lnTo>
                  <a:lnTo>
                    <a:pt x="593346" y="513507"/>
                  </a:lnTo>
                  <a:lnTo>
                    <a:pt x="593458" y="518541"/>
                  </a:lnTo>
                  <a:lnTo>
                    <a:pt x="593571" y="516468"/>
                  </a:lnTo>
                  <a:lnTo>
                    <a:pt x="593684" y="513803"/>
                  </a:lnTo>
                  <a:lnTo>
                    <a:pt x="593797" y="517653"/>
                  </a:lnTo>
                  <a:lnTo>
                    <a:pt x="593909" y="518541"/>
                  </a:lnTo>
                  <a:lnTo>
                    <a:pt x="594022" y="515876"/>
                  </a:lnTo>
                  <a:lnTo>
                    <a:pt x="594135" y="517357"/>
                  </a:lnTo>
                  <a:lnTo>
                    <a:pt x="594248" y="519430"/>
                  </a:lnTo>
                  <a:lnTo>
                    <a:pt x="594361" y="516468"/>
                  </a:lnTo>
                  <a:lnTo>
                    <a:pt x="594473" y="516468"/>
                  </a:lnTo>
                  <a:lnTo>
                    <a:pt x="594586" y="520910"/>
                  </a:lnTo>
                  <a:lnTo>
                    <a:pt x="594699" y="518837"/>
                  </a:lnTo>
                  <a:lnTo>
                    <a:pt x="594812" y="514988"/>
                  </a:lnTo>
                  <a:lnTo>
                    <a:pt x="594924" y="517357"/>
                  </a:lnTo>
                  <a:lnTo>
                    <a:pt x="595037" y="520022"/>
                  </a:lnTo>
                  <a:lnTo>
                    <a:pt x="595150" y="516468"/>
                  </a:lnTo>
                  <a:lnTo>
                    <a:pt x="595263" y="518245"/>
                  </a:lnTo>
                  <a:lnTo>
                    <a:pt x="595376" y="521503"/>
                  </a:lnTo>
                  <a:lnTo>
                    <a:pt x="595488" y="518541"/>
                  </a:lnTo>
                  <a:lnTo>
                    <a:pt x="595601" y="518245"/>
                  </a:lnTo>
                  <a:lnTo>
                    <a:pt x="595714" y="523279"/>
                  </a:lnTo>
                  <a:lnTo>
                    <a:pt x="595827" y="521503"/>
                  </a:lnTo>
                  <a:lnTo>
                    <a:pt x="595940" y="518541"/>
                  </a:lnTo>
                  <a:lnTo>
                    <a:pt x="596052" y="522687"/>
                  </a:lnTo>
                  <a:lnTo>
                    <a:pt x="596165" y="525056"/>
                  </a:lnTo>
                  <a:lnTo>
                    <a:pt x="596278" y="522687"/>
                  </a:lnTo>
                  <a:lnTo>
                    <a:pt x="596391" y="522983"/>
                  </a:lnTo>
                  <a:lnTo>
                    <a:pt x="596503" y="527129"/>
                  </a:lnTo>
                  <a:lnTo>
                    <a:pt x="596616" y="522983"/>
                  </a:lnTo>
                  <a:lnTo>
                    <a:pt x="596729" y="523576"/>
                  </a:lnTo>
                  <a:lnTo>
                    <a:pt x="596842" y="527129"/>
                  </a:lnTo>
                  <a:lnTo>
                    <a:pt x="596955" y="525056"/>
                  </a:lnTo>
                  <a:lnTo>
                    <a:pt x="597067" y="524168"/>
                  </a:lnTo>
                  <a:lnTo>
                    <a:pt x="597180" y="527722"/>
                  </a:lnTo>
                  <a:lnTo>
                    <a:pt x="597293" y="528610"/>
                  </a:lnTo>
                  <a:lnTo>
                    <a:pt x="597406" y="525649"/>
                  </a:lnTo>
                  <a:lnTo>
                    <a:pt x="597518" y="529202"/>
                  </a:lnTo>
                  <a:lnTo>
                    <a:pt x="597631" y="531275"/>
                  </a:lnTo>
                  <a:lnTo>
                    <a:pt x="597744" y="529202"/>
                  </a:lnTo>
                  <a:lnTo>
                    <a:pt x="597857" y="530091"/>
                  </a:lnTo>
                  <a:lnTo>
                    <a:pt x="597970" y="533644"/>
                  </a:lnTo>
                  <a:lnTo>
                    <a:pt x="598082" y="531275"/>
                  </a:lnTo>
                  <a:lnTo>
                    <a:pt x="598195" y="530387"/>
                  </a:lnTo>
                  <a:lnTo>
                    <a:pt x="598308" y="535717"/>
                  </a:lnTo>
                  <a:lnTo>
                    <a:pt x="598421" y="535717"/>
                  </a:lnTo>
                  <a:lnTo>
                    <a:pt x="598534" y="533052"/>
                  </a:lnTo>
                  <a:lnTo>
                    <a:pt x="598646" y="534829"/>
                  </a:lnTo>
                  <a:lnTo>
                    <a:pt x="598759" y="538383"/>
                  </a:lnTo>
                  <a:lnTo>
                    <a:pt x="598872" y="535421"/>
                  </a:lnTo>
                  <a:lnTo>
                    <a:pt x="598985" y="536606"/>
                  </a:lnTo>
                  <a:lnTo>
                    <a:pt x="599097" y="540752"/>
                  </a:lnTo>
                  <a:lnTo>
                    <a:pt x="599210" y="537790"/>
                  </a:lnTo>
                  <a:lnTo>
                    <a:pt x="599323" y="538679"/>
                  </a:lnTo>
                  <a:lnTo>
                    <a:pt x="599436" y="541640"/>
                  </a:lnTo>
                  <a:lnTo>
                    <a:pt x="599549" y="541048"/>
                  </a:lnTo>
                  <a:lnTo>
                    <a:pt x="599661" y="538087"/>
                  </a:lnTo>
                  <a:lnTo>
                    <a:pt x="599774" y="542232"/>
                  </a:lnTo>
                  <a:lnTo>
                    <a:pt x="599887" y="545194"/>
                  </a:lnTo>
                  <a:lnTo>
                    <a:pt x="600000" y="542232"/>
                  </a:lnTo>
                  <a:lnTo>
                    <a:pt x="600112" y="542825"/>
                  </a:lnTo>
                  <a:lnTo>
                    <a:pt x="600225" y="546675"/>
                  </a:lnTo>
                  <a:lnTo>
                    <a:pt x="600338" y="545490"/>
                  </a:lnTo>
                  <a:lnTo>
                    <a:pt x="600451" y="544305"/>
                  </a:lnTo>
                  <a:lnTo>
                    <a:pt x="600564" y="549340"/>
                  </a:lnTo>
                  <a:lnTo>
                    <a:pt x="600676" y="550228"/>
                  </a:lnTo>
                  <a:lnTo>
                    <a:pt x="600789" y="547267"/>
                  </a:lnTo>
                  <a:lnTo>
                    <a:pt x="600902" y="549340"/>
                  </a:lnTo>
                  <a:lnTo>
                    <a:pt x="601015" y="552894"/>
                  </a:lnTo>
                  <a:lnTo>
                    <a:pt x="601128" y="549340"/>
                  </a:lnTo>
                  <a:lnTo>
                    <a:pt x="601240" y="547859"/>
                  </a:lnTo>
                  <a:lnTo>
                    <a:pt x="601353" y="552301"/>
                  </a:lnTo>
                  <a:lnTo>
                    <a:pt x="601466" y="551117"/>
                  </a:lnTo>
                  <a:lnTo>
                    <a:pt x="601579" y="548451"/>
                  </a:lnTo>
                  <a:lnTo>
                    <a:pt x="601691" y="549636"/>
                  </a:lnTo>
                  <a:lnTo>
                    <a:pt x="601804" y="552894"/>
                  </a:lnTo>
                  <a:lnTo>
                    <a:pt x="601917" y="547267"/>
                  </a:lnTo>
                  <a:lnTo>
                    <a:pt x="602030" y="547563"/>
                  </a:lnTo>
                  <a:lnTo>
                    <a:pt x="602143" y="550821"/>
                  </a:lnTo>
                  <a:lnTo>
                    <a:pt x="602255" y="548748"/>
                  </a:lnTo>
                  <a:lnTo>
                    <a:pt x="602368" y="545194"/>
                  </a:lnTo>
                  <a:lnTo>
                    <a:pt x="602481" y="548155"/>
                  </a:lnTo>
                  <a:lnTo>
                    <a:pt x="602594" y="549636"/>
                  </a:lnTo>
                  <a:lnTo>
                    <a:pt x="602706" y="544898"/>
                  </a:lnTo>
                  <a:lnTo>
                    <a:pt x="602819" y="546082"/>
                  </a:lnTo>
                  <a:lnTo>
                    <a:pt x="602932" y="546971"/>
                  </a:lnTo>
                  <a:lnTo>
                    <a:pt x="603045" y="545490"/>
                  </a:lnTo>
                  <a:lnTo>
                    <a:pt x="603158" y="544898"/>
                  </a:lnTo>
                  <a:lnTo>
                    <a:pt x="603270" y="546971"/>
                  </a:lnTo>
                  <a:lnTo>
                    <a:pt x="603383" y="545194"/>
                  </a:lnTo>
                  <a:lnTo>
                    <a:pt x="603496" y="544009"/>
                  </a:lnTo>
                  <a:lnTo>
                    <a:pt x="603609" y="546082"/>
                  </a:lnTo>
                  <a:lnTo>
                    <a:pt x="603721" y="542825"/>
                  </a:lnTo>
                  <a:lnTo>
                    <a:pt x="603834" y="543121"/>
                  </a:lnTo>
                  <a:lnTo>
                    <a:pt x="603947" y="546675"/>
                  </a:lnTo>
                  <a:lnTo>
                    <a:pt x="604060" y="547267"/>
                  </a:lnTo>
                  <a:lnTo>
                    <a:pt x="604173" y="543713"/>
                  </a:lnTo>
                  <a:lnTo>
                    <a:pt x="604285" y="544009"/>
                  </a:lnTo>
                  <a:lnTo>
                    <a:pt x="604398" y="547267"/>
                  </a:lnTo>
                  <a:lnTo>
                    <a:pt x="604511" y="545194"/>
                  </a:lnTo>
                  <a:lnTo>
                    <a:pt x="604624" y="544602"/>
                  </a:lnTo>
                  <a:lnTo>
                    <a:pt x="604737" y="544898"/>
                  </a:lnTo>
                  <a:lnTo>
                    <a:pt x="604849" y="544305"/>
                  </a:lnTo>
                  <a:lnTo>
                    <a:pt x="604962" y="544009"/>
                  </a:lnTo>
                  <a:lnTo>
                    <a:pt x="605075" y="544898"/>
                  </a:lnTo>
                  <a:lnTo>
                    <a:pt x="605188" y="544602"/>
                  </a:lnTo>
                  <a:lnTo>
                    <a:pt x="605300" y="541048"/>
                  </a:lnTo>
                  <a:lnTo>
                    <a:pt x="605413" y="542232"/>
                  </a:lnTo>
                  <a:lnTo>
                    <a:pt x="605526" y="543121"/>
                  </a:lnTo>
                  <a:lnTo>
                    <a:pt x="605639" y="539567"/>
                  </a:lnTo>
                  <a:lnTo>
                    <a:pt x="605752" y="539271"/>
                  </a:lnTo>
                  <a:lnTo>
                    <a:pt x="605864" y="540456"/>
                  </a:lnTo>
                  <a:lnTo>
                    <a:pt x="605977" y="540159"/>
                  </a:lnTo>
                  <a:lnTo>
                    <a:pt x="606090" y="537790"/>
                  </a:lnTo>
                  <a:lnTo>
                    <a:pt x="606203" y="540752"/>
                  </a:lnTo>
                  <a:lnTo>
                    <a:pt x="606315" y="541640"/>
                  </a:lnTo>
                  <a:lnTo>
                    <a:pt x="606428" y="536606"/>
                  </a:lnTo>
                  <a:lnTo>
                    <a:pt x="606541" y="538087"/>
                  </a:lnTo>
                  <a:lnTo>
                    <a:pt x="606654" y="539567"/>
                  </a:lnTo>
                  <a:lnTo>
                    <a:pt x="606767" y="536902"/>
                  </a:lnTo>
                  <a:lnTo>
                    <a:pt x="606879" y="535421"/>
                  </a:lnTo>
                  <a:lnTo>
                    <a:pt x="606992" y="538087"/>
                  </a:lnTo>
                  <a:lnTo>
                    <a:pt x="607105" y="535421"/>
                  </a:lnTo>
                  <a:lnTo>
                    <a:pt x="607218" y="532756"/>
                  </a:lnTo>
                  <a:lnTo>
                    <a:pt x="607331" y="535421"/>
                  </a:lnTo>
                  <a:lnTo>
                    <a:pt x="607443" y="534829"/>
                  </a:lnTo>
                  <a:lnTo>
                    <a:pt x="607556" y="529795"/>
                  </a:lnTo>
                  <a:lnTo>
                    <a:pt x="607669" y="530683"/>
                  </a:lnTo>
                  <a:lnTo>
                    <a:pt x="607782" y="533052"/>
                  </a:lnTo>
                  <a:lnTo>
                    <a:pt x="607894" y="530091"/>
                  </a:lnTo>
                  <a:lnTo>
                    <a:pt x="608007" y="527722"/>
                  </a:lnTo>
                  <a:lnTo>
                    <a:pt x="608120" y="530683"/>
                  </a:lnTo>
                  <a:lnTo>
                    <a:pt x="608233" y="528314"/>
                  </a:lnTo>
                  <a:lnTo>
                    <a:pt x="608346" y="525352"/>
                  </a:lnTo>
                  <a:lnTo>
                    <a:pt x="608458" y="528018"/>
                  </a:lnTo>
                  <a:lnTo>
                    <a:pt x="608571" y="527722"/>
                  </a:lnTo>
                  <a:lnTo>
                    <a:pt x="608684" y="523872"/>
                  </a:lnTo>
                  <a:lnTo>
                    <a:pt x="608797" y="524760"/>
                  </a:lnTo>
                  <a:lnTo>
                    <a:pt x="608909" y="528018"/>
                  </a:lnTo>
                  <a:lnTo>
                    <a:pt x="609022" y="522687"/>
                  </a:lnTo>
                  <a:lnTo>
                    <a:pt x="609135" y="522687"/>
                  </a:lnTo>
                  <a:lnTo>
                    <a:pt x="609248" y="525945"/>
                  </a:lnTo>
                  <a:lnTo>
                    <a:pt x="609361" y="523872"/>
                  </a:lnTo>
                  <a:lnTo>
                    <a:pt x="609473" y="522391"/>
                  </a:lnTo>
                  <a:lnTo>
                    <a:pt x="609586" y="523872"/>
                  </a:lnTo>
                  <a:lnTo>
                    <a:pt x="609699" y="525649"/>
                  </a:lnTo>
                  <a:lnTo>
                    <a:pt x="609812" y="522687"/>
                  </a:lnTo>
                  <a:lnTo>
                    <a:pt x="609924" y="525056"/>
                  </a:lnTo>
                  <a:lnTo>
                    <a:pt x="610037" y="526833"/>
                  </a:lnTo>
                  <a:lnTo>
                    <a:pt x="610150" y="522095"/>
                  </a:lnTo>
                  <a:lnTo>
                    <a:pt x="610263" y="522983"/>
                  </a:lnTo>
                  <a:lnTo>
                    <a:pt x="610376" y="525056"/>
                  </a:lnTo>
                  <a:lnTo>
                    <a:pt x="610488" y="523576"/>
                  </a:lnTo>
                  <a:lnTo>
                    <a:pt x="610601" y="519430"/>
                  </a:lnTo>
                  <a:lnTo>
                    <a:pt x="610714" y="523872"/>
                  </a:lnTo>
                  <a:lnTo>
                    <a:pt x="610827" y="525056"/>
                  </a:lnTo>
                  <a:lnTo>
                    <a:pt x="610940" y="522095"/>
                  </a:lnTo>
                  <a:lnTo>
                    <a:pt x="611052" y="524760"/>
                  </a:lnTo>
                  <a:lnTo>
                    <a:pt x="611165" y="525352"/>
                  </a:lnTo>
                  <a:lnTo>
                    <a:pt x="611278" y="522687"/>
                  </a:lnTo>
                  <a:lnTo>
                    <a:pt x="611391" y="523576"/>
                  </a:lnTo>
                  <a:lnTo>
                    <a:pt x="611503" y="527425"/>
                  </a:lnTo>
                  <a:lnTo>
                    <a:pt x="611616" y="524464"/>
                  </a:lnTo>
                  <a:lnTo>
                    <a:pt x="611729" y="522687"/>
                  </a:lnTo>
                  <a:lnTo>
                    <a:pt x="611842" y="525352"/>
                  </a:lnTo>
                  <a:lnTo>
                    <a:pt x="611955" y="526537"/>
                  </a:lnTo>
                  <a:lnTo>
                    <a:pt x="612067" y="523872"/>
                  </a:lnTo>
                  <a:lnTo>
                    <a:pt x="612180" y="522983"/>
                  </a:lnTo>
                  <a:lnTo>
                    <a:pt x="612293" y="526833"/>
                  </a:lnTo>
                  <a:lnTo>
                    <a:pt x="612406" y="523279"/>
                  </a:lnTo>
                  <a:lnTo>
                    <a:pt x="612518" y="523872"/>
                  </a:lnTo>
                  <a:lnTo>
                    <a:pt x="612631" y="527129"/>
                  </a:lnTo>
                  <a:lnTo>
                    <a:pt x="612744" y="525056"/>
                  </a:lnTo>
                  <a:lnTo>
                    <a:pt x="612857" y="522095"/>
                  </a:lnTo>
                  <a:lnTo>
                    <a:pt x="612970" y="524168"/>
                  </a:lnTo>
                  <a:lnTo>
                    <a:pt x="613082" y="526833"/>
                  </a:lnTo>
                  <a:lnTo>
                    <a:pt x="613195" y="522687"/>
                  </a:lnTo>
                  <a:lnTo>
                    <a:pt x="613308" y="523872"/>
                  </a:lnTo>
                  <a:lnTo>
                    <a:pt x="613421" y="524760"/>
                  </a:lnTo>
                  <a:lnTo>
                    <a:pt x="613534" y="523279"/>
                  </a:lnTo>
                  <a:lnTo>
                    <a:pt x="613646" y="523279"/>
                  </a:lnTo>
                  <a:lnTo>
                    <a:pt x="613759" y="525945"/>
                  </a:lnTo>
                  <a:lnTo>
                    <a:pt x="613872" y="523872"/>
                  </a:lnTo>
                  <a:lnTo>
                    <a:pt x="613985" y="520910"/>
                  </a:lnTo>
                  <a:lnTo>
                    <a:pt x="614097" y="525056"/>
                  </a:lnTo>
                  <a:lnTo>
                    <a:pt x="614210" y="525945"/>
                  </a:lnTo>
                  <a:lnTo>
                    <a:pt x="614323" y="523576"/>
                  </a:lnTo>
                  <a:lnTo>
                    <a:pt x="614436" y="523576"/>
                  </a:lnTo>
                  <a:lnTo>
                    <a:pt x="614549" y="526833"/>
                  </a:lnTo>
                  <a:lnTo>
                    <a:pt x="614661" y="525056"/>
                  </a:lnTo>
                  <a:lnTo>
                    <a:pt x="614774" y="524760"/>
                  </a:lnTo>
                  <a:lnTo>
                    <a:pt x="614887" y="527129"/>
                  </a:lnTo>
                  <a:lnTo>
                    <a:pt x="615000" y="526833"/>
                  </a:lnTo>
                  <a:lnTo>
                    <a:pt x="615112" y="525352"/>
                  </a:lnTo>
                  <a:lnTo>
                    <a:pt x="615225" y="526241"/>
                  </a:lnTo>
                  <a:lnTo>
                    <a:pt x="615338" y="528018"/>
                  </a:lnTo>
                  <a:lnTo>
                    <a:pt x="615451" y="525945"/>
                  </a:lnTo>
                  <a:lnTo>
                    <a:pt x="615564" y="526833"/>
                  </a:lnTo>
                  <a:lnTo>
                    <a:pt x="615676" y="529795"/>
                  </a:lnTo>
                  <a:lnTo>
                    <a:pt x="615789" y="528018"/>
                  </a:lnTo>
                  <a:lnTo>
                    <a:pt x="615902" y="527425"/>
                  </a:lnTo>
                  <a:lnTo>
                    <a:pt x="616015" y="531571"/>
                  </a:lnTo>
                  <a:lnTo>
                    <a:pt x="616128" y="533052"/>
                  </a:lnTo>
                  <a:lnTo>
                    <a:pt x="616240" y="530091"/>
                  </a:lnTo>
                  <a:lnTo>
                    <a:pt x="616353" y="532460"/>
                  </a:lnTo>
                  <a:lnTo>
                    <a:pt x="616466" y="534533"/>
                  </a:lnTo>
                  <a:lnTo>
                    <a:pt x="616579" y="533052"/>
                  </a:lnTo>
                  <a:lnTo>
                    <a:pt x="616691" y="533348"/>
                  </a:lnTo>
                  <a:lnTo>
                    <a:pt x="616804" y="536310"/>
                  </a:lnTo>
                  <a:lnTo>
                    <a:pt x="616917" y="533941"/>
                  </a:lnTo>
                  <a:lnTo>
                    <a:pt x="617030" y="532756"/>
                  </a:lnTo>
                  <a:lnTo>
                    <a:pt x="617143" y="536606"/>
                  </a:lnTo>
                  <a:lnTo>
                    <a:pt x="617255" y="537494"/>
                  </a:lnTo>
                  <a:lnTo>
                    <a:pt x="617368" y="534237"/>
                  </a:lnTo>
                  <a:lnTo>
                    <a:pt x="617481" y="535717"/>
                  </a:lnTo>
                  <a:lnTo>
                    <a:pt x="617594" y="538679"/>
                  </a:lnTo>
                  <a:lnTo>
                    <a:pt x="617706" y="535421"/>
                  </a:lnTo>
                  <a:lnTo>
                    <a:pt x="617819" y="536902"/>
                  </a:lnTo>
                  <a:lnTo>
                    <a:pt x="617932" y="540456"/>
                  </a:lnTo>
                  <a:lnTo>
                    <a:pt x="618045" y="537494"/>
                  </a:lnTo>
                  <a:lnTo>
                    <a:pt x="618158" y="536310"/>
                  </a:lnTo>
                  <a:lnTo>
                    <a:pt x="618270" y="539567"/>
                  </a:lnTo>
                  <a:lnTo>
                    <a:pt x="618383" y="539863"/>
                  </a:lnTo>
                  <a:lnTo>
                    <a:pt x="618496" y="536310"/>
                  </a:lnTo>
                  <a:lnTo>
                    <a:pt x="618609" y="536902"/>
                  </a:lnTo>
                  <a:lnTo>
                    <a:pt x="618721" y="538975"/>
                  </a:lnTo>
                  <a:lnTo>
                    <a:pt x="618834" y="536310"/>
                  </a:lnTo>
                  <a:lnTo>
                    <a:pt x="618947" y="537790"/>
                  </a:lnTo>
                  <a:lnTo>
                    <a:pt x="619060" y="539863"/>
                  </a:lnTo>
                  <a:lnTo>
                    <a:pt x="619173" y="536902"/>
                  </a:lnTo>
                  <a:lnTo>
                    <a:pt x="619285" y="535125"/>
                  </a:lnTo>
                  <a:lnTo>
                    <a:pt x="619398" y="539863"/>
                  </a:lnTo>
                  <a:lnTo>
                    <a:pt x="619511" y="539567"/>
                  </a:lnTo>
                  <a:lnTo>
                    <a:pt x="619624" y="535717"/>
                  </a:lnTo>
                  <a:lnTo>
                    <a:pt x="619737" y="537198"/>
                  </a:lnTo>
                  <a:lnTo>
                    <a:pt x="619849" y="539567"/>
                  </a:lnTo>
                  <a:lnTo>
                    <a:pt x="619962" y="537198"/>
                  </a:lnTo>
                  <a:lnTo>
                    <a:pt x="620075" y="538679"/>
                  </a:lnTo>
                  <a:lnTo>
                    <a:pt x="620188" y="540159"/>
                  </a:lnTo>
                  <a:lnTo>
                    <a:pt x="620300" y="536902"/>
                  </a:lnTo>
                  <a:lnTo>
                    <a:pt x="620413" y="535717"/>
                  </a:lnTo>
                  <a:lnTo>
                    <a:pt x="620526" y="541048"/>
                  </a:lnTo>
                  <a:lnTo>
                    <a:pt x="620639" y="540456"/>
                  </a:lnTo>
                  <a:lnTo>
                    <a:pt x="620752" y="536014"/>
                  </a:lnTo>
                  <a:lnTo>
                    <a:pt x="620864" y="538975"/>
                  </a:lnTo>
                  <a:lnTo>
                    <a:pt x="620977" y="541640"/>
                  </a:lnTo>
                  <a:lnTo>
                    <a:pt x="621090" y="538383"/>
                  </a:lnTo>
                  <a:lnTo>
                    <a:pt x="621203" y="538383"/>
                  </a:lnTo>
                  <a:lnTo>
                    <a:pt x="621315" y="541344"/>
                  </a:lnTo>
                  <a:lnTo>
                    <a:pt x="621428" y="537198"/>
                  </a:lnTo>
                  <a:lnTo>
                    <a:pt x="621541" y="536606"/>
                  </a:lnTo>
                  <a:lnTo>
                    <a:pt x="621654" y="541344"/>
                  </a:lnTo>
                  <a:lnTo>
                    <a:pt x="621767" y="540456"/>
                  </a:lnTo>
                  <a:lnTo>
                    <a:pt x="621879" y="536606"/>
                  </a:lnTo>
                  <a:lnTo>
                    <a:pt x="621992" y="538679"/>
                  </a:lnTo>
                  <a:lnTo>
                    <a:pt x="622105" y="541344"/>
                  </a:lnTo>
                  <a:lnTo>
                    <a:pt x="622218" y="537790"/>
                  </a:lnTo>
                  <a:lnTo>
                    <a:pt x="622331" y="538679"/>
                  </a:lnTo>
                  <a:lnTo>
                    <a:pt x="622443" y="540456"/>
                  </a:lnTo>
                  <a:lnTo>
                    <a:pt x="622556" y="538679"/>
                  </a:lnTo>
                  <a:lnTo>
                    <a:pt x="622669" y="537198"/>
                  </a:lnTo>
                  <a:lnTo>
                    <a:pt x="622782" y="539863"/>
                  </a:lnTo>
                  <a:lnTo>
                    <a:pt x="622894" y="538383"/>
                  </a:lnTo>
                  <a:lnTo>
                    <a:pt x="623007" y="535421"/>
                  </a:lnTo>
                  <a:lnTo>
                    <a:pt x="623120" y="538679"/>
                  </a:lnTo>
                  <a:lnTo>
                    <a:pt x="623233" y="539567"/>
                  </a:lnTo>
                  <a:lnTo>
                    <a:pt x="623346" y="536014"/>
                  </a:lnTo>
                  <a:lnTo>
                    <a:pt x="623458" y="536310"/>
                  </a:lnTo>
                  <a:lnTo>
                    <a:pt x="623571" y="539863"/>
                  </a:lnTo>
                  <a:lnTo>
                    <a:pt x="623684" y="537494"/>
                  </a:lnTo>
                  <a:lnTo>
                    <a:pt x="623797" y="534237"/>
                  </a:lnTo>
                  <a:lnTo>
                    <a:pt x="623909" y="537198"/>
                  </a:lnTo>
                  <a:lnTo>
                    <a:pt x="624022" y="536902"/>
                  </a:lnTo>
                  <a:lnTo>
                    <a:pt x="624135" y="535421"/>
                  </a:lnTo>
                  <a:lnTo>
                    <a:pt x="624248" y="535125"/>
                  </a:lnTo>
                  <a:lnTo>
                    <a:pt x="624361" y="536014"/>
                  </a:lnTo>
                  <a:lnTo>
                    <a:pt x="624473" y="532460"/>
                  </a:lnTo>
                  <a:lnTo>
                    <a:pt x="624586" y="533348"/>
                  </a:lnTo>
                  <a:lnTo>
                    <a:pt x="624699" y="536014"/>
                  </a:lnTo>
                  <a:lnTo>
                    <a:pt x="624812" y="532460"/>
                  </a:lnTo>
                  <a:lnTo>
                    <a:pt x="624925" y="530387"/>
                  </a:lnTo>
                  <a:lnTo>
                    <a:pt x="625037" y="532460"/>
                  </a:lnTo>
                  <a:lnTo>
                    <a:pt x="625150" y="533348"/>
                  </a:lnTo>
                  <a:lnTo>
                    <a:pt x="625263" y="529498"/>
                  </a:lnTo>
                  <a:lnTo>
                    <a:pt x="625376" y="530683"/>
                  </a:lnTo>
                  <a:lnTo>
                    <a:pt x="625488" y="530683"/>
                  </a:lnTo>
                  <a:lnTo>
                    <a:pt x="625601" y="529202"/>
                  </a:lnTo>
                  <a:lnTo>
                    <a:pt x="625714" y="529498"/>
                  </a:lnTo>
                  <a:lnTo>
                    <a:pt x="625827" y="530979"/>
                  </a:lnTo>
                  <a:lnTo>
                    <a:pt x="625940" y="528018"/>
                  </a:lnTo>
                  <a:lnTo>
                    <a:pt x="626052" y="527129"/>
                  </a:lnTo>
                  <a:lnTo>
                    <a:pt x="626165" y="530387"/>
                  </a:lnTo>
                  <a:lnTo>
                    <a:pt x="626278" y="528906"/>
                  </a:lnTo>
                  <a:lnTo>
                    <a:pt x="626391" y="527129"/>
                  </a:lnTo>
                  <a:lnTo>
                    <a:pt x="626503" y="527425"/>
                  </a:lnTo>
                  <a:lnTo>
                    <a:pt x="626616" y="529202"/>
                  </a:lnTo>
                  <a:lnTo>
                    <a:pt x="626729" y="527425"/>
                  </a:lnTo>
                  <a:lnTo>
                    <a:pt x="626842" y="527425"/>
                  </a:lnTo>
                  <a:lnTo>
                    <a:pt x="626955" y="530091"/>
                  </a:lnTo>
                  <a:lnTo>
                    <a:pt x="627067" y="527129"/>
                  </a:lnTo>
                  <a:lnTo>
                    <a:pt x="627180" y="525945"/>
                  </a:lnTo>
                  <a:lnTo>
                    <a:pt x="627293" y="528314"/>
                  </a:lnTo>
                  <a:lnTo>
                    <a:pt x="627406" y="528314"/>
                  </a:lnTo>
                  <a:lnTo>
                    <a:pt x="627518" y="525945"/>
                  </a:lnTo>
                  <a:lnTo>
                    <a:pt x="627631" y="527129"/>
                  </a:lnTo>
                  <a:lnTo>
                    <a:pt x="627744" y="528906"/>
                  </a:lnTo>
                  <a:lnTo>
                    <a:pt x="627857" y="527129"/>
                  </a:lnTo>
                  <a:lnTo>
                    <a:pt x="627970" y="527425"/>
                  </a:lnTo>
                  <a:lnTo>
                    <a:pt x="628082" y="530091"/>
                  </a:lnTo>
                  <a:lnTo>
                    <a:pt x="628195" y="528610"/>
                  </a:lnTo>
                  <a:lnTo>
                    <a:pt x="628308" y="527129"/>
                  </a:lnTo>
                  <a:lnTo>
                    <a:pt x="628421" y="530387"/>
                  </a:lnTo>
                  <a:lnTo>
                    <a:pt x="628534" y="530387"/>
                  </a:lnTo>
                  <a:lnTo>
                    <a:pt x="628646" y="527722"/>
                  </a:lnTo>
                  <a:lnTo>
                    <a:pt x="628759" y="528314"/>
                  </a:lnTo>
                  <a:lnTo>
                    <a:pt x="628872" y="531868"/>
                  </a:lnTo>
                  <a:lnTo>
                    <a:pt x="628985" y="529202"/>
                  </a:lnTo>
                  <a:lnTo>
                    <a:pt x="629097" y="528314"/>
                  </a:lnTo>
                  <a:lnTo>
                    <a:pt x="629210" y="532460"/>
                  </a:lnTo>
                  <a:lnTo>
                    <a:pt x="629323" y="531571"/>
                  </a:lnTo>
                  <a:lnTo>
                    <a:pt x="629436" y="530091"/>
                  </a:lnTo>
                  <a:lnTo>
                    <a:pt x="629549" y="531275"/>
                  </a:lnTo>
                  <a:lnTo>
                    <a:pt x="629661" y="532164"/>
                  </a:lnTo>
                  <a:lnTo>
                    <a:pt x="629774" y="528906"/>
                  </a:lnTo>
                  <a:lnTo>
                    <a:pt x="629887" y="530387"/>
                  </a:lnTo>
                  <a:lnTo>
                    <a:pt x="630000" y="532460"/>
                  </a:lnTo>
                  <a:lnTo>
                    <a:pt x="630112" y="529498"/>
                  </a:lnTo>
                  <a:lnTo>
                    <a:pt x="630225" y="529202"/>
                  </a:lnTo>
                  <a:lnTo>
                    <a:pt x="630338" y="531275"/>
                  </a:lnTo>
                  <a:lnTo>
                    <a:pt x="630451" y="530683"/>
                  </a:lnTo>
                  <a:lnTo>
                    <a:pt x="630564" y="528610"/>
                  </a:lnTo>
                  <a:lnTo>
                    <a:pt x="630676" y="530979"/>
                  </a:lnTo>
                  <a:lnTo>
                    <a:pt x="630789" y="531275"/>
                  </a:lnTo>
                  <a:lnTo>
                    <a:pt x="630902" y="529202"/>
                  </a:lnTo>
                  <a:lnTo>
                    <a:pt x="631015" y="529795"/>
                  </a:lnTo>
                  <a:lnTo>
                    <a:pt x="631128" y="532460"/>
                  </a:lnTo>
                  <a:lnTo>
                    <a:pt x="631240" y="528906"/>
                  </a:lnTo>
                  <a:lnTo>
                    <a:pt x="631353" y="528906"/>
                  </a:lnTo>
                  <a:lnTo>
                    <a:pt x="631466" y="531868"/>
                  </a:lnTo>
                  <a:lnTo>
                    <a:pt x="631579" y="530387"/>
                  </a:lnTo>
                  <a:lnTo>
                    <a:pt x="631691" y="530091"/>
                  </a:lnTo>
                  <a:lnTo>
                    <a:pt x="631804" y="533348"/>
                  </a:lnTo>
                  <a:lnTo>
                    <a:pt x="631917" y="532460"/>
                  </a:lnTo>
                  <a:lnTo>
                    <a:pt x="632030" y="530387"/>
                  </a:lnTo>
                  <a:lnTo>
                    <a:pt x="632143" y="533348"/>
                  </a:lnTo>
                  <a:lnTo>
                    <a:pt x="632255" y="534829"/>
                  </a:lnTo>
                  <a:lnTo>
                    <a:pt x="632368" y="531868"/>
                  </a:lnTo>
                  <a:lnTo>
                    <a:pt x="632481" y="532460"/>
                  </a:lnTo>
                  <a:lnTo>
                    <a:pt x="632594" y="537198"/>
                  </a:lnTo>
                  <a:lnTo>
                    <a:pt x="632706" y="536310"/>
                  </a:lnTo>
                  <a:lnTo>
                    <a:pt x="632819" y="534533"/>
                  </a:lnTo>
                  <a:lnTo>
                    <a:pt x="632932" y="538679"/>
                  </a:lnTo>
                  <a:lnTo>
                    <a:pt x="633045" y="538679"/>
                  </a:lnTo>
                  <a:lnTo>
                    <a:pt x="633158" y="536310"/>
                  </a:lnTo>
                  <a:lnTo>
                    <a:pt x="633270" y="539271"/>
                  </a:lnTo>
                  <a:lnTo>
                    <a:pt x="633383" y="541640"/>
                  </a:lnTo>
                  <a:lnTo>
                    <a:pt x="633496" y="538087"/>
                  </a:lnTo>
                  <a:lnTo>
                    <a:pt x="633609" y="538383"/>
                  </a:lnTo>
                  <a:lnTo>
                    <a:pt x="633721" y="542825"/>
                  </a:lnTo>
                  <a:lnTo>
                    <a:pt x="633834" y="540752"/>
                  </a:lnTo>
                  <a:lnTo>
                    <a:pt x="633947" y="539567"/>
                  </a:lnTo>
                  <a:lnTo>
                    <a:pt x="634060" y="543417"/>
                  </a:lnTo>
                  <a:lnTo>
                    <a:pt x="634173" y="542825"/>
                  </a:lnTo>
                  <a:lnTo>
                    <a:pt x="634285" y="539271"/>
                  </a:lnTo>
                  <a:lnTo>
                    <a:pt x="634398" y="541936"/>
                  </a:lnTo>
                  <a:lnTo>
                    <a:pt x="634511" y="546082"/>
                  </a:lnTo>
                  <a:lnTo>
                    <a:pt x="634624" y="540752"/>
                  </a:lnTo>
                  <a:lnTo>
                    <a:pt x="634737" y="540456"/>
                  </a:lnTo>
                  <a:lnTo>
                    <a:pt x="634849" y="544305"/>
                  </a:lnTo>
                  <a:lnTo>
                    <a:pt x="634962" y="543713"/>
                  </a:lnTo>
                  <a:lnTo>
                    <a:pt x="635075" y="541344"/>
                  </a:lnTo>
                  <a:lnTo>
                    <a:pt x="635188" y="543713"/>
                  </a:lnTo>
                  <a:lnTo>
                    <a:pt x="635300" y="543417"/>
                  </a:lnTo>
                  <a:lnTo>
                    <a:pt x="635413" y="540456"/>
                  </a:lnTo>
                  <a:lnTo>
                    <a:pt x="635526" y="543713"/>
                  </a:lnTo>
                  <a:lnTo>
                    <a:pt x="635639" y="544898"/>
                  </a:lnTo>
                  <a:lnTo>
                    <a:pt x="635752" y="541640"/>
                  </a:lnTo>
                  <a:lnTo>
                    <a:pt x="635864" y="540752"/>
                  </a:lnTo>
                  <a:lnTo>
                    <a:pt x="635977" y="544898"/>
                  </a:lnTo>
                  <a:lnTo>
                    <a:pt x="636090" y="543121"/>
                  </a:lnTo>
                  <a:lnTo>
                    <a:pt x="636203" y="542232"/>
                  </a:lnTo>
                  <a:lnTo>
                    <a:pt x="636315" y="546082"/>
                  </a:lnTo>
                  <a:lnTo>
                    <a:pt x="636428" y="544602"/>
                  </a:lnTo>
                  <a:lnTo>
                    <a:pt x="636541" y="542529"/>
                  </a:lnTo>
                  <a:lnTo>
                    <a:pt x="636654" y="545194"/>
                  </a:lnTo>
                  <a:lnTo>
                    <a:pt x="636767" y="547267"/>
                  </a:lnTo>
                  <a:lnTo>
                    <a:pt x="636879" y="542529"/>
                  </a:lnTo>
                  <a:lnTo>
                    <a:pt x="636992" y="542825"/>
                  </a:lnTo>
                  <a:lnTo>
                    <a:pt x="637105" y="547859"/>
                  </a:lnTo>
                  <a:lnTo>
                    <a:pt x="637218" y="546082"/>
                  </a:lnTo>
                  <a:lnTo>
                    <a:pt x="637331" y="544009"/>
                  </a:lnTo>
                  <a:lnTo>
                    <a:pt x="637443" y="546675"/>
                  </a:lnTo>
                  <a:lnTo>
                    <a:pt x="637556" y="546082"/>
                  </a:lnTo>
                  <a:lnTo>
                    <a:pt x="637669" y="544009"/>
                  </a:lnTo>
                  <a:lnTo>
                    <a:pt x="637782" y="545194"/>
                  </a:lnTo>
                  <a:lnTo>
                    <a:pt x="637894" y="546378"/>
                  </a:lnTo>
                  <a:lnTo>
                    <a:pt x="638007" y="542232"/>
                  </a:lnTo>
                  <a:lnTo>
                    <a:pt x="638120" y="543417"/>
                  </a:lnTo>
                  <a:lnTo>
                    <a:pt x="638233" y="546082"/>
                  </a:lnTo>
                  <a:lnTo>
                    <a:pt x="638346" y="543417"/>
                  </a:lnTo>
                  <a:lnTo>
                    <a:pt x="638458" y="541936"/>
                  </a:lnTo>
                  <a:lnTo>
                    <a:pt x="638571" y="544305"/>
                  </a:lnTo>
                  <a:lnTo>
                    <a:pt x="638684" y="544898"/>
                  </a:lnTo>
                  <a:lnTo>
                    <a:pt x="638797" y="541640"/>
                  </a:lnTo>
                  <a:lnTo>
                    <a:pt x="638909" y="542232"/>
                  </a:lnTo>
                  <a:lnTo>
                    <a:pt x="639022" y="543417"/>
                  </a:lnTo>
                  <a:lnTo>
                    <a:pt x="639135" y="539863"/>
                  </a:lnTo>
                  <a:lnTo>
                    <a:pt x="639248" y="540159"/>
                  </a:lnTo>
                  <a:lnTo>
                    <a:pt x="639361" y="541344"/>
                  </a:lnTo>
                  <a:lnTo>
                    <a:pt x="639473" y="538975"/>
                  </a:lnTo>
                  <a:lnTo>
                    <a:pt x="639586" y="536902"/>
                  </a:lnTo>
                  <a:lnTo>
                    <a:pt x="639699" y="538975"/>
                  </a:lnTo>
                  <a:lnTo>
                    <a:pt x="639812" y="538383"/>
                  </a:lnTo>
                  <a:lnTo>
                    <a:pt x="639925" y="535421"/>
                  </a:lnTo>
                  <a:lnTo>
                    <a:pt x="640037" y="537494"/>
                  </a:lnTo>
                  <a:lnTo>
                    <a:pt x="640150" y="536902"/>
                  </a:lnTo>
                  <a:lnTo>
                    <a:pt x="640263" y="535421"/>
                  </a:lnTo>
                  <a:lnTo>
                    <a:pt x="640376" y="534237"/>
                  </a:lnTo>
                  <a:lnTo>
                    <a:pt x="640488" y="536310"/>
                  </a:lnTo>
                  <a:lnTo>
                    <a:pt x="640601" y="534533"/>
                  </a:lnTo>
                  <a:lnTo>
                    <a:pt x="640714" y="532460"/>
                  </a:lnTo>
                  <a:lnTo>
                    <a:pt x="640827" y="533348"/>
                  </a:lnTo>
                  <a:lnTo>
                    <a:pt x="640940" y="532756"/>
                  </a:lnTo>
                  <a:lnTo>
                    <a:pt x="641052" y="530979"/>
                  </a:lnTo>
                  <a:lnTo>
                    <a:pt x="641165" y="530387"/>
                  </a:lnTo>
                  <a:lnTo>
                    <a:pt x="641278" y="529795"/>
                  </a:lnTo>
                  <a:lnTo>
                    <a:pt x="641391" y="526537"/>
                  </a:lnTo>
                  <a:lnTo>
                    <a:pt x="641503" y="525352"/>
                  </a:lnTo>
                  <a:lnTo>
                    <a:pt x="641616" y="527722"/>
                  </a:lnTo>
                  <a:lnTo>
                    <a:pt x="641729" y="523872"/>
                  </a:lnTo>
                  <a:lnTo>
                    <a:pt x="641842" y="522095"/>
                  </a:lnTo>
                  <a:lnTo>
                    <a:pt x="641955" y="523279"/>
                  </a:lnTo>
                  <a:lnTo>
                    <a:pt x="642067" y="522687"/>
                  </a:lnTo>
                  <a:lnTo>
                    <a:pt x="642180" y="520318"/>
                  </a:lnTo>
                  <a:lnTo>
                    <a:pt x="642293" y="519430"/>
                  </a:lnTo>
                  <a:lnTo>
                    <a:pt x="642406" y="520614"/>
                  </a:lnTo>
                  <a:lnTo>
                    <a:pt x="642518" y="517357"/>
                  </a:lnTo>
                  <a:lnTo>
                    <a:pt x="642631" y="516468"/>
                  </a:lnTo>
                  <a:lnTo>
                    <a:pt x="642744" y="518837"/>
                  </a:lnTo>
                  <a:lnTo>
                    <a:pt x="642857" y="516172"/>
                  </a:lnTo>
                  <a:lnTo>
                    <a:pt x="642970" y="512915"/>
                  </a:lnTo>
                  <a:lnTo>
                    <a:pt x="643082" y="514099"/>
                  </a:lnTo>
                  <a:lnTo>
                    <a:pt x="643195" y="516468"/>
                  </a:lnTo>
                  <a:lnTo>
                    <a:pt x="643308" y="513211"/>
                  </a:lnTo>
                  <a:lnTo>
                    <a:pt x="643421" y="514395"/>
                  </a:lnTo>
                  <a:lnTo>
                    <a:pt x="643534" y="517357"/>
                  </a:lnTo>
                  <a:lnTo>
                    <a:pt x="643646" y="514099"/>
                  </a:lnTo>
                  <a:lnTo>
                    <a:pt x="643759" y="513803"/>
                  </a:lnTo>
                  <a:lnTo>
                    <a:pt x="643872" y="517357"/>
                  </a:lnTo>
                  <a:lnTo>
                    <a:pt x="643985" y="515284"/>
                  </a:lnTo>
                  <a:lnTo>
                    <a:pt x="644097" y="511730"/>
                  </a:lnTo>
                  <a:lnTo>
                    <a:pt x="644210" y="515580"/>
                  </a:lnTo>
                  <a:lnTo>
                    <a:pt x="644323" y="515876"/>
                  </a:lnTo>
                  <a:lnTo>
                    <a:pt x="644436" y="512026"/>
                  </a:lnTo>
                  <a:lnTo>
                    <a:pt x="644549" y="513507"/>
                  </a:lnTo>
                  <a:lnTo>
                    <a:pt x="644661" y="517357"/>
                  </a:lnTo>
                  <a:lnTo>
                    <a:pt x="644774" y="514691"/>
                  </a:lnTo>
                  <a:lnTo>
                    <a:pt x="644887" y="514099"/>
                  </a:lnTo>
                  <a:lnTo>
                    <a:pt x="645000" y="519430"/>
                  </a:lnTo>
                  <a:lnTo>
                    <a:pt x="645112" y="518245"/>
                  </a:lnTo>
                  <a:lnTo>
                    <a:pt x="645225" y="515284"/>
                  </a:lnTo>
                  <a:lnTo>
                    <a:pt x="645338" y="517357"/>
                  </a:lnTo>
                  <a:lnTo>
                    <a:pt x="645451" y="519430"/>
                  </a:lnTo>
                  <a:lnTo>
                    <a:pt x="645564" y="517061"/>
                  </a:lnTo>
                  <a:lnTo>
                    <a:pt x="645676" y="518245"/>
                  </a:lnTo>
                  <a:lnTo>
                    <a:pt x="645789" y="520022"/>
                  </a:lnTo>
                  <a:lnTo>
                    <a:pt x="645902" y="516764"/>
                  </a:lnTo>
                  <a:lnTo>
                    <a:pt x="646015" y="516468"/>
                  </a:lnTo>
                  <a:lnTo>
                    <a:pt x="646128" y="520614"/>
                  </a:lnTo>
                  <a:lnTo>
                    <a:pt x="646240" y="518541"/>
                  </a:lnTo>
                  <a:lnTo>
                    <a:pt x="646353" y="516172"/>
                  </a:lnTo>
                  <a:lnTo>
                    <a:pt x="646466" y="519430"/>
                  </a:lnTo>
                  <a:lnTo>
                    <a:pt x="646579" y="520910"/>
                  </a:lnTo>
                  <a:lnTo>
                    <a:pt x="646691" y="517653"/>
                  </a:lnTo>
                  <a:lnTo>
                    <a:pt x="646804" y="518541"/>
                  </a:lnTo>
                  <a:lnTo>
                    <a:pt x="646917" y="521503"/>
                  </a:lnTo>
                  <a:lnTo>
                    <a:pt x="647030" y="519134"/>
                  </a:lnTo>
                  <a:lnTo>
                    <a:pt x="647143" y="518541"/>
                  </a:lnTo>
                  <a:lnTo>
                    <a:pt x="647255" y="522095"/>
                  </a:lnTo>
                  <a:lnTo>
                    <a:pt x="647368" y="520614"/>
                  </a:lnTo>
                  <a:lnTo>
                    <a:pt x="647481" y="519430"/>
                  </a:lnTo>
                  <a:lnTo>
                    <a:pt x="647594" y="523279"/>
                  </a:lnTo>
                  <a:lnTo>
                    <a:pt x="647706" y="523872"/>
                  </a:lnTo>
                  <a:lnTo>
                    <a:pt x="647819" y="520614"/>
                  </a:lnTo>
                  <a:lnTo>
                    <a:pt x="647932" y="523279"/>
                  </a:lnTo>
                  <a:lnTo>
                    <a:pt x="648045" y="527129"/>
                  </a:lnTo>
                  <a:lnTo>
                    <a:pt x="648158" y="524464"/>
                  </a:lnTo>
                  <a:lnTo>
                    <a:pt x="648270" y="525056"/>
                  </a:lnTo>
                  <a:lnTo>
                    <a:pt x="648383" y="528906"/>
                  </a:lnTo>
                  <a:lnTo>
                    <a:pt x="648496" y="528314"/>
                  </a:lnTo>
                  <a:lnTo>
                    <a:pt x="648609" y="526833"/>
                  </a:lnTo>
                  <a:lnTo>
                    <a:pt x="648722" y="531868"/>
                  </a:lnTo>
                  <a:lnTo>
                    <a:pt x="648834" y="532164"/>
                  </a:lnTo>
                  <a:lnTo>
                    <a:pt x="648947" y="528906"/>
                  </a:lnTo>
                  <a:lnTo>
                    <a:pt x="649060" y="531571"/>
                  </a:lnTo>
                  <a:lnTo>
                    <a:pt x="649173" y="536606"/>
                  </a:lnTo>
                  <a:lnTo>
                    <a:pt x="649285" y="533348"/>
                  </a:lnTo>
                  <a:lnTo>
                    <a:pt x="649398" y="533644"/>
                  </a:lnTo>
                  <a:lnTo>
                    <a:pt x="649511" y="537790"/>
                  </a:lnTo>
                  <a:lnTo>
                    <a:pt x="649624" y="536606"/>
                  </a:lnTo>
                  <a:lnTo>
                    <a:pt x="649737" y="535717"/>
                  </a:lnTo>
                  <a:lnTo>
                    <a:pt x="649849" y="540159"/>
                  </a:lnTo>
                  <a:lnTo>
                    <a:pt x="649962" y="540752"/>
                  </a:lnTo>
                  <a:lnTo>
                    <a:pt x="650075" y="537494"/>
                  </a:lnTo>
                  <a:lnTo>
                    <a:pt x="650188" y="540752"/>
                  </a:lnTo>
                  <a:lnTo>
                    <a:pt x="650300" y="544305"/>
                  </a:lnTo>
                  <a:lnTo>
                    <a:pt x="650413" y="543121"/>
                  </a:lnTo>
                  <a:lnTo>
                    <a:pt x="650526" y="541640"/>
                  </a:lnTo>
                  <a:lnTo>
                    <a:pt x="650639" y="543713"/>
                  </a:lnTo>
                  <a:lnTo>
                    <a:pt x="650752" y="544009"/>
                  </a:lnTo>
                  <a:lnTo>
                    <a:pt x="650864" y="544305"/>
                  </a:lnTo>
                  <a:lnTo>
                    <a:pt x="650977" y="549340"/>
                  </a:lnTo>
                  <a:lnTo>
                    <a:pt x="651090" y="549636"/>
                  </a:lnTo>
                  <a:lnTo>
                    <a:pt x="651203" y="546082"/>
                  </a:lnTo>
                  <a:lnTo>
                    <a:pt x="651315" y="549340"/>
                  </a:lnTo>
                  <a:lnTo>
                    <a:pt x="651428" y="554670"/>
                  </a:lnTo>
                  <a:lnTo>
                    <a:pt x="651541" y="552597"/>
                  </a:lnTo>
                  <a:lnTo>
                    <a:pt x="651654" y="549932"/>
                  </a:lnTo>
                  <a:lnTo>
                    <a:pt x="651767" y="553486"/>
                  </a:lnTo>
                  <a:lnTo>
                    <a:pt x="651879" y="553190"/>
                  </a:lnTo>
                  <a:lnTo>
                    <a:pt x="651992" y="551709"/>
                  </a:lnTo>
                  <a:lnTo>
                    <a:pt x="652105" y="552005"/>
                  </a:lnTo>
                  <a:lnTo>
                    <a:pt x="652218" y="550228"/>
                  </a:lnTo>
                  <a:lnTo>
                    <a:pt x="652331" y="547859"/>
                  </a:lnTo>
                  <a:lnTo>
                    <a:pt x="652443" y="549340"/>
                  </a:lnTo>
                  <a:lnTo>
                    <a:pt x="652556" y="552894"/>
                  </a:lnTo>
                  <a:lnTo>
                    <a:pt x="652669" y="549044"/>
                  </a:lnTo>
                  <a:lnTo>
                    <a:pt x="652782" y="548748"/>
                  </a:lnTo>
                  <a:lnTo>
                    <a:pt x="652894" y="552597"/>
                  </a:lnTo>
                  <a:lnTo>
                    <a:pt x="653007" y="551709"/>
                  </a:lnTo>
                  <a:lnTo>
                    <a:pt x="653120" y="549932"/>
                  </a:lnTo>
                  <a:lnTo>
                    <a:pt x="653233" y="550821"/>
                  </a:lnTo>
                  <a:lnTo>
                    <a:pt x="653346" y="552597"/>
                  </a:lnTo>
                  <a:lnTo>
                    <a:pt x="653458" y="548155"/>
                  </a:lnTo>
                  <a:lnTo>
                    <a:pt x="653571" y="549340"/>
                  </a:lnTo>
                  <a:lnTo>
                    <a:pt x="653684" y="551117"/>
                  </a:lnTo>
                  <a:lnTo>
                    <a:pt x="653797" y="547859"/>
                  </a:lnTo>
                  <a:lnTo>
                    <a:pt x="653909" y="546971"/>
                  </a:lnTo>
                  <a:lnTo>
                    <a:pt x="654022" y="549340"/>
                  </a:lnTo>
                  <a:lnTo>
                    <a:pt x="654135" y="547267"/>
                  </a:lnTo>
                  <a:lnTo>
                    <a:pt x="654248" y="544898"/>
                  </a:lnTo>
                  <a:lnTo>
                    <a:pt x="654361" y="546971"/>
                  </a:lnTo>
                  <a:lnTo>
                    <a:pt x="654473" y="547267"/>
                  </a:lnTo>
                  <a:lnTo>
                    <a:pt x="654586" y="543713"/>
                  </a:lnTo>
                  <a:lnTo>
                    <a:pt x="654699" y="546971"/>
                  </a:lnTo>
                  <a:lnTo>
                    <a:pt x="654812" y="548748"/>
                  </a:lnTo>
                  <a:lnTo>
                    <a:pt x="654925" y="545786"/>
                  </a:lnTo>
                  <a:lnTo>
                    <a:pt x="655037" y="544898"/>
                  </a:lnTo>
                  <a:lnTo>
                    <a:pt x="655150" y="548451"/>
                  </a:lnTo>
                  <a:lnTo>
                    <a:pt x="655263" y="547267"/>
                  </a:lnTo>
                  <a:lnTo>
                    <a:pt x="655376" y="544009"/>
                  </a:lnTo>
                  <a:lnTo>
                    <a:pt x="655488" y="546378"/>
                  </a:lnTo>
                  <a:lnTo>
                    <a:pt x="655601" y="547859"/>
                  </a:lnTo>
                  <a:lnTo>
                    <a:pt x="655714" y="545194"/>
                  </a:lnTo>
                  <a:lnTo>
                    <a:pt x="655827" y="546082"/>
                  </a:lnTo>
                  <a:lnTo>
                    <a:pt x="655940" y="547859"/>
                  </a:lnTo>
                  <a:lnTo>
                    <a:pt x="656052" y="546082"/>
                  </a:lnTo>
                  <a:lnTo>
                    <a:pt x="656165" y="544305"/>
                  </a:lnTo>
                  <a:lnTo>
                    <a:pt x="656278" y="546378"/>
                  </a:lnTo>
                  <a:lnTo>
                    <a:pt x="656391" y="545194"/>
                  </a:lnTo>
                  <a:lnTo>
                    <a:pt x="656503" y="544898"/>
                  </a:lnTo>
                  <a:lnTo>
                    <a:pt x="656616" y="545194"/>
                  </a:lnTo>
                  <a:lnTo>
                    <a:pt x="656729" y="544602"/>
                  </a:lnTo>
                  <a:lnTo>
                    <a:pt x="656842" y="540752"/>
                  </a:lnTo>
                  <a:lnTo>
                    <a:pt x="656955" y="541048"/>
                  </a:lnTo>
                  <a:lnTo>
                    <a:pt x="657067" y="542529"/>
                  </a:lnTo>
                  <a:lnTo>
                    <a:pt x="657180" y="538087"/>
                  </a:lnTo>
                  <a:lnTo>
                    <a:pt x="657293" y="534829"/>
                  </a:lnTo>
                  <a:lnTo>
                    <a:pt x="657406" y="537198"/>
                  </a:lnTo>
                  <a:lnTo>
                    <a:pt x="657518" y="535717"/>
                  </a:lnTo>
                  <a:lnTo>
                    <a:pt x="657631" y="533348"/>
                  </a:lnTo>
                  <a:lnTo>
                    <a:pt x="657744" y="534237"/>
                  </a:lnTo>
                  <a:lnTo>
                    <a:pt x="657857" y="532756"/>
                  </a:lnTo>
                  <a:lnTo>
                    <a:pt x="657970" y="529498"/>
                  </a:lnTo>
                  <a:lnTo>
                    <a:pt x="658082" y="531868"/>
                  </a:lnTo>
                  <a:lnTo>
                    <a:pt x="658195" y="532460"/>
                  </a:lnTo>
                  <a:lnTo>
                    <a:pt x="658308" y="529202"/>
                  </a:lnTo>
                  <a:lnTo>
                    <a:pt x="658421" y="527129"/>
                  </a:lnTo>
                  <a:lnTo>
                    <a:pt x="658534" y="529202"/>
                  </a:lnTo>
                  <a:lnTo>
                    <a:pt x="658646" y="526833"/>
                  </a:lnTo>
                  <a:lnTo>
                    <a:pt x="658759" y="524168"/>
                  </a:lnTo>
                  <a:lnTo>
                    <a:pt x="658872" y="527129"/>
                  </a:lnTo>
                  <a:lnTo>
                    <a:pt x="658985" y="525649"/>
                  </a:lnTo>
                  <a:lnTo>
                    <a:pt x="659097" y="521799"/>
                  </a:lnTo>
                  <a:lnTo>
                    <a:pt x="659210" y="522687"/>
                  </a:lnTo>
                  <a:lnTo>
                    <a:pt x="659323" y="525352"/>
                  </a:lnTo>
                  <a:lnTo>
                    <a:pt x="659436" y="521503"/>
                  </a:lnTo>
                  <a:lnTo>
                    <a:pt x="659549" y="521207"/>
                  </a:lnTo>
                  <a:lnTo>
                    <a:pt x="659661" y="522687"/>
                  </a:lnTo>
                  <a:lnTo>
                    <a:pt x="659774" y="520614"/>
                  </a:lnTo>
                  <a:lnTo>
                    <a:pt x="659887" y="518541"/>
                  </a:lnTo>
                  <a:lnTo>
                    <a:pt x="660000" y="522095"/>
                  </a:lnTo>
                  <a:lnTo>
                    <a:pt x="660112" y="521503"/>
                  </a:lnTo>
                  <a:lnTo>
                    <a:pt x="660225" y="516468"/>
                  </a:lnTo>
                  <a:lnTo>
                    <a:pt x="660338" y="518541"/>
                  </a:lnTo>
                  <a:lnTo>
                    <a:pt x="660451" y="521207"/>
                  </a:lnTo>
                  <a:lnTo>
                    <a:pt x="660564" y="517949"/>
                  </a:lnTo>
                  <a:lnTo>
                    <a:pt x="660676" y="516764"/>
                  </a:lnTo>
                  <a:lnTo>
                    <a:pt x="660789" y="520614"/>
                  </a:lnTo>
                  <a:lnTo>
                    <a:pt x="660902" y="518541"/>
                  </a:lnTo>
                  <a:lnTo>
                    <a:pt x="661015" y="517061"/>
                  </a:lnTo>
                  <a:lnTo>
                    <a:pt x="661128" y="520022"/>
                  </a:lnTo>
                  <a:lnTo>
                    <a:pt x="661240" y="520614"/>
                  </a:lnTo>
                  <a:lnTo>
                    <a:pt x="661353" y="516468"/>
                  </a:lnTo>
                  <a:lnTo>
                    <a:pt x="661466" y="518541"/>
                  </a:lnTo>
                  <a:lnTo>
                    <a:pt x="661579" y="521799"/>
                  </a:lnTo>
                  <a:lnTo>
                    <a:pt x="661691" y="517949"/>
                  </a:lnTo>
                  <a:lnTo>
                    <a:pt x="661804" y="518541"/>
                  </a:lnTo>
                  <a:lnTo>
                    <a:pt x="661917" y="521503"/>
                  </a:lnTo>
                  <a:lnTo>
                    <a:pt x="662030" y="519430"/>
                  </a:lnTo>
                  <a:lnTo>
                    <a:pt x="662143" y="518245"/>
                  </a:lnTo>
                  <a:lnTo>
                    <a:pt x="662255" y="520318"/>
                  </a:lnTo>
                  <a:lnTo>
                    <a:pt x="662368" y="520614"/>
                  </a:lnTo>
                  <a:lnTo>
                    <a:pt x="662481" y="517653"/>
                  </a:lnTo>
                  <a:lnTo>
                    <a:pt x="662594" y="518541"/>
                  </a:lnTo>
                  <a:lnTo>
                    <a:pt x="662706" y="521799"/>
                  </a:lnTo>
                  <a:lnTo>
                    <a:pt x="662819" y="518541"/>
                  </a:lnTo>
                  <a:lnTo>
                    <a:pt x="662932" y="518541"/>
                  </a:lnTo>
                  <a:lnTo>
                    <a:pt x="663045" y="521503"/>
                  </a:lnTo>
                  <a:lnTo>
                    <a:pt x="663158" y="519430"/>
                  </a:lnTo>
                  <a:lnTo>
                    <a:pt x="663270" y="518245"/>
                  </a:lnTo>
                  <a:lnTo>
                    <a:pt x="663383" y="521799"/>
                  </a:lnTo>
                  <a:lnTo>
                    <a:pt x="663496" y="521503"/>
                  </a:lnTo>
                  <a:lnTo>
                    <a:pt x="663609" y="519134"/>
                  </a:lnTo>
                  <a:lnTo>
                    <a:pt x="663722" y="521503"/>
                  </a:lnTo>
                  <a:lnTo>
                    <a:pt x="663834" y="525056"/>
                  </a:lnTo>
                  <a:lnTo>
                    <a:pt x="663947" y="522095"/>
                  </a:lnTo>
                  <a:lnTo>
                    <a:pt x="664060" y="522687"/>
                  </a:lnTo>
                  <a:lnTo>
                    <a:pt x="664173" y="525352"/>
                  </a:lnTo>
                  <a:lnTo>
                    <a:pt x="664285" y="523576"/>
                  </a:lnTo>
                  <a:lnTo>
                    <a:pt x="664398" y="522687"/>
                  </a:lnTo>
                  <a:lnTo>
                    <a:pt x="664511" y="527129"/>
                  </a:lnTo>
                  <a:lnTo>
                    <a:pt x="664624" y="526241"/>
                  </a:lnTo>
                  <a:lnTo>
                    <a:pt x="664737" y="522983"/>
                  </a:lnTo>
                  <a:lnTo>
                    <a:pt x="664849" y="525649"/>
                  </a:lnTo>
                  <a:lnTo>
                    <a:pt x="664962" y="529202"/>
                  </a:lnTo>
                  <a:lnTo>
                    <a:pt x="665075" y="528018"/>
                  </a:lnTo>
                  <a:lnTo>
                    <a:pt x="665188" y="527129"/>
                  </a:lnTo>
                  <a:lnTo>
                    <a:pt x="665300" y="529498"/>
                  </a:lnTo>
                  <a:lnTo>
                    <a:pt x="665413" y="529795"/>
                  </a:lnTo>
                  <a:lnTo>
                    <a:pt x="665526" y="530091"/>
                  </a:lnTo>
                  <a:lnTo>
                    <a:pt x="665639" y="531571"/>
                  </a:lnTo>
                  <a:lnTo>
                    <a:pt x="665752" y="530683"/>
                  </a:lnTo>
                  <a:lnTo>
                    <a:pt x="665864" y="529202"/>
                  </a:lnTo>
                  <a:lnTo>
                    <a:pt x="665977" y="531868"/>
                  </a:lnTo>
                  <a:lnTo>
                    <a:pt x="666090" y="535125"/>
                  </a:lnTo>
                  <a:lnTo>
                    <a:pt x="666203" y="533052"/>
                  </a:lnTo>
                  <a:lnTo>
                    <a:pt x="666315" y="532460"/>
                  </a:lnTo>
                  <a:lnTo>
                    <a:pt x="666428" y="536902"/>
                  </a:lnTo>
                  <a:lnTo>
                    <a:pt x="666541" y="537198"/>
                  </a:lnTo>
                  <a:lnTo>
                    <a:pt x="666654" y="536014"/>
                  </a:lnTo>
                  <a:lnTo>
                    <a:pt x="666767" y="538679"/>
                  </a:lnTo>
                  <a:lnTo>
                    <a:pt x="666879" y="540752"/>
                  </a:lnTo>
                  <a:lnTo>
                    <a:pt x="666992" y="537790"/>
                  </a:lnTo>
                  <a:lnTo>
                    <a:pt x="667105" y="540456"/>
                  </a:lnTo>
                  <a:lnTo>
                    <a:pt x="667218" y="544009"/>
                  </a:lnTo>
                  <a:lnTo>
                    <a:pt x="667331" y="541640"/>
                  </a:lnTo>
                  <a:lnTo>
                    <a:pt x="667443" y="540752"/>
                  </a:lnTo>
                  <a:lnTo>
                    <a:pt x="667556" y="544009"/>
                  </a:lnTo>
                  <a:lnTo>
                    <a:pt x="667669" y="545194"/>
                  </a:lnTo>
                  <a:lnTo>
                    <a:pt x="667782" y="544009"/>
                  </a:lnTo>
                  <a:lnTo>
                    <a:pt x="667894" y="545490"/>
                  </a:lnTo>
                  <a:lnTo>
                    <a:pt x="668007" y="547563"/>
                  </a:lnTo>
                  <a:lnTo>
                    <a:pt x="668120" y="545490"/>
                  </a:lnTo>
                  <a:lnTo>
                    <a:pt x="668233" y="546971"/>
                  </a:lnTo>
                  <a:lnTo>
                    <a:pt x="668346" y="549340"/>
                  </a:lnTo>
                  <a:lnTo>
                    <a:pt x="668458" y="546971"/>
                  </a:lnTo>
                  <a:lnTo>
                    <a:pt x="668571" y="546971"/>
                  </a:lnTo>
                  <a:lnTo>
                    <a:pt x="668684" y="550821"/>
                  </a:lnTo>
                  <a:lnTo>
                    <a:pt x="668797" y="550524"/>
                  </a:lnTo>
                  <a:lnTo>
                    <a:pt x="668909" y="548155"/>
                  </a:lnTo>
                  <a:lnTo>
                    <a:pt x="669022" y="550228"/>
                  </a:lnTo>
                  <a:lnTo>
                    <a:pt x="669135" y="553486"/>
                  </a:lnTo>
                  <a:lnTo>
                    <a:pt x="669248" y="549636"/>
                  </a:lnTo>
                  <a:lnTo>
                    <a:pt x="669361" y="551117"/>
                  </a:lnTo>
                  <a:lnTo>
                    <a:pt x="669473" y="553486"/>
                  </a:lnTo>
                  <a:lnTo>
                    <a:pt x="669586" y="551709"/>
                  </a:lnTo>
                  <a:lnTo>
                    <a:pt x="669699" y="548451"/>
                  </a:lnTo>
                  <a:lnTo>
                    <a:pt x="669812" y="553486"/>
                  </a:lnTo>
                  <a:lnTo>
                    <a:pt x="669925" y="552597"/>
                  </a:lnTo>
                  <a:lnTo>
                    <a:pt x="670037" y="548155"/>
                  </a:lnTo>
                  <a:lnTo>
                    <a:pt x="670150" y="549340"/>
                  </a:lnTo>
                  <a:lnTo>
                    <a:pt x="670263" y="550228"/>
                  </a:lnTo>
                  <a:lnTo>
                    <a:pt x="670376" y="547859"/>
                  </a:lnTo>
                  <a:lnTo>
                    <a:pt x="670488" y="548451"/>
                  </a:lnTo>
                  <a:lnTo>
                    <a:pt x="670601" y="551413"/>
                  </a:lnTo>
                  <a:lnTo>
                    <a:pt x="670714" y="546971"/>
                  </a:lnTo>
                  <a:lnTo>
                    <a:pt x="670827" y="544898"/>
                  </a:lnTo>
                  <a:lnTo>
                    <a:pt x="670940" y="549636"/>
                  </a:lnTo>
                  <a:lnTo>
                    <a:pt x="671052" y="549636"/>
                  </a:lnTo>
                  <a:lnTo>
                    <a:pt x="671165" y="545194"/>
                  </a:lnTo>
                  <a:lnTo>
                    <a:pt x="671278" y="546378"/>
                  </a:lnTo>
                  <a:lnTo>
                    <a:pt x="671391" y="549044"/>
                  </a:lnTo>
                  <a:lnTo>
                    <a:pt x="671503" y="546082"/>
                  </a:lnTo>
                  <a:lnTo>
                    <a:pt x="671616" y="546378"/>
                  </a:lnTo>
                  <a:lnTo>
                    <a:pt x="671729" y="549044"/>
                  </a:lnTo>
                  <a:lnTo>
                    <a:pt x="671842" y="546082"/>
                  </a:lnTo>
                  <a:lnTo>
                    <a:pt x="671955" y="545194"/>
                  </a:lnTo>
                  <a:lnTo>
                    <a:pt x="672067" y="549340"/>
                  </a:lnTo>
                  <a:lnTo>
                    <a:pt x="672180" y="548451"/>
                  </a:lnTo>
                  <a:lnTo>
                    <a:pt x="672293" y="544898"/>
                  </a:lnTo>
                  <a:lnTo>
                    <a:pt x="672406" y="545786"/>
                  </a:lnTo>
                  <a:lnTo>
                    <a:pt x="672519" y="547859"/>
                  </a:lnTo>
                  <a:lnTo>
                    <a:pt x="672631" y="543713"/>
                  </a:lnTo>
                  <a:lnTo>
                    <a:pt x="672744" y="544898"/>
                  </a:lnTo>
                  <a:lnTo>
                    <a:pt x="672857" y="546082"/>
                  </a:lnTo>
                  <a:lnTo>
                    <a:pt x="672970" y="542825"/>
                  </a:lnTo>
                  <a:lnTo>
                    <a:pt x="673082" y="541936"/>
                  </a:lnTo>
                  <a:lnTo>
                    <a:pt x="673195" y="547563"/>
                  </a:lnTo>
                  <a:lnTo>
                    <a:pt x="673308" y="544009"/>
                  </a:lnTo>
                  <a:lnTo>
                    <a:pt x="673421" y="539271"/>
                  </a:lnTo>
                  <a:lnTo>
                    <a:pt x="673534" y="541048"/>
                  </a:lnTo>
                  <a:lnTo>
                    <a:pt x="673646" y="540456"/>
                  </a:lnTo>
                  <a:lnTo>
                    <a:pt x="673759" y="537790"/>
                  </a:lnTo>
                  <a:lnTo>
                    <a:pt x="673872" y="536014"/>
                  </a:lnTo>
                  <a:lnTo>
                    <a:pt x="673985" y="536606"/>
                  </a:lnTo>
                  <a:lnTo>
                    <a:pt x="674097" y="533348"/>
                  </a:lnTo>
                  <a:lnTo>
                    <a:pt x="674210" y="533348"/>
                  </a:lnTo>
                  <a:lnTo>
                    <a:pt x="674323" y="536310"/>
                  </a:lnTo>
                  <a:lnTo>
                    <a:pt x="674436" y="532756"/>
                  </a:lnTo>
                  <a:lnTo>
                    <a:pt x="674549" y="529202"/>
                  </a:lnTo>
                  <a:lnTo>
                    <a:pt x="674661" y="533052"/>
                  </a:lnTo>
                  <a:lnTo>
                    <a:pt x="674774" y="533348"/>
                  </a:lnTo>
                  <a:lnTo>
                    <a:pt x="674887" y="529498"/>
                  </a:lnTo>
                  <a:lnTo>
                    <a:pt x="675000" y="529498"/>
                  </a:lnTo>
                  <a:lnTo>
                    <a:pt x="675112" y="530979"/>
                  </a:lnTo>
                  <a:lnTo>
                    <a:pt x="675225" y="528610"/>
                  </a:lnTo>
                  <a:lnTo>
                    <a:pt x="675338" y="527425"/>
                  </a:lnTo>
                  <a:lnTo>
                    <a:pt x="675451" y="530091"/>
                  </a:lnTo>
                  <a:lnTo>
                    <a:pt x="675564" y="526241"/>
                  </a:lnTo>
                  <a:lnTo>
                    <a:pt x="675676" y="523576"/>
                  </a:lnTo>
                  <a:lnTo>
                    <a:pt x="675789" y="525945"/>
                  </a:lnTo>
                  <a:lnTo>
                    <a:pt x="675902" y="526537"/>
                  </a:lnTo>
                  <a:lnTo>
                    <a:pt x="676015" y="522391"/>
                  </a:lnTo>
                  <a:lnTo>
                    <a:pt x="676128" y="522391"/>
                  </a:lnTo>
                  <a:lnTo>
                    <a:pt x="676240" y="523872"/>
                  </a:lnTo>
                  <a:lnTo>
                    <a:pt x="676353" y="520614"/>
                  </a:lnTo>
                  <a:lnTo>
                    <a:pt x="676466" y="520318"/>
                  </a:lnTo>
                  <a:lnTo>
                    <a:pt x="676579" y="522095"/>
                  </a:lnTo>
                  <a:lnTo>
                    <a:pt x="676691" y="520022"/>
                  </a:lnTo>
                  <a:lnTo>
                    <a:pt x="676804" y="517357"/>
                  </a:lnTo>
                  <a:lnTo>
                    <a:pt x="676917" y="519134"/>
                  </a:lnTo>
                  <a:lnTo>
                    <a:pt x="677030" y="520614"/>
                  </a:lnTo>
                  <a:lnTo>
                    <a:pt x="677143" y="516468"/>
                  </a:lnTo>
                  <a:lnTo>
                    <a:pt x="677255" y="516468"/>
                  </a:lnTo>
                  <a:lnTo>
                    <a:pt x="677368" y="518245"/>
                  </a:lnTo>
                  <a:lnTo>
                    <a:pt x="677481" y="516172"/>
                  </a:lnTo>
                  <a:lnTo>
                    <a:pt x="677594" y="516468"/>
                  </a:lnTo>
                  <a:lnTo>
                    <a:pt x="677706" y="517653"/>
                  </a:lnTo>
                  <a:lnTo>
                    <a:pt x="677819" y="516468"/>
                  </a:lnTo>
                  <a:lnTo>
                    <a:pt x="677932" y="514395"/>
                  </a:lnTo>
                  <a:lnTo>
                    <a:pt x="678045" y="517653"/>
                  </a:lnTo>
                  <a:lnTo>
                    <a:pt x="678158" y="517653"/>
                  </a:lnTo>
                  <a:lnTo>
                    <a:pt x="678270" y="513803"/>
                  </a:lnTo>
                  <a:lnTo>
                    <a:pt x="678383" y="517061"/>
                  </a:lnTo>
                  <a:lnTo>
                    <a:pt x="678496" y="520022"/>
                  </a:lnTo>
                  <a:lnTo>
                    <a:pt x="678609" y="517653"/>
                  </a:lnTo>
                  <a:lnTo>
                    <a:pt x="678722" y="515876"/>
                  </a:lnTo>
                  <a:lnTo>
                    <a:pt x="678834" y="519430"/>
                  </a:lnTo>
                  <a:lnTo>
                    <a:pt x="678947" y="520022"/>
                  </a:lnTo>
                  <a:lnTo>
                    <a:pt x="679060" y="518541"/>
                  </a:lnTo>
                  <a:lnTo>
                    <a:pt x="679173" y="520318"/>
                  </a:lnTo>
                  <a:lnTo>
                    <a:pt x="679285" y="521799"/>
                  </a:lnTo>
                  <a:lnTo>
                    <a:pt x="679398" y="519726"/>
                  </a:lnTo>
                  <a:lnTo>
                    <a:pt x="679511" y="521207"/>
                  </a:lnTo>
                  <a:lnTo>
                    <a:pt x="679624" y="524168"/>
                  </a:lnTo>
                  <a:lnTo>
                    <a:pt x="679737" y="521503"/>
                  </a:lnTo>
                  <a:lnTo>
                    <a:pt x="679849" y="520614"/>
                  </a:lnTo>
                  <a:lnTo>
                    <a:pt x="679962" y="523576"/>
                  </a:lnTo>
                  <a:lnTo>
                    <a:pt x="680075" y="523872"/>
                  </a:lnTo>
                  <a:lnTo>
                    <a:pt x="680188" y="521503"/>
                  </a:lnTo>
                  <a:lnTo>
                    <a:pt x="680300" y="522983"/>
                  </a:lnTo>
                  <a:lnTo>
                    <a:pt x="680413" y="525352"/>
                  </a:lnTo>
                  <a:lnTo>
                    <a:pt x="680526" y="520910"/>
                  </a:lnTo>
                  <a:lnTo>
                    <a:pt x="680639" y="521503"/>
                  </a:lnTo>
                  <a:lnTo>
                    <a:pt x="680752" y="525945"/>
                  </a:lnTo>
                  <a:lnTo>
                    <a:pt x="680864" y="524464"/>
                  </a:lnTo>
                  <a:lnTo>
                    <a:pt x="680977" y="522095"/>
                  </a:lnTo>
                  <a:lnTo>
                    <a:pt x="681090" y="525056"/>
                  </a:lnTo>
                  <a:lnTo>
                    <a:pt x="681203" y="526241"/>
                  </a:lnTo>
                  <a:lnTo>
                    <a:pt x="681315" y="524464"/>
                  </a:lnTo>
                  <a:lnTo>
                    <a:pt x="681428" y="526241"/>
                  </a:lnTo>
                  <a:lnTo>
                    <a:pt x="681541" y="528314"/>
                  </a:lnTo>
                  <a:lnTo>
                    <a:pt x="681654" y="526537"/>
                  </a:lnTo>
                  <a:lnTo>
                    <a:pt x="681767" y="526833"/>
                  </a:lnTo>
                  <a:lnTo>
                    <a:pt x="681879" y="530683"/>
                  </a:lnTo>
                  <a:lnTo>
                    <a:pt x="681992" y="530091"/>
                  </a:lnTo>
                  <a:lnTo>
                    <a:pt x="682105" y="528314"/>
                  </a:lnTo>
                  <a:lnTo>
                    <a:pt x="682218" y="532460"/>
                  </a:lnTo>
                  <a:lnTo>
                    <a:pt x="682331" y="532460"/>
                  </a:lnTo>
                  <a:lnTo>
                    <a:pt x="682443" y="531868"/>
                  </a:lnTo>
                  <a:lnTo>
                    <a:pt x="682556" y="533348"/>
                  </a:lnTo>
                  <a:lnTo>
                    <a:pt x="682669" y="537494"/>
                  </a:lnTo>
                  <a:lnTo>
                    <a:pt x="682782" y="533348"/>
                  </a:lnTo>
                  <a:lnTo>
                    <a:pt x="682894" y="535125"/>
                  </a:lnTo>
                  <a:lnTo>
                    <a:pt x="683007" y="538679"/>
                  </a:lnTo>
                  <a:lnTo>
                    <a:pt x="683120" y="538087"/>
                  </a:lnTo>
                  <a:lnTo>
                    <a:pt x="683233" y="536606"/>
                  </a:lnTo>
                  <a:lnTo>
                    <a:pt x="683346" y="539271"/>
                  </a:lnTo>
                  <a:lnTo>
                    <a:pt x="683458" y="540159"/>
                  </a:lnTo>
                  <a:lnTo>
                    <a:pt x="683571" y="537790"/>
                  </a:lnTo>
                  <a:lnTo>
                    <a:pt x="683684" y="541640"/>
                  </a:lnTo>
                  <a:lnTo>
                    <a:pt x="683797" y="542529"/>
                  </a:lnTo>
                  <a:lnTo>
                    <a:pt x="683909" y="540456"/>
                  </a:lnTo>
                  <a:lnTo>
                    <a:pt x="684022" y="540752"/>
                  </a:lnTo>
                  <a:lnTo>
                    <a:pt x="684135" y="545490"/>
                  </a:lnTo>
                  <a:lnTo>
                    <a:pt x="684248" y="543713"/>
                  </a:lnTo>
                  <a:lnTo>
                    <a:pt x="684361" y="541640"/>
                  </a:lnTo>
                  <a:lnTo>
                    <a:pt x="684473" y="546378"/>
                  </a:lnTo>
                  <a:lnTo>
                    <a:pt x="684586" y="546082"/>
                  </a:lnTo>
                  <a:lnTo>
                    <a:pt x="684699" y="544305"/>
                  </a:lnTo>
                  <a:lnTo>
                    <a:pt x="684812" y="547267"/>
                  </a:lnTo>
                  <a:lnTo>
                    <a:pt x="684925" y="549932"/>
                  </a:lnTo>
                  <a:lnTo>
                    <a:pt x="685037" y="545490"/>
                  </a:lnTo>
                  <a:lnTo>
                    <a:pt x="685150" y="548155"/>
                  </a:lnTo>
                  <a:lnTo>
                    <a:pt x="685263" y="552597"/>
                  </a:lnTo>
                  <a:lnTo>
                    <a:pt x="685376" y="548155"/>
                  </a:lnTo>
                  <a:lnTo>
                    <a:pt x="685488" y="546082"/>
                  </a:lnTo>
                  <a:lnTo>
                    <a:pt x="685601" y="549932"/>
                  </a:lnTo>
                  <a:lnTo>
                    <a:pt x="685714" y="550228"/>
                  </a:lnTo>
                  <a:lnTo>
                    <a:pt x="685827" y="546675"/>
                  </a:lnTo>
                  <a:lnTo>
                    <a:pt x="685940" y="548155"/>
                  </a:lnTo>
                  <a:lnTo>
                    <a:pt x="686052" y="550821"/>
                  </a:lnTo>
                  <a:lnTo>
                    <a:pt x="686165" y="546082"/>
                  </a:lnTo>
                  <a:lnTo>
                    <a:pt x="686278" y="547563"/>
                  </a:lnTo>
                  <a:lnTo>
                    <a:pt x="686391" y="550228"/>
                  </a:lnTo>
                  <a:lnTo>
                    <a:pt x="686503" y="546675"/>
                  </a:lnTo>
                  <a:lnTo>
                    <a:pt x="686616" y="545490"/>
                  </a:lnTo>
                  <a:lnTo>
                    <a:pt x="686729" y="549340"/>
                  </a:lnTo>
                  <a:lnTo>
                    <a:pt x="686842" y="549340"/>
                  </a:lnTo>
                  <a:lnTo>
                    <a:pt x="686955" y="546082"/>
                  </a:lnTo>
                  <a:lnTo>
                    <a:pt x="687067" y="548155"/>
                  </a:lnTo>
                  <a:lnTo>
                    <a:pt x="687180" y="549044"/>
                  </a:lnTo>
                  <a:lnTo>
                    <a:pt x="687293" y="546378"/>
                  </a:lnTo>
                  <a:lnTo>
                    <a:pt x="687406" y="545786"/>
                  </a:lnTo>
                  <a:lnTo>
                    <a:pt x="687519" y="547563"/>
                  </a:lnTo>
                  <a:lnTo>
                    <a:pt x="687631" y="545194"/>
                  </a:lnTo>
                  <a:lnTo>
                    <a:pt x="687744" y="543713"/>
                  </a:lnTo>
                  <a:lnTo>
                    <a:pt x="687857" y="546675"/>
                  </a:lnTo>
                  <a:lnTo>
                    <a:pt x="687970" y="544602"/>
                  </a:lnTo>
                  <a:lnTo>
                    <a:pt x="688082" y="541344"/>
                  </a:lnTo>
                  <a:lnTo>
                    <a:pt x="688195" y="542825"/>
                  </a:lnTo>
                  <a:lnTo>
                    <a:pt x="688308" y="542825"/>
                  </a:lnTo>
                  <a:lnTo>
                    <a:pt x="688421" y="539567"/>
                  </a:lnTo>
                  <a:lnTo>
                    <a:pt x="688534" y="539567"/>
                  </a:lnTo>
                  <a:lnTo>
                    <a:pt x="688646" y="540752"/>
                  </a:lnTo>
                  <a:lnTo>
                    <a:pt x="688759" y="538383"/>
                  </a:lnTo>
                  <a:lnTo>
                    <a:pt x="688872" y="536902"/>
                  </a:lnTo>
                  <a:lnTo>
                    <a:pt x="688985" y="539567"/>
                  </a:lnTo>
                  <a:lnTo>
                    <a:pt x="689097" y="536606"/>
                  </a:lnTo>
                  <a:lnTo>
                    <a:pt x="689210" y="535125"/>
                  </a:lnTo>
                  <a:lnTo>
                    <a:pt x="689323" y="538679"/>
                  </a:lnTo>
                  <a:lnTo>
                    <a:pt x="689436" y="538975"/>
                  </a:lnTo>
                  <a:lnTo>
                    <a:pt x="689549" y="534237"/>
                  </a:lnTo>
                  <a:lnTo>
                    <a:pt x="689661" y="534237"/>
                  </a:lnTo>
                  <a:lnTo>
                    <a:pt x="689774" y="536310"/>
                  </a:lnTo>
                  <a:lnTo>
                    <a:pt x="689887" y="533348"/>
                  </a:lnTo>
                  <a:lnTo>
                    <a:pt x="690000" y="532460"/>
                  </a:lnTo>
                  <a:lnTo>
                    <a:pt x="690112" y="532460"/>
                  </a:lnTo>
                  <a:lnTo>
                    <a:pt x="690225" y="530387"/>
                  </a:lnTo>
                  <a:lnTo>
                    <a:pt x="690338" y="528018"/>
                  </a:lnTo>
                  <a:lnTo>
                    <a:pt x="690451" y="530979"/>
                  </a:lnTo>
                  <a:lnTo>
                    <a:pt x="690564" y="530091"/>
                  </a:lnTo>
                  <a:lnTo>
                    <a:pt x="690676" y="525056"/>
                  </a:lnTo>
                  <a:lnTo>
                    <a:pt x="690789" y="527129"/>
                  </a:lnTo>
                  <a:lnTo>
                    <a:pt x="690902" y="528906"/>
                  </a:lnTo>
                  <a:lnTo>
                    <a:pt x="691015" y="525056"/>
                  </a:lnTo>
                  <a:lnTo>
                    <a:pt x="691128" y="522983"/>
                  </a:lnTo>
                  <a:lnTo>
                    <a:pt x="691240" y="525945"/>
                  </a:lnTo>
                  <a:lnTo>
                    <a:pt x="691353" y="524464"/>
                  </a:lnTo>
                  <a:lnTo>
                    <a:pt x="691466" y="521799"/>
                  </a:lnTo>
                  <a:lnTo>
                    <a:pt x="691579" y="523872"/>
                  </a:lnTo>
                  <a:lnTo>
                    <a:pt x="691691" y="523872"/>
                  </a:lnTo>
                  <a:lnTo>
                    <a:pt x="691804" y="521799"/>
                  </a:lnTo>
                  <a:lnTo>
                    <a:pt x="691917" y="522095"/>
                  </a:lnTo>
                  <a:lnTo>
                    <a:pt x="692030" y="523872"/>
                  </a:lnTo>
                  <a:lnTo>
                    <a:pt x="692143" y="521799"/>
                  </a:lnTo>
                  <a:lnTo>
                    <a:pt x="692255" y="520022"/>
                  </a:lnTo>
                  <a:lnTo>
                    <a:pt x="692368" y="521503"/>
                  </a:lnTo>
                  <a:lnTo>
                    <a:pt x="692481" y="520910"/>
                  </a:lnTo>
                  <a:lnTo>
                    <a:pt x="692594" y="516172"/>
                  </a:lnTo>
                  <a:lnTo>
                    <a:pt x="692706" y="517061"/>
                  </a:lnTo>
                  <a:lnTo>
                    <a:pt x="692819" y="519134"/>
                  </a:lnTo>
                  <a:lnTo>
                    <a:pt x="692932" y="515284"/>
                  </a:lnTo>
                  <a:lnTo>
                    <a:pt x="693045" y="514099"/>
                  </a:lnTo>
                  <a:lnTo>
                    <a:pt x="693158" y="516764"/>
                  </a:lnTo>
                  <a:lnTo>
                    <a:pt x="693270" y="515284"/>
                  </a:lnTo>
                  <a:lnTo>
                    <a:pt x="693383" y="513507"/>
                  </a:lnTo>
                  <a:lnTo>
                    <a:pt x="693496" y="515580"/>
                  </a:lnTo>
                  <a:lnTo>
                    <a:pt x="693609" y="516468"/>
                  </a:lnTo>
                  <a:lnTo>
                    <a:pt x="693722" y="513803"/>
                  </a:lnTo>
                  <a:lnTo>
                    <a:pt x="693834" y="514099"/>
                  </a:lnTo>
                  <a:lnTo>
                    <a:pt x="693947" y="516764"/>
                  </a:lnTo>
                  <a:lnTo>
                    <a:pt x="694060" y="514099"/>
                  </a:lnTo>
                  <a:lnTo>
                    <a:pt x="694173" y="513803"/>
                  </a:lnTo>
                  <a:lnTo>
                    <a:pt x="694285" y="516468"/>
                  </a:lnTo>
                  <a:lnTo>
                    <a:pt x="694398" y="515284"/>
                  </a:lnTo>
                  <a:lnTo>
                    <a:pt x="694511" y="512915"/>
                  </a:lnTo>
                  <a:lnTo>
                    <a:pt x="694624" y="514988"/>
                  </a:lnTo>
                  <a:lnTo>
                    <a:pt x="694737" y="514691"/>
                  </a:lnTo>
                  <a:lnTo>
                    <a:pt x="694849" y="513211"/>
                  </a:lnTo>
                  <a:lnTo>
                    <a:pt x="694962" y="514988"/>
                  </a:lnTo>
                  <a:lnTo>
                    <a:pt x="695075" y="518541"/>
                  </a:lnTo>
                  <a:lnTo>
                    <a:pt x="695188" y="515876"/>
                  </a:lnTo>
                  <a:lnTo>
                    <a:pt x="695300" y="517357"/>
                  </a:lnTo>
                  <a:lnTo>
                    <a:pt x="695413" y="520910"/>
                  </a:lnTo>
                  <a:lnTo>
                    <a:pt x="695526" y="518837"/>
                  </a:lnTo>
                  <a:lnTo>
                    <a:pt x="695639" y="517949"/>
                  </a:lnTo>
                  <a:lnTo>
                    <a:pt x="695752" y="521207"/>
                  </a:lnTo>
                  <a:lnTo>
                    <a:pt x="695864" y="522983"/>
                  </a:lnTo>
                  <a:lnTo>
                    <a:pt x="695977" y="519134"/>
                  </a:lnTo>
                  <a:lnTo>
                    <a:pt x="696090" y="521503"/>
                  </a:lnTo>
                  <a:lnTo>
                    <a:pt x="696203" y="523872"/>
                  </a:lnTo>
                  <a:lnTo>
                    <a:pt x="696315" y="521503"/>
                  </a:lnTo>
                  <a:lnTo>
                    <a:pt x="696428" y="521503"/>
                  </a:lnTo>
                  <a:lnTo>
                    <a:pt x="696541" y="526537"/>
                  </a:lnTo>
                  <a:lnTo>
                    <a:pt x="696654" y="524168"/>
                  </a:lnTo>
                  <a:lnTo>
                    <a:pt x="696767" y="522687"/>
                  </a:lnTo>
                  <a:lnTo>
                    <a:pt x="696879" y="525056"/>
                  </a:lnTo>
                  <a:lnTo>
                    <a:pt x="696992" y="526537"/>
                  </a:lnTo>
                  <a:lnTo>
                    <a:pt x="697105" y="522687"/>
                  </a:lnTo>
                  <a:lnTo>
                    <a:pt x="697218" y="524760"/>
                  </a:lnTo>
                  <a:lnTo>
                    <a:pt x="697331" y="527425"/>
                  </a:lnTo>
                  <a:lnTo>
                    <a:pt x="697443" y="525056"/>
                  </a:lnTo>
                  <a:lnTo>
                    <a:pt x="697556" y="525649"/>
                  </a:lnTo>
                  <a:lnTo>
                    <a:pt x="697669" y="530091"/>
                  </a:lnTo>
                  <a:lnTo>
                    <a:pt x="697782" y="529202"/>
                  </a:lnTo>
                  <a:lnTo>
                    <a:pt x="697894" y="527129"/>
                  </a:lnTo>
                  <a:lnTo>
                    <a:pt x="698007" y="531275"/>
                  </a:lnTo>
                  <a:lnTo>
                    <a:pt x="698120" y="532460"/>
                  </a:lnTo>
                  <a:lnTo>
                    <a:pt x="698233" y="528906"/>
                  </a:lnTo>
                  <a:lnTo>
                    <a:pt x="698346" y="530091"/>
                  </a:lnTo>
                  <a:lnTo>
                    <a:pt x="698458" y="532460"/>
                  </a:lnTo>
                  <a:lnTo>
                    <a:pt x="698571" y="531275"/>
                  </a:lnTo>
                  <a:lnTo>
                    <a:pt x="698684" y="530979"/>
                  </a:lnTo>
                  <a:lnTo>
                    <a:pt x="698797" y="534829"/>
                  </a:lnTo>
                  <a:lnTo>
                    <a:pt x="698909" y="533644"/>
                  </a:lnTo>
                  <a:lnTo>
                    <a:pt x="699022" y="533348"/>
                  </a:lnTo>
                  <a:lnTo>
                    <a:pt x="699135" y="535717"/>
                  </a:lnTo>
                  <a:lnTo>
                    <a:pt x="699248" y="536014"/>
                  </a:lnTo>
                  <a:lnTo>
                    <a:pt x="699361" y="533644"/>
                  </a:lnTo>
                  <a:lnTo>
                    <a:pt x="699473" y="536902"/>
                  </a:lnTo>
                  <a:lnTo>
                    <a:pt x="699586" y="539567"/>
                  </a:lnTo>
                  <a:lnTo>
                    <a:pt x="699699" y="536014"/>
                  </a:lnTo>
                  <a:lnTo>
                    <a:pt x="699812" y="537494"/>
                  </a:lnTo>
                  <a:lnTo>
                    <a:pt x="699925" y="542825"/>
                  </a:lnTo>
                  <a:lnTo>
                    <a:pt x="700037" y="540456"/>
                  </a:lnTo>
                  <a:lnTo>
                    <a:pt x="700150" y="538383"/>
                  </a:lnTo>
                  <a:lnTo>
                    <a:pt x="700263" y="541640"/>
                  </a:lnTo>
                  <a:lnTo>
                    <a:pt x="700376" y="542825"/>
                  </a:lnTo>
                  <a:lnTo>
                    <a:pt x="700488" y="542529"/>
                  </a:lnTo>
                  <a:lnTo>
                    <a:pt x="700601" y="544305"/>
                  </a:lnTo>
                  <a:lnTo>
                    <a:pt x="700714" y="547267"/>
                  </a:lnTo>
                  <a:lnTo>
                    <a:pt x="700827" y="544898"/>
                  </a:lnTo>
                  <a:lnTo>
                    <a:pt x="700940" y="546378"/>
                  </a:lnTo>
                  <a:lnTo>
                    <a:pt x="701052" y="551413"/>
                  </a:lnTo>
                  <a:lnTo>
                    <a:pt x="701165" y="551117"/>
                  </a:lnTo>
                  <a:lnTo>
                    <a:pt x="701278" y="549932"/>
                  </a:lnTo>
                  <a:lnTo>
                    <a:pt x="701391" y="553190"/>
                  </a:lnTo>
                  <a:lnTo>
                    <a:pt x="701503" y="555263"/>
                  </a:lnTo>
                  <a:lnTo>
                    <a:pt x="701616" y="552005"/>
                  </a:lnTo>
                  <a:lnTo>
                    <a:pt x="701729" y="553782"/>
                  </a:lnTo>
                  <a:lnTo>
                    <a:pt x="701842" y="553190"/>
                  </a:lnTo>
                  <a:lnTo>
                    <a:pt x="701955" y="547859"/>
                  </a:lnTo>
                  <a:lnTo>
                    <a:pt x="702067" y="548155"/>
                  </a:lnTo>
                  <a:lnTo>
                    <a:pt x="702180" y="553782"/>
                  </a:lnTo>
                  <a:lnTo>
                    <a:pt x="702293" y="551117"/>
                  </a:lnTo>
                  <a:lnTo>
                    <a:pt x="702406" y="548748"/>
                  </a:lnTo>
                  <a:lnTo>
                    <a:pt x="702519" y="552597"/>
                  </a:lnTo>
                  <a:lnTo>
                    <a:pt x="702631" y="555559"/>
                  </a:lnTo>
                  <a:lnTo>
                    <a:pt x="702744" y="552597"/>
                  </a:lnTo>
                  <a:lnTo>
                    <a:pt x="702857" y="552894"/>
                  </a:lnTo>
                  <a:lnTo>
                    <a:pt x="702970" y="554374"/>
                  </a:lnTo>
                  <a:lnTo>
                    <a:pt x="703082" y="552005"/>
                  </a:lnTo>
                  <a:lnTo>
                    <a:pt x="703195" y="552005"/>
                  </a:lnTo>
                  <a:lnTo>
                    <a:pt x="703308" y="554670"/>
                  </a:lnTo>
                  <a:lnTo>
                    <a:pt x="703421" y="552301"/>
                  </a:lnTo>
                  <a:lnTo>
                    <a:pt x="703534" y="550821"/>
                  </a:lnTo>
                  <a:lnTo>
                    <a:pt x="703646" y="552894"/>
                  </a:lnTo>
                  <a:lnTo>
                    <a:pt x="703759" y="552894"/>
                  </a:lnTo>
                  <a:lnTo>
                    <a:pt x="703872" y="548155"/>
                  </a:lnTo>
                  <a:lnTo>
                    <a:pt x="703985" y="549932"/>
                  </a:lnTo>
                  <a:lnTo>
                    <a:pt x="704097" y="551117"/>
                  </a:lnTo>
                  <a:lnTo>
                    <a:pt x="704210" y="549340"/>
                  </a:lnTo>
                  <a:lnTo>
                    <a:pt x="704323" y="547563"/>
                  </a:lnTo>
                  <a:lnTo>
                    <a:pt x="704436" y="550524"/>
                  </a:lnTo>
                  <a:lnTo>
                    <a:pt x="704549" y="549044"/>
                  </a:lnTo>
                  <a:lnTo>
                    <a:pt x="704661" y="548155"/>
                  </a:lnTo>
                  <a:lnTo>
                    <a:pt x="704774" y="550228"/>
                  </a:lnTo>
                  <a:lnTo>
                    <a:pt x="704887" y="550228"/>
                  </a:lnTo>
                  <a:lnTo>
                    <a:pt x="705000" y="548155"/>
                  </a:lnTo>
                  <a:lnTo>
                    <a:pt x="705112" y="549636"/>
                  </a:lnTo>
                  <a:lnTo>
                    <a:pt x="705225" y="551413"/>
                  </a:lnTo>
                  <a:lnTo>
                    <a:pt x="705338" y="547563"/>
                  </a:lnTo>
                  <a:lnTo>
                    <a:pt x="705451" y="546971"/>
                  </a:lnTo>
                  <a:lnTo>
                    <a:pt x="705564" y="548451"/>
                  </a:lnTo>
                  <a:lnTo>
                    <a:pt x="705676" y="548748"/>
                  </a:lnTo>
                  <a:lnTo>
                    <a:pt x="705789" y="545786"/>
                  </a:lnTo>
                  <a:lnTo>
                    <a:pt x="705902" y="546675"/>
                  </a:lnTo>
                  <a:lnTo>
                    <a:pt x="706015" y="545490"/>
                  </a:lnTo>
                  <a:lnTo>
                    <a:pt x="706128" y="543121"/>
                  </a:lnTo>
                  <a:lnTo>
                    <a:pt x="706240" y="543121"/>
                  </a:lnTo>
                  <a:lnTo>
                    <a:pt x="706353" y="542825"/>
                  </a:lnTo>
                  <a:lnTo>
                    <a:pt x="706466" y="538679"/>
                  </a:lnTo>
                  <a:lnTo>
                    <a:pt x="706579" y="537198"/>
                  </a:lnTo>
                  <a:lnTo>
                    <a:pt x="706691" y="540456"/>
                  </a:lnTo>
                  <a:lnTo>
                    <a:pt x="706804" y="538975"/>
                  </a:lnTo>
                  <a:lnTo>
                    <a:pt x="706917" y="536310"/>
                  </a:lnTo>
                  <a:lnTo>
                    <a:pt x="707030" y="537198"/>
                  </a:lnTo>
                  <a:lnTo>
                    <a:pt x="707143" y="538383"/>
                  </a:lnTo>
                  <a:lnTo>
                    <a:pt x="707255" y="535717"/>
                  </a:lnTo>
                  <a:lnTo>
                    <a:pt x="707368" y="536310"/>
                  </a:lnTo>
                  <a:lnTo>
                    <a:pt x="707481" y="536310"/>
                  </a:lnTo>
                  <a:lnTo>
                    <a:pt x="707594" y="533941"/>
                  </a:lnTo>
                  <a:lnTo>
                    <a:pt x="707706" y="533941"/>
                  </a:lnTo>
                  <a:lnTo>
                    <a:pt x="707819" y="536310"/>
                  </a:lnTo>
                  <a:lnTo>
                    <a:pt x="707932" y="534533"/>
                  </a:lnTo>
                  <a:lnTo>
                    <a:pt x="708045" y="531571"/>
                  </a:lnTo>
                  <a:lnTo>
                    <a:pt x="708158" y="534237"/>
                  </a:lnTo>
                  <a:lnTo>
                    <a:pt x="708270" y="533348"/>
                  </a:lnTo>
                  <a:lnTo>
                    <a:pt x="708383" y="530979"/>
                  </a:lnTo>
                  <a:lnTo>
                    <a:pt x="708496" y="531275"/>
                  </a:lnTo>
                  <a:lnTo>
                    <a:pt x="708609" y="532756"/>
                  </a:lnTo>
                  <a:lnTo>
                    <a:pt x="708722" y="529202"/>
                  </a:lnTo>
                  <a:lnTo>
                    <a:pt x="708834" y="528610"/>
                  </a:lnTo>
                  <a:lnTo>
                    <a:pt x="708947" y="531571"/>
                  </a:lnTo>
                  <a:lnTo>
                    <a:pt x="709060" y="528018"/>
                  </a:lnTo>
                  <a:lnTo>
                    <a:pt x="709173" y="525056"/>
                  </a:lnTo>
                  <a:lnTo>
                    <a:pt x="709285" y="527129"/>
                  </a:lnTo>
                  <a:lnTo>
                    <a:pt x="709398" y="528018"/>
                  </a:lnTo>
                  <a:lnTo>
                    <a:pt x="709511" y="524168"/>
                  </a:lnTo>
                  <a:lnTo>
                    <a:pt x="709624" y="525945"/>
                  </a:lnTo>
                  <a:lnTo>
                    <a:pt x="709737" y="526833"/>
                  </a:lnTo>
                  <a:lnTo>
                    <a:pt x="709849" y="522687"/>
                  </a:lnTo>
                  <a:lnTo>
                    <a:pt x="709962" y="521503"/>
                  </a:lnTo>
                  <a:lnTo>
                    <a:pt x="710075" y="523872"/>
                  </a:lnTo>
                  <a:lnTo>
                    <a:pt x="710188" y="520910"/>
                  </a:lnTo>
                  <a:lnTo>
                    <a:pt x="710300" y="517949"/>
                  </a:lnTo>
                  <a:lnTo>
                    <a:pt x="710413" y="519430"/>
                  </a:lnTo>
                  <a:lnTo>
                    <a:pt x="710526" y="518541"/>
                  </a:lnTo>
                  <a:lnTo>
                    <a:pt x="710639" y="514691"/>
                  </a:lnTo>
                  <a:lnTo>
                    <a:pt x="710752" y="516468"/>
                  </a:lnTo>
                  <a:lnTo>
                    <a:pt x="710864" y="518541"/>
                  </a:lnTo>
                  <a:lnTo>
                    <a:pt x="710977" y="513507"/>
                  </a:lnTo>
                  <a:lnTo>
                    <a:pt x="711090" y="513803"/>
                  </a:lnTo>
                  <a:lnTo>
                    <a:pt x="711203" y="517949"/>
                  </a:lnTo>
                  <a:lnTo>
                    <a:pt x="711316" y="515580"/>
                  </a:lnTo>
                  <a:lnTo>
                    <a:pt x="711428" y="513211"/>
                  </a:lnTo>
                  <a:lnTo>
                    <a:pt x="711541" y="515876"/>
                  </a:lnTo>
                  <a:lnTo>
                    <a:pt x="711654" y="517357"/>
                  </a:lnTo>
                  <a:lnTo>
                    <a:pt x="711767" y="513211"/>
                  </a:lnTo>
                  <a:lnTo>
                    <a:pt x="711879" y="516468"/>
                  </a:lnTo>
                  <a:lnTo>
                    <a:pt x="711992" y="518541"/>
                  </a:lnTo>
                  <a:lnTo>
                    <a:pt x="712105" y="515284"/>
                  </a:lnTo>
                  <a:lnTo>
                    <a:pt x="712218" y="514988"/>
                  </a:lnTo>
                  <a:lnTo>
                    <a:pt x="712331" y="518837"/>
                  </a:lnTo>
                  <a:lnTo>
                    <a:pt x="712443" y="517653"/>
                  </a:lnTo>
                  <a:lnTo>
                    <a:pt x="712556" y="515876"/>
                  </a:lnTo>
                  <a:lnTo>
                    <a:pt x="712669" y="519726"/>
                  </a:lnTo>
                  <a:lnTo>
                    <a:pt x="712782" y="519726"/>
                  </a:lnTo>
                  <a:lnTo>
                    <a:pt x="712894" y="516764"/>
                  </a:lnTo>
                  <a:lnTo>
                    <a:pt x="713007" y="518245"/>
                  </a:lnTo>
                  <a:lnTo>
                    <a:pt x="713120" y="521799"/>
                  </a:lnTo>
                  <a:lnTo>
                    <a:pt x="713233" y="517949"/>
                  </a:lnTo>
                  <a:lnTo>
                    <a:pt x="713346" y="517357"/>
                  </a:lnTo>
                  <a:lnTo>
                    <a:pt x="713458" y="521503"/>
                  </a:lnTo>
                  <a:lnTo>
                    <a:pt x="713571" y="518541"/>
                  </a:lnTo>
                  <a:lnTo>
                    <a:pt x="713684" y="517949"/>
                  </a:lnTo>
                  <a:lnTo>
                    <a:pt x="713797" y="519430"/>
                  </a:lnTo>
                  <a:lnTo>
                    <a:pt x="713909" y="520614"/>
                  </a:lnTo>
                  <a:lnTo>
                    <a:pt x="714022" y="517061"/>
                  </a:lnTo>
                  <a:lnTo>
                    <a:pt x="714135" y="519134"/>
                  </a:lnTo>
                  <a:lnTo>
                    <a:pt x="714248" y="522687"/>
                  </a:lnTo>
                  <a:lnTo>
                    <a:pt x="714361" y="517949"/>
                  </a:lnTo>
                  <a:lnTo>
                    <a:pt x="714473" y="518541"/>
                  </a:lnTo>
                  <a:lnTo>
                    <a:pt x="714586" y="520910"/>
                  </a:lnTo>
                  <a:lnTo>
                    <a:pt x="714699" y="519726"/>
                  </a:lnTo>
                  <a:lnTo>
                    <a:pt x="714812" y="517357"/>
                  </a:lnTo>
                  <a:lnTo>
                    <a:pt x="714925" y="521799"/>
                  </a:lnTo>
                  <a:lnTo>
                    <a:pt x="715037" y="522391"/>
                  </a:lnTo>
                  <a:lnTo>
                    <a:pt x="715150" y="519134"/>
                  </a:lnTo>
                  <a:lnTo>
                    <a:pt x="715263" y="520614"/>
                  </a:lnTo>
                  <a:lnTo>
                    <a:pt x="715376" y="524760"/>
                  </a:lnTo>
                  <a:lnTo>
                    <a:pt x="715488" y="522983"/>
                  </a:lnTo>
                  <a:lnTo>
                    <a:pt x="715601" y="522983"/>
                  </a:lnTo>
                  <a:lnTo>
                    <a:pt x="715714" y="525945"/>
                  </a:lnTo>
                  <a:lnTo>
                    <a:pt x="715827" y="525649"/>
                  </a:lnTo>
                  <a:lnTo>
                    <a:pt x="715940" y="524464"/>
                  </a:lnTo>
                  <a:lnTo>
                    <a:pt x="716052" y="527129"/>
                  </a:lnTo>
                  <a:lnTo>
                    <a:pt x="716165" y="527425"/>
                  </a:lnTo>
                  <a:lnTo>
                    <a:pt x="716278" y="524760"/>
                  </a:lnTo>
                  <a:lnTo>
                    <a:pt x="716391" y="526833"/>
                  </a:lnTo>
                  <a:lnTo>
                    <a:pt x="716503" y="528906"/>
                  </a:lnTo>
                  <a:lnTo>
                    <a:pt x="716616" y="525056"/>
                  </a:lnTo>
                  <a:lnTo>
                    <a:pt x="716729" y="525056"/>
                  </a:lnTo>
                  <a:lnTo>
                    <a:pt x="716842" y="529202"/>
                  </a:lnTo>
                  <a:lnTo>
                    <a:pt x="716955" y="529202"/>
                  </a:lnTo>
                  <a:lnTo>
                    <a:pt x="717067" y="526241"/>
                  </a:lnTo>
                  <a:lnTo>
                    <a:pt x="717180" y="529202"/>
                  </a:lnTo>
                  <a:lnTo>
                    <a:pt x="717293" y="531571"/>
                  </a:lnTo>
                  <a:lnTo>
                    <a:pt x="717406" y="530979"/>
                  </a:lnTo>
                  <a:lnTo>
                    <a:pt x="717519" y="530683"/>
                  </a:lnTo>
                  <a:lnTo>
                    <a:pt x="717631" y="533644"/>
                  </a:lnTo>
                  <a:lnTo>
                    <a:pt x="717744" y="533348"/>
                  </a:lnTo>
                  <a:lnTo>
                    <a:pt x="717857" y="533348"/>
                  </a:lnTo>
                  <a:lnTo>
                    <a:pt x="717970" y="537790"/>
                  </a:lnTo>
                  <a:lnTo>
                    <a:pt x="718082" y="535125"/>
                  </a:lnTo>
                  <a:lnTo>
                    <a:pt x="718195" y="535421"/>
                  </a:lnTo>
                  <a:lnTo>
                    <a:pt x="718308" y="536310"/>
                  </a:lnTo>
                  <a:lnTo>
                    <a:pt x="718421" y="537494"/>
                  </a:lnTo>
                  <a:lnTo>
                    <a:pt x="718534" y="537198"/>
                  </a:lnTo>
                  <a:lnTo>
                    <a:pt x="718646" y="537494"/>
                  </a:lnTo>
                  <a:lnTo>
                    <a:pt x="718759" y="540752"/>
                  </a:lnTo>
                  <a:lnTo>
                    <a:pt x="718872" y="539271"/>
                  </a:lnTo>
                  <a:lnTo>
                    <a:pt x="718985" y="540456"/>
                  </a:lnTo>
                  <a:lnTo>
                    <a:pt x="719097" y="543417"/>
                  </a:lnTo>
                  <a:lnTo>
                    <a:pt x="719210" y="542825"/>
                  </a:lnTo>
                  <a:lnTo>
                    <a:pt x="719323" y="541344"/>
                  </a:lnTo>
                  <a:lnTo>
                    <a:pt x="719436" y="544602"/>
                  </a:lnTo>
                  <a:lnTo>
                    <a:pt x="719549" y="547563"/>
                  </a:lnTo>
                  <a:lnTo>
                    <a:pt x="719661" y="544898"/>
                  </a:lnTo>
                  <a:lnTo>
                    <a:pt x="719774" y="546082"/>
                  </a:lnTo>
                  <a:lnTo>
                    <a:pt x="719887" y="548451"/>
                  </a:lnTo>
                  <a:lnTo>
                    <a:pt x="720000" y="547267"/>
                  </a:lnTo>
                  <a:lnTo>
                    <a:pt x="720112" y="546675"/>
                  </a:lnTo>
                  <a:lnTo>
                    <a:pt x="720225" y="549636"/>
                  </a:lnTo>
                  <a:lnTo>
                    <a:pt x="720338" y="547267"/>
                  </a:lnTo>
                  <a:lnTo>
                    <a:pt x="720451" y="544898"/>
                  </a:lnTo>
                  <a:lnTo>
                    <a:pt x="720564" y="548155"/>
                  </a:lnTo>
                  <a:lnTo>
                    <a:pt x="720676" y="549340"/>
                  </a:lnTo>
                  <a:lnTo>
                    <a:pt x="720789" y="544898"/>
                  </a:lnTo>
                  <a:lnTo>
                    <a:pt x="720902" y="546082"/>
                  </a:lnTo>
                  <a:lnTo>
                    <a:pt x="721015" y="550228"/>
                  </a:lnTo>
                  <a:lnTo>
                    <a:pt x="721128" y="548748"/>
                  </a:lnTo>
                  <a:lnTo>
                    <a:pt x="721240" y="548155"/>
                  </a:lnTo>
                  <a:lnTo>
                    <a:pt x="721353" y="551413"/>
                  </a:lnTo>
                  <a:lnTo>
                    <a:pt x="721466" y="552597"/>
                  </a:lnTo>
                  <a:lnTo>
                    <a:pt x="721579" y="550228"/>
                  </a:lnTo>
                  <a:lnTo>
                    <a:pt x="721691" y="553486"/>
                  </a:lnTo>
                  <a:lnTo>
                    <a:pt x="721804" y="555855"/>
                  </a:lnTo>
                  <a:lnTo>
                    <a:pt x="721917" y="551413"/>
                  </a:lnTo>
                  <a:lnTo>
                    <a:pt x="722030" y="551413"/>
                  </a:lnTo>
                  <a:lnTo>
                    <a:pt x="722143" y="554374"/>
                  </a:lnTo>
                  <a:lnTo>
                    <a:pt x="722255" y="552894"/>
                  </a:lnTo>
                  <a:lnTo>
                    <a:pt x="722368" y="550524"/>
                  </a:lnTo>
                  <a:lnTo>
                    <a:pt x="722481" y="553486"/>
                  </a:lnTo>
                  <a:lnTo>
                    <a:pt x="722594" y="552597"/>
                  </a:lnTo>
                  <a:lnTo>
                    <a:pt x="722706" y="549340"/>
                  </a:lnTo>
                  <a:lnTo>
                    <a:pt x="722819" y="552597"/>
                  </a:lnTo>
                  <a:lnTo>
                    <a:pt x="722932" y="552894"/>
                  </a:lnTo>
                  <a:lnTo>
                    <a:pt x="723045" y="549340"/>
                  </a:lnTo>
                  <a:lnTo>
                    <a:pt x="723158" y="549932"/>
                  </a:lnTo>
                  <a:lnTo>
                    <a:pt x="723270" y="554670"/>
                  </a:lnTo>
                  <a:lnTo>
                    <a:pt x="723383" y="551413"/>
                  </a:lnTo>
                  <a:lnTo>
                    <a:pt x="723496" y="549932"/>
                  </a:lnTo>
                  <a:lnTo>
                    <a:pt x="723609" y="552894"/>
                  </a:lnTo>
                  <a:lnTo>
                    <a:pt x="723722" y="550524"/>
                  </a:lnTo>
                  <a:lnTo>
                    <a:pt x="723834" y="549932"/>
                  </a:lnTo>
                  <a:lnTo>
                    <a:pt x="723947" y="552005"/>
                  </a:lnTo>
                  <a:lnTo>
                    <a:pt x="724060" y="553190"/>
                  </a:lnTo>
                  <a:lnTo>
                    <a:pt x="724173" y="548748"/>
                  </a:lnTo>
                  <a:lnTo>
                    <a:pt x="724285" y="550524"/>
                  </a:lnTo>
                  <a:lnTo>
                    <a:pt x="724398" y="554374"/>
                  </a:lnTo>
                  <a:lnTo>
                    <a:pt x="724511" y="550228"/>
                  </a:lnTo>
                  <a:lnTo>
                    <a:pt x="724624" y="547563"/>
                  </a:lnTo>
                  <a:lnTo>
                    <a:pt x="724737" y="549340"/>
                  </a:lnTo>
                  <a:lnTo>
                    <a:pt x="724849" y="549340"/>
                  </a:lnTo>
                  <a:lnTo>
                    <a:pt x="724962" y="547267"/>
                  </a:lnTo>
                  <a:lnTo>
                    <a:pt x="725075" y="548451"/>
                  </a:lnTo>
                  <a:lnTo>
                    <a:pt x="725188" y="548155"/>
                  </a:lnTo>
                  <a:lnTo>
                    <a:pt x="725300" y="544602"/>
                  </a:lnTo>
                  <a:lnTo>
                    <a:pt x="725413" y="548155"/>
                  </a:lnTo>
                  <a:lnTo>
                    <a:pt x="725526" y="549044"/>
                  </a:lnTo>
                  <a:lnTo>
                    <a:pt x="725639" y="544602"/>
                  </a:lnTo>
                  <a:lnTo>
                    <a:pt x="725752" y="542529"/>
                  </a:lnTo>
                  <a:lnTo>
                    <a:pt x="725864" y="546378"/>
                  </a:lnTo>
                  <a:lnTo>
                    <a:pt x="725977" y="544009"/>
                  </a:lnTo>
                  <a:lnTo>
                    <a:pt x="726090" y="539567"/>
                  </a:lnTo>
                  <a:lnTo>
                    <a:pt x="726203" y="541640"/>
                  </a:lnTo>
                  <a:lnTo>
                    <a:pt x="726316" y="540752"/>
                  </a:lnTo>
                  <a:lnTo>
                    <a:pt x="726428" y="537494"/>
                  </a:lnTo>
                  <a:lnTo>
                    <a:pt x="726541" y="540159"/>
                  </a:lnTo>
                  <a:lnTo>
                    <a:pt x="726654" y="541344"/>
                  </a:lnTo>
                  <a:lnTo>
                    <a:pt x="726767" y="537790"/>
                  </a:lnTo>
                  <a:lnTo>
                    <a:pt x="726879" y="536014"/>
                  </a:lnTo>
                  <a:lnTo>
                    <a:pt x="726992" y="540752"/>
                  </a:lnTo>
                  <a:lnTo>
                    <a:pt x="727105" y="537198"/>
                  </a:lnTo>
                  <a:lnTo>
                    <a:pt x="727218" y="533941"/>
                  </a:lnTo>
                  <a:lnTo>
                    <a:pt x="727331" y="533644"/>
                  </a:lnTo>
                  <a:lnTo>
                    <a:pt x="727443" y="534829"/>
                  </a:lnTo>
                  <a:lnTo>
                    <a:pt x="727556" y="531275"/>
                  </a:lnTo>
                  <a:lnTo>
                    <a:pt x="727669" y="530387"/>
                  </a:lnTo>
                  <a:lnTo>
                    <a:pt x="727782" y="532164"/>
                  </a:lnTo>
                  <a:lnTo>
                    <a:pt x="727894" y="526537"/>
                  </a:lnTo>
                  <a:lnTo>
                    <a:pt x="728007" y="525649"/>
                  </a:lnTo>
                  <a:lnTo>
                    <a:pt x="728120" y="528610"/>
                  </a:lnTo>
                  <a:lnTo>
                    <a:pt x="728233" y="526537"/>
                  </a:lnTo>
                  <a:lnTo>
                    <a:pt x="728346" y="522687"/>
                  </a:lnTo>
                  <a:lnTo>
                    <a:pt x="728458" y="524464"/>
                  </a:lnTo>
                  <a:lnTo>
                    <a:pt x="728571" y="524464"/>
                  </a:lnTo>
                  <a:lnTo>
                    <a:pt x="728684" y="519430"/>
                  </a:lnTo>
                  <a:lnTo>
                    <a:pt x="728797" y="518837"/>
                  </a:lnTo>
                  <a:lnTo>
                    <a:pt x="728909" y="521799"/>
                  </a:lnTo>
                  <a:lnTo>
                    <a:pt x="729022" y="516468"/>
                  </a:lnTo>
                  <a:lnTo>
                    <a:pt x="729135" y="514099"/>
                  </a:lnTo>
                  <a:lnTo>
                    <a:pt x="729248" y="517357"/>
                  </a:lnTo>
                  <a:lnTo>
                    <a:pt x="729361" y="515580"/>
                  </a:lnTo>
                  <a:lnTo>
                    <a:pt x="729473" y="513211"/>
                  </a:lnTo>
                  <a:lnTo>
                    <a:pt x="729586" y="514099"/>
                  </a:lnTo>
                  <a:lnTo>
                    <a:pt x="729699" y="515284"/>
                  </a:lnTo>
                  <a:lnTo>
                    <a:pt x="729812" y="512618"/>
                  </a:lnTo>
                  <a:lnTo>
                    <a:pt x="729925" y="514099"/>
                  </a:lnTo>
                  <a:lnTo>
                    <a:pt x="730037" y="515284"/>
                  </a:lnTo>
                  <a:lnTo>
                    <a:pt x="730150" y="513211"/>
                  </a:lnTo>
                  <a:lnTo>
                    <a:pt x="730263" y="511138"/>
                  </a:lnTo>
                  <a:lnTo>
                    <a:pt x="730376" y="514691"/>
                  </a:lnTo>
                  <a:lnTo>
                    <a:pt x="730488" y="513803"/>
                  </a:lnTo>
                  <a:lnTo>
                    <a:pt x="730601" y="510842"/>
                  </a:lnTo>
                  <a:lnTo>
                    <a:pt x="730714" y="511434"/>
                  </a:lnTo>
                  <a:lnTo>
                    <a:pt x="730827" y="510842"/>
                  </a:lnTo>
                  <a:lnTo>
                    <a:pt x="730940" y="508176"/>
                  </a:lnTo>
                  <a:lnTo>
                    <a:pt x="731052" y="508769"/>
                  </a:lnTo>
                  <a:lnTo>
                    <a:pt x="731165" y="512322"/>
                  </a:lnTo>
                  <a:lnTo>
                    <a:pt x="731278" y="509065"/>
                  </a:lnTo>
                  <a:lnTo>
                    <a:pt x="731391" y="508472"/>
                  </a:lnTo>
                  <a:lnTo>
                    <a:pt x="731503" y="511730"/>
                  </a:lnTo>
                  <a:lnTo>
                    <a:pt x="731616" y="511730"/>
                  </a:lnTo>
                  <a:lnTo>
                    <a:pt x="731729" y="509953"/>
                  </a:lnTo>
                  <a:lnTo>
                    <a:pt x="731842" y="511434"/>
                  </a:lnTo>
                  <a:lnTo>
                    <a:pt x="731955" y="513211"/>
                  </a:lnTo>
                  <a:lnTo>
                    <a:pt x="732067" y="510842"/>
                  </a:lnTo>
                  <a:lnTo>
                    <a:pt x="732180" y="512322"/>
                  </a:lnTo>
                  <a:lnTo>
                    <a:pt x="732293" y="513803"/>
                  </a:lnTo>
                  <a:lnTo>
                    <a:pt x="732406" y="509953"/>
                  </a:lnTo>
                  <a:lnTo>
                    <a:pt x="732519" y="509361"/>
                  </a:lnTo>
                  <a:lnTo>
                    <a:pt x="732631" y="514395"/>
                  </a:lnTo>
                  <a:lnTo>
                    <a:pt x="732744" y="513211"/>
                  </a:lnTo>
                  <a:lnTo>
                    <a:pt x="732857" y="508769"/>
                  </a:lnTo>
                  <a:lnTo>
                    <a:pt x="732970" y="510249"/>
                  </a:lnTo>
                  <a:lnTo>
                    <a:pt x="733082" y="513211"/>
                  </a:lnTo>
                  <a:lnTo>
                    <a:pt x="733195" y="510545"/>
                  </a:lnTo>
                  <a:lnTo>
                    <a:pt x="733308" y="512322"/>
                  </a:lnTo>
                  <a:lnTo>
                    <a:pt x="733421" y="515876"/>
                  </a:lnTo>
                  <a:lnTo>
                    <a:pt x="733534" y="512322"/>
                  </a:lnTo>
                  <a:lnTo>
                    <a:pt x="733646" y="511434"/>
                  </a:lnTo>
                  <a:lnTo>
                    <a:pt x="733759" y="516468"/>
                  </a:lnTo>
                  <a:lnTo>
                    <a:pt x="733872" y="516172"/>
                  </a:lnTo>
                  <a:lnTo>
                    <a:pt x="733985" y="510842"/>
                  </a:lnTo>
                  <a:lnTo>
                    <a:pt x="734097" y="514395"/>
                  </a:lnTo>
                  <a:lnTo>
                    <a:pt x="734210" y="517653"/>
                  </a:lnTo>
                  <a:lnTo>
                    <a:pt x="734323" y="514395"/>
                  </a:lnTo>
                  <a:lnTo>
                    <a:pt x="734436" y="515580"/>
                  </a:lnTo>
                  <a:lnTo>
                    <a:pt x="734549" y="520318"/>
                  </a:lnTo>
                  <a:lnTo>
                    <a:pt x="734661" y="517949"/>
                  </a:lnTo>
                  <a:lnTo>
                    <a:pt x="734774" y="516764"/>
                  </a:lnTo>
                  <a:lnTo>
                    <a:pt x="734887" y="523279"/>
                  </a:lnTo>
                  <a:lnTo>
                    <a:pt x="735000" y="521799"/>
                  </a:lnTo>
                  <a:lnTo>
                    <a:pt x="735113" y="519430"/>
                  </a:lnTo>
                  <a:lnTo>
                    <a:pt x="735225" y="524168"/>
                  </a:lnTo>
                  <a:lnTo>
                    <a:pt x="735338" y="526833"/>
                  </a:lnTo>
                  <a:lnTo>
                    <a:pt x="735451" y="525056"/>
                  </a:lnTo>
                  <a:lnTo>
                    <a:pt x="735564" y="525352"/>
                  </a:lnTo>
                  <a:lnTo>
                    <a:pt x="735676" y="530387"/>
                  </a:lnTo>
                  <a:lnTo>
                    <a:pt x="735789" y="529202"/>
                  </a:lnTo>
                  <a:lnTo>
                    <a:pt x="735902" y="528906"/>
                  </a:lnTo>
                  <a:lnTo>
                    <a:pt x="736015" y="533644"/>
                  </a:lnTo>
                  <a:lnTo>
                    <a:pt x="736128" y="533348"/>
                  </a:lnTo>
                  <a:lnTo>
                    <a:pt x="736240" y="532460"/>
                  </a:lnTo>
                  <a:lnTo>
                    <a:pt x="736353" y="535421"/>
                  </a:lnTo>
                  <a:lnTo>
                    <a:pt x="736466" y="539567"/>
                  </a:lnTo>
                  <a:lnTo>
                    <a:pt x="736579" y="534829"/>
                  </a:lnTo>
                  <a:lnTo>
                    <a:pt x="736691" y="535421"/>
                  </a:lnTo>
                  <a:lnTo>
                    <a:pt x="736804" y="540159"/>
                  </a:lnTo>
                  <a:lnTo>
                    <a:pt x="736917" y="539567"/>
                  </a:lnTo>
                  <a:lnTo>
                    <a:pt x="737030" y="540456"/>
                  </a:lnTo>
                  <a:lnTo>
                    <a:pt x="737143" y="544898"/>
                  </a:lnTo>
                  <a:lnTo>
                    <a:pt x="737255" y="544009"/>
                  </a:lnTo>
                  <a:lnTo>
                    <a:pt x="737368" y="543121"/>
                  </a:lnTo>
                  <a:lnTo>
                    <a:pt x="737481" y="548155"/>
                  </a:lnTo>
                  <a:lnTo>
                    <a:pt x="737594" y="552005"/>
                  </a:lnTo>
                  <a:lnTo>
                    <a:pt x="737706" y="547859"/>
                  </a:lnTo>
                  <a:lnTo>
                    <a:pt x="737819" y="550228"/>
                  </a:lnTo>
                  <a:lnTo>
                    <a:pt x="737932" y="553782"/>
                  </a:lnTo>
                  <a:lnTo>
                    <a:pt x="738045" y="552301"/>
                  </a:lnTo>
                  <a:lnTo>
                    <a:pt x="738158" y="551413"/>
                  </a:lnTo>
                  <a:lnTo>
                    <a:pt x="738270" y="552597"/>
                  </a:lnTo>
                  <a:lnTo>
                    <a:pt x="738383" y="551117"/>
                  </a:lnTo>
                  <a:lnTo>
                    <a:pt x="738496" y="549636"/>
                  </a:lnTo>
                  <a:lnTo>
                    <a:pt x="738609" y="553486"/>
                  </a:lnTo>
                  <a:lnTo>
                    <a:pt x="738722" y="554967"/>
                  </a:lnTo>
                  <a:lnTo>
                    <a:pt x="738834" y="551117"/>
                  </a:lnTo>
                  <a:lnTo>
                    <a:pt x="738947" y="552005"/>
                  </a:lnTo>
                  <a:lnTo>
                    <a:pt x="739060" y="556743"/>
                  </a:lnTo>
                  <a:lnTo>
                    <a:pt x="739173" y="554078"/>
                  </a:lnTo>
                  <a:lnTo>
                    <a:pt x="739285" y="552301"/>
                  </a:lnTo>
                  <a:lnTo>
                    <a:pt x="739398" y="554078"/>
                  </a:lnTo>
                  <a:lnTo>
                    <a:pt x="739511" y="551413"/>
                  </a:lnTo>
                  <a:lnTo>
                    <a:pt x="739624" y="549340"/>
                  </a:lnTo>
                  <a:lnTo>
                    <a:pt x="739737" y="554078"/>
                  </a:lnTo>
                  <a:lnTo>
                    <a:pt x="739849" y="554670"/>
                  </a:lnTo>
                  <a:lnTo>
                    <a:pt x="739962" y="551117"/>
                  </a:lnTo>
                  <a:lnTo>
                    <a:pt x="740075" y="552301"/>
                  </a:lnTo>
                  <a:lnTo>
                    <a:pt x="740188" y="558816"/>
                  </a:lnTo>
                  <a:lnTo>
                    <a:pt x="740300" y="556743"/>
                  </a:lnTo>
                  <a:lnTo>
                    <a:pt x="740413" y="554967"/>
                  </a:lnTo>
                  <a:lnTo>
                    <a:pt x="740526" y="556743"/>
                  </a:lnTo>
                  <a:lnTo>
                    <a:pt x="740639" y="558520"/>
                  </a:lnTo>
                  <a:lnTo>
                    <a:pt x="740752" y="555263"/>
                  </a:lnTo>
                  <a:lnTo>
                    <a:pt x="740864" y="557039"/>
                  </a:lnTo>
                  <a:lnTo>
                    <a:pt x="740977" y="557632"/>
                  </a:lnTo>
                  <a:lnTo>
                    <a:pt x="741090" y="554967"/>
                  </a:lnTo>
                  <a:lnTo>
                    <a:pt x="741203" y="554078"/>
                  </a:lnTo>
                  <a:lnTo>
                    <a:pt x="741316" y="557336"/>
                  </a:lnTo>
                  <a:lnTo>
                    <a:pt x="741428" y="554670"/>
                  </a:lnTo>
                  <a:lnTo>
                    <a:pt x="741541" y="553486"/>
                  </a:lnTo>
                  <a:lnTo>
                    <a:pt x="741654" y="555855"/>
                  </a:lnTo>
                  <a:lnTo>
                    <a:pt x="741767" y="555855"/>
                  </a:lnTo>
                  <a:lnTo>
                    <a:pt x="741879" y="553190"/>
                  </a:lnTo>
                  <a:lnTo>
                    <a:pt x="741992" y="556151"/>
                  </a:lnTo>
                  <a:lnTo>
                    <a:pt x="742105" y="558816"/>
                  </a:lnTo>
                  <a:lnTo>
                    <a:pt x="742218" y="554670"/>
                  </a:lnTo>
                  <a:lnTo>
                    <a:pt x="742331" y="554967"/>
                  </a:lnTo>
                  <a:lnTo>
                    <a:pt x="742443" y="558816"/>
                  </a:lnTo>
                  <a:lnTo>
                    <a:pt x="742556" y="557039"/>
                  </a:lnTo>
                  <a:lnTo>
                    <a:pt x="742669" y="554670"/>
                  </a:lnTo>
                  <a:lnTo>
                    <a:pt x="742782" y="556743"/>
                  </a:lnTo>
                  <a:lnTo>
                    <a:pt x="742894" y="553486"/>
                  </a:lnTo>
                  <a:lnTo>
                    <a:pt x="743007" y="551117"/>
                  </a:lnTo>
                  <a:lnTo>
                    <a:pt x="743120" y="551709"/>
                  </a:lnTo>
                  <a:lnTo>
                    <a:pt x="743233" y="551117"/>
                  </a:lnTo>
                  <a:lnTo>
                    <a:pt x="743346" y="547563"/>
                  </a:lnTo>
                  <a:lnTo>
                    <a:pt x="743458" y="548748"/>
                  </a:lnTo>
                  <a:lnTo>
                    <a:pt x="743571" y="549340"/>
                  </a:lnTo>
                  <a:lnTo>
                    <a:pt x="743684" y="546971"/>
                  </a:lnTo>
                  <a:lnTo>
                    <a:pt x="743797" y="545194"/>
                  </a:lnTo>
                  <a:lnTo>
                    <a:pt x="743909" y="548451"/>
                  </a:lnTo>
                  <a:lnTo>
                    <a:pt x="744022" y="549340"/>
                  </a:lnTo>
                  <a:lnTo>
                    <a:pt x="744135" y="546082"/>
                  </a:lnTo>
                  <a:lnTo>
                    <a:pt x="744248" y="547267"/>
                  </a:lnTo>
                  <a:lnTo>
                    <a:pt x="744361" y="549044"/>
                  </a:lnTo>
                  <a:lnTo>
                    <a:pt x="744473" y="544898"/>
                  </a:lnTo>
                  <a:lnTo>
                    <a:pt x="744586" y="544898"/>
                  </a:lnTo>
                  <a:lnTo>
                    <a:pt x="744699" y="546082"/>
                  </a:lnTo>
                  <a:lnTo>
                    <a:pt x="744812" y="541640"/>
                  </a:lnTo>
                  <a:lnTo>
                    <a:pt x="744925" y="539567"/>
                  </a:lnTo>
                  <a:lnTo>
                    <a:pt x="745037" y="542529"/>
                  </a:lnTo>
                  <a:lnTo>
                    <a:pt x="745150" y="540752"/>
                  </a:lnTo>
                  <a:lnTo>
                    <a:pt x="745263" y="535421"/>
                  </a:lnTo>
                  <a:lnTo>
                    <a:pt x="745376" y="536606"/>
                  </a:lnTo>
                  <a:lnTo>
                    <a:pt x="745488" y="537494"/>
                  </a:lnTo>
                  <a:lnTo>
                    <a:pt x="745601" y="533644"/>
                  </a:lnTo>
                  <a:lnTo>
                    <a:pt x="745714" y="532460"/>
                  </a:lnTo>
                  <a:lnTo>
                    <a:pt x="745827" y="533941"/>
                  </a:lnTo>
                  <a:lnTo>
                    <a:pt x="745940" y="529498"/>
                  </a:lnTo>
                  <a:lnTo>
                    <a:pt x="746052" y="525649"/>
                  </a:lnTo>
                  <a:lnTo>
                    <a:pt x="746165" y="529202"/>
                  </a:lnTo>
                  <a:lnTo>
                    <a:pt x="746278" y="528018"/>
                  </a:lnTo>
                  <a:lnTo>
                    <a:pt x="746391" y="522095"/>
                  </a:lnTo>
                  <a:lnTo>
                    <a:pt x="746503" y="524760"/>
                  </a:lnTo>
                  <a:lnTo>
                    <a:pt x="746616" y="527425"/>
                  </a:lnTo>
                  <a:lnTo>
                    <a:pt x="746729" y="520614"/>
                  </a:lnTo>
                  <a:lnTo>
                    <a:pt x="746842" y="519430"/>
                  </a:lnTo>
                  <a:lnTo>
                    <a:pt x="746955" y="522391"/>
                  </a:lnTo>
                  <a:lnTo>
                    <a:pt x="747067" y="520318"/>
                  </a:lnTo>
                  <a:lnTo>
                    <a:pt x="747180" y="515284"/>
                  </a:lnTo>
                  <a:lnTo>
                    <a:pt x="747293" y="516764"/>
                  </a:lnTo>
                  <a:lnTo>
                    <a:pt x="747406" y="518245"/>
                  </a:lnTo>
                  <a:lnTo>
                    <a:pt x="747519" y="511730"/>
                  </a:lnTo>
                  <a:lnTo>
                    <a:pt x="747631" y="512915"/>
                  </a:lnTo>
                  <a:lnTo>
                    <a:pt x="747744" y="515284"/>
                  </a:lnTo>
                  <a:lnTo>
                    <a:pt x="747857" y="511434"/>
                  </a:lnTo>
                  <a:lnTo>
                    <a:pt x="747970" y="508769"/>
                  </a:lnTo>
                  <a:lnTo>
                    <a:pt x="748082" y="514988"/>
                  </a:lnTo>
                  <a:lnTo>
                    <a:pt x="748195" y="513211"/>
                  </a:lnTo>
                  <a:lnTo>
                    <a:pt x="748308" y="508769"/>
                  </a:lnTo>
                  <a:lnTo>
                    <a:pt x="748421" y="511138"/>
                  </a:lnTo>
                  <a:lnTo>
                    <a:pt x="748534" y="513507"/>
                  </a:lnTo>
                  <a:lnTo>
                    <a:pt x="748646" y="511434"/>
                  </a:lnTo>
                  <a:lnTo>
                    <a:pt x="748759" y="512026"/>
                  </a:lnTo>
                  <a:lnTo>
                    <a:pt x="748872" y="513803"/>
                  </a:lnTo>
                  <a:lnTo>
                    <a:pt x="748985" y="510545"/>
                  </a:lnTo>
                  <a:lnTo>
                    <a:pt x="749097" y="510249"/>
                  </a:lnTo>
                  <a:lnTo>
                    <a:pt x="749210" y="513507"/>
                  </a:lnTo>
                  <a:lnTo>
                    <a:pt x="749323" y="508769"/>
                  </a:lnTo>
                  <a:lnTo>
                    <a:pt x="749436" y="504623"/>
                  </a:lnTo>
                  <a:lnTo>
                    <a:pt x="749549" y="505215"/>
                  </a:lnTo>
                  <a:lnTo>
                    <a:pt x="749661" y="506696"/>
                  </a:lnTo>
                  <a:lnTo>
                    <a:pt x="749774" y="502846"/>
                  </a:lnTo>
                  <a:lnTo>
                    <a:pt x="749887" y="504030"/>
                  </a:lnTo>
                  <a:lnTo>
                    <a:pt x="750000" y="504623"/>
                  </a:lnTo>
                  <a:lnTo>
                    <a:pt x="750113" y="501365"/>
                  </a:lnTo>
                  <a:lnTo>
                    <a:pt x="750225" y="504030"/>
                  </a:lnTo>
                  <a:lnTo>
                    <a:pt x="750338" y="506992"/>
                  </a:lnTo>
                  <a:lnTo>
                    <a:pt x="750451" y="505215"/>
                  </a:lnTo>
                  <a:lnTo>
                    <a:pt x="750564" y="502550"/>
                  </a:lnTo>
                  <a:lnTo>
                    <a:pt x="750676" y="506103"/>
                  </a:lnTo>
                  <a:lnTo>
                    <a:pt x="750789" y="506696"/>
                  </a:lnTo>
                  <a:lnTo>
                    <a:pt x="750902" y="502550"/>
                  </a:lnTo>
                  <a:lnTo>
                    <a:pt x="751015" y="503734"/>
                  </a:lnTo>
                  <a:lnTo>
                    <a:pt x="751128" y="504327"/>
                  </a:lnTo>
                  <a:lnTo>
                    <a:pt x="751240" y="502550"/>
                  </a:lnTo>
                  <a:lnTo>
                    <a:pt x="751353" y="504623"/>
                  </a:lnTo>
                  <a:lnTo>
                    <a:pt x="751466" y="507880"/>
                  </a:lnTo>
                  <a:lnTo>
                    <a:pt x="751579" y="505511"/>
                  </a:lnTo>
                  <a:lnTo>
                    <a:pt x="751691" y="506696"/>
                  </a:lnTo>
                  <a:lnTo>
                    <a:pt x="751804" y="511138"/>
                  </a:lnTo>
                  <a:lnTo>
                    <a:pt x="751917" y="511730"/>
                  </a:lnTo>
                  <a:lnTo>
                    <a:pt x="752030" y="509361"/>
                  </a:lnTo>
                  <a:lnTo>
                    <a:pt x="752143" y="513211"/>
                  </a:lnTo>
                  <a:lnTo>
                    <a:pt x="752255" y="515876"/>
                  </a:lnTo>
                  <a:lnTo>
                    <a:pt x="752368" y="513211"/>
                  </a:lnTo>
                  <a:lnTo>
                    <a:pt x="752481" y="513507"/>
                  </a:lnTo>
                  <a:lnTo>
                    <a:pt x="752594" y="517949"/>
                  </a:lnTo>
                  <a:lnTo>
                    <a:pt x="752706" y="513507"/>
                  </a:lnTo>
                  <a:lnTo>
                    <a:pt x="752819" y="513211"/>
                  </a:lnTo>
                  <a:lnTo>
                    <a:pt x="752932" y="518541"/>
                  </a:lnTo>
                  <a:lnTo>
                    <a:pt x="753045" y="519430"/>
                  </a:lnTo>
                  <a:lnTo>
                    <a:pt x="753158" y="517653"/>
                  </a:lnTo>
                  <a:lnTo>
                    <a:pt x="753270" y="521207"/>
                  </a:lnTo>
                  <a:lnTo>
                    <a:pt x="753383" y="526241"/>
                  </a:lnTo>
                  <a:lnTo>
                    <a:pt x="753496" y="523872"/>
                  </a:lnTo>
                  <a:lnTo>
                    <a:pt x="753609" y="525945"/>
                  </a:lnTo>
                  <a:lnTo>
                    <a:pt x="753722" y="530979"/>
                  </a:lnTo>
                  <a:lnTo>
                    <a:pt x="753834" y="528906"/>
                  </a:lnTo>
                  <a:lnTo>
                    <a:pt x="753947" y="527722"/>
                  </a:lnTo>
                  <a:lnTo>
                    <a:pt x="754060" y="532164"/>
                  </a:lnTo>
                  <a:lnTo>
                    <a:pt x="754173" y="533941"/>
                  </a:lnTo>
                  <a:lnTo>
                    <a:pt x="754285" y="533052"/>
                  </a:lnTo>
                  <a:lnTo>
                    <a:pt x="754398" y="534237"/>
                  </a:lnTo>
                  <a:lnTo>
                    <a:pt x="754511" y="536902"/>
                  </a:lnTo>
                  <a:lnTo>
                    <a:pt x="754624" y="537198"/>
                  </a:lnTo>
                  <a:lnTo>
                    <a:pt x="754737" y="539271"/>
                  </a:lnTo>
                  <a:lnTo>
                    <a:pt x="754849" y="543417"/>
                  </a:lnTo>
                  <a:lnTo>
                    <a:pt x="754962" y="541640"/>
                  </a:lnTo>
                  <a:lnTo>
                    <a:pt x="755075" y="539863"/>
                  </a:lnTo>
                  <a:lnTo>
                    <a:pt x="755188" y="544602"/>
                  </a:lnTo>
                  <a:lnTo>
                    <a:pt x="755300" y="546675"/>
                  </a:lnTo>
                  <a:lnTo>
                    <a:pt x="755413" y="544305"/>
                  </a:lnTo>
                  <a:lnTo>
                    <a:pt x="755526" y="545490"/>
                  </a:lnTo>
                  <a:lnTo>
                    <a:pt x="755639" y="549340"/>
                  </a:lnTo>
                  <a:lnTo>
                    <a:pt x="755752" y="548155"/>
                  </a:lnTo>
                  <a:lnTo>
                    <a:pt x="755864" y="549340"/>
                  </a:lnTo>
                  <a:lnTo>
                    <a:pt x="755977" y="551413"/>
                  </a:lnTo>
                  <a:lnTo>
                    <a:pt x="756090" y="552597"/>
                  </a:lnTo>
                  <a:lnTo>
                    <a:pt x="756203" y="552301"/>
                  </a:lnTo>
                  <a:lnTo>
                    <a:pt x="756316" y="555855"/>
                  </a:lnTo>
                  <a:lnTo>
                    <a:pt x="756428" y="557039"/>
                  </a:lnTo>
                  <a:lnTo>
                    <a:pt x="756541" y="554670"/>
                  </a:lnTo>
                  <a:lnTo>
                    <a:pt x="756654" y="557039"/>
                  </a:lnTo>
                  <a:lnTo>
                    <a:pt x="756767" y="556743"/>
                  </a:lnTo>
                  <a:lnTo>
                    <a:pt x="756879" y="554670"/>
                  </a:lnTo>
                  <a:lnTo>
                    <a:pt x="756992" y="556447"/>
                  </a:lnTo>
                  <a:lnTo>
                    <a:pt x="757105" y="561482"/>
                  </a:lnTo>
                  <a:lnTo>
                    <a:pt x="757218" y="560001"/>
                  </a:lnTo>
                  <a:lnTo>
                    <a:pt x="757331" y="556743"/>
                  </a:lnTo>
                  <a:lnTo>
                    <a:pt x="757443" y="559705"/>
                  </a:lnTo>
                  <a:lnTo>
                    <a:pt x="757556" y="558816"/>
                  </a:lnTo>
                  <a:lnTo>
                    <a:pt x="757669" y="556743"/>
                  </a:lnTo>
                  <a:lnTo>
                    <a:pt x="757782" y="557039"/>
                  </a:lnTo>
                  <a:lnTo>
                    <a:pt x="757894" y="559705"/>
                  </a:lnTo>
                  <a:lnTo>
                    <a:pt x="758007" y="557928"/>
                  </a:lnTo>
                  <a:lnTo>
                    <a:pt x="758120" y="557928"/>
                  </a:lnTo>
                  <a:lnTo>
                    <a:pt x="758233" y="563555"/>
                  </a:lnTo>
                  <a:lnTo>
                    <a:pt x="758346" y="560297"/>
                  </a:lnTo>
                  <a:lnTo>
                    <a:pt x="758458" y="558816"/>
                  </a:lnTo>
                  <a:lnTo>
                    <a:pt x="758571" y="561185"/>
                  </a:lnTo>
                  <a:lnTo>
                    <a:pt x="758684" y="562962"/>
                  </a:lnTo>
                  <a:lnTo>
                    <a:pt x="758797" y="559112"/>
                  </a:lnTo>
                  <a:lnTo>
                    <a:pt x="758910" y="560001"/>
                  </a:lnTo>
                  <a:lnTo>
                    <a:pt x="759022" y="562074"/>
                  </a:lnTo>
                  <a:lnTo>
                    <a:pt x="759135" y="556743"/>
                  </a:lnTo>
                  <a:lnTo>
                    <a:pt x="759248" y="557039"/>
                  </a:lnTo>
                  <a:lnTo>
                    <a:pt x="759361" y="560297"/>
                  </a:lnTo>
                  <a:lnTo>
                    <a:pt x="759473" y="559409"/>
                  </a:lnTo>
                  <a:lnTo>
                    <a:pt x="759586" y="556743"/>
                  </a:lnTo>
                  <a:lnTo>
                    <a:pt x="759699" y="560297"/>
                  </a:lnTo>
                  <a:lnTo>
                    <a:pt x="759812" y="561482"/>
                  </a:lnTo>
                  <a:lnTo>
                    <a:pt x="759925" y="558520"/>
                  </a:lnTo>
                  <a:lnTo>
                    <a:pt x="760037" y="558816"/>
                  </a:lnTo>
                  <a:lnTo>
                    <a:pt x="760150" y="561185"/>
                  </a:lnTo>
                  <a:lnTo>
                    <a:pt x="760263" y="557632"/>
                  </a:lnTo>
                  <a:lnTo>
                    <a:pt x="760376" y="555855"/>
                  </a:lnTo>
                  <a:lnTo>
                    <a:pt x="760488" y="558520"/>
                  </a:lnTo>
                  <a:lnTo>
                    <a:pt x="760601" y="556151"/>
                  </a:lnTo>
                  <a:lnTo>
                    <a:pt x="760714" y="552005"/>
                  </a:lnTo>
                  <a:lnTo>
                    <a:pt x="760827" y="554670"/>
                  </a:lnTo>
                  <a:lnTo>
                    <a:pt x="760940" y="554670"/>
                  </a:lnTo>
                  <a:lnTo>
                    <a:pt x="761052" y="550524"/>
                  </a:lnTo>
                  <a:lnTo>
                    <a:pt x="761165" y="552301"/>
                  </a:lnTo>
                  <a:lnTo>
                    <a:pt x="761278" y="554967"/>
                  </a:lnTo>
                  <a:lnTo>
                    <a:pt x="761391" y="550524"/>
                  </a:lnTo>
                  <a:lnTo>
                    <a:pt x="761503" y="549044"/>
                  </a:lnTo>
                  <a:lnTo>
                    <a:pt x="761616" y="554374"/>
                  </a:lnTo>
                  <a:lnTo>
                    <a:pt x="761729" y="551413"/>
                  </a:lnTo>
                  <a:lnTo>
                    <a:pt x="761842" y="548155"/>
                  </a:lnTo>
                  <a:lnTo>
                    <a:pt x="761955" y="550228"/>
                  </a:lnTo>
                  <a:lnTo>
                    <a:pt x="762067" y="550524"/>
                  </a:lnTo>
                  <a:lnTo>
                    <a:pt x="762180" y="546082"/>
                  </a:lnTo>
                  <a:lnTo>
                    <a:pt x="762293" y="546378"/>
                  </a:lnTo>
                  <a:lnTo>
                    <a:pt x="762406" y="548748"/>
                  </a:lnTo>
                  <a:lnTo>
                    <a:pt x="762519" y="544009"/>
                  </a:lnTo>
                  <a:lnTo>
                    <a:pt x="762631" y="543713"/>
                  </a:lnTo>
                  <a:lnTo>
                    <a:pt x="762744" y="546675"/>
                  </a:lnTo>
                  <a:lnTo>
                    <a:pt x="762857" y="541640"/>
                  </a:lnTo>
                  <a:lnTo>
                    <a:pt x="762970" y="538087"/>
                  </a:lnTo>
                  <a:lnTo>
                    <a:pt x="763082" y="538975"/>
                  </a:lnTo>
                  <a:lnTo>
                    <a:pt x="763195" y="539271"/>
                  </a:lnTo>
                  <a:lnTo>
                    <a:pt x="763308" y="533644"/>
                  </a:lnTo>
                  <a:lnTo>
                    <a:pt x="763421" y="536310"/>
                  </a:lnTo>
                  <a:lnTo>
                    <a:pt x="763534" y="536902"/>
                  </a:lnTo>
                  <a:lnTo>
                    <a:pt x="763646" y="530091"/>
                  </a:lnTo>
                  <a:lnTo>
                    <a:pt x="763759" y="528018"/>
                  </a:lnTo>
                  <a:lnTo>
                    <a:pt x="763872" y="532164"/>
                  </a:lnTo>
                  <a:lnTo>
                    <a:pt x="763985" y="527425"/>
                  </a:lnTo>
                  <a:lnTo>
                    <a:pt x="764097" y="521799"/>
                  </a:lnTo>
                  <a:lnTo>
                    <a:pt x="764210" y="523872"/>
                  </a:lnTo>
                  <a:lnTo>
                    <a:pt x="764323" y="522687"/>
                  </a:lnTo>
                  <a:lnTo>
                    <a:pt x="764436" y="517357"/>
                  </a:lnTo>
                  <a:lnTo>
                    <a:pt x="764549" y="520614"/>
                  </a:lnTo>
                  <a:lnTo>
                    <a:pt x="764661" y="522095"/>
                  </a:lnTo>
                  <a:lnTo>
                    <a:pt x="764774" y="515284"/>
                  </a:lnTo>
                  <a:lnTo>
                    <a:pt x="764887" y="512915"/>
                  </a:lnTo>
                  <a:lnTo>
                    <a:pt x="765000" y="516764"/>
                  </a:lnTo>
                  <a:lnTo>
                    <a:pt x="765113" y="515284"/>
                  </a:lnTo>
                  <a:lnTo>
                    <a:pt x="765225" y="511138"/>
                  </a:lnTo>
                  <a:lnTo>
                    <a:pt x="765338" y="511138"/>
                  </a:lnTo>
                  <a:lnTo>
                    <a:pt x="765451" y="511434"/>
                  </a:lnTo>
                  <a:lnTo>
                    <a:pt x="765564" y="507880"/>
                  </a:lnTo>
                  <a:lnTo>
                    <a:pt x="765676" y="510545"/>
                  </a:lnTo>
                  <a:lnTo>
                    <a:pt x="765789" y="511138"/>
                  </a:lnTo>
                  <a:lnTo>
                    <a:pt x="765902" y="506399"/>
                  </a:lnTo>
                  <a:lnTo>
                    <a:pt x="766015" y="505807"/>
                  </a:lnTo>
                  <a:lnTo>
                    <a:pt x="766128" y="511730"/>
                  </a:lnTo>
                  <a:lnTo>
                    <a:pt x="766240" y="509953"/>
                  </a:lnTo>
                  <a:lnTo>
                    <a:pt x="766353" y="505807"/>
                  </a:lnTo>
                  <a:lnTo>
                    <a:pt x="766466" y="509361"/>
                  </a:lnTo>
                  <a:lnTo>
                    <a:pt x="766579" y="509953"/>
                  </a:lnTo>
                  <a:lnTo>
                    <a:pt x="766691" y="509361"/>
                  </a:lnTo>
                  <a:lnTo>
                    <a:pt x="766804" y="510545"/>
                  </a:lnTo>
                  <a:lnTo>
                    <a:pt x="766917" y="513803"/>
                  </a:lnTo>
                  <a:lnTo>
                    <a:pt x="767030" y="509657"/>
                  </a:lnTo>
                  <a:lnTo>
                    <a:pt x="767143" y="510842"/>
                  </a:lnTo>
                  <a:lnTo>
                    <a:pt x="767255" y="513507"/>
                  </a:lnTo>
                  <a:lnTo>
                    <a:pt x="767368" y="510842"/>
                  </a:lnTo>
                  <a:lnTo>
                    <a:pt x="767481" y="508769"/>
                  </a:lnTo>
                  <a:lnTo>
                    <a:pt x="767594" y="510842"/>
                  </a:lnTo>
                  <a:lnTo>
                    <a:pt x="767706" y="509065"/>
                  </a:lnTo>
                  <a:lnTo>
                    <a:pt x="767819" y="505511"/>
                  </a:lnTo>
                  <a:lnTo>
                    <a:pt x="767932" y="507880"/>
                  </a:lnTo>
                  <a:lnTo>
                    <a:pt x="768045" y="508176"/>
                  </a:lnTo>
                  <a:lnTo>
                    <a:pt x="768158" y="504623"/>
                  </a:lnTo>
                  <a:lnTo>
                    <a:pt x="768270" y="504623"/>
                  </a:lnTo>
                  <a:lnTo>
                    <a:pt x="768383" y="506399"/>
                  </a:lnTo>
                  <a:lnTo>
                    <a:pt x="768496" y="505511"/>
                  </a:lnTo>
                  <a:lnTo>
                    <a:pt x="768609" y="503438"/>
                  </a:lnTo>
                  <a:lnTo>
                    <a:pt x="768722" y="504030"/>
                  </a:lnTo>
                  <a:lnTo>
                    <a:pt x="768834" y="504327"/>
                  </a:lnTo>
                  <a:lnTo>
                    <a:pt x="768947" y="501957"/>
                  </a:lnTo>
                  <a:lnTo>
                    <a:pt x="769060" y="504623"/>
                  </a:lnTo>
                  <a:lnTo>
                    <a:pt x="769173" y="505511"/>
                  </a:lnTo>
                  <a:lnTo>
                    <a:pt x="769285" y="501365"/>
                  </a:lnTo>
                  <a:lnTo>
                    <a:pt x="769398" y="500181"/>
                  </a:lnTo>
                  <a:lnTo>
                    <a:pt x="769511" y="504327"/>
                  </a:lnTo>
                  <a:lnTo>
                    <a:pt x="769624" y="505215"/>
                  </a:lnTo>
                  <a:lnTo>
                    <a:pt x="769737" y="503142"/>
                  </a:lnTo>
                  <a:lnTo>
                    <a:pt x="769849" y="506103"/>
                  </a:lnTo>
                  <a:lnTo>
                    <a:pt x="769962" y="507288"/>
                  </a:lnTo>
                  <a:lnTo>
                    <a:pt x="770075" y="506399"/>
                  </a:lnTo>
                  <a:lnTo>
                    <a:pt x="770188" y="508769"/>
                  </a:lnTo>
                  <a:lnTo>
                    <a:pt x="770300" y="511138"/>
                  </a:lnTo>
                  <a:lnTo>
                    <a:pt x="770413" y="508769"/>
                  </a:lnTo>
                  <a:lnTo>
                    <a:pt x="770526" y="509953"/>
                  </a:lnTo>
                  <a:lnTo>
                    <a:pt x="770639" y="514988"/>
                  </a:lnTo>
                  <a:lnTo>
                    <a:pt x="770752" y="512915"/>
                  </a:lnTo>
                  <a:lnTo>
                    <a:pt x="770864" y="509657"/>
                  </a:lnTo>
                  <a:lnTo>
                    <a:pt x="770977" y="513211"/>
                  </a:lnTo>
                  <a:lnTo>
                    <a:pt x="771090" y="517357"/>
                  </a:lnTo>
                  <a:lnTo>
                    <a:pt x="771203" y="515876"/>
                  </a:lnTo>
                  <a:lnTo>
                    <a:pt x="771316" y="517061"/>
                  </a:lnTo>
                  <a:lnTo>
                    <a:pt x="771428" y="520614"/>
                  </a:lnTo>
                  <a:lnTo>
                    <a:pt x="771541" y="519430"/>
                  </a:lnTo>
                  <a:lnTo>
                    <a:pt x="771654" y="519430"/>
                  </a:lnTo>
                  <a:lnTo>
                    <a:pt x="771767" y="525945"/>
                  </a:lnTo>
                  <a:lnTo>
                    <a:pt x="771879" y="523576"/>
                  </a:lnTo>
                  <a:lnTo>
                    <a:pt x="771992" y="519430"/>
                  </a:lnTo>
                  <a:lnTo>
                    <a:pt x="772105" y="525056"/>
                  </a:lnTo>
                  <a:lnTo>
                    <a:pt x="772218" y="530387"/>
                  </a:lnTo>
                  <a:lnTo>
                    <a:pt x="772331" y="525945"/>
                  </a:lnTo>
                  <a:lnTo>
                    <a:pt x="772443" y="525945"/>
                  </a:lnTo>
                  <a:lnTo>
                    <a:pt x="772556" y="532164"/>
                  </a:lnTo>
                  <a:lnTo>
                    <a:pt x="772669" y="533348"/>
                  </a:lnTo>
                  <a:lnTo>
                    <a:pt x="772782" y="532756"/>
                  </a:lnTo>
                  <a:lnTo>
                    <a:pt x="772894" y="536310"/>
                  </a:lnTo>
                  <a:lnTo>
                    <a:pt x="773007" y="536014"/>
                  </a:lnTo>
                  <a:lnTo>
                    <a:pt x="773120" y="535421"/>
                  </a:lnTo>
                  <a:lnTo>
                    <a:pt x="773233" y="538679"/>
                  </a:lnTo>
                  <a:lnTo>
                    <a:pt x="773346" y="541936"/>
                  </a:lnTo>
                  <a:lnTo>
                    <a:pt x="773458" y="536606"/>
                  </a:lnTo>
                  <a:lnTo>
                    <a:pt x="773571" y="538975"/>
                  </a:lnTo>
                  <a:lnTo>
                    <a:pt x="773684" y="544602"/>
                  </a:lnTo>
                  <a:lnTo>
                    <a:pt x="773797" y="542825"/>
                  </a:lnTo>
                  <a:lnTo>
                    <a:pt x="773910" y="540456"/>
                  </a:lnTo>
                  <a:lnTo>
                    <a:pt x="774022" y="544898"/>
                  </a:lnTo>
                  <a:lnTo>
                    <a:pt x="774135" y="543417"/>
                  </a:lnTo>
                  <a:lnTo>
                    <a:pt x="774248" y="541936"/>
                  </a:lnTo>
                  <a:lnTo>
                    <a:pt x="774361" y="547267"/>
                  </a:lnTo>
                  <a:lnTo>
                    <a:pt x="774473" y="549932"/>
                  </a:lnTo>
                  <a:lnTo>
                    <a:pt x="774586" y="545786"/>
                  </a:lnTo>
                  <a:lnTo>
                    <a:pt x="774699" y="548155"/>
                  </a:lnTo>
                  <a:lnTo>
                    <a:pt x="774812" y="554670"/>
                  </a:lnTo>
                  <a:lnTo>
                    <a:pt x="774925" y="553486"/>
                  </a:lnTo>
                  <a:lnTo>
                    <a:pt x="775037" y="552597"/>
                  </a:lnTo>
                  <a:lnTo>
                    <a:pt x="775150" y="557336"/>
                  </a:lnTo>
                  <a:lnTo>
                    <a:pt x="775263" y="556151"/>
                  </a:lnTo>
                  <a:lnTo>
                    <a:pt x="775376" y="552301"/>
                  </a:lnTo>
                  <a:lnTo>
                    <a:pt x="775488" y="557632"/>
                  </a:lnTo>
                  <a:lnTo>
                    <a:pt x="775601" y="559112"/>
                  </a:lnTo>
                  <a:lnTo>
                    <a:pt x="775714" y="555559"/>
                  </a:lnTo>
                  <a:lnTo>
                    <a:pt x="775827" y="555855"/>
                  </a:lnTo>
                  <a:lnTo>
                    <a:pt x="775940" y="559705"/>
                  </a:lnTo>
                  <a:lnTo>
                    <a:pt x="776052" y="558816"/>
                  </a:lnTo>
                  <a:lnTo>
                    <a:pt x="776165" y="558224"/>
                  </a:lnTo>
                  <a:lnTo>
                    <a:pt x="776278" y="562370"/>
                  </a:lnTo>
                  <a:lnTo>
                    <a:pt x="776391" y="561185"/>
                  </a:lnTo>
                  <a:lnTo>
                    <a:pt x="776503" y="560001"/>
                  </a:lnTo>
                  <a:lnTo>
                    <a:pt x="776616" y="563555"/>
                  </a:lnTo>
                  <a:lnTo>
                    <a:pt x="776729" y="563258"/>
                  </a:lnTo>
                  <a:lnTo>
                    <a:pt x="776842" y="557336"/>
                  </a:lnTo>
                  <a:lnTo>
                    <a:pt x="776955" y="557928"/>
                  </a:lnTo>
                  <a:lnTo>
                    <a:pt x="777067" y="562962"/>
                  </a:lnTo>
                  <a:lnTo>
                    <a:pt x="777180" y="560001"/>
                  </a:lnTo>
                  <a:lnTo>
                    <a:pt x="777293" y="559409"/>
                  </a:lnTo>
                  <a:lnTo>
                    <a:pt x="777406" y="563258"/>
                  </a:lnTo>
                  <a:lnTo>
                    <a:pt x="777519" y="562962"/>
                  </a:lnTo>
                  <a:lnTo>
                    <a:pt x="777631" y="559705"/>
                  </a:lnTo>
                  <a:lnTo>
                    <a:pt x="777744" y="562074"/>
                  </a:lnTo>
                  <a:lnTo>
                    <a:pt x="777857" y="563258"/>
                  </a:lnTo>
                  <a:lnTo>
                    <a:pt x="777970" y="558520"/>
                  </a:lnTo>
                  <a:lnTo>
                    <a:pt x="778082" y="559705"/>
                  </a:lnTo>
                  <a:lnTo>
                    <a:pt x="778195" y="562074"/>
                  </a:lnTo>
                  <a:lnTo>
                    <a:pt x="778308" y="559112"/>
                  </a:lnTo>
                  <a:lnTo>
                    <a:pt x="778421" y="557336"/>
                  </a:lnTo>
                  <a:lnTo>
                    <a:pt x="778534" y="561185"/>
                  </a:lnTo>
                  <a:lnTo>
                    <a:pt x="778646" y="558816"/>
                  </a:lnTo>
                  <a:lnTo>
                    <a:pt x="778759" y="556743"/>
                  </a:lnTo>
                  <a:lnTo>
                    <a:pt x="778872" y="559705"/>
                  </a:lnTo>
                  <a:lnTo>
                    <a:pt x="778985" y="559409"/>
                  </a:lnTo>
                  <a:lnTo>
                    <a:pt x="779097" y="556743"/>
                  </a:lnTo>
                  <a:lnTo>
                    <a:pt x="779210" y="558224"/>
                  </a:lnTo>
                  <a:lnTo>
                    <a:pt x="779323" y="561482"/>
                  </a:lnTo>
                  <a:lnTo>
                    <a:pt x="779436" y="557928"/>
                  </a:lnTo>
                  <a:lnTo>
                    <a:pt x="779549" y="557632"/>
                  </a:lnTo>
                  <a:lnTo>
                    <a:pt x="779661" y="558224"/>
                  </a:lnTo>
                  <a:lnTo>
                    <a:pt x="779774" y="555855"/>
                  </a:lnTo>
                  <a:lnTo>
                    <a:pt x="779887" y="552597"/>
                  </a:lnTo>
                  <a:lnTo>
                    <a:pt x="780000" y="554374"/>
                  </a:lnTo>
                  <a:lnTo>
                    <a:pt x="780113" y="553190"/>
                  </a:lnTo>
                  <a:lnTo>
                    <a:pt x="780225" y="548155"/>
                  </a:lnTo>
                  <a:lnTo>
                    <a:pt x="780338" y="548451"/>
                  </a:lnTo>
                  <a:lnTo>
                    <a:pt x="780451" y="549340"/>
                  </a:lnTo>
                  <a:lnTo>
                    <a:pt x="780564" y="546082"/>
                  </a:lnTo>
                  <a:lnTo>
                    <a:pt x="780676" y="544898"/>
                  </a:lnTo>
                  <a:lnTo>
                    <a:pt x="780789" y="550228"/>
                  </a:lnTo>
                  <a:lnTo>
                    <a:pt x="780902" y="549340"/>
                  </a:lnTo>
                  <a:lnTo>
                    <a:pt x="781015" y="546378"/>
                  </a:lnTo>
                  <a:lnTo>
                    <a:pt x="781128" y="546675"/>
                  </a:lnTo>
                  <a:lnTo>
                    <a:pt x="781240" y="546378"/>
                  </a:lnTo>
                  <a:lnTo>
                    <a:pt x="781353" y="542825"/>
                  </a:lnTo>
                  <a:lnTo>
                    <a:pt x="781466" y="541936"/>
                  </a:lnTo>
                  <a:lnTo>
                    <a:pt x="781579" y="544602"/>
                  </a:lnTo>
                  <a:lnTo>
                    <a:pt x="781691" y="539863"/>
                  </a:lnTo>
                  <a:lnTo>
                    <a:pt x="781804" y="537198"/>
                  </a:lnTo>
                  <a:lnTo>
                    <a:pt x="781917" y="540159"/>
                  </a:lnTo>
                  <a:lnTo>
                    <a:pt x="782030" y="540159"/>
                  </a:lnTo>
                  <a:lnTo>
                    <a:pt x="782143" y="533348"/>
                  </a:lnTo>
                  <a:lnTo>
                    <a:pt x="782255" y="534237"/>
                  </a:lnTo>
                  <a:lnTo>
                    <a:pt x="782368" y="535421"/>
                  </a:lnTo>
                  <a:lnTo>
                    <a:pt x="782481" y="530979"/>
                  </a:lnTo>
                  <a:lnTo>
                    <a:pt x="782594" y="530091"/>
                  </a:lnTo>
                  <a:lnTo>
                    <a:pt x="782707" y="530683"/>
                  </a:lnTo>
                  <a:lnTo>
                    <a:pt x="782819" y="527722"/>
                  </a:lnTo>
                  <a:lnTo>
                    <a:pt x="782932" y="523872"/>
                  </a:lnTo>
                  <a:lnTo>
                    <a:pt x="783045" y="527425"/>
                  </a:lnTo>
                  <a:lnTo>
                    <a:pt x="783158" y="525352"/>
                  </a:lnTo>
                  <a:lnTo>
                    <a:pt x="783270" y="522391"/>
                  </a:lnTo>
                  <a:lnTo>
                    <a:pt x="783383" y="524168"/>
                  </a:lnTo>
                  <a:lnTo>
                    <a:pt x="783496" y="523872"/>
                  </a:lnTo>
                  <a:lnTo>
                    <a:pt x="783609" y="520318"/>
                  </a:lnTo>
                  <a:lnTo>
                    <a:pt x="783722" y="518837"/>
                  </a:lnTo>
                  <a:lnTo>
                    <a:pt x="783834" y="522687"/>
                  </a:lnTo>
                  <a:lnTo>
                    <a:pt x="783947" y="518837"/>
                  </a:lnTo>
                  <a:lnTo>
                    <a:pt x="784060" y="514691"/>
                  </a:lnTo>
                  <a:lnTo>
                    <a:pt x="784173" y="515284"/>
                  </a:lnTo>
                  <a:lnTo>
                    <a:pt x="784285" y="515580"/>
                  </a:lnTo>
                  <a:lnTo>
                    <a:pt x="784398" y="513211"/>
                  </a:lnTo>
                  <a:lnTo>
                    <a:pt x="784511" y="511730"/>
                  </a:lnTo>
                  <a:lnTo>
                    <a:pt x="784624" y="512026"/>
                  </a:lnTo>
                  <a:lnTo>
                    <a:pt x="784737" y="507880"/>
                  </a:lnTo>
                  <a:lnTo>
                    <a:pt x="784849" y="509953"/>
                  </a:lnTo>
                  <a:lnTo>
                    <a:pt x="784962" y="515580"/>
                  </a:lnTo>
                  <a:lnTo>
                    <a:pt x="785075" y="511138"/>
                  </a:lnTo>
                  <a:lnTo>
                    <a:pt x="785188" y="506992"/>
                  </a:lnTo>
                  <a:lnTo>
                    <a:pt x="785300" y="511138"/>
                  </a:lnTo>
                  <a:lnTo>
                    <a:pt x="785413" y="515284"/>
                  </a:lnTo>
                  <a:lnTo>
                    <a:pt x="785526" y="513211"/>
                  </a:lnTo>
                  <a:lnTo>
                    <a:pt x="785639" y="512026"/>
                  </a:lnTo>
                  <a:lnTo>
                    <a:pt x="785752" y="511138"/>
                  </a:lnTo>
                  <a:lnTo>
                    <a:pt x="785864" y="509657"/>
                  </a:lnTo>
                  <a:lnTo>
                    <a:pt x="785977" y="512618"/>
                  </a:lnTo>
                  <a:lnTo>
                    <a:pt x="786090" y="513803"/>
                  </a:lnTo>
                  <a:lnTo>
                    <a:pt x="786203" y="507880"/>
                  </a:lnTo>
                  <a:lnTo>
                    <a:pt x="786316" y="505807"/>
                  </a:lnTo>
                  <a:lnTo>
                    <a:pt x="786428" y="509953"/>
                  </a:lnTo>
                  <a:lnTo>
                    <a:pt x="786541" y="510842"/>
                  </a:lnTo>
                  <a:lnTo>
                    <a:pt x="786654" y="506696"/>
                  </a:lnTo>
                  <a:lnTo>
                    <a:pt x="786767" y="507880"/>
                  </a:lnTo>
                  <a:lnTo>
                    <a:pt x="786879" y="509953"/>
                  </a:lnTo>
                  <a:lnTo>
                    <a:pt x="786992" y="508472"/>
                  </a:lnTo>
                  <a:lnTo>
                    <a:pt x="787105" y="509657"/>
                  </a:lnTo>
                  <a:lnTo>
                    <a:pt x="787218" y="511730"/>
                  </a:lnTo>
                  <a:lnTo>
                    <a:pt x="787331" y="509657"/>
                  </a:lnTo>
                  <a:lnTo>
                    <a:pt x="787443" y="508769"/>
                  </a:lnTo>
                  <a:lnTo>
                    <a:pt x="787556" y="513803"/>
                  </a:lnTo>
                  <a:lnTo>
                    <a:pt x="787669" y="512618"/>
                  </a:lnTo>
                  <a:lnTo>
                    <a:pt x="787782" y="509361"/>
                  </a:lnTo>
                  <a:lnTo>
                    <a:pt x="787894" y="512322"/>
                  </a:lnTo>
                  <a:lnTo>
                    <a:pt x="788007" y="514099"/>
                  </a:lnTo>
                  <a:lnTo>
                    <a:pt x="788120" y="509657"/>
                  </a:lnTo>
                  <a:lnTo>
                    <a:pt x="788233" y="509361"/>
                  </a:lnTo>
                  <a:lnTo>
                    <a:pt x="788346" y="512026"/>
                  </a:lnTo>
                  <a:lnTo>
                    <a:pt x="788458" y="512026"/>
                  </a:lnTo>
                  <a:lnTo>
                    <a:pt x="788571" y="509953"/>
                  </a:lnTo>
                  <a:lnTo>
                    <a:pt x="788684" y="514395"/>
                  </a:lnTo>
                  <a:lnTo>
                    <a:pt x="788797" y="515284"/>
                  </a:lnTo>
                  <a:lnTo>
                    <a:pt x="788910" y="512618"/>
                  </a:lnTo>
                  <a:lnTo>
                    <a:pt x="789022" y="516172"/>
                  </a:lnTo>
                  <a:lnTo>
                    <a:pt x="789135" y="517357"/>
                  </a:lnTo>
                  <a:lnTo>
                    <a:pt x="789248" y="514988"/>
                  </a:lnTo>
                  <a:lnTo>
                    <a:pt x="789361" y="516764"/>
                  </a:lnTo>
                  <a:lnTo>
                    <a:pt x="789473" y="520910"/>
                  </a:lnTo>
                  <a:lnTo>
                    <a:pt x="789586" y="518541"/>
                  </a:lnTo>
                  <a:lnTo>
                    <a:pt x="789699" y="516468"/>
                  </a:lnTo>
                  <a:lnTo>
                    <a:pt x="789812" y="520318"/>
                  </a:lnTo>
                  <a:lnTo>
                    <a:pt x="789925" y="520318"/>
                  </a:lnTo>
                  <a:lnTo>
                    <a:pt x="790037" y="515876"/>
                  </a:lnTo>
                  <a:lnTo>
                    <a:pt x="790150" y="516764"/>
                  </a:lnTo>
                  <a:lnTo>
                    <a:pt x="790263" y="520614"/>
                  </a:lnTo>
                  <a:lnTo>
                    <a:pt x="790376" y="517653"/>
                  </a:lnTo>
                  <a:lnTo>
                    <a:pt x="790488" y="519430"/>
                  </a:lnTo>
                  <a:lnTo>
                    <a:pt x="790601" y="522687"/>
                  </a:lnTo>
                  <a:lnTo>
                    <a:pt x="790714" y="521799"/>
                  </a:lnTo>
                  <a:lnTo>
                    <a:pt x="790827" y="522983"/>
                  </a:lnTo>
                  <a:lnTo>
                    <a:pt x="790940" y="528314"/>
                  </a:lnTo>
                  <a:lnTo>
                    <a:pt x="791052" y="526833"/>
                  </a:lnTo>
                  <a:lnTo>
                    <a:pt x="791165" y="526241"/>
                  </a:lnTo>
                  <a:lnTo>
                    <a:pt x="791278" y="530979"/>
                  </a:lnTo>
                  <a:lnTo>
                    <a:pt x="791391" y="532460"/>
                  </a:lnTo>
                  <a:lnTo>
                    <a:pt x="791503" y="529202"/>
                  </a:lnTo>
                  <a:lnTo>
                    <a:pt x="791616" y="532460"/>
                  </a:lnTo>
                  <a:lnTo>
                    <a:pt x="791729" y="535421"/>
                  </a:lnTo>
                  <a:lnTo>
                    <a:pt x="791842" y="533348"/>
                  </a:lnTo>
                  <a:lnTo>
                    <a:pt x="791955" y="534237"/>
                  </a:lnTo>
                  <a:lnTo>
                    <a:pt x="792067" y="538679"/>
                  </a:lnTo>
                  <a:lnTo>
                    <a:pt x="792180" y="538975"/>
                  </a:lnTo>
                  <a:lnTo>
                    <a:pt x="792293" y="537198"/>
                  </a:lnTo>
                  <a:lnTo>
                    <a:pt x="792406" y="540752"/>
                  </a:lnTo>
                  <a:lnTo>
                    <a:pt x="792519" y="542529"/>
                  </a:lnTo>
                  <a:lnTo>
                    <a:pt x="792631" y="540159"/>
                  </a:lnTo>
                  <a:lnTo>
                    <a:pt x="792744" y="541640"/>
                  </a:lnTo>
                  <a:lnTo>
                    <a:pt x="792857" y="545786"/>
                  </a:lnTo>
                  <a:lnTo>
                    <a:pt x="792970" y="543121"/>
                  </a:lnTo>
                  <a:lnTo>
                    <a:pt x="793082" y="544898"/>
                  </a:lnTo>
                  <a:lnTo>
                    <a:pt x="793195" y="549340"/>
                  </a:lnTo>
                  <a:lnTo>
                    <a:pt x="793308" y="549340"/>
                  </a:lnTo>
                  <a:lnTo>
                    <a:pt x="793421" y="546082"/>
                  </a:lnTo>
                  <a:lnTo>
                    <a:pt x="793534" y="551117"/>
                  </a:lnTo>
                  <a:lnTo>
                    <a:pt x="793646" y="553782"/>
                  </a:lnTo>
                  <a:lnTo>
                    <a:pt x="793759" y="551117"/>
                  </a:lnTo>
                  <a:lnTo>
                    <a:pt x="793872" y="552597"/>
                  </a:lnTo>
                  <a:lnTo>
                    <a:pt x="793985" y="553782"/>
                  </a:lnTo>
                  <a:lnTo>
                    <a:pt x="794097" y="551413"/>
                  </a:lnTo>
                  <a:lnTo>
                    <a:pt x="794210" y="551413"/>
                  </a:lnTo>
                  <a:lnTo>
                    <a:pt x="794323" y="556151"/>
                  </a:lnTo>
                  <a:lnTo>
                    <a:pt x="794436" y="553486"/>
                  </a:lnTo>
                  <a:lnTo>
                    <a:pt x="794549" y="549636"/>
                  </a:lnTo>
                  <a:lnTo>
                    <a:pt x="794661" y="553782"/>
                  </a:lnTo>
                  <a:lnTo>
                    <a:pt x="794774" y="553782"/>
                  </a:lnTo>
                  <a:lnTo>
                    <a:pt x="794887" y="550524"/>
                  </a:lnTo>
                  <a:lnTo>
                    <a:pt x="795000" y="549932"/>
                  </a:lnTo>
                  <a:lnTo>
                    <a:pt x="795113" y="550228"/>
                  </a:lnTo>
                  <a:lnTo>
                    <a:pt x="795225" y="547859"/>
                  </a:lnTo>
                  <a:lnTo>
                    <a:pt x="795338" y="547267"/>
                  </a:lnTo>
                  <a:lnTo>
                    <a:pt x="795451" y="552301"/>
                  </a:lnTo>
                  <a:lnTo>
                    <a:pt x="795564" y="549932"/>
                  </a:lnTo>
                  <a:lnTo>
                    <a:pt x="795676" y="547267"/>
                  </a:lnTo>
                  <a:lnTo>
                    <a:pt x="795789" y="551413"/>
                  </a:lnTo>
                  <a:lnTo>
                    <a:pt x="795902" y="555855"/>
                  </a:lnTo>
                  <a:lnTo>
                    <a:pt x="796015" y="552005"/>
                  </a:lnTo>
                  <a:lnTo>
                    <a:pt x="796128" y="550524"/>
                  </a:lnTo>
                  <a:lnTo>
                    <a:pt x="796240" y="554967"/>
                  </a:lnTo>
                  <a:lnTo>
                    <a:pt x="796353" y="553486"/>
                  </a:lnTo>
                  <a:lnTo>
                    <a:pt x="796466" y="551709"/>
                  </a:lnTo>
                  <a:lnTo>
                    <a:pt x="796579" y="554078"/>
                  </a:lnTo>
                  <a:lnTo>
                    <a:pt x="796691" y="553486"/>
                  </a:lnTo>
                  <a:lnTo>
                    <a:pt x="796804" y="550228"/>
                  </a:lnTo>
                  <a:lnTo>
                    <a:pt x="796917" y="551413"/>
                  </a:lnTo>
                  <a:lnTo>
                    <a:pt x="797030" y="552597"/>
                  </a:lnTo>
                  <a:lnTo>
                    <a:pt x="797143" y="549932"/>
                  </a:lnTo>
                  <a:lnTo>
                    <a:pt x="797255" y="548748"/>
                  </a:lnTo>
                  <a:lnTo>
                    <a:pt x="797368" y="552005"/>
                  </a:lnTo>
                  <a:lnTo>
                    <a:pt x="797481" y="549932"/>
                  </a:lnTo>
                  <a:lnTo>
                    <a:pt x="797594" y="547859"/>
                  </a:lnTo>
                  <a:lnTo>
                    <a:pt x="797707" y="549340"/>
                  </a:lnTo>
                  <a:lnTo>
                    <a:pt x="797819" y="550821"/>
                  </a:lnTo>
                  <a:lnTo>
                    <a:pt x="797932" y="548451"/>
                  </a:lnTo>
                  <a:lnTo>
                    <a:pt x="798045" y="550228"/>
                  </a:lnTo>
                  <a:lnTo>
                    <a:pt x="798158" y="552005"/>
                  </a:lnTo>
                  <a:lnTo>
                    <a:pt x="798270" y="549340"/>
                  </a:lnTo>
                  <a:lnTo>
                    <a:pt x="798383" y="547859"/>
                  </a:lnTo>
                  <a:lnTo>
                    <a:pt x="798496" y="551413"/>
                  </a:lnTo>
                  <a:lnTo>
                    <a:pt x="798609" y="548155"/>
                  </a:lnTo>
                  <a:lnTo>
                    <a:pt x="798722" y="545194"/>
                  </a:lnTo>
                  <a:lnTo>
                    <a:pt x="798834" y="548748"/>
                  </a:lnTo>
                  <a:lnTo>
                    <a:pt x="798947" y="548155"/>
                  </a:lnTo>
                  <a:lnTo>
                    <a:pt x="799060" y="544602"/>
                  </a:lnTo>
                  <a:lnTo>
                    <a:pt x="799173" y="544898"/>
                  </a:lnTo>
                  <a:lnTo>
                    <a:pt x="799285" y="547267"/>
                  </a:lnTo>
                  <a:lnTo>
                    <a:pt x="799398" y="542529"/>
                  </a:lnTo>
                  <a:lnTo>
                    <a:pt x="799511" y="542529"/>
                  </a:lnTo>
                  <a:lnTo>
                    <a:pt x="799624" y="544009"/>
                  </a:lnTo>
                  <a:lnTo>
                    <a:pt x="799737" y="541048"/>
                  </a:lnTo>
                  <a:lnTo>
                    <a:pt x="799849" y="538679"/>
                  </a:lnTo>
                  <a:lnTo>
                    <a:pt x="799962" y="541640"/>
                  </a:lnTo>
                  <a:lnTo>
                    <a:pt x="800075" y="540752"/>
                  </a:lnTo>
                  <a:lnTo>
                    <a:pt x="800188" y="538679"/>
                  </a:lnTo>
                  <a:lnTo>
                    <a:pt x="800300" y="540752"/>
                  </a:lnTo>
                  <a:lnTo>
                    <a:pt x="800413" y="538679"/>
                  </a:lnTo>
                  <a:lnTo>
                    <a:pt x="800526" y="535421"/>
                  </a:lnTo>
                  <a:lnTo>
                    <a:pt x="800639" y="534533"/>
                  </a:lnTo>
                  <a:lnTo>
                    <a:pt x="800752" y="536902"/>
                  </a:lnTo>
                  <a:lnTo>
                    <a:pt x="800864" y="531868"/>
                  </a:lnTo>
                  <a:lnTo>
                    <a:pt x="800977" y="529202"/>
                  </a:lnTo>
                  <a:lnTo>
                    <a:pt x="801090" y="532460"/>
                  </a:lnTo>
                  <a:lnTo>
                    <a:pt x="801203" y="530683"/>
                  </a:lnTo>
                  <a:lnTo>
                    <a:pt x="801316" y="527722"/>
                  </a:lnTo>
                  <a:lnTo>
                    <a:pt x="801428" y="528018"/>
                  </a:lnTo>
                  <a:lnTo>
                    <a:pt x="801541" y="529498"/>
                  </a:lnTo>
                  <a:lnTo>
                    <a:pt x="801654" y="525945"/>
                  </a:lnTo>
                  <a:lnTo>
                    <a:pt x="801767" y="527129"/>
                  </a:lnTo>
                  <a:lnTo>
                    <a:pt x="801879" y="529202"/>
                  </a:lnTo>
                  <a:lnTo>
                    <a:pt x="801992" y="525056"/>
                  </a:lnTo>
                  <a:lnTo>
                    <a:pt x="802105" y="524168"/>
                  </a:lnTo>
                  <a:lnTo>
                    <a:pt x="802218" y="528018"/>
                  </a:lnTo>
                  <a:lnTo>
                    <a:pt x="802331" y="525649"/>
                  </a:lnTo>
                  <a:lnTo>
                    <a:pt x="802443" y="522095"/>
                  </a:lnTo>
                  <a:lnTo>
                    <a:pt x="802556" y="524168"/>
                  </a:lnTo>
                  <a:lnTo>
                    <a:pt x="802669" y="525056"/>
                  </a:lnTo>
                  <a:lnTo>
                    <a:pt x="802782" y="521799"/>
                  </a:lnTo>
                  <a:lnTo>
                    <a:pt x="802894" y="521799"/>
                  </a:lnTo>
                  <a:lnTo>
                    <a:pt x="803007" y="523872"/>
                  </a:lnTo>
                  <a:lnTo>
                    <a:pt x="803120" y="520614"/>
                  </a:lnTo>
                  <a:lnTo>
                    <a:pt x="803233" y="519726"/>
                  </a:lnTo>
                  <a:lnTo>
                    <a:pt x="803346" y="522095"/>
                  </a:lnTo>
                  <a:lnTo>
                    <a:pt x="803458" y="519430"/>
                  </a:lnTo>
                  <a:lnTo>
                    <a:pt x="803571" y="517061"/>
                  </a:lnTo>
                  <a:lnTo>
                    <a:pt x="803684" y="520318"/>
                  </a:lnTo>
                  <a:lnTo>
                    <a:pt x="803797" y="521207"/>
                  </a:lnTo>
                  <a:lnTo>
                    <a:pt x="803910" y="517061"/>
                  </a:lnTo>
                  <a:lnTo>
                    <a:pt x="804022" y="517357"/>
                  </a:lnTo>
                  <a:lnTo>
                    <a:pt x="804135" y="520614"/>
                  </a:lnTo>
                  <a:lnTo>
                    <a:pt x="804248" y="517949"/>
                  </a:lnTo>
                  <a:lnTo>
                    <a:pt x="804361" y="517357"/>
                  </a:lnTo>
                  <a:lnTo>
                    <a:pt x="804473" y="519726"/>
                  </a:lnTo>
                  <a:lnTo>
                    <a:pt x="804586" y="518541"/>
                  </a:lnTo>
                  <a:lnTo>
                    <a:pt x="804699" y="515876"/>
                  </a:lnTo>
                  <a:lnTo>
                    <a:pt x="804812" y="519430"/>
                  </a:lnTo>
                  <a:lnTo>
                    <a:pt x="804925" y="519726"/>
                  </a:lnTo>
                  <a:lnTo>
                    <a:pt x="805037" y="517357"/>
                  </a:lnTo>
                  <a:lnTo>
                    <a:pt x="805150" y="517357"/>
                  </a:lnTo>
                  <a:lnTo>
                    <a:pt x="805263" y="520022"/>
                  </a:lnTo>
                  <a:lnTo>
                    <a:pt x="805376" y="517949"/>
                  </a:lnTo>
                  <a:lnTo>
                    <a:pt x="805488" y="518245"/>
                  </a:lnTo>
                  <a:lnTo>
                    <a:pt x="805601" y="519726"/>
                  </a:lnTo>
                  <a:lnTo>
                    <a:pt x="805714" y="518541"/>
                  </a:lnTo>
                  <a:lnTo>
                    <a:pt x="805827" y="517653"/>
                  </a:lnTo>
                  <a:lnTo>
                    <a:pt x="805940" y="521207"/>
                  </a:lnTo>
                  <a:lnTo>
                    <a:pt x="806052" y="522983"/>
                  </a:lnTo>
                  <a:lnTo>
                    <a:pt x="806165" y="518541"/>
                  </a:lnTo>
                  <a:lnTo>
                    <a:pt x="806278" y="518541"/>
                  </a:lnTo>
                  <a:lnTo>
                    <a:pt x="806391" y="521207"/>
                  </a:lnTo>
                  <a:lnTo>
                    <a:pt x="806504" y="520614"/>
                  </a:lnTo>
                  <a:lnTo>
                    <a:pt x="806616" y="520910"/>
                  </a:lnTo>
                  <a:lnTo>
                    <a:pt x="806729" y="522687"/>
                  </a:lnTo>
                  <a:lnTo>
                    <a:pt x="806842" y="520318"/>
                  </a:lnTo>
                  <a:lnTo>
                    <a:pt x="806955" y="518541"/>
                  </a:lnTo>
                  <a:lnTo>
                    <a:pt x="807067" y="522095"/>
                  </a:lnTo>
                  <a:lnTo>
                    <a:pt x="807180" y="524168"/>
                  </a:lnTo>
                  <a:lnTo>
                    <a:pt x="807293" y="519430"/>
                  </a:lnTo>
                  <a:lnTo>
                    <a:pt x="807406" y="520022"/>
                  </a:lnTo>
                  <a:lnTo>
                    <a:pt x="807519" y="525649"/>
                  </a:lnTo>
                  <a:lnTo>
                    <a:pt x="807631" y="525056"/>
                  </a:lnTo>
                  <a:lnTo>
                    <a:pt x="807744" y="522095"/>
                  </a:lnTo>
                  <a:lnTo>
                    <a:pt x="807857" y="525056"/>
                  </a:lnTo>
                  <a:lnTo>
                    <a:pt x="807970" y="526833"/>
                  </a:lnTo>
                  <a:lnTo>
                    <a:pt x="808082" y="525056"/>
                  </a:lnTo>
                  <a:lnTo>
                    <a:pt x="808195" y="527722"/>
                  </a:lnTo>
                  <a:lnTo>
                    <a:pt x="808308" y="529498"/>
                  </a:lnTo>
                  <a:lnTo>
                    <a:pt x="808421" y="527425"/>
                  </a:lnTo>
                  <a:lnTo>
                    <a:pt x="808534" y="528610"/>
                  </a:lnTo>
                  <a:lnTo>
                    <a:pt x="808646" y="533644"/>
                  </a:lnTo>
                  <a:lnTo>
                    <a:pt x="808759" y="533348"/>
                  </a:lnTo>
                  <a:lnTo>
                    <a:pt x="808872" y="531275"/>
                  </a:lnTo>
                  <a:lnTo>
                    <a:pt x="808985" y="533644"/>
                  </a:lnTo>
                  <a:lnTo>
                    <a:pt x="809097" y="535125"/>
                  </a:lnTo>
                  <a:lnTo>
                    <a:pt x="809210" y="533941"/>
                  </a:lnTo>
                  <a:lnTo>
                    <a:pt x="809323" y="535421"/>
                  </a:lnTo>
                  <a:lnTo>
                    <a:pt x="809436" y="538087"/>
                  </a:lnTo>
                  <a:lnTo>
                    <a:pt x="809549" y="533644"/>
                  </a:lnTo>
                  <a:lnTo>
                    <a:pt x="809661" y="535421"/>
                  </a:lnTo>
                  <a:lnTo>
                    <a:pt x="809774" y="540456"/>
                  </a:lnTo>
                  <a:lnTo>
                    <a:pt x="809887" y="538679"/>
                  </a:lnTo>
                  <a:lnTo>
                    <a:pt x="810000" y="537198"/>
                  </a:lnTo>
                  <a:lnTo>
                    <a:pt x="810113" y="538975"/>
                  </a:lnTo>
                  <a:lnTo>
                    <a:pt x="810225" y="541048"/>
                  </a:lnTo>
                  <a:lnTo>
                    <a:pt x="810338" y="539863"/>
                  </a:lnTo>
                  <a:lnTo>
                    <a:pt x="810451" y="541640"/>
                  </a:lnTo>
                  <a:lnTo>
                    <a:pt x="810564" y="542529"/>
                  </a:lnTo>
                  <a:lnTo>
                    <a:pt x="810676" y="539863"/>
                  </a:lnTo>
                  <a:lnTo>
                    <a:pt x="810789" y="541048"/>
                  </a:lnTo>
                  <a:lnTo>
                    <a:pt x="810902" y="545490"/>
                  </a:lnTo>
                  <a:lnTo>
                    <a:pt x="811015" y="544009"/>
                  </a:lnTo>
                  <a:lnTo>
                    <a:pt x="811128" y="541640"/>
                  </a:lnTo>
                  <a:lnTo>
                    <a:pt x="811240" y="544898"/>
                  </a:lnTo>
                  <a:lnTo>
                    <a:pt x="811353" y="547267"/>
                  </a:lnTo>
                  <a:lnTo>
                    <a:pt x="811466" y="544009"/>
                  </a:lnTo>
                  <a:lnTo>
                    <a:pt x="811579" y="546378"/>
                  </a:lnTo>
                  <a:lnTo>
                    <a:pt x="811691" y="546971"/>
                  </a:lnTo>
                  <a:lnTo>
                    <a:pt x="811804" y="544009"/>
                  </a:lnTo>
                  <a:lnTo>
                    <a:pt x="811917" y="544009"/>
                  </a:lnTo>
                  <a:lnTo>
                    <a:pt x="812030" y="550228"/>
                  </a:lnTo>
                  <a:lnTo>
                    <a:pt x="812143" y="547563"/>
                  </a:lnTo>
                  <a:lnTo>
                    <a:pt x="812255" y="544602"/>
                  </a:lnTo>
                  <a:lnTo>
                    <a:pt x="812368" y="549636"/>
                  </a:lnTo>
                  <a:lnTo>
                    <a:pt x="812481" y="551117"/>
                  </a:lnTo>
                  <a:lnTo>
                    <a:pt x="812594" y="548451"/>
                  </a:lnTo>
                  <a:lnTo>
                    <a:pt x="812707" y="549340"/>
                  </a:lnTo>
                  <a:lnTo>
                    <a:pt x="812819" y="551413"/>
                  </a:lnTo>
                  <a:lnTo>
                    <a:pt x="812932" y="547859"/>
                  </a:lnTo>
                  <a:lnTo>
                    <a:pt x="813045" y="547267"/>
                  </a:lnTo>
                  <a:lnTo>
                    <a:pt x="813158" y="552005"/>
                  </a:lnTo>
                  <a:lnTo>
                    <a:pt x="813270" y="547563"/>
                  </a:lnTo>
                  <a:lnTo>
                    <a:pt x="813383" y="545194"/>
                  </a:lnTo>
                  <a:lnTo>
                    <a:pt x="813496" y="548748"/>
                  </a:lnTo>
                  <a:lnTo>
                    <a:pt x="813609" y="550524"/>
                  </a:lnTo>
                  <a:lnTo>
                    <a:pt x="813722" y="546378"/>
                  </a:lnTo>
                  <a:lnTo>
                    <a:pt x="813834" y="548155"/>
                  </a:lnTo>
                  <a:lnTo>
                    <a:pt x="813947" y="550524"/>
                  </a:lnTo>
                  <a:lnTo>
                    <a:pt x="814060" y="548155"/>
                  </a:lnTo>
                  <a:lnTo>
                    <a:pt x="814173" y="548451"/>
                  </a:lnTo>
                  <a:lnTo>
                    <a:pt x="814285" y="550524"/>
                  </a:lnTo>
                  <a:lnTo>
                    <a:pt x="814398" y="548155"/>
                  </a:lnTo>
                  <a:lnTo>
                    <a:pt x="814511" y="546082"/>
                  </a:lnTo>
                  <a:lnTo>
                    <a:pt x="814624" y="549340"/>
                  </a:lnTo>
                  <a:lnTo>
                    <a:pt x="814737" y="549044"/>
                  </a:lnTo>
                  <a:lnTo>
                    <a:pt x="814849" y="544898"/>
                  </a:lnTo>
                  <a:lnTo>
                    <a:pt x="814962" y="546971"/>
                  </a:lnTo>
                  <a:lnTo>
                    <a:pt x="815075" y="547267"/>
                  </a:lnTo>
                  <a:lnTo>
                    <a:pt x="815188" y="544009"/>
                  </a:lnTo>
                  <a:lnTo>
                    <a:pt x="815300" y="543713"/>
                  </a:lnTo>
                  <a:lnTo>
                    <a:pt x="815413" y="546082"/>
                  </a:lnTo>
                  <a:lnTo>
                    <a:pt x="815526" y="542529"/>
                  </a:lnTo>
                  <a:lnTo>
                    <a:pt x="815639" y="540456"/>
                  </a:lnTo>
                  <a:lnTo>
                    <a:pt x="815752" y="543121"/>
                  </a:lnTo>
                  <a:lnTo>
                    <a:pt x="815864" y="541640"/>
                  </a:lnTo>
                  <a:lnTo>
                    <a:pt x="815977" y="538087"/>
                  </a:lnTo>
                  <a:lnTo>
                    <a:pt x="816090" y="539271"/>
                  </a:lnTo>
                  <a:lnTo>
                    <a:pt x="816203" y="539567"/>
                  </a:lnTo>
                  <a:lnTo>
                    <a:pt x="816316" y="535717"/>
                  </a:lnTo>
                  <a:lnTo>
                    <a:pt x="816428" y="536014"/>
                  </a:lnTo>
                  <a:lnTo>
                    <a:pt x="816541" y="537790"/>
                  </a:lnTo>
                  <a:lnTo>
                    <a:pt x="816654" y="534237"/>
                  </a:lnTo>
                  <a:lnTo>
                    <a:pt x="816767" y="532460"/>
                  </a:lnTo>
                  <a:lnTo>
                    <a:pt x="816879" y="533644"/>
                  </a:lnTo>
                  <a:lnTo>
                    <a:pt x="816992" y="532460"/>
                  </a:lnTo>
                  <a:lnTo>
                    <a:pt x="817105" y="529498"/>
                  </a:lnTo>
                  <a:lnTo>
                    <a:pt x="817218" y="530387"/>
                  </a:lnTo>
                  <a:lnTo>
                    <a:pt x="817331" y="530979"/>
                  </a:lnTo>
                  <a:lnTo>
                    <a:pt x="817443" y="527722"/>
                  </a:lnTo>
                  <a:lnTo>
                    <a:pt x="817556" y="529202"/>
                  </a:lnTo>
                  <a:lnTo>
                    <a:pt x="817669" y="531571"/>
                  </a:lnTo>
                  <a:lnTo>
                    <a:pt x="817782" y="527425"/>
                  </a:lnTo>
                  <a:lnTo>
                    <a:pt x="817894" y="525352"/>
                  </a:lnTo>
                  <a:lnTo>
                    <a:pt x="818007" y="527722"/>
                  </a:lnTo>
                  <a:lnTo>
                    <a:pt x="818120" y="527129"/>
                  </a:lnTo>
                  <a:lnTo>
                    <a:pt x="818233" y="522983"/>
                  </a:lnTo>
                  <a:lnTo>
                    <a:pt x="818346" y="523872"/>
                  </a:lnTo>
                  <a:lnTo>
                    <a:pt x="818458" y="523872"/>
                  </a:lnTo>
                  <a:lnTo>
                    <a:pt x="818571" y="520318"/>
                  </a:lnTo>
                  <a:lnTo>
                    <a:pt x="818684" y="520614"/>
                  </a:lnTo>
                  <a:lnTo>
                    <a:pt x="818797" y="521799"/>
                  </a:lnTo>
                  <a:lnTo>
                    <a:pt x="818910" y="518541"/>
                  </a:lnTo>
                  <a:lnTo>
                    <a:pt x="819022" y="516468"/>
                  </a:lnTo>
                  <a:lnTo>
                    <a:pt x="819135" y="519430"/>
                  </a:lnTo>
                  <a:lnTo>
                    <a:pt x="819248" y="518837"/>
                  </a:lnTo>
                  <a:lnTo>
                    <a:pt x="819361" y="516172"/>
                  </a:lnTo>
                  <a:lnTo>
                    <a:pt x="819473" y="517061"/>
                  </a:lnTo>
                  <a:lnTo>
                    <a:pt x="819586" y="519430"/>
                  </a:lnTo>
                  <a:lnTo>
                    <a:pt x="819699" y="515876"/>
                  </a:lnTo>
                  <a:lnTo>
                    <a:pt x="819812" y="515580"/>
                  </a:lnTo>
                  <a:lnTo>
                    <a:pt x="819925" y="517653"/>
                  </a:lnTo>
                  <a:lnTo>
                    <a:pt x="820037" y="514395"/>
                  </a:lnTo>
                  <a:lnTo>
                    <a:pt x="820150" y="512618"/>
                  </a:lnTo>
                  <a:lnTo>
                    <a:pt x="820263" y="516468"/>
                  </a:lnTo>
                  <a:lnTo>
                    <a:pt x="820376" y="517061"/>
                  </a:lnTo>
                  <a:lnTo>
                    <a:pt x="820488" y="514099"/>
                  </a:lnTo>
                  <a:lnTo>
                    <a:pt x="820601" y="515580"/>
                  </a:lnTo>
                  <a:lnTo>
                    <a:pt x="820714" y="518245"/>
                  </a:lnTo>
                  <a:lnTo>
                    <a:pt x="820827" y="515876"/>
                  </a:lnTo>
                  <a:lnTo>
                    <a:pt x="820940" y="514395"/>
                  </a:lnTo>
                  <a:lnTo>
                    <a:pt x="821052" y="517653"/>
                  </a:lnTo>
                  <a:lnTo>
                    <a:pt x="821165" y="515580"/>
                  </a:lnTo>
                  <a:lnTo>
                    <a:pt x="821278" y="514691"/>
                  </a:lnTo>
                  <a:lnTo>
                    <a:pt x="821391" y="518541"/>
                  </a:lnTo>
                  <a:lnTo>
                    <a:pt x="821504" y="517357"/>
                  </a:lnTo>
                  <a:lnTo>
                    <a:pt x="821616" y="514691"/>
                  </a:lnTo>
                  <a:lnTo>
                    <a:pt x="821729" y="514988"/>
                  </a:lnTo>
                  <a:lnTo>
                    <a:pt x="821842" y="517653"/>
                  </a:lnTo>
                  <a:lnTo>
                    <a:pt x="821955" y="514988"/>
                  </a:lnTo>
                  <a:lnTo>
                    <a:pt x="822067" y="514691"/>
                  </a:lnTo>
                  <a:lnTo>
                    <a:pt x="822180" y="517357"/>
                  </a:lnTo>
                  <a:lnTo>
                    <a:pt x="822293" y="516172"/>
                  </a:lnTo>
                  <a:lnTo>
                    <a:pt x="822406" y="512618"/>
                  </a:lnTo>
                  <a:lnTo>
                    <a:pt x="822519" y="515876"/>
                  </a:lnTo>
                  <a:lnTo>
                    <a:pt x="822631" y="518541"/>
                  </a:lnTo>
                  <a:lnTo>
                    <a:pt x="822744" y="513803"/>
                  </a:lnTo>
                  <a:lnTo>
                    <a:pt x="822857" y="516468"/>
                  </a:lnTo>
                  <a:lnTo>
                    <a:pt x="822970" y="520022"/>
                  </a:lnTo>
                  <a:lnTo>
                    <a:pt x="823082" y="518245"/>
                  </a:lnTo>
                  <a:lnTo>
                    <a:pt x="823195" y="516468"/>
                  </a:lnTo>
                  <a:lnTo>
                    <a:pt x="823308" y="520614"/>
                  </a:lnTo>
                  <a:lnTo>
                    <a:pt x="823421" y="520614"/>
                  </a:lnTo>
                  <a:lnTo>
                    <a:pt x="823534" y="518837"/>
                  </a:lnTo>
                  <a:lnTo>
                    <a:pt x="823646" y="522983"/>
                  </a:lnTo>
                  <a:lnTo>
                    <a:pt x="823759" y="524168"/>
                  </a:lnTo>
                  <a:lnTo>
                    <a:pt x="823872" y="522687"/>
                  </a:lnTo>
                  <a:lnTo>
                    <a:pt x="823985" y="524464"/>
                  </a:lnTo>
                  <a:lnTo>
                    <a:pt x="824097" y="529202"/>
                  </a:lnTo>
                  <a:lnTo>
                    <a:pt x="824210" y="525945"/>
                  </a:lnTo>
                  <a:lnTo>
                    <a:pt x="824323" y="525056"/>
                  </a:lnTo>
                  <a:lnTo>
                    <a:pt x="824436" y="529498"/>
                  </a:lnTo>
                  <a:lnTo>
                    <a:pt x="824549" y="530387"/>
                  </a:lnTo>
                  <a:lnTo>
                    <a:pt x="824661" y="528018"/>
                  </a:lnTo>
                  <a:lnTo>
                    <a:pt x="824774" y="530387"/>
                  </a:lnTo>
                  <a:lnTo>
                    <a:pt x="824887" y="532164"/>
                  </a:lnTo>
                  <a:lnTo>
                    <a:pt x="825000" y="529795"/>
                  </a:lnTo>
                  <a:lnTo>
                    <a:pt x="825113" y="532164"/>
                  </a:lnTo>
                  <a:lnTo>
                    <a:pt x="825225" y="534237"/>
                  </a:lnTo>
                  <a:lnTo>
                    <a:pt x="825338" y="533348"/>
                  </a:lnTo>
                  <a:lnTo>
                    <a:pt x="825451" y="533644"/>
                  </a:lnTo>
                  <a:lnTo>
                    <a:pt x="825564" y="537790"/>
                  </a:lnTo>
                  <a:lnTo>
                    <a:pt x="825676" y="536606"/>
                  </a:lnTo>
                  <a:lnTo>
                    <a:pt x="825789" y="535421"/>
                  </a:lnTo>
                  <a:lnTo>
                    <a:pt x="825902" y="539567"/>
                  </a:lnTo>
                  <a:lnTo>
                    <a:pt x="826015" y="540159"/>
                  </a:lnTo>
                  <a:lnTo>
                    <a:pt x="826128" y="537198"/>
                  </a:lnTo>
                  <a:lnTo>
                    <a:pt x="826240" y="539567"/>
                  </a:lnTo>
                  <a:lnTo>
                    <a:pt x="826353" y="541640"/>
                  </a:lnTo>
                  <a:lnTo>
                    <a:pt x="826466" y="539863"/>
                  </a:lnTo>
                  <a:lnTo>
                    <a:pt x="826579" y="540752"/>
                  </a:lnTo>
                  <a:lnTo>
                    <a:pt x="826691" y="543713"/>
                  </a:lnTo>
                  <a:lnTo>
                    <a:pt x="826804" y="542529"/>
                  </a:lnTo>
                  <a:lnTo>
                    <a:pt x="826917" y="541048"/>
                  </a:lnTo>
                  <a:lnTo>
                    <a:pt x="827030" y="542825"/>
                  </a:lnTo>
                  <a:lnTo>
                    <a:pt x="827143" y="542529"/>
                  </a:lnTo>
                  <a:lnTo>
                    <a:pt x="827255" y="540752"/>
                  </a:lnTo>
                  <a:lnTo>
                    <a:pt x="827368" y="544009"/>
                  </a:lnTo>
                  <a:lnTo>
                    <a:pt x="827481" y="548155"/>
                  </a:lnTo>
                  <a:lnTo>
                    <a:pt x="827594" y="544898"/>
                  </a:lnTo>
                  <a:lnTo>
                    <a:pt x="827707" y="544602"/>
                  </a:lnTo>
                  <a:lnTo>
                    <a:pt x="827819" y="549340"/>
                  </a:lnTo>
                  <a:lnTo>
                    <a:pt x="827932" y="548451"/>
                  </a:lnTo>
                  <a:lnTo>
                    <a:pt x="828045" y="547267"/>
                  </a:lnTo>
                  <a:lnTo>
                    <a:pt x="828158" y="549932"/>
                  </a:lnTo>
                  <a:lnTo>
                    <a:pt x="828270" y="548451"/>
                  </a:lnTo>
                  <a:lnTo>
                    <a:pt x="828383" y="544602"/>
                  </a:lnTo>
                  <a:lnTo>
                    <a:pt x="828496" y="547563"/>
                  </a:lnTo>
                  <a:lnTo>
                    <a:pt x="828609" y="551413"/>
                  </a:lnTo>
                  <a:lnTo>
                    <a:pt x="828722" y="546082"/>
                  </a:lnTo>
                  <a:lnTo>
                    <a:pt x="828834" y="546082"/>
                  </a:lnTo>
                  <a:lnTo>
                    <a:pt x="828947" y="551117"/>
                  </a:lnTo>
                  <a:lnTo>
                    <a:pt x="829060" y="550524"/>
                  </a:lnTo>
                  <a:lnTo>
                    <a:pt x="829173" y="548155"/>
                  </a:lnTo>
                  <a:lnTo>
                    <a:pt x="829285" y="551117"/>
                  </a:lnTo>
                  <a:lnTo>
                    <a:pt x="829398" y="552005"/>
                  </a:lnTo>
                  <a:lnTo>
                    <a:pt x="829511" y="547563"/>
                  </a:lnTo>
                  <a:lnTo>
                    <a:pt x="829624" y="550228"/>
                  </a:lnTo>
                  <a:lnTo>
                    <a:pt x="829737" y="552597"/>
                  </a:lnTo>
                  <a:lnTo>
                    <a:pt x="829849" y="550821"/>
                  </a:lnTo>
                  <a:lnTo>
                    <a:pt x="829962" y="549636"/>
                  </a:lnTo>
                  <a:lnTo>
                    <a:pt x="830075" y="552597"/>
                  </a:lnTo>
                  <a:lnTo>
                    <a:pt x="830188" y="550821"/>
                  </a:lnTo>
                  <a:lnTo>
                    <a:pt x="830301" y="549340"/>
                  </a:lnTo>
                  <a:lnTo>
                    <a:pt x="830413" y="551413"/>
                  </a:lnTo>
                  <a:lnTo>
                    <a:pt x="830526" y="550524"/>
                  </a:lnTo>
                  <a:lnTo>
                    <a:pt x="830639" y="547563"/>
                  </a:lnTo>
                  <a:lnTo>
                    <a:pt x="830752" y="547859"/>
                  </a:lnTo>
                  <a:lnTo>
                    <a:pt x="830864" y="549636"/>
                  </a:lnTo>
                  <a:lnTo>
                    <a:pt x="830977" y="546378"/>
                  </a:lnTo>
                  <a:lnTo>
                    <a:pt x="831090" y="545786"/>
                  </a:lnTo>
                  <a:lnTo>
                    <a:pt x="831203" y="548748"/>
                  </a:lnTo>
                  <a:lnTo>
                    <a:pt x="831316" y="547563"/>
                  </a:lnTo>
                  <a:lnTo>
                    <a:pt x="831428" y="546378"/>
                  </a:lnTo>
                  <a:lnTo>
                    <a:pt x="831541" y="548155"/>
                  </a:lnTo>
                  <a:lnTo>
                    <a:pt x="831654" y="548748"/>
                  </a:lnTo>
                  <a:lnTo>
                    <a:pt x="831767" y="544898"/>
                  </a:lnTo>
                  <a:lnTo>
                    <a:pt x="831879" y="546378"/>
                  </a:lnTo>
                  <a:lnTo>
                    <a:pt x="831992" y="547859"/>
                  </a:lnTo>
                  <a:lnTo>
                    <a:pt x="832105" y="544898"/>
                  </a:lnTo>
                  <a:lnTo>
                    <a:pt x="832218" y="546378"/>
                  </a:lnTo>
                  <a:lnTo>
                    <a:pt x="832331" y="549636"/>
                  </a:lnTo>
                  <a:lnTo>
                    <a:pt x="832443" y="546675"/>
                  </a:lnTo>
                  <a:lnTo>
                    <a:pt x="832556" y="542825"/>
                  </a:lnTo>
                  <a:lnTo>
                    <a:pt x="832669" y="544009"/>
                  </a:lnTo>
                  <a:lnTo>
                    <a:pt x="832782" y="544009"/>
                  </a:lnTo>
                  <a:lnTo>
                    <a:pt x="832894" y="542232"/>
                  </a:lnTo>
                  <a:lnTo>
                    <a:pt x="833007" y="541048"/>
                  </a:lnTo>
                  <a:lnTo>
                    <a:pt x="833120" y="540456"/>
                  </a:lnTo>
                  <a:lnTo>
                    <a:pt x="833233" y="538679"/>
                  </a:lnTo>
                  <a:lnTo>
                    <a:pt x="833346" y="538679"/>
                  </a:lnTo>
                  <a:lnTo>
                    <a:pt x="833458" y="540752"/>
                  </a:lnTo>
                  <a:lnTo>
                    <a:pt x="833571" y="537494"/>
                  </a:lnTo>
                  <a:lnTo>
                    <a:pt x="833684" y="536014"/>
                  </a:lnTo>
                  <a:lnTo>
                    <a:pt x="833797" y="537494"/>
                  </a:lnTo>
                  <a:lnTo>
                    <a:pt x="833910" y="536902"/>
                  </a:lnTo>
                  <a:lnTo>
                    <a:pt x="834022" y="533644"/>
                  </a:lnTo>
                  <a:lnTo>
                    <a:pt x="834135" y="533348"/>
                  </a:lnTo>
                  <a:lnTo>
                    <a:pt x="834248" y="534533"/>
                  </a:lnTo>
                  <a:lnTo>
                    <a:pt x="834361" y="532460"/>
                  </a:lnTo>
                  <a:lnTo>
                    <a:pt x="834473" y="532460"/>
                  </a:lnTo>
                  <a:lnTo>
                    <a:pt x="834586" y="533644"/>
                  </a:lnTo>
                  <a:lnTo>
                    <a:pt x="834699" y="532460"/>
                  </a:lnTo>
                  <a:lnTo>
                    <a:pt x="834812" y="529498"/>
                  </a:lnTo>
                  <a:lnTo>
                    <a:pt x="834925" y="532164"/>
                  </a:lnTo>
                  <a:lnTo>
                    <a:pt x="835037" y="531275"/>
                  </a:lnTo>
                  <a:lnTo>
                    <a:pt x="835150" y="528018"/>
                  </a:lnTo>
                  <a:lnTo>
                    <a:pt x="835263" y="529202"/>
                  </a:lnTo>
                  <a:lnTo>
                    <a:pt x="835376" y="530091"/>
                  </a:lnTo>
                  <a:lnTo>
                    <a:pt x="835488" y="527129"/>
                  </a:lnTo>
                  <a:lnTo>
                    <a:pt x="835601" y="526537"/>
                  </a:lnTo>
                  <a:lnTo>
                    <a:pt x="835714" y="529202"/>
                  </a:lnTo>
                  <a:lnTo>
                    <a:pt x="835827" y="528018"/>
                  </a:lnTo>
                  <a:lnTo>
                    <a:pt x="835940" y="525056"/>
                  </a:lnTo>
                  <a:lnTo>
                    <a:pt x="836052" y="527722"/>
                  </a:lnTo>
                  <a:lnTo>
                    <a:pt x="836165" y="528018"/>
                  </a:lnTo>
                  <a:lnTo>
                    <a:pt x="836278" y="524760"/>
                  </a:lnTo>
                  <a:lnTo>
                    <a:pt x="836391" y="524168"/>
                  </a:lnTo>
                  <a:lnTo>
                    <a:pt x="836504" y="526833"/>
                  </a:lnTo>
                  <a:lnTo>
                    <a:pt x="836616" y="522687"/>
                  </a:lnTo>
                  <a:lnTo>
                    <a:pt x="836729" y="522687"/>
                  </a:lnTo>
                  <a:lnTo>
                    <a:pt x="836842" y="527129"/>
                  </a:lnTo>
                  <a:lnTo>
                    <a:pt x="836955" y="524464"/>
                  </a:lnTo>
                  <a:lnTo>
                    <a:pt x="837067" y="521503"/>
                  </a:lnTo>
                  <a:lnTo>
                    <a:pt x="837180" y="522095"/>
                  </a:lnTo>
                  <a:lnTo>
                    <a:pt x="837293" y="523279"/>
                  </a:lnTo>
                  <a:lnTo>
                    <a:pt x="837406" y="519430"/>
                  </a:lnTo>
                  <a:lnTo>
                    <a:pt x="837519" y="519726"/>
                  </a:lnTo>
                  <a:lnTo>
                    <a:pt x="837631" y="520022"/>
                  </a:lnTo>
                  <a:lnTo>
                    <a:pt x="837744" y="515876"/>
                  </a:lnTo>
                  <a:lnTo>
                    <a:pt x="837857" y="516468"/>
                  </a:lnTo>
                  <a:lnTo>
                    <a:pt x="837970" y="520614"/>
                  </a:lnTo>
                  <a:lnTo>
                    <a:pt x="838082" y="519430"/>
                  </a:lnTo>
                  <a:lnTo>
                    <a:pt x="838195" y="514099"/>
                  </a:lnTo>
                  <a:lnTo>
                    <a:pt x="838308" y="517653"/>
                  </a:lnTo>
                  <a:lnTo>
                    <a:pt x="838421" y="518541"/>
                  </a:lnTo>
                  <a:lnTo>
                    <a:pt x="838534" y="516764"/>
                  </a:lnTo>
                  <a:lnTo>
                    <a:pt x="838646" y="515876"/>
                  </a:lnTo>
                  <a:lnTo>
                    <a:pt x="838759" y="518245"/>
                  </a:lnTo>
                  <a:lnTo>
                    <a:pt x="838872" y="515580"/>
                  </a:lnTo>
                  <a:lnTo>
                    <a:pt x="838985" y="516468"/>
                  </a:lnTo>
                  <a:lnTo>
                    <a:pt x="839097" y="520614"/>
                  </a:lnTo>
                  <a:lnTo>
                    <a:pt x="839210" y="517949"/>
                  </a:lnTo>
                  <a:lnTo>
                    <a:pt x="839323" y="515284"/>
                  </a:lnTo>
                  <a:lnTo>
                    <a:pt x="839436" y="518837"/>
                  </a:lnTo>
                  <a:lnTo>
                    <a:pt x="839549" y="521799"/>
                  </a:lnTo>
                  <a:lnTo>
                    <a:pt x="839661" y="517357"/>
                  </a:lnTo>
                  <a:lnTo>
                    <a:pt x="839774" y="518541"/>
                  </a:lnTo>
                  <a:lnTo>
                    <a:pt x="839887" y="520614"/>
                  </a:lnTo>
                  <a:lnTo>
                    <a:pt x="840000" y="517357"/>
                  </a:lnTo>
                  <a:lnTo>
                    <a:pt x="840113" y="517357"/>
                  </a:lnTo>
                  <a:lnTo>
                    <a:pt x="840225" y="520614"/>
                  </a:lnTo>
                  <a:lnTo>
                    <a:pt x="840338" y="517949"/>
                  </a:lnTo>
                  <a:lnTo>
                    <a:pt x="840451" y="514099"/>
                  </a:lnTo>
                  <a:lnTo>
                    <a:pt x="840564" y="520022"/>
                  </a:lnTo>
                  <a:lnTo>
                    <a:pt x="840676" y="520910"/>
                  </a:lnTo>
                  <a:lnTo>
                    <a:pt x="840789" y="518245"/>
                  </a:lnTo>
                  <a:lnTo>
                    <a:pt x="840902" y="519134"/>
                  </a:lnTo>
                  <a:lnTo>
                    <a:pt x="841015" y="523279"/>
                  </a:lnTo>
                  <a:lnTo>
                    <a:pt x="841128" y="521799"/>
                  </a:lnTo>
                  <a:lnTo>
                    <a:pt x="841240" y="521799"/>
                  </a:lnTo>
                  <a:lnTo>
                    <a:pt x="841353" y="526537"/>
                  </a:lnTo>
                  <a:lnTo>
                    <a:pt x="841466" y="523576"/>
                  </a:lnTo>
                  <a:lnTo>
                    <a:pt x="841579" y="522687"/>
                  </a:lnTo>
                  <a:lnTo>
                    <a:pt x="841691" y="527425"/>
                  </a:lnTo>
                  <a:lnTo>
                    <a:pt x="841804" y="529202"/>
                  </a:lnTo>
                  <a:lnTo>
                    <a:pt x="841917" y="525056"/>
                  </a:lnTo>
                  <a:lnTo>
                    <a:pt x="842030" y="526537"/>
                  </a:lnTo>
                  <a:lnTo>
                    <a:pt x="842143" y="530387"/>
                  </a:lnTo>
                  <a:lnTo>
                    <a:pt x="842255" y="526833"/>
                  </a:lnTo>
                  <a:lnTo>
                    <a:pt x="842368" y="526537"/>
                  </a:lnTo>
                  <a:lnTo>
                    <a:pt x="842481" y="529795"/>
                  </a:lnTo>
                  <a:lnTo>
                    <a:pt x="842594" y="528018"/>
                  </a:lnTo>
                  <a:lnTo>
                    <a:pt x="842707" y="525945"/>
                  </a:lnTo>
                  <a:lnTo>
                    <a:pt x="842819" y="529795"/>
                  </a:lnTo>
                  <a:lnTo>
                    <a:pt x="842932" y="531571"/>
                  </a:lnTo>
                  <a:lnTo>
                    <a:pt x="843045" y="528018"/>
                  </a:lnTo>
                  <a:lnTo>
                    <a:pt x="843158" y="530979"/>
                  </a:lnTo>
                  <a:lnTo>
                    <a:pt x="843270" y="533348"/>
                  </a:lnTo>
                  <a:lnTo>
                    <a:pt x="843383" y="530979"/>
                  </a:lnTo>
                  <a:lnTo>
                    <a:pt x="843496" y="531868"/>
                  </a:lnTo>
                  <a:lnTo>
                    <a:pt x="843609" y="535421"/>
                  </a:lnTo>
                  <a:lnTo>
                    <a:pt x="843722" y="533941"/>
                  </a:lnTo>
                  <a:lnTo>
                    <a:pt x="843834" y="532460"/>
                  </a:lnTo>
                  <a:lnTo>
                    <a:pt x="843947" y="536014"/>
                  </a:lnTo>
                  <a:lnTo>
                    <a:pt x="844060" y="538679"/>
                  </a:lnTo>
                  <a:lnTo>
                    <a:pt x="844173" y="535421"/>
                  </a:lnTo>
                  <a:lnTo>
                    <a:pt x="844285" y="536606"/>
                  </a:lnTo>
                  <a:lnTo>
                    <a:pt x="844398" y="539271"/>
                  </a:lnTo>
                  <a:lnTo>
                    <a:pt x="844511" y="538087"/>
                  </a:lnTo>
                  <a:lnTo>
                    <a:pt x="844624" y="537494"/>
                  </a:lnTo>
                  <a:lnTo>
                    <a:pt x="844737" y="540456"/>
                  </a:lnTo>
                  <a:lnTo>
                    <a:pt x="844849" y="539567"/>
                  </a:lnTo>
                  <a:lnTo>
                    <a:pt x="844962" y="538383"/>
                  </a:lnTo>
                  <a:lnTo>
                    <a:pt x="845075" y="542529"/>
                  </a:lnTo>
                  <a:lnTo>
                    <a:pt x="845188" y="541048"/>
                  </a:lnTo>
                  <a:lnTo>
                    <a:pt x="845301" y="538975"/>
                  </a:lnTo>
                  <a:lnTo>
                    <a:pt x="845413" y="540752"/>
                  </a:lnTo>
                  <a:lnTo>
                    <a:pt x="845526" y="544009"/>
                  </a:lnTo>
                  <a:lnTo>
                    <a:pt x="845639" y="542529"/>
                  </a:lnTo>
                  <a:lnTo>
                    <a:pt x="845752" y="542825"/>
                  </a:lnTo>
                  <a:lnTo>
                    <a:pt x="845864" y="546378"/>
                  </a:lnTo>
                  <a:lnTo>
                    <a:pt x="845977" y="546378"/>
                  </a:lnTo>
                  <a:lnTo>
                    <a:pt x="846090" y="546082"/>
                  </a:lnTo>
                  <a:lnTo>
                    <a:pt x="846203" y="548155"/>
                  </a:lnTo>
                  <a:lnTo>
                    <a:pt x="846316" y="550228"/>
                  </a:lnTo>
                  <a:lnTo>
                    <a:pt x="846428" y="547267"/>
                  </a:lnTo>
                  <a:lnTo>
                    <a:pt x="846541" y="549340"/>
                  </a:lnTo>
                  <a:lnTo>
                    <a:pt x="846654" y="552597"/>
                  </a:lnTo>
                  <a:lnTo>
                    <a:pt x="846767" y="550524"/>
                  </a:lnTo>
                  <a:lnTo>
                    <a:pt x="846879" y="549044"/>
                  </a:lnTo>
                  <a:lnTo>
                    <a:pt x="846992" y="550821"/>
                  </a:lnTo>
                  <a:lnTo>
                    <a:pt x="847105" y="552301"/>
                  </a:lnTo>
                  <a:lnTo>
                    <a:pt x="847218" y="549636"/>
                  </a:lnTo>
                  <a:lnTo>
                    <a:pt x="847331" y="550228"/>
                  </a:lnTo>
                  <a:lnTo>
                    <a:pt x="847443" y="550228"/>
                  </a:lnTo>
                  <a:lnTo>
                    <a:pt x="847556" y="549340"/>
                  </a:lnTo>
                  <a:lnTo>
                    <a:pt x="847669" y="550524"/>
                  </a:lnTo>
                  <a:lnTo>
                    <a:pt x="847782" y="552597"/>
                  </a:lnTo>
                  <a:lnTo>
                    <a:pt x="847894" y="549932"/>
                  </a:lnTo>
                  <a:lnTo>
                    <a:pt x="848007" y="547267"/>
                  </a:lnTo>
                  <a:lnTo>
                    <a:pt x="848120" y="550524"/>
                  </a:lnTo>
                  <a:lnTo>
                    <a:pt x="848233" y="549932"/>
                  </a:lnTo>
                  <a:lnTo>
                    <a:pt x="848346" y="546082"/>
                  </a:lnTo>
                  <a:lnTo>
                    <a:pt x="848458" y="547563"/>
                  </a:lnTo>
                  <a:lnTo>
                    <a:pt x="848571" y="549340"/>
                  </a:lnTo>
                  <a:lnTo>
                    <a:pt x="848684" y="547267"/>
                  </a:lnTo>
                  <a:lnTo>
                    <a:pt x="848797" y="546675"/>
                  </a:lnTo>
                  <a:lnTo>
                    <a:pt x="848910" y="549636"/>
                  </a:lnTo>
                  <a:lnTo>
                    <a:pt x="849022" y="547267"/>
                  </a:lnTo>
                  <a:lnTo>
                    <a:pt x="849135" y="546378"/>
                  </a:lnTo>
                  <a:lnTo>
                    <a:pt x="849248" y="551413"/>
                  </a:lnTo>
                  <a:lnTo>
                    <a:pt x="849361" y="550821"/>
                  </a:lnTo>
                  <a:lnTo>
                    <a:pt x="849473" y="546378"/>
                  </a:lnTo>
                  <a:lnTo>
                    <a:pt x="849586" y="546675"/>
                  </a:lnTo>
                  <a:lnTo>
                    <a:pt x="849699" y="550228"/>
                  </a:lnTo>
                  <a:lnTo>
                    <a:pt x="849812" y="546675"/>
                  </a:lnTo>
                  <a:lnTo>
                    <a:pt x="849925" y="545194"/>
                  </a:lnTo>
                  <a:lnTo>
                    <a:pt x="850037" y="547267"/>
                  </a:lnTo>
                  <a:lnTo>
                    <a:pt x="850150" y="544305"/>
                  </a:lnTo>
                  <a:lnTo>
                    <a:pt x="850263" y="544305"/>
                  </a:lnTo>
                  <a:lnTo>
                    <a:pt x="850376" y="546675"/>
                  </a:lnTo>
                  <a:lnTo>
                    <a:pt x="850488" y="545194"/>
                  </a:lnTo>
                  <a:lnTo>
                    <a:pt x="850601" y="541936"/>
                  </a:lnTo>
                  <a:lnTo>
                    <a:pt x="850714" y="544009"/>
                  </a:lnTo>
                  <a:lnTo>
                    <a:pt x="850827" y="544602"/>
                  </a:lnTo>
                  <a:lnTo>
                    <a:pt x="850940" y="540159"/>
                  </a:lnTo>
                  <a:lnTo>
                    <a:pt x="851052" y="540752"/>
                  </a:lnTo>
                  <a:lnTo>
                    <a:pt x="851165" y="542825"/>
                  </a:lnTo>
                  <a:lnTo>
                    <a:pt x="851278" y="540159"/>
                  </a:lnTo>
                  <a:lnTo>
                    <a:pt x="851391" y="538975"/>
                  </a:lnTo>
                  <a:lnTo>
                    <a:pt x="851504" y="541048"/>
                  </a:lnTo>
                  <a:lnTo>
                    <a:pt x="851616" y="539567"/>
                  </a:lnTo>
                  <a:lnTo>
                    <a:pt x="851729" y="536014"/>
                  </a:lnTo>
                  <a:lnTo>
                    <a:pt x="851842" y="538383"/>
                  </a:lnTo>
                  <a:lnTo>
                    <a:pt x="851955" y="538383"/>
                  </a:lnTo>
                  <a:lnTo>
                    <a:pt x="852067" y="533941"/>
                  </a:lnTo>
                  <a:lnTo>
                    <a:pt x="852180" y="534829"/>
                  </a:lnTo>
                  <a:lnTo>
                    <a:pt x="852293" y="536606"/>
                  </a:lnTo>
                  <a:lnTo>
                    <a:pt x="852406" y="534829"/>
                  </a:lnTo>
                  <a:lnTo>
                    <a:pt x="852519" y="531275"/>
                  </a:lnTo>
                  <a:lnTo>
                    <a:pt x="852631" y="534237"/>
                  </a:lnTo>
                  <a:lnTo>
                    <a:pt x="852744" y="533052"/>
                  </a:lnTo>
                  <a:lnTo>
                    <a:pt x="852857" y="530091"/>
                  </a:lnTo>
                  <a:lnTo>
                    <a:pt x="852970" y="531868"/>
                  </a:lnTo>
                  <a:lnTo>
                    <a:pt x="853082" y="531275"/>
                  </a:lnTo>
                  <a:lnTo>
                    <a:pt x="853195" y="529202"/>
                  </a:lnTo>
                  <a:lnTo>
                    <a:pt x="853308" y="529795"/>
                  </a:lnTo>
                  <a:lnTo>
                    <a:pt x="853421" y="532164"/>
                  </a:lnTo>
                  <a:lnTo>
                    <a:pt x="853534" y="526833"/>
                  </a:lnTo>
                  <a:lnTo>
                    <a:pt x="853646" y="525056"/>
                  </a:lnTo>
                  <a:lnTo>
                    <a:pt x="853759" y="527722"/>
                  </a:lnTo>
                  <a:lnTo>
                    <a:pt x="853872" y="525649"/>
                  </a:lnTo>
                  <a:lnTo>
                    <a:pt x="853985" y="521207"/>
                  </a:lnTo>
                  <a:lnTo>
                    <a:pt x="854098" y="522983"/>
                  </a:lnTo>
                  <a:lnTo>
                    <a:pt x="854210" y="522983"/>
                  </a:lnTo>
                  <a:lnTo>
                    <a:pt x="854323" y="520022"/>
                  </a:lnTo>
                  <a:lnTo>
                    <a:pt x="854436" y="519430"/>
                  </a:lnTo>
                  <a:lnTo>
                    <a:pt x="854549" y="520910"/>
                  </a:lnTo>
                  <a:lnTo>
                    <a:pt x="854661" y="516764"/>
                  </a:lnTo>
                  <a:lnTo>
                    <a:pt x="854774" y="516468"/>
                  </a:lnTo>
                  <a:lnTo>
                    <a:pt x="854887" y="518837"/>
                  </a:lnTo>
                  <a:lnTo>
                    <a:pt x="855000" y="516468"/>
                  </a:lnTo>
                  <a:lnTo>
                    <a:pt x="855113" y="514099"/>
                  </a:lnTo>
                  <a:lnTo>
                    <a:pt x="855225" y="516172"/>
                  </a:lnTo>
                  <a:lnTo>
                    <a:pt x="855338" y="516468"/>
                  </a:lnTo>
                  <a:lnTo>
                    <a:pt x="855451" y="512322"/>
                  </a:lnTo>
                  <a:lnTo>
                    <a:pt x="855564" y="513211"/>
                  </a:lnTo>
                  <a:lnTo>
                    <a:pt x="855676" y="514988"/>
                  </a:lnTo>
                  <a:lnTo>
                    <a:pt x="855789" y="512618"/>
                  </a:lnTo>
                  <a:lnTo>
                    <a:pt x="855902" y="511138"/>
                  </a:lnTo>
                  <a:lnTo>
                    <a:pt x="856015" y="514691"/>
                  </a:lnTo>
                  <a:lnTo>
                    <a:pt x="856128" y="514099"/>
                  </a:lnTo>
                  <a:lnTo>
                    <a:pt x="856240" y="512026"/>
                  </a:lnTo>
                  <a:lnTo>
                    <a:pt x="856353" y="514099"/>
                  </a:lnTo>
                  <a:lnTo>
                    <a:pt x="856466" y="515284"/>
                  </a:lnTo>
                  <a:lnTo>
                    <a:pt x="856579" y="513211"/>
                  </a:lnTo>
                  <a:lnTo>
                    <a:pt x="856691" y="514691"/>
                  </a:lnTo>
                  <a:lnTo>
                    <a:pt x="856804" y="517357"/>
                  </a:lnTo>
                  <a:lnTo>
                    <a:pt x="856917" y="514099"/>
                  </a:lnTo>
                  <a:lnTo>
                    <a:pt x="857030" y="513803"/>
                  </a:lnTo>
                  <a:lnTo>
                    <a:pt x="857143" y="517357"/>
                  </a:lnTo>
                  <a:lnTo>
                    <a:pt x="857255" y="516468"/>
                  </a:lnTo>
                  <a:lnTo>
                    <a:pt x="857368" y="513803"/>
                  </a:lnTo>
                  <a:lnTo>
                    <a:pt x="857481" y="515284"/>
                  </a:lnTo>
                  <a:lnTo>
                    <a:pt x="857594" y="517653"/>
                  </a:lnTo>
                  <a:lnTo>
                    <a:pt x="857707" y="514099"/>
                  </a:lnTo>
                  <a:lnTo>
                    <a:pt x="857819" y="514099"/>
                  </a:lnTo>
                  <a:lnTo>
                    <a:pt x="857932" y="517357"/>
                  </a:lnTo>
                  <a:lnTo>
                    <a:pt x="858045" y="514691"/>
                  </a:lnTo>
                  <a:lnTo>
                    <a:pt x="858158" y="514099"/>
                  </a:lnTo>
                  <a:lnTo>
                    <a:pt x="858270" y="518245"/>
                  </a:lnTo>
                  <a:lnTo>
                    <a:pt x="858383" y="516172"/>
                  </a:lnTo>
                  <a:lnTo>
                    <a:pt x="858496" y="513211"/>
                  </a:lnTo>
                  <a:lnTo>
                    <a:pt x="858609" y="516468"/>
                  </a:lnTo>
                  <a:lnTo>
                    <a:pt x="858722" y="519726"/>
                  </a:lnTo>
                  <a:lnTo>
                    <a:pt x="858834" y="515580"/>
                  </a:lnTo>
                  <a:lnTo>
                    <a:pt x="858947" y="516172"/>
                  </a:lnTo>
                  <a:lnTo>
                    <a:pt x="859060" y="518837"/>
                  </a:lnTo>
                  <a:lnTo>
                    <a:pt x="859173" y="517653"/>
                  </a:lnTo>
                  <a:lnTo>
                    <a:pt x="859285" y="516468"/>
                  </a:lnTo>
                  <a:lnTo>
                    <a:pt x="859398" y="520318"/>
                  </a:lnTo>
                  <a:lnTo>
                    <a:pt x="859511" y="520910"/>
                  </a:lnTo>
                  <a:lnTo>
                    <a:pt x="859624" y="519430"/>
                  </a:lnTo>
                  <a:lnTo>
                    <a:pt x="859737" y="522687"/>
                  </a:lnTo>
                  <a:lnTo>
                    <a:pt x="859849" y="525056"/>
                  </a:lnTo>
                  <a:lnTo>
                    <a:pt x="859962" y="520614"/>
                  </a:lnTo>
                  <a:lnTo>
                    <a:pt x="860075" y="522095"/>
                  </a:lnTo>
                  <a:lnTo>
                    <a:pt x="860188" y="526833"/>
                  </a:lnTo>
                  <a:lnTo>
                    <a:pt x="860301" y="524168"/>
                  </a:lnTo>
                  <a:lnTo>
                    <a:pt x="860413" y="523576"/>
                  </a:lnTo>
                  <a:lnTo>
                    <a:pt x="860526" y="527129"/>
                  </a:lnTo>
                  <a:lnTo>
                    <a:pt x="860639" y="528314"/>
                  </a:lnTo>
                  <a:lnTo>
                    <a:pt x="860752" y="524464"/>
                  </a:lnTo>
                  <a:lnTo>
                    <a:pt x="860864" y="528018"/>
                  </a:lnTo>
                  <a:lnTo>
                    <a:pt x="860977" y="531275"/>
                  </a:lnTo>
                  <a:lnTo>
                    <a:pt x="861090" y="529498"/>
                  </a:lnTo>
                  <a:lnTo>
                    <a:pt x="861203" y="529795"/>
                  </a:lnTo>
                  <a:lnTo>
                    <a:pt x="861316" y="533348"/>
                  </a:lnTo>
                  <a:lnTo>
                    <a:pt x="861428" y="534237"/>
                  </a:lnTo>
                  <a:lnTo>
                    <a:pt x="861541" y="534237"/>
                  </a:lnTo>
                  <a:lnTo>
                    <a:pt x="861654" y="538383"/>
                  </a:lnTo>
                  <a:lnTo>
                    <a:pt x="861767" y="537494"/>
                  </a:lnTo>
                  <a:lnTo>
                    <a:pt x="861879" y="536606"/>
                  </a:lnTo>
                  <a:lnTo>
                    <a:pt x="861992" y="541048"/>
                  </a:lnTo>
                  <a:lnTo>
                    <a:pt x="862105" y="543417"/>
                  </a:lnTo>
                  <a:lnTo>
                    <a:pt x="862218" y="538975"/>
                  </a:lnTo>
                  <a:lnTo>
                    <a:pt x="862331" y="538679"/>
                  </a:lnTo>
                  <a:lnTo>
                    <a:pt x="862443" y="544602"/>
                  </a:lnTo>
                  <a:lnTo>
                    <a:pt x="862556" y="545194"/>
                  </a:lnTo>
                  <a:lnTo>
                    <a:pt x="862669" y="543417"/>
                  </a:lnTo>
                  <a:lnTo>
                    <a:pt x="862782" y="546675"/>
                  </a:lnTo>
                  <a:lnTo>
                    <a:pt x="862894" y="548155"/>
                  </a:lnTo>
                  <a:lnTo>
                    <a:pt x="863007" y="546675"/>
                  </a:lnTo>
                  <a:lnTo>
                    <a:pt x="863120" y="549636"/>
                  </a:lnTo>
                  <a:lnTo>
                    <a:pt x="863233" y="552894"/>
                  </a:lnTo>
                  <a:lnTo>
                    <a:pt x="863346" y="549932"/>
                  </a:lnTo>
                  <a:lnTo>
                    <a:pt x="863458" y="550821"/>
                  </a:lnTo>
                  <a:lnTo>
                    <a:pt x="863571" y="555855"/>
                  </a:lnTo>
                  <a:lnTo>
                    <a:pt x="863684" y="553486"/>
                  </a:lnTo>
                  <a:lnTo>
                    <a:pt x="863797" y="551413"/>
                  </a:lnTo>
                  <a:lnTo>
                    <a:pt x="863910" y="554670"/>
                  </a:lnTo>
                  <a:lnTo>
                    <a:pt x="864022" y="554670"/>
                  </a:lnTo>
                  <a:lnTo>
                    <a:pt x="864135" y="549340"/>
                  </a:lnTo>
                  <a:lnTo>
                    <a:pt x="864248" y="549340"/>
                  </a:lnTo>
                  <a:lnTo>
                    <a:pt x="864361" y="552597"/>
                  </a:lnTo>
                  <a:lnTo>
                    <a:pt x="864473" y="549044"/>
                  </a:lnTo>
                  <a:lnTo>
                    <a:pt x="864586" y="547267"/>
                  </a:lnTo>
                  <a:lnTo>
                    <a:pt x="864699" y="550524"/>
                  </a:lnTo>
                  <a:lnTo>
                    <a:pt x="864812" y="549044"/>
                  </a:lnTo>
                  <a:lnTo>
                    <a:pt x="864925" y="548748"/>
                  </a:lnTo>
                  <a:lnTo>
                    <a:pt x="865037" y="552597"/>
                  </a:lnTo>
                  <a:lnTo>
                    <a:pt x="865150" y="553782"/>
                  </a:lnTo>
                  <a:lnTo>
                    <a:pt x="865263" y="549044"/>
                  </a:lnTo>
                  <a:lnTo>
                    <a:pt x="865376" y="550524"/>
                  </a:lnTo>
                  <a:lnTo>
                    <a:pt x="865488" y="552597"/>
                  </a:lnTo>
                  <a:lnTo>
                    <a:pt x="865601" y="550228"/>
                  </a:lnTo>
                  <a:lnTo>
                    <a:pt x="865714" y="550821"/>
                  </a:lnTo>
                  <a:lnTo>
                    <a:pt x="865827" y="552894"/>
                  </a:lnTo>
                  <a:lnTo>
                    <a:pt x="865940" y="551117"/>
                  </a:lnTo>
                  <a:lnTo>
                    <a:pt x="866052" y="549044"/>
                  </a:lnTo>
                  <a:lnTo>
                    <a:pt x="866165" y="554374"/>
                  </a:lnTo>
                  <a:lnTo>
                    <a:pt x="866278" y="553190"/>
                  </a:lnTo>
                  <a:lnTo>
                    <a:pt x="866391" y="548155"/>
                  </a:lnTo>
                  <a:lnTo>
                    <a:pt x="866504" y="549636"/>
                  </a:lnTo>
                  <a:lnTo>
                    <a:pt x="866616" y="552894"/>
                  </a:lnTo>
                  <a:lnTo>
                    <a:pt x="866729" y="550821"/>
                  </a:lnTo>
                  <a:lnTo>
                    <a:pt x="866842" y="550524"/>
                  </a:lnTo>
                  <a:lnTo>
                    <a:pt x="866955" y="552597"/>
                  </a:lnTo>
                  <a:lnTo>
                    <a:pt x="867067" y="550524"/>
                  </a:lnTo>
                  <a:lnTo>
                    <a:pt x="867180" y="551709"/>
                  </a:lnTo>
                  <a:lnTo>
                    <a:pt x="867293" y="555855"/>
                  </a:lnTo>
                  <a:lnTo>
                    <a:pt x="867406" y="553486"/>
                  </a:lnTo>
                  <a:lnTo>
                    <a:pt x="867519" y="551117"/>
                  </a:lnTo>
                  <a:lnTo>
                    <a:pt x="867631" y="553486"/>
                  </a:lnTo>
                  <a:lnTo>
                    <a:pt x="867744" y="554670"/>
                  </a:lnTo>
                  <a:lnTo>
                    <a:pt x="867857" y="551709"/>
                  </a:lnTo>
                  <a:lnTo>
                    <a:pt x="867970" y="551413"/>
                  </a:lnTo>
                  <a:lnTo>
                    <a:pt x="868082" y="552894"/>
                  </a:lnTo>
                  <a:lnTo>
                    <a:pt x="868195" y="549636"/>
                  </a:lnTo>
                  <a:lnTo>
                    <a:pt x="868308" y="548748"/>
                  </a:lnTo>
                  <a:lnTo>
                    <a:pt x="868421" y="552597"/>
                  </a:lnTo>
                  <a:lnTo>
                    <a:pt x="868534" y="549932"/>
                  </a:lnTo>
                  <a:lnTo>
                    <a:pt x="868646" y="547267"/>
                  </a:lnTo>
                  <a:lnTo>
                    <a:pt x="868759" y="548155"/>
                  </a:lnTo>
                  <a:lnTo>
                    <a:pt x="868872" y="548155"/>
                  </a:lnTo>
                  <a:lnTo>
                    <a:pt x="868985" y="544009"/>
                  </a:lnTo>
                  <a:lnTo>
                    <a:pt x="869098" y="544009"/>
                  </a:lnTo>
                  <a:lnTo>
                    <a:pt x="869210" y="543121"/>
                  </a:lnTo>
                  <a:lnTo>
                    <a:pt x="869323" y="538087"/>
                  </a:lnTo>
                  <a:lnTo>
                    <a:pt x="869436" y="538679"/>
                  </a:lnTo>
                  <a:lnTo>
                    <a:pt x="869549" y="539567"/>
                  </a:lnTo>
                  <a:lnTo>
                    <a:pt x="869661" y="537494"/>
                  </a:lnTo>
                  <a:lnTo>
                    <a:pt x="869774" y="533052"/>
                  </a:lnTo>
                  <a:lnTo>
                    <a:pt x="869887" y="535421"/>
                  </a:lnTo>
                  <a:lnTo>
                    <a:pt x="870000" y="537198"/>
                  </a:lnTo>
                  <a:lnTo>
                    <a:pt x="870113" y="532460"/>
                  </a:lnTo>
                  <a:lnTo>
                    <a:pt x="870225" y="533348"/>
                  </a:lnTo>
                  <a:lnTo>
                    <a:pt x="870338" y="534533"/>
                  </a:lnTo>
                  <a:lnTo>
                    <a:pt x="870451" y="532460"/>
                  </a:lnTo>
                  <a:lnTo>
                    <a:pt x="870564" y="530979"/>
                  </a:lnTo>
                  <a:lnTo>
                    <a:pt x="870676" y="533348"/>
                  </a:lnTo>
                  <a:lnTo>
                    <a:pt x="870789" y="530091"/>
                  </a:lnTo>
                  <a:lnTo>
                    <a:pt x="870902" y="526833"/>
                  </a:lnTo>
                  <a:lnTo>
                    <a:pt x="871015" y="528018"/>
                  </a:lnTo>
                  <a:lnTo>
                    <a:pt x="871128" y="526833"/>
                  </a:lnTo>
                  <a:lnTo>
                    <a:pt x="871240" y="522983"/>
                  </a:lnTo>
                  <a:lnTo>
                    <a:pt x="871353" y="523576"/>
                  </a:lnTo>
                  <a:lnTo>
                    <a:pt x="871466" y="525945"/>
                  </a:lnTo>
                  <a:lnTo>
                    <a:pt x="871579" y="521799"/>
                  </a:lnTo>
                  <a:lnTo>
                    <a:pt x="871691" y="520318"/>
                  </a:lnTo>
                  <a:lnTo>
                    <a:pt x="871804" y="524760"/>
                  </a:lnTo>
                  <a:lnTo>
                    <a:pt x="871917" y="522687"/>
                  </a:lnTo>
                  <a:lnTo>
                    <a:pt x="872030" y="518245"/>
                  </a:lnTo>
                  <a:lnTo>
                    <a:pt x="872143" y="520022"/>
                  </a:lnTo>
                  <a:lnTo>
                    <a:pt x="872255" y="521207"/>
                  </a:lnTo>
                  <a:lnTo>
                    <a:pt x="872368" y="517357"/>
                  </a:lnTo>
                  <a:lnTo>
                    <a:pt x="872481" y="516172"/>
                  </a:lnTo>
                  <a:lnTo>
                    <a:pt x="872594" y="518541"/>
                  </a:lnTo>
                  <a:lnTo>
                    <a:pt x="872707" y="515876"/>
                  </a:lnTo>
                  <a:lnTo>
                    <a:pt x="872819" y="514395"/>
                  </a:lnTo>
                  <a:lnTo>
                    <a:pt x="872932" y="516764"/>
                  </a:lnTo>
                  <a:lnTo>
                    <a:pt x="873045" y="515284"/>
                  </a:lnTo>
                  <a:lnTo>
                    <a:pt x="873158" y="512618"/>
                  </a:lnTo>
                  <a:lnTo>
                    <a:pt x="873270" y="514691"/>
                  </a:lnTo>
                  <a:lnTo>
                    <a:pt x="873383" y="518245"/>
                  </a:lnTo>
                  <a:lnTo>
                    <a:pt x="873496" y="515284"/>
                  </a:lnTo>
                  <a:lnTo>
                    <a:pt x="873609" y="513211"/>
                  </a:lnTo>
                  <a:lnTo>
                    <a:pt x="873722" y="516172"/>
                  </a:lnTo>
                  <a:lnTo>
                    <a:pt x="873834" y="513803"/>
                  </a:lnTo>
                  <a:lnTo>
                    <a:pt x="873947" y="512618"/>
                  </a:lnTo>
                  <a:lnTo>
                    <a:pt x="874060" y="514099"/>
                  </a:lnTo>
                  <a:lnTo>
                    <a:pt x="874173" y="515284"/>
                  </a:lnTo>
                  <a:lnTo>
                    <a:pt x="874285" y="512618"/>
                  </a:lnTo>
                  <a:lnTo>
                    <a:pt x="874398" y="513211"/>
                  </a:lnTo>
                  <a:lnTo>
                    <a:pt x="874511" y="516468"/>
                  </a:lnTo>
                  <a:lnTo>
                    <a:pt x="874624" y="512915"/>
                  </a:lnTo>
                  <a:lnTo>
                    <a:pt x="874737" y="512618"/>
                  </a:lnTo>
                  <a:lnTo>
                    <a:pt x="874849" y="515876"/>
                  </a:lnTo>
                  <a:lnTo>
                    <a:pt x="874962" y="514099"/>
                  </a:lnTo>
                  <a:lnTo>
                    <a:pt x="875075" y="511730"/>
                  </a:lnTo>
                  <a:lnTo>
                    <a:pt x="875188" y="514988"/>
                  </a:lnTo>
                  <a:lnTo>
                    <a:pt x="875301" y="515580"/>
                  </a:lnTo>
                  <a:lnTo>
                    <a:pt x="875413" y="512915"/>
                  </a:lnTo>
                  <a:lnTo>
                    <a:pt x="875526" y="514099"/>
                  </a:lnTo>
                  <a:lnTo>
                    <a:pt x="875639" y="515580"/>
                  </a:lnTo>
                  <a:lnTo>
                    <a:pt x="875752" y="513507"/>
                  </a:lnTo>
                  <a:lnTo>
                    <a:pt x="875864" y="514099"/>
                  </a:lnTo>
                  <a:lnTo>
                    <a:pt x="875977" y="517357"/>
                  </a:lnTo>
                  <a:lnTo>
                    <a:pt x="876090" y="515284"/>
                  </a:lnTo>
                  <a:lnTo>
                    <a:pt x="876203" y="512915"/>
                  </a:lnTo>
                  <a:lnTo>
                    <a:pt x="876316" y="517357"/>
                  </a:lnTo>
                  <a:lnTo>
                    <a:pt x="876428" y="518541"/>
                  </a:lnTo>
                  <a:lnTo>
                    <a:pt x="876541" y="516468"/>
                  </a:lnTo>
                  <a:lnTo>
                    <a:pt x="876654" y="517357"/>
                  </a:lnTo>
                  <a:lnTo>
                    <a:pt x="876767" y="518541"/>
                  </a:lnTo>
                  <a:lnTo>
                    <a:pt x="876879" y="517061"/>
                  </a:lnTo>
                  <a:lnTo>
                    <a:pt x="876992" y="517653"/>
                  </a:lnTo>
                  <a:lnTo>
                    <a:pt x="877105" y="522095"/>
                  </a:lnTo>
                  <a:lnTo>
                    <a:pt x="877218" y="520614"/>
                  </a:lnTo>
                  <a:lnTo>
                    <a:pt x="877331" y="519430"/>
                  </a:lnTo>
                  <a:lnTo>
                    <a:pt x="877443" y="525056"/>
                  </a:lnTo>
                  <a:lnTo>
                    <a:pt x="877556" y="525945"/>
                  </a:lnTo>
                  <a:lnTo>
                    <a:pt x="877669" y="522983"/>
                  </a:lnTo>
                  <a:lnTo>
                    <a:pt x="877782" y="525352"/>
                  </a:lnTo>
                  <a:lnTo>
                    <a:pt x="877895" y="529202"/>
                  </a:lnTo>
                  <a:lnTo>
                    <a:pt x="878007" y="526241"/>
                  </a:lnTo>
                  <a:lnTo>
                    <a:pt x="878120" y="527129"/>
                  </a:lnTo>
                  <a:lnTo>
                    <a:pt x="878233" y="531275"/>
                  </a:lnTo>
                  <a:lnTo>
                    <a:pt x="878346" y="528906"/>
                  </a:lnTo>
                  <a:lnTo>
                    <a:pt x="878458" y="526833"/>
                  </a:lnTo>
                  <a:lnTo>
                    <a:pt x="878571" y="530387"/>
                  </a:lnTo>
                  <a:lnTo>
                    <a:pt x="878684" y="533052"/>
                  </a:lnTo>
                  <a:lnTo>
                    <a:pt x="878797" y="531275"/>
                  </a:lnTo>
                  <a:lnTo>
                    <a:pt x="878910" y="533052"/>
                  </a:lnTo>
                  <a:lnTo>
                    <a:pt x="879022" y="535421"/>
                  </a:lnTo>
                  <a:lnTo>
                    <a:pt x="879135" y="533052"/>
                  </a:lnTo>
                  <a:lnTo>
                    <a:pt x="879248" y="534237"/>
                  </a:lnTo>
                  <a:lnTo>
                    <a:pt x="879361" y="538087"/>
                  </a:lnTo>
                  <a:lnTo>
                    <a:pt x="879473" y="535421"/>
                  </a:lnTo>
                  <a:lnTo>
                    <a:pt x="879586" y="533348"/>
                  </a:lnTo>
                  <a:lnTo>
                    <a:pt x="879699" y="537790"/>
                  </a:lnTo>
                  <a:lnTo>
                    <a:pt x="879812" y="538087"/>
                  </a:lnTo>
                  <a:lnTo>
                    <a:pt x="879925" y="534829"/>
                  </a:lnTo>
                  <a:lnTo>
                    <a:pt x="880037" y="536902"/>
                  </a:lnTo>
                  <a:lnTo>
                    <a:pt x="880150" y="539271"/>
                  </a:lnTo>
                  <a:lnTo>
                    <a:pt x="880263" y="537198"/>
                  </a:lnTo>
                  <a:lnTo>
                    <a:pt x="880376" y="538679"/>
                  </a:lnTo>
                  <a:lnTo>
                    <a:pt x="880488" y="540456"/>
                  </a:lnTo>
                  <a:lnTo>
                    <a:pt x="880601" y="538679"/>
                  </a:lnTo>
                  <a:lnTo>
                    <a:pt x="880714" y="538087"/>
                  </a:lnTo>
                  <a:lnTo>
                    <a:pt x="880827" y="543713"/>
                  </a:lnTo>
                  <a:lnTo>
                    <a:pt x="880940" y="544009"/>
                  </a:lnTo>
                  <a:lnTo>
                    <a:pt x="881052" y="542529"/>
                  </a:lnTo>
                  <a:lnTo>
                    <a:pt x="881165" y="546082"/>
                  </a:lnTo>
                  <a:lnTo>
                    <a:pt x="881278" y="548748"/>
                  </a:lnTo>
                  <a:lnTo>
                    <a:pt x="881391" y="546378"/>
                  </a:lnTo>
                  <a:lnTo>
                    <a:pt x="881504" y="547267"/>
                  </a:lnTo>
                  <a:lnTo>
                    <a:pt x="881616" y="551413"/>
                  </a:lnTo>
                  <a:lnTo>
                    <a:pt x="881729" y="549340"/>
                  </a:lnTo>
                  <a:lnTo>
                    <a:pt x="881842" y="548451"/>
                  </a:lnTo>
                  <a:lnTo>
                    <a:pt x="881955" y="549636"/>
                  </a:lnTo>
                  <a:lnTo>
                    <a:pt x="882067" y="549044"/>
                  </a:lnTo>
                  <a:lnTo>
                    <a:pt x="882180" y="548155"/>
                  </a:lnTo>
                  <a:lnTo>
                    <a:pt x="882293" y="550228"/>
                  </a:lnTo>
                  <a:lnTo>
                    <a:pt x="882406" y="551413"/>
                  </a:lnTo>
                  <a:lnTo>
                    <a:pt x="882519" y="548451"/>
                  </a:lnTo>
                  <a:lnTo>
                    <a:pt x="882631" y="550524"/>
                  </a:lnTo>
                  <a:lnTo>
                    <a:pt x="882744" y="553782"/>
                  </a:lnTo>
                  <a:lnTo>
                    <a:pt x="882857" y="551413"/>
                  </a:lnTo>
                  <a:lnTo>
                    <a:pt x="882970" y="549340"/>
                  </a:lnTo>
                  <a:lnTo>
                    <a:pt x="883082" y="551413"/>
                  </a:lnTo>
                  <a:lnTo>
                    <a:pt x="883195" y="552301"/>
                  </a:lnTo>
                  <a:lnTo>
                    <a:pt x="883308" y="547267"/>
                  </a:lnTo>
                  <a:lnTo>
                    <a:pt x="883421" y="550228"/>
                  </a:lnTo>
                  <a:lnTo>
                    <a:pt x="883534" y="551413"/>
                  </a:lnTo>
                  <a:lnTo>
                    <a:pt x="883646" y="550524"/>
                  </a:lnTo>
                  <a:lnTo>
                    <a:pt x="883759" y="553782"/>
                  </a:lnTo>
                  <a:lnTo>
                    <a:pt x="883872" y="555263"/>
                  </a:lnTo>
                  <a:lnTo>
                    <a:pt x="883985" y="552301"/>
                  </a:lnTo>
                  <a:lnTo>
                    <a:pt x="884098" y="549932"/>
                  </a:lnTo>
                  <a:lnTo>
                    <a:pt x="884210" y="553486"/>
                  </a:lnTo>
                  <a:lnTo>
                    <a:pt x="884323" y="552301"/>
                  </a:lnTo>
                  <a:lnTo>
                    <a:pt x="884436" y="547563"/>
                  </a:lnTo>
                  <a:lnTo>
                    <a:pt x="884549" y="547267"/>
                  </a:lnTo>
                  <a:lnTo>
                    <a:pt x="884661" y="548451"/>
                  </a:lnTo>
                  <a:lnTo>
                    <a:pt x="884774" y="546378"/>
                  </a:lnTo>
                  <a:lnTo>
                    <a:pt x="884887" y="546675"/>
                  </a:lnTo>
                  <a:lnTo>
                    <a:pt x="885000" y="547563"/>
                  </a:lnTo>
                  <a:lnTo>
                    <a:pt x="885113" y="544898"/>
                  </a:lnTo>
                  <a:lnTo>
                    <a:pt x="885225" y="543713"/>
                  </a:lnTo>
                  <a:lnTo>
                    <a:pt x="885338" y="547859"/>
                  </a:lnTo>
                  <a:lnTo>
                    <a:pt x="885451" y="547859"/>
                  </a:lnTo>
                  <a:lnTo>
                    <a:pt x="885564" y="543121"/>
                  </a:lnTo>
                  <a:lnTo>
                    <a:pt x="885676" y="544009"/>
                  </a:lnTo>
                  <a:lnTo>
                    <a:pt x="885789" y="545786"/>
                  </a:lnTo>
                  <a:lnTo>
                    <a:pt x="885902" y="544602"/>
                  </a:lnTo>
                  <a:lnTo>
                    <a:pt x="886015" y="544305"/>
                  </a:lnTo>
                  <a:lnTo>
                    <a:pt x="886128" y="544898"/>
                  </a:lnTo>
                  <a:lnTo>
                    <a:pt x="886240" y="543417"/>
                  </a:lnTo>
                  <a:lnTo>
                    <a:pt x="886353" y="542825"/>
                  </a:lnTo>
                  <a:lnTo>
                    <a:pt x="886466" y="546082"/>
                  </a:lnTo>
                  <a:lnTo>
                    <a:pt x="886579" y="544602"/>
                  </a:lnTo>
                  <a:lnTo>
                    <a:pt x="886691" y="540456"/>
                  </a:lnTo>
                  <a:lnTo>
                    <a:pt x="886804" y="540456"/>
                  </a:lnTo>
                  <a:lnTo>
                    <a:pt x="886917" y="542232"/>
                  </a:lnTo>
                  <a:lnTo>
                    <a:pt x="887030" y="539863"/>
                  </a:lnTo>
                  <a:lnTo>
                    <a:pt x="887143" y="538383"/>
                  </a:lnTo>
                  <a:lnTo>
                    <a:pt x="887255" y="540752"/>
                  </a:lnTo>
                  <a:lnTo>
                    <a:pt x="887368" y="539567"/>
                  </a:lnTo>
                  <a:lnTo>
                    <a:pt x="887481" y="538087"/>
                  </a:lnTo>
                  <a:lnTo>
                    <a:pt x="887594" y="540159"/>
                  </a:lnTo>
                  <a:lnTo>
                    <a:pt x="887707" y="540456"/>
                  </a:lnTo>
                  <a:lnTo>
                    <a:pt x="887819" y="536902"/>
                  </a:lnTo>
                  <a:lnTo>
                    <a:pt x="887932" y="539271"/>
                  </a:lnTo>
                  <a:lnTo>
                    <a:pt x="888045" y="539863"/>
                  </a:lnTo>
                  <a:lnTo>
                    <a:pt x="888158" y="538383"/>
                  </a:lnTo>
                  <a:lnTo>
                    <a:pt x="888270" y="535717"/>
                  </a:lnTo>
                  <a:lnTo>
                    <a:pt x="888383" y="539567"/>
                  </a:lnTo>
                  <a:lnTo>
                    <a:pt x="888496" y="535717"/>
                  </a:lnTo>
                  <a:lnTo>
                    <a:pt x="888609" y="533348"/>
                  </a:lnTo>
                  <a:lnTo>
                    <a:pt x="888722" y="536310"/>
                  </a:lnTo>
                  <a:lnTo>
                    <a:pt x="888834" y="535421"/>
                  </a:lnTo>
                  <a:lnTo>
                    <a:pt x="888947" y="531275"/>
                  </a:lnTo>
                  <a:lnTo>
                    <a:pt x="889060" y="531275"/>
                  </a:lnTo>
                  <a:lnTo>
                    <a:pt x="889173" y="533348"/>
                  </a:lnTo>
                  <a:lnTo>
                    <a:pt x="889285" y="528018"/>
                  </a:lnTo>
                  <a:lnTo>
                    <a:pt x="889398" y="527129"/>
                  </a:lnTo>
                  <a:lnTo>
                    <a:pt x="889511" y="526833"/>
                  </a:lnTo>
                  <a:lnTo>
                    <a:pt x="889624" y="524760"/>
                  </a:lnTo>
                  <a:lnTo>
                    <a:pt x="889737" y="521799"/>
                  </a:lnTo>
                  <a:lnTo>
                    <a:pt x="889849" y="522687"/>
                  </a:lnTo>
                  <a:lnTo>
                    <a:pt x="889962" y="520614"/>
                  </a:lnTo>
                  <a:lnTo>
                    <a:pt x="890075" y="516468"/>
                  </a:lnTo>
                  <a:lnTo>
                    <a:pt x="890188" y="517061"/>
                  </a:lnTo>
                  <a:lnTo>
                    <a:pt x="890301" y="517357"/>
                  </a:lnTo>
                  <a:lnTo>
                    <a:pt x="890413" y="513507"/>
                  </a:lnTo>
                  <a:lnTo>
                    <a:pt x="890526" y="512026"/>
                  </a:lnTo>
                  <a:lnTo>
                    <a:pt x="890639" y="515284"/>
                  </a:lnTo>
                  <a:lnTo>
                    <a:pt x="890752" y="512322"/>
                  </a:lnTo>
                  <a:lnTo>
                    <a:pt x="890864" y="507880"/>
                  </a:lnTo>
                  <a:lnTo>
                    <a:pt x="890977" y="511138"/>
                  </a:lnTo>
                  <a:lnTo>
                    <a:pt x="891090" y="511138"/>
                  </a:lnTo>
                  <a:lnTo>
                    <a:pt x="891203" y="507880"/>
                  </a:lnTo>
                  <a:lnTo>
                    <a:pt x="891316" y="509361"/>
                  </a:lnTo>
                  <a:lnTo>
                    <a:pt x="891428" y="511434"/>
                  </a:lnTo>
                  <a:lnTo>
                    <a:pt x="891541" y="509953"/>
                  </a:lnTo>
                  <a:lnTo>
                    <a:pt x="891654" y="511138"/>
                  </a:lnTo>
                  <a:lnTo>
                    <a:pt x="891767" y="518245"/>
                  </a:lnTo>
                  <a:lnTo>
                    <a:pt x="891879" y="515284"/>
                  </a:lnTo>
                  <a:lnTo>
                    <a:pt x="891992" y="514988"/>
                  </a:lnTo>
                  <a:lnTo>
                    <a:pt x="892105" y="520614"/>
                  </a:lnTo>
                  <a:lnTo>
                    <a:pt x="892218" y="521799"/>
                  </a:lnTo>
                  <a:lnTo>
                    <a:pt x="892331" y="520318"/>
                  </a:lnTo>
                  <a:lnTo>
                    <a:pt x="892443" y="522391"/>
                  </a:lnTo>
                  <a:lnTo>
                    <a:pt x="892556" y="525945"/>
                  </a:lnTo>
                  <a:lnTo>
                    <a:pt x="892669" y="523279"/>
                  </a:lnTo>
                  <a:lnTo>
                    <a:pt x="892782" y="525056"/>
                  </a:lnTo>
                  <a:lnTo>
                    <a:pt x="892895" y="529498"/>
                  </a:lnTo>
                  <a:lnTo>
                    <a:pt x="893007" y="525945"/>
                  </a:lnTo>
                  <a:lnTo>
                    <a:pt x="893120" y="523576"/>
                  </a:lnTo>
                  <a:lnTo>
                    <a:pt x="893233" y="526537"/>
                  </a:lnTo>
                  <a:lnTo>
                    <a:pt x="893346" y="527425"/>
                  </a:lnTo>
                  <a:lnTo>
                    <a:pt x="893458" y="523576"/>
                  </a:lnTo>
                  <a:lnTo>
                    <a:pt x="893571" y="525056"/>
                  </a:lnTo>
                  <a:lnTo>
                    <a:pt x="893684" y="525945"/>
                  </a:lnTo>
                  <a:lnTo>
                    <a:pt x="893797" y="522983"/>
                  </a:lnTo>
                  <a:lnTo>
                    <a:pt x="893910" y="523872"/>
                  </a:lnTo>
                  <a:lnTo>
                    <a:pt x="894022" y="527425"/>
                  </a:lnTo>
                  <a:lnTo>
                    <a:pt x="894135" y="524168"/>
                  </a:lnTo>
                  <a:lnTo>
                    <a:pt x="894248" y="521799"/>
                  </a:lnTo>
                  <a:lnTo>
                    <a:pt x="894361" y="525352"/>
                  </a:lnTo>
                  <a:lnTo>
                    <a:pt x="894473" y="525945"/>
                  </a:lnTo>
                  <a:lnTo>
                    <a:pt x="894586" y="522687"/>
                  </a:lnTo>
                  <a:lnTo>
                    <a:pt x="894699" y="522983"/>
                  </a:lnTo>
                  <a:lnTo>
                    <a:pt x="894812" y="524760"/>
                  </a:lnTo>
                  <a:lnTo>
                    <a:pt x="894925" y="521799"/>
                  </a:lnTo>
                  <a:lnTo>
                    <a:pt x="895037" y="522983"/>
                  </a:lnTo>
                  <a:lnTo>
                    <a:pt x="895150" y="526241"/>
                  </a:lnTo>
                  <a:lnTo>
                    <a:pt x="895263" y="522983"/>
                  </a:lnTo>
                  <a:lnTo>
                    <a:pt x="895376" y="521799"/>
                  </a:lnTo>
                  <a:lnTo>
                    <a:pt x="895488" y="523872"/>
                  </a:lnTo>
                  <a:lnTo>
                    <a:pt x="895601" y="525056"/>
                  </a:lnTo>
                  <a:lnTo>
                    <a:pt x="895714" y="522687"/>
                  </a:lnTo>
                  <a:lnTo>
                    <a:pt x="895827" y="524760"/>
                  </a:lnTo>
                  <a:lnTo>
                    <a:pt x="895940" y="526241"/>
                  </a:lnTo>
                  <a:lnTo>
                    <a:pt x="896052" y="523872"/>
                  </a:lnTo>
                  <a:lnTo>
                    <a:pt x="896165" y="525056"/>
                  </a:lnTo>
                  <a:lnTo>
                    <a:pt x="896278" y="528610"/>
                  </a:lnTo>
                  <a:lnTo>
                    <a:pt x="896391" y="528018"/>
                  </a:lnTo>
                  <a:lnTo>
                    <a:pt x="896504" y="525945"/>
                  </a:lnTo>
                  <a:lnTo>
                    <a:pt x="896616" y="531275"/>
                  </a:lnTo>
                  <a:lnTo>
                    <a:pt x="896729" y="531275"/>
                  </a:lnTo>
                  <a:lnTo>
                    <a:pt x="896842" y="531275"/>
                  </a:lnTo>
                  <a:lnTo>
                    <a:pt x="896955" y="533348"/>
                  </a:lnTo>
                  <a:lnTo>
                    <a:pt x="897067" y="536310"/>
                  </a:lnTo>
                  <a:lnTo>
                    <a:pt x="897180" y="534829"/>
                  </a:lnTo>
                  <a:lnTo>
                    <a:pt x="897293" y="537198"/>
                  </a:lnTo>
                  <a:lnTo>
                    <a:pt x="897406" y="540159"/>
                  </a:lnTo>
                  <a:lnTo>
                    <a:pt x="897519" y="539567"/>
                  </a:lnTo>
                  <a:lnTo>
                    <a:pt x="897631" y="539567"/>
                  </a:lnTo>
                  <a:lnTo>
                    <a:pt x="897744" y="541640"/>
                  </a:lnTo>
                  <a:lnTo>
                    <a:pt x="897857" y="543417"/>
                  </a:lnTo>
                  <a:lnTo>
                    <a:pt x="897970" y="541344"/>
                  </a:lnTo>
                  <a:lnTo>
                    <a:pt x="898082" y="544602"/>
                  </a:lnTo>
                  <a:lnTo>
                    <a:pt x="898195" y="546082"/>
                  </a:lnTo>
                  <a:lnTo>
                    <a:pt x="898308" y="544009"/>
                  </a:lnTo>
                  <a:lnTo>
                    <a:pt x="898421" y="544305"/>
                  </a:lnTo>
                  <a:lnTo>
                    <a:pt x="898534" y="546971"/>
                  </a:lnTo>
                  <a:lnTo>
                    <a:pt x="898646" y="546971"/>
                  </a:lnTo>
                  <a:lnTo>
                    <a:pt x="898759" y="544898"/>
                  </a:lnTo>
                  <a:lnTo>
                    <a:pt x="898872" y="547563"/>
                  </a:lnTo>
                  <a:lnTo>
                    <a:pt x="898985" y="547267"/>
                  </a:lnTo>
                  <a:lnTo>
                    <a:pt x="899098" y="545490"/>
                  </a:lnTo>
                  <a:lnTo>
                    <a:pt x="899210" y="545490"/>
                  </a:lnTo>
                  <a:lnTo>
                    <a:pt x="899323" y="548155"/>
                  </a:lnTo>
                  <a:lnTo>
                    <a:pt x="899436" y="544602"/>
                  </a:lnTo>
                  <a:lnTo>
                    <a:pt x="899549" y="543417"/>
                  </a:lnTo>
                  <a:lnTo>
                    <a:pt x="899661" y="544898"/>
                  </a:lnTo>
                  <a:lnTo>
                    <a:pt x="899774" y="544009"/>
                  </a:lnTo>
                  <a:lnTo>
                    <a:pt x="899887" y="542529"/>
                  </a:lnTo>
                  <a:lnTo>
                    <a:pt x="900000" y="543713"/>
                  </a:lnTo>
                  <a:lnTo>
                    <a:pt x="900113" y="544305"/>
                  </a:lnTo>
                  <a:lnTo>
                    <a:pt x="900225" y="540752"/>
                  </a:lnTo>
                  <a:lnTo>
                    <a:pt x="900338" y="541640"/>
                  </a:lnTo>
                  <a:lnTo>
                    <a:pt x="900451" y="543713"/>
                  </a:lnTo>
                  <a:lnTo>
                    <a:pt x="900564" y="541640"/>
                  </a:lnTo>
                  <a:lnTo>
                    <a:pt x="900676" y="540159"/>
                  </a:lnTo>
                  <a:lnTo>
                    <a:pt x="900789" y="542232"/>
                  </a:lnTo>
                  <a:lnTo>
                    <a:pt x="900902" y="542825"/>
                  </a:lnTo>
                  <a:lnTo>
                    <a:pt x="901015" y="539863"/>
                  </a:lnTo>
                  <a:lnTo>
                    <a:pt x="901128" y="542825"/>
                  </a:lnTo>
                  <a:lnTo>
                    <a:pt x="901240" y="542825"/>
                  </a:lnTo>
                  <a:lnTo>
                    <a:pt x="901353" y="539271"/>
                  </a:lnTo>
                  <a:lnTo>
                    <a:pt x="901466" y="540752"/>
                  </a:lnTo>
                  <a:lnTo>
                    <a:pt x="901579" y="543417"/>
                  </a:lnTo>
                  <a:lnTo>
                    <a:pt x="901692" y="540752"/>
                  </a:lnTo>
                  <a:lnTo>
                    <a:pt x="901804" y="540159"/>
                  </a:lnTo>
                  <a:lnTo>
                    <a:pt x="901917" y="544009"/>
                  </a:lnTo>
                  <a:lnTo>
                    <a:pt x="902030" y="541936"/>
                  </a:lnTo>
                  <a:lnTo>
                    <a:pt x="902143" y="540752"/>
                  </a:lnTo>
                  <a:lnTo>
                    <a:pt x="902255" y="542529"/>
                  </a:lnTo>
                  <a:lnTo>
                    <a:pt x="902368" y="543121"/>
                  </a:lnTo>
                  <a:lnTo>
                    <a:pt x="902481" y="538975"/>
                  </a:lnTo>
                  <a:lnTo>
                    <a:pt x="902594" y="541048"/>
                  </a:lnTo>
                  <a:lnTo>
                    <a:pt x="902707" y="544602"/>
                  </a:lnTo>
                  <a:lnTo>
                    <a:pt x="902819" y="540752"/>
                  </a:lnTo>
                  <a:lnTo>
                    <a:pt x="902932" y="539271"/>
                  </a:lnTo>
                  <a:lnTo>
                    <a:pt x="903045" y="543713"/>
                  </a:lnTo>
                  <a:lnTo>
                    <a:pt x="903158" y="542529"/>
                  </a:lnTo>
                  <a:lnTo>
                    <a:pt x="903270" y="539863"/>
                  </a:lnTo>
                  <a:lnTo>
                    <a:pt x="903383" y="543121"/>
                  </a:lnTo>
                  <a:lnTo>
                    <a:pt x="903496" y="543121"/>
                  </a:lnTo>
                  <a:lnTo>
                    <a:pt x="903609" y="539567"/>
                  </a:lnTo>
                  <a:lnTo>
                    <a:pt x="903722" y="540752"/>
                  </a:lnTo>
                  <a:lnTo>
                    <a:pt x="903834" y="544898"/>
                  </a:lnTo>
                  <a:lnTo>
                    <a:pt x="903947" y="540456"/>
                  </a:lnTo>
                  <a:lnTo>
                    <a:pt x="904060" y="537790"/>
                  </a:lnTo>
                  <a:lnTo>
                    <a:pt x="904173" y="542825"/>
                  </a:lnTo>
                  <a:lnTo>
                    <a:pt x="904285" y="541048"/>
                  </a:lnTo>
                  <a:lnTo>
                    <a:pt x="904398" y="538679"/>
                  </a:lnTo>
                  <a:lnTo>
                    <a:pt x="904511" y="541640"/>
                  </a:lnTo>
                  <a:lnTo>
                    <a:pt x="904624" y="541936"/>
                  </a:lnTo>
                  <a:lnTo>
                    <a:pt x="904737" y="537494"/>
                  </a:lnTo>
                  <a:lnTo>
                    <a:pt x="904849" y="538975"/>
                  </a:lnTo>
                  <a:lnTo>
                    <a:pt x="904962" y="541640"/>
                  </a:lnTo>
                  <a:lnTo>
                    <a:pt x="905075" y="536902"/>
                  </a:lnTo>
                  <a:lnTo>
                    <a:pt x="905188" y="535125"/>
                  </a:lnTo>
                  <a:lnTo>
                    <a:pt x="905301" y="537790"/>
                  </a:lnTo>
                  <a:lnTo>
                    <a:pt x="905413" y="536310"/>
                  </a:lnTo>
                  <a:lnTo>
                    <a:pt x="905526" y="533348"/>
                  </a:lnTo>
                  <a:lnTo>
                    <a:pt x="905639" y="534829"/>
                  </a:lnTo>
                  <a:lnTo>
                    <a:pt x="905752" y="533052"/>
                  </a:lnTo>
                  <a:lnTo>
                    <a:pt x="905864" y="529498"/>
                  </a:lnTo>
                  <a:lnTo>
                    <a:pt x="905977" y="530683"/>
                  </a:lnTo>
                  <a:lnTo>
                    <a:pt x="906090" y="532164"/>
                  </a:lnTo>
                  <a:lnTo>
                    <a:pt x="906203" y="527129"/>
                  </a:lnTo>
                  <a:lnTo>
                    <a:pt x="906316" y="527129"/>
                  </a:lnTo>
                  <a:lnTo>
                    <a:pt x="906428" y="529202"/>
                  </a:lnTo>
                  <a:lnTo>
                    <a:pt x="906541" y="526241"/>
                  </a:lnTo>
                  <a:lnTo>
                    <a:pt x="906654" y="525056"/>
                  </a:lnTo>
                  <a:lnTo>
                    <a:pt x="906767" y="526241"/>
                  </a:lnTo>
                  <a:lnTo>
                    <a:pt x="906879" y="524464"/>
                  </a:lnTo>
                  <a:lnTo>
                    <a:pt x="906992" y="521799"/>
                  </a:lnTo>
                  <a:lnTo>
                    <a:pt x="907105" y="525056"/>
                  </a:lnTo>
                  <a:lnTo>
                    <a:pt x="907218" y="526241"/>
                  </a:lnTo>
                  <a:lnTo>
                    <a:pt x="907331" y="521799"/>
                  </a:lnTo>
                  <a:lnTo>
                    <a:pt x="907443" y="522687"/>
                  </a:lnTo>
                  <a:lnTo>
                    <a:pt x="907556" y="525945"/>
                  </a:lnTo>
                  <a:lnTo>
                    <a:pt x="907669" y="522983"/>
                  </a:lnTo>
                  <a:lnTo>
                    <a:pt x="907782" y="521207"/>
                  </a:lnTo>
                  <a:lnTo>
                    <a:pt x="907895" y="525056"/>
                  </a:lnTo>
                  <a:lnTo>
                    <a:pt x="908007" y="524760"/>
                  </a:lnTo>
                  <a:lnTo>
                    <a:pt x="908120" y="521799"/>
                  </a:lnTo>
                  <a:lnTo>
                    <a:pt x="908233" y="525056"/>
                  </a:lnTo>
                  <a:lnTo>
                    <a:pt x="908346" y="527129"/>
                  </a:lnTo>
                  <a:lnTo>
                    <a:pt x="908458" y="522687"/>
                  </a:lnTo>
                  <a:lnTo>
                    <a:pt x="908571" y="523279"/>
                  </a:lnTo>
                  <a:lnTo>
                    <a:pt x="908684" y="526241"/>
                  </a:lnTo>
                  <a:lnTo>
                    <a:pt x="908797" y="524464"/>
                  </a:lnTo>
                  <a:lnTo>
                    <a:pt x="908910" y="521799"/>
                  </a:lnTo>
                  <a:lnTo>
                    <a:pt x="909022" y="525649"/>
                  </a:lnTo>
                  <a:lnTo>
                    <a:pt x="909135" y="524168"/>
                  </a:lnTo>
                  <a:lnTo>
                    <a:pt x="909248" y="522687"/>
                  </a:lnTo>
                  <a:lnTo>
                    <a:pt x="909361" y="524168"/>
                  </a:lnTo>
                  <a:lnTo>
                    <a:pt x="909473" y="525649"/>
                  </a:lnTo>
                  <a:lnTo>
                    <a:pt x="909586" y="523576"/>
                  </a:lnTo>
                  <a:lnTo>
                    <a:pt x="909699" y="522095"/>
                  </a:lnTo>
                  <a:lnTo>
                    <a:pt x="909812" y="526537"/>
                  </a:lnTo>
                  <a:lnTo>
                    <a:pt x="909925" y="523872"/>
                  </a:lnTo>
                  <a:lnTo>
                    <a:pt x="910037" y="522687"/>
                  </a:lnTo>
                  <a:lnTo>
                    <a:pt x="910150" y="525352"/>
                  </a:lnTo>
                  <a:lnTo>
                    <a:pt x="910263" y="525056"/>
                  </a:lnTo>
                  <a:lnTo>
                    <a:pt x="910376" y="521799"/>
                  </a:lnTo>
                  <a:lnTo>
                    <a:pt x="910488" y="522095"/>
                  </a:lnTo>
                  <a:lnTo>
                    <a:pt x="910601" y="525945"/>
                  </a:lnTo>
                  <a:lnTo>
                    <a:pt x="910714" y="523576"/>
                  </a:lnTo>
                  <a:lnTo>
                    <a:pt x="910827" y="522687"/>
                  </a:lnTo>
                  <a:lnTo>
                    <a:pt x="910940" y="526241"/>
                  </a:lnTo>
                  <a:lnTo>
                    <a:pt x="911052" y="525056"/>
                  </a:lnTo>
                  <a:lnTo>
                    <a:pt x="911165" y="523872"/>
                  </a:lnTo>
                  <a:lnTo>
                    <a:pt x="911278" y="525352"/>
                  </a:lnTo>
                  <a:lnTo>
                    <a:pt x="911391" y="525945"/>
                  </a:lnTo>
                  <a:lnTo>
                    <a:pt x="911504" y="522391"/>
                  </a:lnTo>
                  <a:lnTo>
                    <a:pt x="911616" y="523872"/>
                  </a:lnTo>
                  <a:lnTo>
                    <a:pt x="911729" y="528018"/>
                  </a:lnTo>
                  <a:lnTo>
                    <a:pt x="911842" y="524168"/>
                  </a:lnTo>
                  <a:lnTo>
                    <a:pt x="911955" y="523279"/>
                  </a:lnTo>
                  <a:lnTo>
                    <a:pt x="912067" y="525056"/>
                  </a:lnTo>
                  <a:lnTo>
                    <a:pt x="912180" y="527129"/>
                  </a:lnTo>
                  <a:lnTo>
                    <a:pt x="912293" y="523872"/>
                  </a:lnTo>
                  <a:lnTo>
                    <a:pt x="912406" y="525649"/>
                  </a:lnTo>
                  <a:lnTo>
                    <a:pt x="912519" y="527129"/>
                  </a:lnTo>
                  <a:lnTo>
                    <a:pt x="912631" y="524464"/>
                  </a:lnTo>
                  <a:lnTo>
                    <a:pt x="912744" y="526241"/>
                  </a:lnTo>
                  <a:lnTo>
                    <a:pt x="912857" y="527722"/>
                  </a:lnTo>
                  <a:lnTo>
                    <a:pt x="912970" y="526833"/>
                  </a:lnTo>
                  <a:lnTo>
                    <a:pt x="913082" y="524464"/>
                  </a:lnTo>
                  <a:lnTo>
                    <a:pt x="913195" y="527722"/>
                  </a:lnTo>
                  <a:lnTo>
                    <a:pt x="913308" y="528610"/>
                  </a:lnTo>
                  <a:lnTo>
                    <a:pt x="913421" y="526241"/>
                  </a:lnTo>
                  <a:lnTo>
                    <a:pt x="913534" y="529795"/>
                  </a:lnTo>
                  <a:lnTo>
                    <a:pt x="913646" y="530387"/>
                  </a:lnTo>
                  <a:lnTo>
                    <a:pt x="913759" y="529202"/>
                  </a:lnTo>
                  <a:lnTo>
                    <a:pt x="913872" y="530387"/>
                  </a:lnTo>
                  <a:lnTo>
                    <a:pt x="913985" y="533348"/>
                  </a:lnTo>
                  <a:lnTo>
                    <a:pt x="914098" y="531275"/>
                  </a:lnTo>
                  <a:lnTo>
                    <a:pt x="914210" y="530387"/>
                  </a:lnTo>
                  <a:lnTo>
                    <a:pt x="914323" y="533941"/>
                  </a:lnTo>
                  <a:lnTo>
                    <a:pt x="914436" y="534237"/>
                  </a:lnTo>
                  <a:lnTo>
                    <a:pt x="914549" y="533348"/>
                  </a:lnTo>
                  <a:lnTo>
                    <a:pt x="914661" y="535717"/>
                  </a:lnTo>
                  <a:lnTo>
                    <a:pt x="914774" y="537198"/>
                  </a:lnTo>
                  <a:lnTo>
                    <a:pt x="914887" y="534829"/>
                  </a:lnTo>
                  <a:lnTo>
                    <a:pt x="915000" y="536606"/>
                  </a:lnTo>
                  <a:lnTo>
                    <a:pt x="915113" y="540159"/>
                  </a:lnTo>
                  <a:lnTo>
                    <a:pt x="915225" y="536310"/>
                  </a:lnTo>
                  <a:lnTo>
                    <a:pt x="915338" y="536014"/>
                  </a:lnTo>
                  <a:lnTo>
                    <a:pt x="915451" y="540159"/>
                  </a:lnTo>
                  <a:lnTo>
                    <a:pt x="915564" y="539567"/>
                  </a:lnTo>
                  <a:lnTo>
                    <a:pt x="915676" y="537494"/>
                  </a:lnTo>
                  <a:lnTo>
                    <a:pt x="915789" y="540456"/>
                  </a:lnTo>
                  <a:lnTo>
                    <a:pt x="915902" y="541344"/>
                  </a:lnTo>
                  <a:lnTo>
                    <a:pt x="916015" y="539271"/>
                  </a:lnTo>
                  <a:lnTo>
                    <a:pt x="916128" y="539567"/>
                  </a:lnTo>
                  <a:lnTo>
                    <a:pt x="916240" y="543417"/>
                  </a:lnTo>
                  <a:lnTo>
                    <a:pt x="916353" y="539863"/>
                  </a:lnTo>
                  <a:lnTo>
                    <a:pt x="916466" y="539567"/>
                  </a:lnTo>
                  <a:lnTo>
                    <a:pt x="916579" y="542529"/>
                  </a:lnTo>
                  <a:lnTo>
                    <a:pt x="916692" y="542232"/>
                  </a:lnTo>
                  <a:lnTo>
                    <a:pt x="916804" y="540159"/>
                  </a:lnTo>
                  <a:lnTo>
                    <a:pt x="916917" y="542529"/>
                  </a:lnTo>
                  <a:lnTo>
                    <a:pt x="917030" y="544009"/>
                  </a:lnTo>
                  <a:lnTo>
                    <a:pt x="917143" y="539567"/>
                  </a:lnTo>
                  <a:lnTo>
                    <a:pt x="917255" y="541048"/>
                  </a:lnTo>
                  <a:lnTo>
                    <a:pt x="917368" y="544009"/>
                  </a:lnTo>
                  <a:lnTo>
                    <a:pt x="917481" y="541344"/>
                  </a:lnTo>
                  <a:lnTo>
                    <a:pt x="917594" y="540752"/>
                  </a:lnTo>
                  <a:lnTo>
                    <a:pt x="917707" y="544305"/>
                  </a:lnTo>
                  <a:lnTo>
                    <a:pt x="917819" y="542529"/>
                  </a:lnTo>
                  <a:lnTo>
                    <a:pt x="917932" y="539863"/>
                  </a:lnTo>
                  <a:lnTo>
                    <a:pt x="918045" y="544602"/>
                  </a:lnTo>
                  <a:lnTo>
                    <a:pt x="918158" y="545194"/>
                  </a:lnTo>
                  <a:lnTo>
                    <a:pt x="918270" y="541344"/>
                  </a:lnTo>
                  <a:lnTo>
                    <a:pt x="918383" y="541640"/>
                  </a:lnTo>
                  <a:lnTo>
                    <a:pt x="918496" y="545194"/>
                  </a:lnTo>
                  <a:lnTo>
                    <a:pt x="918609" y="542232"/>
                  </a:lnTo>
                  <a:lnTo>
                    <a:pt x="918722" y="540752"/>
                  </a:lnTo>
                  <a:lnTo>
                    <a:pt x="918834" y="542825"/>
                  </a:lnTo>
                  <a:lnTo>
                    <a:pt x="918947" y="541640"/>
                  </a:lnTo>
                  <a:lnTo>
                    <a:pt x="919060" y="540456"/>
                  </a:lnTo>
                  <a:lnTo>
                    <a:pt x="919173" y="542825"/>
                  </a:lnTo>
                  <a:lnTo>
                    <a:pt x="919285" y="544009"/>
                  </a:lnTo>
                  <a:lnTo>
                    <a:pt x="919398" y="538679"/>
                  </a:lnTo>
                  <a:lnTo>
                    <a:pt x="919511" y="541640"/>
                  </a:lnTo>
                  <a:lnTo>
                    <a:pt x="919624" y="543417"/>
                  </a:lnTo>
                  <a:lnTo>
                    <a:pt x="919737" y="539271"/>
                  </a:lnTo>
                  <a:lnTo>
                    <a:pt x="919849" y="540159"/>
                  </a:lnTo>
                  <a:lnTo>
                    <a:pt x="919962" y="541640"/>
                  </a:lnTo>
                  <a:lnTo>
                    <a:pt x="920075" y="539567"/>
                  </a:lnTo>
                  <a:lnTo>
                    <a:pt x="920188" y="539271"/>
                  </a:lnTo>
                  <a:lnTo>
                    <a:pt x="920301" y="540456"/>
                  </a:lnTo>
                  <a:lnTo>
                    <a:pt x="920413" y="541640"/>
                  </a:lnTo>
                  <a:lnTo>
                    <a:pt x="920526" y="538975"/>
                  </a:lnTo>
                  <a:lnTo>
                    <a:pt x="920639" y="543713"/>
                  </a:lnTo>
                  <a:lnTo>
                    <a:pt x="920752" y="545786"/>
                  </a:lnTo>
                  <a:lnTo>
                    <a:pt x="920864" y="545194"/>
                  </a:lnTo>
                  <a:lnTo>
                    <a:pt x="920977" y="544898"/>
                  </a:lnTo>
                  <a:lnTo>
                    <a:pt x="921090" y="547563"/>
                  </a:lnTo>
                  <a:lnTo>
                    <a:pt x="921203" y="545194"/>
                  </a:lnTo>
                  <a:lnTo>
                    <a:pt x="921316" y="543121"/>
                  </a:lnTo>
                  <a:lnTo>
                    <a:pt x="921428" y="544898"/>
                  </a:lnTo>
                  <a:lnTo>
                    <a:pt x="921541" y="542232"/>
                  </a:lnTo>
                  <a:lnTo>
                    <a:pt x="921654" y="538975"/>
                  </a:lnTo>
                  <a:lnTo>
                    <a:pt x="921767" y="539863"/>
                  </a:lnTo>
                  <a:lnTo>
                    <a:pt x="921879" y="541048"/>
                  </a:lnTo>
                  <a:lnTo>
                    <a:pt x="921992" y="536902"/>
                  </a:lnTo>
                  <a:lnTo>
                    <a:pt x="922105" y="536014"/>
                  </a:lnTo>
                  <a:lnTo>
                    <a:pt x="922218" y="539271"/>
                  </a:lnTo>
                  <a:lnTo>
                    <a:pt x="922331" y="537198"/>
                  </a:lnTo>
                  <a:lnTo>
                    <a:pt x="922443" y="534829"/>
                  </a:lnTo>
                  <a:lnTo>
                    <a:pt x="922556" y="536310"/>
                  </a:lnTo>
                  <a:lnTo>
                    <a:pt x="922669" y="536310"/>
                  </a:lnTo>
                  <a:lnTo>
                    <a:pt x="922782" y="533644"/>
                  </a:lnTo>
                  <a:lnTo>
                    <a:pt x="922895" y="534829"/>
                  </a:lnTo>
                  <a:lnTo>
                    <a:pt x="923007" y="537494"/>
                  </a:lnTo>
                  <a:lnTo>
                    <a:pt x="923120" y="533052"/>
                  </a:lnTo>
                  <a:lnTo>
                    <a:pt x="923233" y="531868"/>
                  </a:lnTo>
                  <a:lnTo>
                    <a:pt x="923346" y="534237"/>
                  </a:lnTo>
                  <a:lnTo>
                    <a:pt x="923458" y="532756"/>
                  </a:lnTo>
                  <a:lnTo>
                    <a:pt x="923571" y="530387"/>
                  </a:lnTo>
                  <a:lnTo>
                    <a:pt x="923684" y="532756"/>
                  </a:lnTo>
                  <a:lnTo>
                    <a:pt x="923797" y="533052"/>
                  </a:lnTo>
                  <a:lnTo>
                    <a:pt x="923910" y="529202"/>
                  </a:lnTo>
                  <a:lnTo>
                    <a:pt x="924022" y="530387"/>
                  </a:lnTo>
                  <a:lnTo>
                    <a:pt x="924135" y="532164"/>
                  </a:lnTo>
                  <a:lnTo>
                    <a:pt x="924248" y="529202"/>
                  </a:lnTo>
                  <a:lnTo>
                    <a:pt x="924361" y="528018"/>
                  </a:lnTo>
                  <a:lnTo>
                    <a:pt x="924473" y="529795"/>
                  </a:lnTo>
                  <a:lnTo>
                    <a:pt x="924586" y="529498"/>
                  </a:lnTo>
                  <a:lnTo>
                    <a:pt x="924699" y="527722"/>
                  </a:lnTo>
                  <a:lnTo>
                    <a:pt x="924812" y="528610"/>
                  </a:lnTo>
                  <a:lnTo>
                    <a:pt x="924925" y="528906"/>
                  </a:lnTo>
                  <a:lnTo>
                    <a:pt x="925037" y="525649"/>
                  </a:lnTo>
                  <a:lnTo>
                    <a:pt x="925150" y="526537"/>
                  </a:lnTo>
                  <a:lnTo>
                    <a:pt x="925263" y="528610"/>
                  </a:lnTo>
                  <a:lnTo>
                    <a:pt x="925376" y="526833"/>
                  </a:lnTo>
                  <a:lnTo>
                    <a:pt x="925489" y="525649"/>
                  </a:lnTo>
                  <a:lnTo>
                    <a:pt x="925601" y="527722"/>
                  </a:lnTo>
                  <a:lnTo>
                    <a:pt x="925714" y="527425"/>
                  </a:lnTo>
                  <a:lnTo>
                    <a:pt x="925827" y="524464"/>
                  </a:lnTo>
                  <a:lnTo>
                    <a:pt x="925940" y="522983"/>
                  </a:lnTo>
                  <a:lnTo>
                    <a:pt x="926052" y="521503"/>
                  </a:lnTo>
                  <a:lnTo>
                    <a:pt x="926165" y="520614"/>
                  </a:lnTo>
                  <a:lnTo>
                    <a:pt x="926278" y="523872"/>
                  </a:lnTo>
                  <a:lnTo>
                    <a:pt x="926391" y="529202"/>
                  </a:lnTo>
                  <a:lnTo>
                    <a:pt x="926504" y="520614"/>
                  </a:lnTo>
                  <a:lnTo>
                    <a:pt x="926616" y="521799"/>
                  </a:lnTo>
                  <a:lnTo>
                    <a:pt x="926729" y="532460"/>
                  </a:lnTo>
                  <a:lnTo>
                    <a:pt x="926842" y="518837"/>
                  </a:lnTo>
                  <a:lnTo>
                    <a:pt x="926955" y="524760"/>
                  </a:lnTo>
                  <a:lnTo>
                    <a:pt x="927067" y="534533"/>
                  </a:lnTo>
                  <a:lnTo>
                    <a:pt x="927180" y="528018"/>
                  </a:lnTo>
                  <a:lnTo>
                    <a:pt x="927293" y="515284"/>
                  </a:lnTo>
                  <a:lnTo>
                    <a:pt x="927406" y="533644"/>
                  </a:lnTo>
                  <a:lnTo>
                    <a:pt x="927519" y="535125"/>
                  </a:lnTo>
                  <a:lnTo>
                    <a:pt x="927631" y="522391"/>
                  </a:lnTo>
                  <a:lnTo>
                    <a:pt x="927744" y="525056"/>
                  </a:lnTo>
                  <a:lnTo>
                    <a:pt x="927857" y="532756"/>
                  </a:lnTo>
                  <a:lnTo>
                    <a:pt x="927970" y="529795"/>
                  </a:lnTo>
                  <a:lnTo>
                    <a:pt x="928082" y="521799"/>
                  </a:lnTo>
                  <a:lnTo>
                    <a:pt x="928195" y="528018"/>
                  </a:lnTo>
                  <a:lnTo>
                    <a:pt x="928308" y="524168"/>
                  </a:lnTo>
                  <a:lnTo>
                    <a:pt x="928421" y="520318"/>
                  </a:lnTo>
                  <a:lnTo>
                    <a:pt x="928534" y="526537"/>
                  </a:lnTo>
                  <a:lnTo>
                    <a:pt x="928646" y="527129"/>
                  </a:lnTo>
                  <a:lnTo>
                    <a:pt x="928759" y="519430"/>
                  </a:lnTo>
                  <a:lnTo>
                    <a:pt x="928872" y="518541"/>
                  </a:lnTo>
                  <a:lnTo>
                    <a:pt x="928985" y="529202"/>
                  </a:lnTo>
                  <a:lnTo>
                    <a:pt x="929098" y="525649"/>
                  </a:lnTo>
                  <a:lnTo>
                    <a:pt x="929210" y="517949"/>
                  </a:lnTo>
                  <a:lnTo>
                    <a:pt x="929323" y="523279"/>
                  </a:lnTo>
                  <a:lnTo>
                    <a:pt x="929436" y="528018"/>
                  </a:lnTo>
                  <a:lnTo>
                    <a:pt x="929549" y="523576"/>
                  </a:lnTo>
                  <a:lnTo>
                    <a:pt x="929661" y="521503"/>
                  </a:lnTo>
                  <a:lnTo>
                    <a:pt x="929774" y="528610"/>
                  </a:lnTo>
                  <a:lnTo>
                    <a:pt x="929887" y="525056"/>
                  </a:lnTo>
                  <a:lnTo>
                    <a:pt x="930000" y="521799"/>
                  </a:lnTo>
                  <a:lnTo>
                    <a:pt x="930113" y="528018"/>
                  </a:lnTo>
                  <a:lnTo>
                    <a:pt x="930225" y="528610"/>
                  </a:lnTo>
                  <a:lnTo>
                    <a:pt x="930338" y="523872"/>
                  </a:lnTo>
                  <a:lnTo>
                    <a:pt x="930451" y="524760"/>
                  </a:lnTo>
                  <a:lnTo>
                    <a:pt x="930564" y="529202"/>
                  </a:lnTo>
                  <a:lnTo>
                    <a:pt x="930676" y="528018"/>
                  </a:lnTo>
                  <a:lnTo>
                    <a:pt x="930789" y="527129"/>
                  </a:lnTo>
                  <a:lnTo>
                    <a:pt x="930902" y="529202"/>
                  </a:lnTo>
                  <a:lnTo>
                    <a:pt x="931015" y="530091"/>
                  </a:lnTo>
                  <a:lnTo>
                    <a:pt x="931128" y="528610"/>
                  </a:lnTo>
                  <a:lnTo>
                    <a:pt x="931240" y="531275"/>
                  </a:lnTo>
                  <a:lnTo>
                    <a:pt x="931353" y="531275"/>
                  </a:lnTo>
                  <a:lnTo>
                    <a:pt x="931466" y="530091"/>
                  </a:lnTo>
                  <a:lnTo>
                    <a:pt x="931579" y="531275"/>
                  </a:lnTo>
                  <a:lnTo>
                    <a:pt x="931692" y="532756"/>
                  </a:lnTo>
                  <a:lnTo>
                    <a:pt x="931804" y="531275"/>
                  </a:lnTo>
                  <a:lnTo>
                    <a:pt x="931917" y="532460"/>
                  </a:lnTo>
                  <a:lnTo>
                    <a:pt x="932030" y="533348"/>
                  </a:lnTo>
                  <a:lnTo>
                    <a:pt x="932143" y="532756"/>
                  </a:lnTo>
                  <a:lnTo>
                    <a:pt x="932255" y="534237"/>
                  </a:lnTo>
                  <a:lnTo>
                    <a:pt x="932368" y="535421"/>
                  </a:lnTo>
                  <a:lnTo>
                    <a:pt x="932481" y="534237"/>
                  </a:lnTo>
                  <a:lnTo>
                    <a:pt x="932594" y="533644"/>
                  </a:lnTo>
                  <a:lnTo>
                    <a:pt x="932707" y="537494"/>
                  </a:lnTo>
                  <a:lnTo>
                    <a:pt x="932819" y="536310"/>
                  </a:lnTo>
                  <a:lnTo>
                    <a:pt x="932932" y="533348"/>
                  </a:lnTo>
                  <a:lnTo>
                    <a:pt x="933045" y="536902"/>
                  </a:lnTo>
                  <a:lnTo>
                    <a:pt x="933158" y="538679"/>
                  </a:lnTo>
                  <a:lnTo>
                    <a:pt x="933270" y="534237"/>
                  </a:lnTo>
                  <a:lnTo>
                    <a:pt x="933383" y="534533"/>
                  </a:lnTo>
                  <a:lnTo>
                    <a:pt x="933496" y="540456"/>
                  </a:lnTo>
                  <a:lnTo>
                    <a:pt x="933609" y="537198"/>
                  </a:lnTo>
                  <a:lnTo>
                    <a:pt x="933722" y="535125"/>
                  </a:lnTo>
                  <a:lnTo>
                    <a:pt x="933834" y="539567"/>
                  </a:lnTo>
                  <a:lnTo>
                    <a:pt x="933947" y="540752"/>
                  </a:lnTo>
                  <a:lnTo>
                    <a:pt x="934060" y="537494"/>
                  </a:lnTo>
                  <a:lnTo>
                    <a:pt x="934173" y="537790"/>
                  </a:lnTo>
                  <a:lnTo>
                    <a:pt x="934285" y="541936"/>
                  </a:lnTo>
                  <a:lnTo>
                    <a:pt x="934398" y="538679"/>
                  </a:lnTo>
                  <a:lnTo>
                    <a:pt x="934511" y="538087"/>
                  </a:lnTo>
                  <a:lnTo>
                    <a:pt x="934624" y="541344"/>
                  </a:lnTo>
                  <a:lnTo>
                    <a:pt x="934737" y="541344"/>
                  </a:lnTo>
                  <a:lnTo>
                    <a:pt x="934849" y="538383"/>
                  </a:lnTo>
                  <a:lnTo>
                    <a:pt x="934962" y="540456"/>
                  </a:lnTo>
                  <a:lnTo>
                    <a:pt x="935075" y="543417"/>
                  </a:lnTo>
                  <a:lnTo>
                    <a:pt x="935188" y="539567"/>
                  </a:lnTo>
                  <a:lnTo>
                    <a:pt x="935301" y="539863"/>
                  </a:lnTo>
                  <a:lnTo>
                    <a:pt x="935413" y="542529"/>
                  </a:lnTo>
                  <a:lnTo>
                    <a:pt x="935526" y="541640"/>
                  </a:lnTo>
                  <a:lnTo>
                    <a:pt x="935639" y="539863"/>
                  </a:lnTo>
                  <a:lnTo>
                    <a:pt x="935752" y="543417"/>
                  </a:lnTo>
                  <a:lnTo>
                    <a:pt x="935864" y="543417"/>
                  </a:lnTo>
                  <a:lnTo>
                    <a:pt x="935977" y="540456"/>
                  </a:lnTo>
                  <a:lnTo>
                    <a:pt x="936090" y="541048"/>
                  </a:lnTo>
                  <a:lnTo>
                    <a:pt x="936203" y="542825"/>
                  </a:lnTo>
                  <a:lnTo>
                    <a:pt x="936316" y="541640"/>
                  </a:lnTo>
                  <a:lnTo>
                    <a:pt x="936428" y="540752"/>
                  </a:lnTo>
                  <a:lnTo>
                    <a:pt x="936541" y="542232"/>
                  </a:lnTo>
                  <a:lnTo>
                    <a:pt x="936654" y="541344"/>
                  </a:lnTo>
                  <a:lnTo>
                    <a:pt x="936767" y="540752"/>
                  </a:lnTo>
                  <a:lnTo>
                    <a:pt x="936879" y="542825"/>
                  </a:lnTo>
                  <a:lnTo>
                    <a:pt x="936992" y="541640"/>
                  </a:lnTo>
                  <a:lnTo>
                    <a:pt x="937105" y="539567"/>
                  </a:lnTo>
                  <a:lnTo>
                    <a:pt x="937218" y="541344"/>
                  </a:lnTo>
                  <a:lnTo>
                    <a:pt x="937331" y="541640"/>
                  </a:lnTo>
                  <a:lnTo>
                    <a:pt x="937443" y="540456"/>
                  </a:lnTo>
                  <a:lnTo>
                    <a:pt x="937556" y="541936"/>
                  </a:lnTo>
                  <a:lnTo>
                    <a:pt x="937669" y="542232"/>
                  </a:lnTo>
                  <a:lnTo>
                    <a:pt x="937782" y="539567"/>
                  </a:lnTo>
                  <a:lnTo>
                    <a:pt x="937895" y="541048"/>
                  </a:lnTo>
                  <a:lnTo>
                    <a:pt x="938007" y="543713"/>
                  </a:lnTo>
                  <a:lnTo>
                    <a:pt x="938120" y="541048"/>
                  </a:lnTo>
                  <a:lnTo>
                    <a:pt x="938233" y="539567"/>
                  </a:lnTo>
                  <a:lnTo>
                    <a:pt x="938346" y="541936"/>
                  </a:lnTo>
                  <a:lnTo>
                    <a:pt x="938458" y="542529"/>
                  </a:lnTo>
                  <a:lnTo>
                    <a:pt x="938571" y="538679"/>
                  </a:lnTo>
                  <a:lnTo>
                    <a:pt x="938684" y="540752"/>
                  </a:lnTo>
                  <a:lnTo>
                    <a:pt x="938797" y="542232"/>
                  </a:lnTo>
                  <a:lnTo>
                    <a:pt x="938910" y="539271"/>
                  </a:lnTo>
                  <a:lnTo>
                    <a:pt x="939022" y="538975"/>
                  </a:lnTo>
                  <a:lnTo>
                    <a:pt x="939135" y="541936"/>
                  </a:lnTo>
                  <a:lnTo>
                    <a:pt x="939248" y="539863"/>
                  </a:lnTo>
                  <a:lnTo>
                    <a:pt x="939361" y="536606"/>
                  </a:lnTo>
                  <a:lnTo>
                    <a:pt x="939473" y="539567"/>
                  </a:lnTo>
                  <a:lnTo>
                    <a:pt x="939586" y="540752"/>
                  </a:lnTo>
                  <a:lnTo>
                    <a:pt x="939699" y="536902"/>
                  </a:lnTo>
                  <a:lnTo>
                    <a:pt x="939812" y="537494"/>
                  </a:lnTo>
                  <a:lnTo>
                    <a:pt x="939925" y="538975"/>
                  </a:lnTo>
                  <a:lnTo>
                    <a:pt x="940037" y="536014"/>
                  </a:lnTo>
                  <a:lnTo>
                    <a:pt x="940150" y="534533"/>
                  </a:lnTo>
                  <a:lnTo>
                    <a:pt x="940263" y="537198"/>
                  </a:lnTo>
                  <a:lnTo>
                    <a:pt x="940376" y="536310"/>
                  </a:lnTo>
                  <a:lnTo>
                    <a:pt x="940489" y="533052"/>
                  </a:lnTo>
                  <a:lnTo>
                    <a:pt x="940601" y="535717"/>
                  </a:lnTo>
                  <a:lnTo>
                    <a:pt x="940714" y="536902"/>
                  </a:lnTo>
                  <a:lnTo>
                    <a:pt x="940827" y="534533"/>
                  </a:lnTo>
                  <a:lnTo>
                    <a:pt x="940940" y="533052"/>
                  </a:lnTo>
                  <a:lnTo>
                    <a:pt x="941052" y="535421"/>
                  </a:lnTo>
                  <a:lnTo>
                    <a:pt x="941165" y="533644"/>
                  </a:lnTo>
                  <a:lnTo>
                    <a:pt x="941278" y="530979"/>
                  </a:lnTo>
                  <a:lnTo>
                    <a:pt x="941391" y="535125"/>
                  </a:lnTo>
                  <a:lnTo>
                    <a:pt x="941504" y="532460"/>
                  </a:lnTo>
                  <a:lnTo>
                    <a:pt x="941616" y="529498"/>
                  </a:lnTo>
                  <a:lnTo>
                    <a:pt x="941729" y="531275"/>
                  </a:lnTo>
                  <a:lnTo>
                    <a:pt x="941842" y="533348"/>
                  </a:lnTo>
                  <a:lnTo>
                    <a:pt x="941955" y="530979"/>
                  </a:lnTo>
                  <a:lnTo>
                    <a:pt x="942067" y="530091"/>
                  </a:lnTo>
                  <a:lnTo>
                    <a:pt x="942180" y="532756"/>
                  </a:lnTo>
                  <a:lnTo>
                    <a:pt x="942293" y="530387"/>
                  </a:lnTo>
                  <a:lnTo>
                    <a:pt x="942406" y="529202"/>
                  </a:lnTo>
                  <a:lnTo>
                    <a:pt x="942519" y="530091"/>
                  </a:lnTo>
                  <a:lnTo>
                    <a:pt x="942631" y="529202"/>
                  </a:lnTo>
                  <a:lnTo>
                    <a:pt x="942744" y="528018"/>
                  </a:lnTo>
                  <a:lnTo>
                    <a:pt x="942857" y="528610"/>
                  </a:lnTo>
                  <a:lnTo>
                    <a:pt x="942970" y="530387"/>
                  </a:lnTo>
                  <a:lnTo>
                    <a:pt x="943082" y="525945"/>
                  </a:lnTo>
                  <a:lnTo>
                    <a:pt x="943195" y="528018"/>
                  </a:lnTo>
                  <a:lnTo>
                    <a:pt x="943308" y="529498"/>
                  </a:lnTo>
                  <a:lnTo>
                    <a:pt x="943421" y="526833"/>
                  </a:lnTo>
                  <a:lnTo>
                    <a:pt x="943534" y="524168"/>
                  </a:lnTo>
                  <a:lnTo>
                    <a:pt x="943646" y="528314"/>
                  </a:lnTo>
                  <a:lnTo>
                    <a:pt x="943759" y="527425"/>
                  </a:lnTo>
                  <a:lnTo>
                    <a:pt x="943872" y="522687"/>
                  </a:lnTo>
                  <a:lnTo>
                    <a:pt x="943985" y="525945"/>
                  </a:lnTo>
                  <a:lnTo>
                    <a:pt x="944098" y="529202"/>
                  </a:lnTo>
                  <a:lnTo>
                    <a:pt x="944210" y="524464"/>
                  </a:lnTo>
                  <a:lnTo>
                    <a:pt x="944323" y="525056"/>
                  </a:lnTo>
                  <a:lnTo>
                    <a:pt x="944436" y="528314"/>
                  </a:lnTo>
                  <a:lnTo>
                    <a:pt x="944549" y="525649"/>
                  </a:lnTo>
                  <a:lnTo>
                    <a:pt x="944661" y="524168"/>
                  </a:lnTo>
                  <a:lnTo>
                    <a:pt x="944774" y="528610"/>
                  </a:lnTo>
                  <a:lnTo>
                    <a:pt x="944887" y="526833"/>
                  </a:lnTo>
                  <a:lnTo>
                    <a:pt x="945000" y="522687"/>
                  </a:lnTo>
                  <a:lnTo>
                    <a:pt x="945113" y="527129"/>
                  </a:lnTo>
                  <a:lnTo>
                    <a:pt x="945225" y="528314"/>
                  </a:lnTo>
                  <a:lnTo>
                    <a:pt x="945338" y="525056"/>
                  </a:lnTo>
                  <a:lnTo>
                    <a:pt x="945451" y="525352"/>
                  </a:lnTo>
                  <a:lnTo>
                    <a:pt x="945564" y="527425"/>
                  </a:lnTo>
                  <a:lnTo>
                    <a:pt x="945676" y="524168"/>
                  </a:lnTo>
                  <a:lnTo>
                    <a:pt x="945789" y="523872"/>
                  </a:lnTo>
                  <a:lnTo>
                    <a:pt x="945902" y="527425"/>
                  </a:lnTo>
                  <a:lnTo>
                    <a:pt x="946015" y="526537"/>
                  </a:lnTo>
                  <a:lnTo>
                    <a:pt x="946128" y="523576"/>
                  </a:lnTo>
                  <a:lnTo>
                    <a:pt x="946240" y="525056"/>
                  </a:lnTo>
                  <a:lnTo>
                    <a:pt x="946353" y="527722"/>
                  </a:lnTo>
                  <a:lnTo>
                    <a:pt x="946466" y="524760"/>
                  </a:lnTo>
                  <a:lnTo>
                    <a:pt x="946579" y="524760"/>
                  </a:lnTo>
                  <a:lnTo>
                    <a:pt x="946692" y="527129"/>
                  </a:lnTo>
                  <a:lnTo>
                    <a:pt x="946804" y="525352"/>
                  </a:lnTo>
                  <a:lnTo>
                    <a:pt x="946917" y="524760"/>
                  </a:lnTo>
                  <a:lnTo>
                    <a:pt x="947030" y="527129"/>
                  </a:lnTo>
                  <a:lnTo>
                    <a:pt x="947143" y="525945"/>
                  </a:lnTo>
                  <a:lnTo>
                    <a:pt x="947255" y="522983"/>
                  </a:lnTo>
                  <a:lnTo>
                    <a:pt x="947368" y="526241"/>
                  </a:lnTo>
                  <a:lnTo>
                    <a:pt x="947481" y="528610"/>
                  </a:lnTo>
                  <a:lnTo>
                    <a:pt x="947594" y="525945"/>
                  </a:lnTo>
                  <a:lnTo>
                    <a:pt x="947707" y="525945"/>
                  </a:lnTo>
                  <a:lnTo>
                    <a:pt x="947819" y="528610"/>
                  </a:lnTo>
                  <a:lnTo>
                    <a:pt x="947932" y="527129"/>
                  </a:lnTo>
                  <a:lnTo>
                    <a:pt x="948045" y="525945"/>
                  </a:lnTo>
                  <a:lnTo>
                    <a:pt x="948158" y="528906"/>
                  </a:lnTo>
                  <a:lnTo>
                    <a:pt x="948270" y="528018"/>
                  </a:lnTo>
                  <a:lnTo>
                    <a:pt x="948383" y="527722"/>
                  </a:lnTo>
                  <a:lnTo>
                    <a:pt x="948496" y="529498"/>
                  </a:lnTo>
                  <a:lnTo>
                    <a:pt x="948609" y="529202"/>
                  </a:lnTo>
                  <a:lnTo>
                    <a:pt x="948722" y="527129"/>
                  </a:lnTo>
                  <a:lnTo>
                    <a:pt x="948834" y="529498"/>
                  </a:lnTo>
                  <a:lnTo>
                    <a:pt x="948947" y="532164"/>
                  </a:lnTo>
                  <a:lnTo>
                    <a:pt x="949060" y="529202"/>
                  </a:lnTo>
                  <a:lnTo>
                    <a:pt x="949173" y="528906"/>
                  </a:lnTo>
                  <a:lnTo>
                    <a:pt x="949286" y="532756"/>
                  </a:lnTo>
                  <a:lnTo>
                    <a:pt x="949398" y="532460"/>
                  </a:lnTo>
                  <a:lnTo>
                    <a:pt x="949511" y="530387"/>
                  </a:lnTo>
                  <a:lnTo>
                    <a:pt x="949624" y="533052"/>
                  </a:lnTo>
                  <a:lnTo>
                    <a:pt x="949737" y="533644"/>
                  </a:lnTo>
                  <a:lnTo>
                    <a:pt x="949849" y="530979"/>
                  </a:lnTo>
                  <a:lnTo>
                    <a:pt x="949962" y="532460"/>
                  </a:lnTo>
                  <a:lnTo>
                    <a:pt x="950075" y="534533"/>
                  </a:lnTo>
                  <a:lnTo>
                    <a:pt x="950188" y="533052"/>
                  </a:lnTo>
                  <a:lnTo>
                    <a:pt x="950301" y="532756"/>
                  </a:lnTo>
                  <a:lnTo>
                    <a:pt x="950413" y="535421"/>
                  </a:lnTo>
                  <a:lnTo>
                    <a:pt x="950526" y="534533"/>
                  </a:lnTo>
                  <a:lnTo>
                    <a:pt x="950639" y="533644"/>
                  </a:lnTo>
                  <a:lnTo>
                    <a:pt x="950752" y="536014"/>
                  </a:lnTo>
                  <a:lnTo>
                    <a:pt x="950864" y="536606"/>
                  </a:lnTo>
                  <a:lnTo>
                    <a:pt x="950977" y="533348"/>
                  </a:lnTo>
                  <a:lnTo>
                    <a:pt x="951090" y="535125"/>
                  </a:lnTo>
                  <a:lnTo>
                    <a:pt x="951203" y="539271"/>
                  </a:lnTo>
                  <a:lnTo>
                    <a:pt x="951316" y="536310"/>
                  </a:lnTo>
                  <a:lnTo>
                    <a:pt x="951428" y="534237"/>
                  </a:lnTo>
                  <a:lnTo>
                    <a:pt x="951541" y="538679"/>
                  </a:lnTo>
                  <a:lnTo>
                    <a:pt x="951654" y="538087"/>
                  </a:lnTo>
                  <a:lnTo>
                    <a:pt x="951767" y="535421"/>
                  </a:lnTo>
                  <a:lnTo>
                    <a:pt x="951879" y="536902"/>
                  </a:lnTo>
                  <a:lnTo>
                    <a:pt x="951992" y="540159"/>
                  </a:lnTo>
                  <a:lnTo>
                    <a:pt x="952105" y="537790"/>
                  </a:lnTo>
                  <a:lnTo>
                    <a:pt x="952218" y="538087"/>
                  </a:lnTo>
                  <a:lnTo>
                    <a:pt x="952331" y="540752"/>
                  </a:lnTo>
                  <a:lnTo>
                    <a:pt x="952443" y="537790"/>
                  </a:lnTo>
                  <a:lnTo>
                    <a:pt x="952556" y="537198"/>
                  </a:lnTo>
                  <a:lnTo>
                    <a:pt x="952669" y="539863"/>
                  </a:lnTo>
                  <a:lnTo>
                    <a:pt x="952782" y="540752"/>
                  </a:lnTo>
                  <a:lnTo>
                    <a:pt x="952895" y="538087"/>
                  </a:lnTo>
                  <a:lnTo>
                    <a:pt x="953007" y="540752"/>
                  </a:lnTo>
                  <a:lnTo>
                    <a:pt x="953120" y="543121"/>
                  </a:lnTo>
                  <a:lnTo>
                    <a:pt x="953233" y="539271"/>
                  </a:lnTo>
                  <a:lnTo>
                    <a:pt x="953346" y="540159"/>
                  </a:lnTo>
                  <a:lnTo>
                    <a:pt x="953458" y="541640"/>
                  </a:lnTo>
                  <a:lnTo>
                    <a:pt x="953571" y="539567"/>
                  </a:lnTo>
                  <a:lnTo>
                    <a:pt x="953684" y="538679"/>
                  </a:lnTo>
                  <a:lnTo>
                    <a:pt x="953797" y="542232"/>
                  </a:lnTo>
                  <a:lnTo>
                    <a:pt x="953910" y="541640"/>
                  </a:lnTo>
                  <a:lnTo>
                    <a:pt x="954022" y="538383"/>
                  </a:lnTo>
                  <a:lnTo>
                    <a:pt x="954135" y="541048"/>
                  </a:lnTo>
                  <a:lnTo>
                    <a:pt x="954248" y="542825"/>
                  </a:lnTo>
                  <a:lnTo>
                    <a:pt x="954361" y="539567"/>
                  </a:lnTo>
                  <a:lnTo>
                    <a:pt x="954473" y="538383"/>
                  </a:lnTo>
                  <a:lnTo>
                    <a:pt x="954586" y="541936"/>
                  </a:lnTo>
                  <a:lnTo>
                    <a:pt x="954699" y="540456"/>
                  </a:lnTo>
                  <a:lnTo>
                    <a:pt x="954812" y="538679"/>
                  </a:lnTo>
                  <a:lnTo>
                    <a:pt x="954925" y="542232"/>
                  </a:lnTo>
                  <a:lnTo>
                    <a:pt x="955037" y="541344"/>
                  </a:lnTo>
                  <a:lnTo>
                    <a:pt x="955150" y="538975"/>
                  </a:lnTo>
                  <a:lnTo>
                    <a:pt x="955263" y="541048"/>
                  </a:lnTo>
                  <a:lnTo>
                    <a:pt x="955376" y="544009"/>
                  </a:lnTo>
                  <a:lnTo>
                    <a:pt x="955489" y="537790"/>
                  </a:lnTo>
                  <a:lnTo>
                    <a:pt x="955601" y="537494"/>
                  </a:lnTo>
                  <a:lnTo>
                    <a:pt x="955714" y="542232"/>
                  </a:lnTo>
                  <a:lnTo>
                    <a:pt x="955827" y="539567"/>
                  </a:lnTo>
                  <a:lnTo>
                    <a:pt x="955940" y="538383"/>
                  </a:lnTo>
                  <a:lnTo>
                    <a:pt x="956052" y="541344"/>
                  </a:lnTo>
                  <a:lnTo>
                    <a:pt x="956165" y="541344"/>
                  </a:lnTo>
                  <a:lnTo>
                    <a:pt x="956278" y="537790"/>
                  </a:lnTo>
                  <a:lnTo>
                    <a:pt x="956391" y="539863"/>
                  </a:lnTo>
                  <a:lnTo>
                    <a:pt x="956504" y="541640"/>
                  </a:lnTo>
                  <a:lnTo>
                    <a:pt x="956616" y="538087"/>
                  </a:lnTo>
                  <a:lnTo>
                    <a:pt x="956729" y="538679"/>
                  </a:lnTo>
                  <a:lnTo>
                    <a:pt x="956842" y="541640"/>
                  </a:lnTo>
                  <a:lnTo>
                    <a:pt x="956955" y="538383"/>
                  </a:lnTo>
                  <a:lnTo>
                    <a:pt x="957067" y="536606"/>
                  </a:lnTo>
                  <a:lnTo>
                    <a:pt x="957180" y="540159"/>
                  </a:lnTo>
                  <a:lnTo>
                    <a:pt x="957293" y="538975"/>
                  </a:lnTo>
                  <a:lnTo>
                    <a:pt x="957406" y="535421"/>
                  </a:lnTo>
                  <a:lnTo>
                    <a:pt x="957519" y="538087"/>
                  </a:lnTo>
                  <a:lnTo>
                    <a:pt x="957631" y="539567"/>
                  </a:lnTo>
                  <a:lnTo>
                    <a:pt x="957744" y="536310"/>
                  </a:lnTo>
                  <a:lnTo>
                    <a:pt x="957857" y="535421"/>
                  </a:lnTo>
                  <a:lnTo>
                    <a:pt x="957970" y="538087"/>
                  </a:lnTo>
                  <a:lnTo>
                    <a:pt x="958082" y="536014"/>
                  </a:lnTo>
                  <a:lnTo>
                    <a:pt x="958195" y="533052"/>
                  </a:lnTo>
                  <a:lnTo>
                    <a:pt x="958308" y="536310"/>
                  </a:lnTo>
                  <a:lnTo>
                    <a:pt x="958421" y="536310"/>
                  </a:lnTo>
                  <a:lnTo>
                    <a:pt x="958534" y="533644"/>
                  </a:lnTo>
                  <a:lnTo>
                    <a:pt x="958646" y="535125"/>
                  </a:lnTo>
                  <a:lnTo>
                    <a:pt x="958759" y="536014"/>
                  </a:lnTo>
                  <a:lnTo>
                    <a:pt x="958872" y="533052"/>
                  </a:lnTo>
                  <a:lnTo>
                    <a:pt x="958985" y="532460"/>
                  </a:lnTo>
                  <a:lnTo>
                    <a:pt x="959098" y="535421"/>
                  </a:lnTo>
                  <a:lnTo>
                    <a:pt x="959210" y="531868"/>
                  </a:lnTo>
                  <a:lnTo>
                    <a:pt x="959323" y="530683"/>
                  </a:lnTo>
                  <a:lnTo>
                    <a:pt x="959436" y="534237"/>
                  </a:lnTo>
                  <a:lnTo>
                    <a:pt x="959549" y="532460"/>
                  </a:lnTo>
                  <a:lnTo>
                    <a:pt x="959661" y="528906"/>
                  </a:lnTo>
                  <a:lnTo>
                    <a:pt x="959774" y="528018"/>
                  </a:lnTo>
                  <a:lnTo>
                    <a:pt x="959887" y="533941"/>
                  </a:lnTo>
                  <a:lnTo>
                    <a:pt x="960000" y="531275"/>
                  </a:lnTo>
                  <a:lnTo>
                    <a:pt x="960113" y="530979"/>
                  </a:lnTo>
                  <a:lnTo>
                    <a:pt x="960225" y="532756"/>
                  </a:lnTo>
                  <a:lnTo>
                    <a:pt x="960338" y="530979"/>
                  </a:lnTo>
                  <a:lnTo>
                    <a:pt x="960451" y="529498"/>
                  </a:lnTo>
                  <a:lnTo>
                    <a:pt x="960564" y="533052"/>
                  </a:lnTo>
                  <a:lnTo>
                    <a:pt x="960676" y="531275"/>
                  </a:lnTo>
                  <a:lnTo>
                    <a:pt x="960789" y="524760"/>
                  </a:lnTo>
                  <a:lnTo>
                    <a:pt x="960902" y="527425"/>
                  </a:lnTo>
                  <a:lnTo>
                    <a:pt x="961015" y="532756"/>
                  </a:lnTo>
                  <a:lnTo>
                    <a:pt x="961128" y="529202"/>
                  </a:lnTo>
                  <a:lnTo>
                    <a:pt x="961240" y="524464"/>
                  </a:lnTo>
                  <a:lnTo>
                    <a:pt x="961353" y="527722"/>
                  </a:lnTo>
                  <a:lnTo>
                    <a:pt x="961466" y="528610"/>
                  </a:lnTo>
                  <a:lnTo>
                    <a:pt x="961579" y="527129"/>
                  </a:lnTo>
                  <a:lnTo>
                    <a:pt x="961692" y="529498"/>
                  </a:lnTo>
                  <a:lnTo>
                    <a:pt x="961804" y="528314"/>
                  </a:lnTo>
                  <a:lnTo>
                    <a:pt x="961917" y="525056"/>
                  </a:lnTo>
                  <a:lnTo>
                    <a:pt x="962030" y="529202"/>
                  </a:lnTo>
                  <a:lnTo>
                    <a:pt x="962143" y="530979"/>
                  </a:lnTo>
                  <a:lnTo>
                    <a:pt x="962255" y="527129"/>
                  </a:lnTo>
                  <a:lnTo>
                    <a:pt x="962368" y="525945"/>
                  </a:lnTo>
                  <a:lnTo>
                    <a:pt x="962481" y="527722"/>
                  </a:lnTo>
                  <a:lnTo>
                    <a:pt x="962594" y="527129"/>
                  </a:lnTo>
                  <a:lnTo>
                    <a:pt x="962707" y="525945"/>
                  </a:lnTo>
                  <a:lnTo>
                    <a:pt x="962819" y="528018"/>
                  </a:lnTo>
                  <a:lnTo>
                    <a:pt x="962932" y="524760"/>
                  </a:lnTo>
                  <a:lnTo>
                    <a:pt x="963045" y="524168"/>
                  </a:lnTo>
                  <a:lnTo>
                    <a:pt x="963158" y="526833"/>
                  </a:lnTo>
                  <a:lnTo>
                    <a:pt x="963270" y="528314"/>
                  </a:lnTo>
                  <a:lnTo>
                    <a:pt x="963383" y="525056"/>
                  </a:lnTo>
                  <a:lnTo>
                    <a:pt x="963496" y="524168"/>
                  </a:lnTo>
                  <a:lnTo>
                    <a:pt x="963609" y="527425"/>
                  </a:lnTo>
                  <a:lnTo>
                    <a:pt x="963722" y="526833"/>
                  </a:lnTo>
                  <a:lnTo>
                    <a:pt x="963834" y="527129"/>
                  </a:lnTo>
                  <a:lnTo>
                    <a:pt x="963947" y="527425"/>
                  </a:lnTo>
                  <a:lnTo>
                    <a:pt x="964060" y="526241"/>
                  </a:lnTo>
                  <a:lnTo>
                    <a:pt x="964173" y="526241"/>
                  </a:lnTo>
                  <a:lnTo>
                    <a:pt x="964286" y="528018"/>
                  </a:lnTo>
                  <a:lnTo>
                    <a:pt x="964398" y="528018"/>
                  </a:lnTo>
                  <a:lnTo>
                    <a:pt x="964511" y="525056"/>
                  </a:lnTo>
                  <a:lnTo>
                    <a:pt x="964624" y="525945"/>
                  </a:lnTo>
                  <a:lnTo>
                    <a:pt x="964737" y="527722"/>
                  </a:lnTo>
                  <a:lnTo>
                    <a:pt x="964849" y="527129"/>
                  </a:lnTo>
                  <a:lnTo>
                    <a:pt x="964962" y="525352"/>
                  </a:lnTo>
                  <a:lnTo>
                    <a:pt x="965075" y="527129"/>
                  </a:lnTo>
                  <a:lnTo>
                    <a:pt x="965188" y="527425"/>
                  </a:lnTo>
                  <a:lnTo>
                    <a:pt x="965301" y="525056"/>
                  </a:lnTo>
                  <a:lnTo>
                    <a:pt x="965413" y="528018"/>
                  </a:lnTo>
                  <a:lnTo>
                    <a:pt x="965526" y="529202"/>
                  </a:lnTo>
                  <a:lnTo>
                    <a:pt x="965639" y="526241"/>
                  </a:lnTo>
                  <a:lnTo>
                    <a:pt x="965752" y="526241"/>
                  </a:lnTo>
                  <a:lnTo>
                    <a:pt x="965864" y="530091"/>
                  </a:lnTo>
                  <a:lnTo>
                    <a:pt x="965977" y="529202"/>
                  </a:lnTo>
                  <a:lnTo>
                    <a:pt x="966090" y="527425"/>
                  </a:lnTo>
                  <a:lnTo>
                    <a:pt x="966203" y="529202"/>
                  </a:lnTo>
                  <a:lnTo>
                    <a:pt x="966316" y="530091"/>
                  </a:lnTo>
                  <a:lnTo>
                    <a:pt x="966428" y="527722"/>
                  </a:lnTo>
                  <a:lnTo>
                    <a:pt x="966541" y="531275"/>
                  </a:lnTo>
                  <a:lnTo>
                    <a:pt x="966654" y="532164"/>
                  </a:lnTo>
                  <a:lnTo>
                    <a:pt x="966767" y="528610"/>
                  </a:lnTo>
                  <a:lnTo>
                    <a:pt x="966879" y="529795"/>
                  </a:lnTo>
                  <a:lnTo>
                    <a:pt x="966992" y="533348"/>
                  </a:lnTo>
                  <a:lnTo>
                    <a:pt x="967105" y="532164"/>
                  </a:lnTo>
                  <a:lnTo>
                    <a:pt x="967218" y="528314"/>
                  </a:lnTo>
                  <a:lnTo>
                    <a:pt x="967331" y="531571"/>
                  </a:lnTo>
                  <a:lnTo>
                    <a:pt x="967443" y="533348"/>
                  </a:lnTo>
                  <a:lnTo>
                    <a:pt x="967556" y="531571"/>
                  </a:lnTo>
                  <a:lnTo>
                    <a:pt x="967669" y="532460"/>
                  </a:lnTo>
                  <a:lnTo>
                    <a:pt x="967782" y="533941"/>
                  </a:lnTo>
                  <a:lnTo>
                    <a:pt x="967895" y="531868"/>
                  </a:lnTo>
                  <a:lnTo>
                    <a:pt x="968007" y="533052"/>
                  </a:lnTo>
                  <a:lnTo>
                    <a:pt x="968120" y="535421"/>
                  </a:lnTo>
                  <a:lnTo>
                    <a:pt x="968233" y="534237"/>
                  </a:lnTo>
                  <a:lnTo>
                    <a:pt x="968346" y="532756"/>
                  </a:lnTo>
                  <a:lnTo>
                    <a:pt x="968458" y="535421"/>
                  </a:lnTo>
                  <a:lnTo>
                    <a:pt x="968571" y="535125"/>
                  </a:lnTo>
                  <a:lnTo>
                    <a:pt x="968684" y="533348"/>
                  </a:lnTo>
                  <a:lnTo>
                    <a:pt x="968797" y="535421"/>
                  </a:lnTo>
                  <a:lnTo>
                    <a:pt x="968910" y="537494"/>
                  </a:lnTo>
                  <a:lnTo>
                    <a:pt x="969022" y="533348"/>
                  </a:lnTo>
                  <a:lnTo>
                    <a:pt x="969135" y="534829"/>
                  </a:lnTo>
                  <a:lnTo>
                    <a:pt x="969248" y="538679"/>
                  </a:lnTo>
                  <a:lnTo>
                    <a:pt x="969361" y="536310"/>
                  </a:lnTo>
                  <a:lnTo>
                    <a:pt x="969473" y="534533"/>
                  </a:lnTo>
                  <a:lnTo>
                    <a:pt x="969586" y="538087"/>
                  </a:lnTo>
                  <a:lnTo>
                    <a:pt x="969699" y="538679"/>
                  </a:lnTo>
                  <a:lnTo>
                    <a:pt x="969812" y="535717"/>
                  </a:lnTo>
                  <a:lnTo>
                    <a:pt x="969925" y="537494"/>
                  </a:lnTo>
                  <a:lnTo>
                    <a:pt x="970037" y="538679"/>
                  </a:lnTo>
                  <a:lnTo>
                    <a:pt x="970150" y="536606"/>
                  </a:lnTo>
                  <a:lnTo>
                    <a:pt x="970263" y="537790"/>
                  </a:lnTo>
                  <a:lnTo>
                    <a:pt x="970376" y="540752"/>
                  </a:lnTo>
                  <a:lnTo>
                    <a:pt x="970489" y="538087"/>
                  </a:lnTo>
                  <a:lnTo>
                    <a:pt x="970601" y="536310"/>
                  </a:lnTo>
                  <a:lnTo>
                    <a:pt x="970714" y="540456"/>
                  </a:lnTo>
                  <a:lnTo>
                    <a:pt x="970827" y="540456"/>
                  </a:lnTo>
                  <a:lnTo>
                    <a:pt x="970940" y="536310"/>
                  </a:lnTo>
                  <a:lnTo>
                    <a:pt x="971052" y="538383"/>
                  </a:lnTo>
                  <a:lnTo>
                    <a:pt x="971165" y="542232"/>
                  </a:lnTo>
                  <a:lnTo>
                    <a:pt x="971278" y="538679"/>
                  </a:lnTo>
                  <a:lnTo>
                    <a:pt x="971391" y="538383"/>
                  </a:lnTo>
                  <a:lnTo>
                    <a:pt x="971504" y="541048"/>
                  </a:lnTo>
                  <a:lnTo>
                    <a:pt x="971616" y="540752"/>
                  </a:lnTo>
                  <a:lnTo>
                    <a:pt x="971729" y="538679"/>
                  </a:lnTo>
                  <a:lnTo>
                    <a:pt x="971842" y="541936"/>
                  </a:lnTo>
                  <a:lnTo>
                    <a:pt x="971955" y="540752"/>
                  </a:lnTo>
                  <a:lnTo>
                    <a:pt x="972067" y="537198"/>
                  </a:lnTo>
                  <a:lnTo>
                    <a:pt x="972180" y="541048"/>
                  </a:lnTo>
                  <a:lnTo>
                    <a:pt x="972293" y="541936"/>
                  </a:lnTo>
                  <a:lnTo>
                    <a:pt x="972406" y="537790"/>
                  </a:lnTo>
                  <a:lnTo>
                    <a:pt x="972519" y="538087"/>
                  </a:lnTo>
                  <a:lnTo>
                    <a:pt x="972631" y="541640"/>
                  </a:lnTo>
                  <a:lnTo>
                    <a:pt x="972744" y="540456"/>
                  </a:lnTo>
                  <a:lnTo>
                    <a:pt x="972857" y="537790"/>
                  </a:lnTo>
                  <a:lnTo>
                    <a:pt x="972970" y="540159"/>
                  </a:lnTo>
                  <a:lnTo>
                    <a:pt x="973083" y="538975"/>
                  </a:lnTo>
                  <a:lnTo>
                    <a:pt x="973195" y="538383"/>
                  </a:lnTo>
                  <a:lnTo>
                    <a:pt x="973308" y="539863"/>
                  </a:lnTo>
                  <a:lnTo>
                    <a:pt x="973421" y="541344"/>
                  </a:lnTo>
                  <a:lnTo>
                    <a:pt x="973534" y="538087"/>
                  </a:lnTo>
                  <a:lnTo>
                    <a:pt x="973646" y="537494"/>
                  </a:lnTo>
                  <a:lnTo>
                    <a:pt x="973759" y="541640"/>
                  </a:lnTo>
                  <a:lnTo>
                    <a:pt x="973872" y="538975"/>
                  </a:lnTo>
                  <a:lnTo>
                    <a:pt x="973985" y="538679"/>
                  </a:lnTo>
                  <a:lnTo>
                    <a:pt x="974098" y="539863"/>
                  </a:lnTo>
                  <a:lnTo>
                    <a:pt x="974210" y="538975"/>
                  </a:lnTo>
                  <a:lnTo>
                    <a:pt x="974323" y="537494"/>
                  </a:lnTo>
                  <a:lnTo>
                    <a:pt x="974436" y="539567"/>
                  </a:lnTo>
                  <a:lnTo>
                    <a:pt x="974549" y="540159"/>
                  </a:lnTo>
                  <a:lnTo>
                    <a:pt x="974661" y="535717"/>
                  </a:lnTo>
                  <a:lnTo>
                    <a:pt x="974774" y="536902"/>
                  </a:lnTo>
                  <a:lnTo>
                    <a:pt x="974887" y="540456"/>
                  </a:lnTo>
                  <a:lnTo>
                    <a:pt x="975000" y="538383"/>
                  </a:lnTo>
                  <a:lnTo>
                    <a:pt x="975113" y="536310"/>
                  </a:lnTo>
                  <a:lnTo>
                    <a:pt x="975225" y="538679"/>
                  </a:lnTo>
                  <a:lnTo>
                    <a:pt x="975338" y="538383"/>
                  </a:lnTo>
                  <a:lnTo>
                    <a:pt x="975451" y="536014"/>
                  </a:lnTo>
                  <a:lnTo>
                    <a:pt x="975564" y="537790"/>
                  </a:lnTo>
                  <a:lnTo>
                    <a:pt x="975676" y="537198"/>
                  </a:lnTo>
                  <a:lnTo>
                    <a:pt x="975789" y="534829"/>
                  </a:lnTo>
                  <a:lnTo>
                    <a:pt x="975902" y="535125"/>
                  </a:lnTo>
                  <a:lnTo>
                    <a:pt x="976015" y="536902"/>
                  </a:lnTo>
                  <a:lnTo>
                    <a:pt x="976128" y="535421"/>
                  </a:lnTo>
                  <a:lnTo>
                    <a:pt x="976240" y="533941"/>
                  </a:lnTo>
                  <a:lnTo>
                    <a:pt x="976353" y="536014"/>
                  </a:lnTo>
                  <a:lnTo>
                    <a:pt x="976466" y="535125"/>
                  </a:lnTo>
                  <a:lnTo>
                    <a:pt x="976579" y="533348"/>
                  </a:lnTo>
                  <a:lnTo>
                    <a:pt x="976692" y="534237"/>
                  </a:lnTo>
                  <a:lnTo>
                    <a:pt x="976804" y="535421"/>
                  </a:lnTo>
                  <a:lnTo>
                    <a:pt x="976917" y="532164"/>
                  </a:lnTo>
                  <a:lnTo>
                    <a:pt x="977030" y="532164"/>
                  </a:lnTo>
                  <a:lnTo>
                    <a:pt x="977143" y="535421"/>
                  </a:lnTo>
                  <a:lnTo>
                    <a:pt x="977255" y="532756"/>
                  </a:lnTo>
                  <a:lnTo>
                    <a:pt x="977368" y="531868"/>
                  </a:lnTo>
                  <a:lnTo>
                    <a:pt x="977481" y="533052"/>
                  </a:lnTo>
                  <a:lnTo>
                    <a:pt x="977594" y="533348"/>
                  </a:lnTo>
                  <a:lnTo>
                    <a:pt x="977707" y="530387"/>
                  </a:lnTo>
                  <a:lnTo>
                    <a:pt x="977819" y="530683"/>
                  </a:lnTo>
                  <a:lnTo>
                    <a:pt x="977932" y="533052"/>
                  </a:lnTo>
                  <a:lnTo>
                    <a:pt x="978045" y="529202"/>
                  </a:lnTo>
                  <a:lnTo>
                    <a:pt x="978158" y="529202"/>
                  </a:lnTo>
                  <a:lnTo>
                    <a:pt x="978270" y="531571"/>
                  </a:lnTo>
                  <a:lnTo>
                    <a:pt x="978383" y="530387"/>
                  </a:lnTo>
                  <a:lnTo>
                    <a:pt x="978496" y="528018"/>
                  </a:lnTo>
                  <a:lnTo>
                    <a:pt x="978609" y="532164"/>
                  </a:lnTo>
                  <a:lnTo>
                    <a:pt x="978722" y="531275"/>
                  </a:lnTo>
                  <a:lnTo>
                    <a:pt x="978834" y="528314"/>
                  </a:lnTo>
                  <a:lnTo>
                    <a:pt x="978947" y="530091"/>
                  </a:lnTo>
                  <a:lnTo>
                    <a:pt x="979060" y="533052"/>
                  </a:lnTo>
                  <a:lnTo>
                    <a:pt x="979173" y="527722"/>
                  </a:lnTo>
                  <a:lnTo>
                    <a:pt x="979286" y="526833"/>
                  </a:lnTo>
                  <a:lnTo>
                    <a:pt x="979398" y="530979"/>
                  </a:lnTo>
                  <a:lnTo>
                    <a:pt x="979511" y="529202"/>
                  </a:lnTo>
                  <a:lnTo>
                    <a:pt x="979624" y="526537"/>
                  </a:lnTo>
                  <a:lnTo>
                    <a:pt x="979737" y="528610"/>
                  </a:lnTo>
                  <a:lnTo>
                    <a:pt x="979849" y="529202"/>
                  </a:lnTo>
                  <a:lnTo>
                    <a:pt x="979962" y="526241"/>
                  </a:lnTo>
                  <a:lnTo>
                    <a:pt x="980075" y="527129"/>
                  </a:lnTo>
                  <a:lnTo>
                    <a:pt x="980188" y="528906"/>
                  </a:lnTo>
                  <a:lnTo>
                    <a:pt x="980301" y="525945"/>
                  </a:lnTo>
                  <a:lnTo>
                    <a:pt x="980413" y="525945"/>
                  </a:lnTo>
                  <a:lnTo>
                    <a:pt x="980526" y="529202"/>
                  </a:lnTo>
                  <a:lnTo>
                    <a:pt x="980639" y="527129"/>
                  </a:lnTo>
                  <a:lnTo>
                    <a:pt x="980752" y="525945"/>
                  </a:lnTo>
                  <a:lnTo>
                    <a:pt x="980864" y="528314"/>
                  </a:lnTo>
                  <a:lnTo>
                    <a:pt x="980977" y="528018"/>
                  </a:lnTo>
                  <a:lnTo>
                    <a:pt x="981090" y="525649"/>
                  </a:lnTo>
                  <a:lnTo>
                    <a:pt x="981203" y="527425"/>
                  </a:lnTo>
                  <a:lnTo>
                    <a:pt x="981316" y="529498"/>
                  </a:lnTo>
                  <a:lnTo>
                    <a:pt x="981428" y="525649"/>
                  </a:lnTo>
                  <a:lnTo>
                    <a:pt x="981541" y="525945"/>
                  </a:lnTo>
                  <a:lnTo>
                    <a:pt x="981654" y="530091"/>
                  </a:lnTo>
                  <a:lnTo>
                    <a:pt x="981767" y="528018"/>
                  </a:lnTo>
                  <a:lnTo>
                    <a:pt x="981879" y="525649"/>
                  </a:lnTo>
                  <a:lnTo>
                    <a:pt x="981992" y="528314"/>
                  </a:lnTo>
                  <a:lnTo>
                    <a:pt x="982105" y="528610"/>
                  </a:lnTo>
                  <a:lnTo>
                    <a:pt x="982218" y="525945"/>
                  </a:lnTo>
                  <a:lnTo>
                    <a:pt x="982331" y="528018"/>
                  </a:lnTo>
                  <a:lnTo>
                    <a:pt x="982443" y="528906"/>
                  </a:lnTo>
                  <a:lnTo>
                    <a:pt x="982556" y="526537"/>
                  </a:lnTo>
                  <a:lnTo>
                    <a:pt x="982669" y="527722"/>
                  </a:lnTo>
                  <a:lnTo>
                    <a:pt x="982782" y="530387"/>
                  </a:lnTo>
                  <a:lnTo>
                    <a:pt x="982895" y="527129"/>
                  </a:lnTo>
                  <a:lnTo>
                    <a:pt x="983007" y="525945"/>
                  </a:lnTo>
                  <a:lnTo>
                    <a:pt x="983120" y="530387"/>
                  </a:lnTo>
                  <a:lnTo>
                    <a:pt x="983233" y="529498"/>
                  </a:lnTo>
                  <a:lnTo>
                    <a:pt x="983346" y="526833"/>
                  </a:lnTo>
                  <a:lnTo>
                    <a:pt x="983458" y="528610"/>
                  </a:lnTo>
                  <a:lnTo>
                    <a:pt x="983571" y="530387"/>
                  </a:lnTo>
                  <a:lnTo>
                    <a:pt x="983684" y="527129"/>
                  </a:lnTo>
                  <a:lnTo>
                    <a:pt x="983797" y="527425"/>
                  </a:lnTo>
                  <a:lnTo>
                    <a:pt x="983910" y="530387"/>
                  </a:lnTo>
                  <a:lnTo>
                    <a:pt x="984022" y="527425"/>
                  </a:lnTo>
                  <a:lnTo>
                    <a:pt x="984135" y="527425"/>
                  </a:lnTo>
                  <a:lnTo>
                    <a:pt x="984248" y="531275"/>
                  </a:lnTo>
                  <a:lnTo>
                    <a:pt x="984361" y="531868"/>
                  </a:lnTo>
                  <a:lnTo>
                    <a:pt x="984473" y="527722"/>
                  </a:lnTo>
                  <a:lnTo>
                    <a:pt x="984586" y="530979"/>
                  </a:lnTo>
                  <a:lnTo>
                    <a:pt x="984699" y="533348"/>
                  </a:lnTo>
                  <a:lnTo>
                    <a:pt x="984812" y="530091"/>
                  </a:lnTo>
                  <a:lnTo>
                    <a:pt x="984925" y="530387"/>
                  </a:lnTo>
                  <a:lnTo>
                    <a:pt x="985037" y="533348"/>
                  </a:lnTo>
                  <a:lnTo>
                    <a:pt x="985150" y="531571"/>
                  </a:lnTo>
                  <a:lnTo>
                    <a:pt x="985263" y="530387"/>
                  </a:lnTo>
                  <a:lnTo>
                    <a:pt x="985376" y="534533"/>
                  </a:lnTo>
                  <a:lnTo>
                    <a:pt x="985489" y="533941"/>
                  </a:lnTo>
                  <a:lnTo>
                    <a:pt x="985601" y="529795"/>
                  </a:lnTo>
                  <a:lnTo>
                    <a:pt x="985714" y="532164"/>
                  </a:lnTo>
                  <a:lnTo>
                    <a:pt x="985827" y="535421"/>
                  </a:lnTo>
                  <a:lnTo>
                    <a:pt x="985940" y="532460"/>
                  </a:lnTo>
                  <a:lnTo>
                    <a:pt x="986052" y="532460"/>
                  </a:lnTo>
                  <a:lnTo>
                    <a:pt x="986165" y="535717"/>
                  </a:lnTo>
                  <a:lnTo>
                    <a:pt x="986278" y="533348"/>
                  </a:lnTo>
                  <a:lnTo>
                    <a:pt x="986391" y="533941"/>
                  </a:lnTo>
                  <a:lnTo>
                    <a:pt x="986504" y="536014"/>
                  </a:lnTo>
                  <a:lnTo>
                    <a:pt x="986616" y="535717"/>
                  </a:lnTo>
                  <a:lnTo>
                    <a:pt x="986729" y="533348"/>
                  </a:lnTo>
                  <a:lnTo>
                    <a:pt x="986842" y="535421"/>
                  </a:lnTo>
                  <a:lnTo>
                    <a:pt x="986955" y="538383"/>
                  </a:lnTo>
                  <a:lnTo>
                    <a:pt x="987067" y="535421"/>
                  </a:lnTo>
                  <a:lnTo>
                    <a:pt x="987180" y="534237"/>
                  </a:lnTo>
                  <a:lnTo>
                    <a:pt x="987293" y="537198"/>
                  </a:lnTo>
                  <a:lnTo>
                    <a:pt x="987406" y="536014"/>
                  </a:lnTo>
                  <a:lnTo>
                    <a:pt x="987519" y="535717"/>
                  </a:lnTo>
                  <a:lnTo>
                    <a:pt x="987631" y="537494"/>
                  </a:lnTo>
                  <a:lnTo>
                    <a:pt x="987744" y="537494"/>
                  </a:lnTo>
                  <a:lnTo>
                    <a:pt x="987857" y="534237"/>
                  </a:lnTo>
                  <a:lnTo>
                    <a:pt x="987970" y="537494"/>
                  </a:lnTo>
                  <a:lnTo>
                    <a:pt x="988083" y="539567"/>
                  </a:lnTo>
                  <a:lnTo>
                    <a:pt x="988195" y="536310"/>
                  </a:lnTo>
                  <a:lnTo>
                    <a:pt x="988308" y="536606"/>
                  </a:lnTo>
                  <a:lnTo>
                    <a:pt x="988421" y="538679"/>
                  </a:lnTo>
                  <a:lnTo>
                    <a:pt x="988534" y="537198"/>
                  </a:lnTo>
                  <a:lnTo>
                    <a:pt x="988646" y="536310"/>
                  </a:lnTo>
                  <a:lnTo>
                    <a:pt x="988759" y="539567"/>
                  </a:lnTo>
                  <a:lnTo>
                    <a:pt x="988872" y="539271"/>
                  </a:lnTo>
                  <a:lnTo>
                    <a:pt x="988985" y="537198"/>
                  </a:lnTo>
                  <a:lnTo>
                    <a:pt x="989098" y="538975"/>
                  </a:lnTo>
                  <a:lnTo>
                    <a:pt x="989210" y="541344"/>
                  </a:lnTo>
                  <a:lnTo>
                    <a:pt x="989323" y="538383"/>
                  </a:lnTo>
                  <a:lnTo>
                    <a:pt x="989436" y="537790"/>
                  </a:lnTo>
                  <a:lnTo>
                    <a:pt x="989549" y="540752"/>
                  </a:lnTo>
                  <a:lnTo>
                    <a:pt x="989661" y="540159"/>
                  </a:lnTo>
                  <a:lnTo>
                    <a:pt x="989774" y="537790"/>
                  </a:lnTo>
                  <a:lnTo>
                    <a:pt x="989887" y="540159"/>
                  </a:lnTo>
                  <a:lnTo>
                    <a:pt x="990000" y="539863"/>
                  </a:lnTo>
                  <a:lnTo>
                    <a:pt x="990113" y="537198"/>
                  </a:lnTo>
                  <a:lnTo>
                    <a:pt x="990225" y="538975"/>
                  </a:lnTo>
                  <a:lnTo>
                    <a:pt x="990338" y="540752"/>
                  </a:lnTo>
                  <a:lnTo>
                    <a:pt x="990451" y="538087"/>
                  </a:lnTo>
                  <a:lnTo>
                    <a:pt x="990564" y="537494"/>
                  </a:lnTo>
                  <a:lnTo>
                    <a:pt x="990676" y="541048"/>
                  </a:lnTo>
                  <a:lnTo>
                    <a:pt x="990789" y="539567"/>
                  </a:lnTo>
                  <a:lnTo>
                    <a:pt x="990902" y="537198"/>
                  </a:lnTo>
                  <a:lnTo>
                    <a:pt x="991015" y="538975"/>
                  </a:lnTo>
                  <a:lnTo>
                    <a:pt x="991128" y="538679"/>
                  </a:lnTo>
                  <a:lnTo>
                    <a:pt x="991240" y="538383"/>
                  </a:lnTo>
                  <a:lnTo>
                    <a:pt x="991353" y="539567"/>
                  </a:lnTo>
                  <a:lnTo>
                    <a:pt x="991466" y="540159"/>
                  </a:lnTo>
                  <a:lnTo>
                    <a:pt x="991579" y="536310"/>
                  </a:lnTo>
                  <a:lnTo>
                    <a:pt x="991692" y="536902"/>
                  </a:lnTo>
                  <a:lnTo>
                    <a:pt x="991804" y="540752"/>
                  </a:lnTo>
                  <a:lnTo>
                    <a:pt x="991917" y="538679"/>
                  </a:lnTo>
                  <a:lnTo>
                    <a:pt x="992030" y="536310"/>
                  </a:lnTo>
                  <a:lnTo>
                    <a:pt x="992143" y="537494"/>
                  </a:lnTo>
                  <a:lnTo>
                    <a:pt x="992255" y="540752"/>
                  </a:lnTo>
                  <a:lnTo>
                    <a:pt x="992368" y="537494"/>
                  </a:lnTo>
                  <a:lnTo>
                    <a:pt x="992481" y="537198"/>
                  </a:lnTo>
                  <a:lnTo>
                    <a:pt x="992594" y="538679"/>
                  </a:lnTo>
                  <a:lnTo>
                    <a:pt x="992707" y="537494"/>
                  </a:lnTo>
                  <a:lnTo>
                    <a:pt x="992819" y="537198"/>
                  </a:lnTo>
                  <a:lnTo>
                    <a:pt x="992932" y="538679"/>
                  </a:lnTo>
                  <a:lnTo>
                    <a:pt x="993045" y="537198"/>
                  </a:lnTo>
                  <a:lnTo>
                    <a:pt x="993158" y="535125"/>
                  </a:lnTo>
                  <a:lnTo>
                    <a:pt x="993270" y="537790"/>
                  </a:lnTo>
                  <a:lnTo>
                    <a:pt x="993383" y="537494"/>
                  </a:lnTo>
                  <a:lnTo>
                    <a:pt x="993496" y="535421"/>
                  </a:lnTo>
                  <a:lnTo>
                    <a:pt x="993609" y="535421"/>
                  </a:lnTo>
                  <a:lnTo>
                    <a:pt x="993722" y="536606"/>
                  </a:lnTo>
                  <a:lnTo>
                    <a:pt x="993834" y="534237"/>
                  </a:lnTo>
                  <a:lnTo>
                    <a:pt x="993947" y="533052"/>
                  </a:lnTo>
                  <a:lnTo>
                    <a:pt x="994060" y="536606"/>
                  </a:lnTo>
                  <a:lnTo>
                    <a:pt x="994173" y="533644"/>
                  </a:lnTo>
                  <a:lnTo>
                    <a:pt x="994286" y="533052"/>
                  </a:lnTo>
                  <a:lnTo>
                    <a:pt x="994398" y="535125"/>
                  </a:lnTo>
                  <a:lnTo>
                    <a:pt x="994511" y="536310"/>
                  </a:lnTo>
                  <a:lnTo>
                    <a:pt x="994624" y="532756"/>
                  </a:lnTo>
                  <a:lnTo>
                    <a:pt x="994737" y="533052"/>
                  </a:lnTo>
                  <a:lnTo>
                    <a:pt x="994849" y="535125"/>
                  </a:lnTo>
                  <a:lnTo>
                    <a:pt x="994962" y="532460"/>
                  </a:lnTo>
                  <a:lnTo>
                    <a:pt x="995075" y="532460"/>
                  </a:lnTo>
                  <a:lnTo>
                    <a:pt x="995188" y="535421"/>
                  </a:lnTo>
                  <a:lnTo>
                    <a:pt x="995301" y="533052"/>
                  </a:lnTo>
                  <a:lnTo>
                    <a:pt x="995413" y="530683"/>
                  </a:lnTo>
                  <a:lnTo>
                    <a:pt x="995526" y="533644"/>
                  </a:lnTo>
                  <a:lnTo>
                    <a:pt x="995639" y="533348"/>
                  </a:lnTo>
                  <a:lnTo>
                    <a:pt x="995752" y="529498"/>
                  </a:lnTo>
                  <a:lnTo>
                    <a:pt x="995864" y="529498"/>
                  </a:lnTo>
                  <a:lnTo>
                    <a:pt x="995977" y="533348"/>
                  </a:lnTo>
                  <a:lnTo>
                    <a:pt x="996090" y="529795"/>
                  </a:lnTo>
                  <a:lnTo>
                    <a:pt x="996203" y="529795"/>
                  </a:lnTo>
                  <a:lnTo>
                    <a:pt x="996316" y="532164"/>
                  </a:lnTo>
                  <a:lnTo>
                    <a:pt x="996428" y="530091"/>
                  </a:lnTo>
                  <a:lnTo>
                    <a:pt x="996541" y="529202"/>
                  </a:lnTo>
                  <a:lnTo>
                    <a:pt x="996654" y="532460"/>
                  </a:lnTo>
                  <a:lnTo>
                    <a:pt x="996767" y="531868"/>
                  </a:lnTo>
                  <a:lnTo>
                    <a:pt x="996880" y="527722"/>
                  </a:lnTo>
                  <a:lnTo>
                    <a:pt x="996992" y="530387"/>
                  </a:lnTo>
                  <a:lnTo>
                    <a:pt x="997105" y="531571"/>
                  </a:lnTo>
                  <a:lnTo>
                    <a:pt x="997218" y="528610"/>
                  </a:lnTo>
                  <a:lnTo>
                    <a:pt x="997331" y="528610"/>
                  </a:lnTo>
                  <a:lnTo>
                    <a:pt x="997443" y="530387"/>
                  </a:lnTo>
                  <a:lnTo>
                    <a:pt x="997556" y="528906"/>
                  </a:lnTo>
                  <a:lnTo>
                    <a:pt x="997669" y="527129"/>
                  </a:lnTo>
                  <a:lnTo>
                    <a:pt x="997782" y="530387"/>
                  </a:lnTo>
                  <a:lnTo>
                    <a:pt x="997895" y="529202"/>
                  </a:lnTo>
                  <a:lnTo>
                    <a:pt x="998007" y="526537"/>
                  </a:lnTo>
                  <a:lnTo>
                    <a:pt x="998120" y="527722"/>
                  </a:lnTo>
                  <a:lnTo>
                    <a:pt x="998233" y="530387"/>
                  </a:lnTo>
                  <a:lnTo>
                    <a:pt x="998346" y="527129"/>
                  </a:lnTo>
                  <a:lnTo>
                    <a:pt x="998458" y="527129"/>
                  </a:lnTo>
                  <a:lnTo>
                    <a:pt x="998571" y="529498"/>
                  </a:lnTo>
                  <a:lnTo>
                    <a:pt x="998684" y="527722"/>
                  </a:lnTo>
                  <a:lnTo>
                    <a:pt x="998797" y="526833"/>
                  </a:lnTo>
                  <a:lnTo>
                    <a:pt x="998910" y="529795"/>
                  </a:lnTo>
                  <a:lnTo>
                    <a:pt x="999022" y="529202"/>
                  </a:lnTo>
                  <a:lnTo>
                    <a:pt x="999135" y="527129"/>
                  </a:lnTo>
                  <a:lnTo>
                    <a:pt x="999248" y="528610"/>
                  </a:lnTo>
                  <a:lnTo>
                    <a:pt x="999361" y="530683"/>
                  </a:lnTo>
                  <a:lnTo>
                    <a:pt x="999473" y="525945"/>
                  </a:lnTo>
                  <a:lnTo>
                    <a:pt x="999586" y="526241"/>
                  </a:lnTo>
                  <a:lnTo>
                    <a:pt x="999699" y="530683"/>
                  </a:lnTo>
                  <a:lnTo>
                    <a:pt x="999812" y="528610"/>
                  </a:lnTo>
                  <a:lnTo>
                    <a:pt x="999925" y="525945"/>
                  </a:lnTo>
                  <a:lnTo>
                    <a:pt x="1000037" y="528906"/>
                  </a:lnTo>
                  <a:lnTo>
                    <a:pt x="1000150" y="529795"/>
                  </a:lnTo>
                  <a:lnTo>
                    <a:pt x="1000263" y="527425"/>
                  </a:lnTo>
                  <a:lnTo>
                    <a:pt x="1000376" y="528018"/>
                  </a:lnTo>
                  <a:lnTo>
                    <a:pt x="1000489" y="529498"/>
                  </a:lnTo>
                  <a:lnTo>
                    <a:pt x="1000601" y="527722"/>
                  </a:lnTo>
                  <a:lnTo>
                    <a:pt x="1000714" y="528610"/>
                  </a:lnTo>
                  <a:lnTo>
                    <a:pt x="1000827" y="531571"/>
                  </a:lnTo>
                  <a:lnTo>
                    <a:pt x="1000940" y="527722"/>
                  </a:lnTo>
                  <a:lnTo>
                    <a:pt x="1001052" y="525945"/>
                  </a:lnTo>
                  <a:lnTo>
                    <a:pt x="1001165" y="529795"/>
                  </a:lnTo>
                  <a:lnTo>
                    <a:pt x="1001278" y="530683"/>
                  </a:lnTo>
                  <a:lnTo>
                    <a:pt x="1001391" y="528018"/>
                  </a:lnTo>
                  <a:lnTo>
                    <a:pt x="1001504" y="529202"/>
                  </a:lnTo>
                  <a:lnTo>
                    <a:pt x="1001616" y="531275"/>
                  </a:lnTo>
                  <a:lnTo>
                    <a:pt x="1001729" y="528906"/>
                  </a:lnTo>
                  <a:lnTo>
                    <a:pt x="1001842" y="528314"/>
                  </a:lnTo>
                  <a:lnTo>
                    <a:pt x="1001955" y="532164"/>
                  </a:lnTo>
                  <a:lnTo>
                    <a:pt x="1002067" y="529795"/>
                  </a:lnTo>
                  <a:lnTo>
                    <a:pt x="1002180" y="528314"/>
                  </a:lnTo>
                  <a:lnTo>
                    <a:pt x="1002293" y="531275"/>
                  </a:lnTo>
                  <a:lnTo>
                    <a:pt x="1002406" y="532460"/>
                  </a:lnTo>
                  <a:lnTo>
                    <a:pt x="1002519" y="529202"/>
                  </a:lnTo>
                  <a:lnTo>
                    <a:pt x="1002631" y="530683"/>
                  </a:lnTo>
                  <a:lnTo>
                    <a:pt x="1002744" y="532460"/>
                  </a:lnTo>
                  <a:lnTo>
                    <a:pt x="1002857" y="530683"/>
                  </a:lnTo>
                  <a:lnTo>
                    <a:pt x="1002970" y="531275"/>
                  </a:lnTo>
                  <a:lnTo>
                    <a:pt x="1003083" y="534237"/>
                  </a:lnTo>
                  <a:lnTo>
                    <a:pt x="1003195" y="532460"/>
                  </a:lnTo>
                  <a:lnTo>
                    <a:pt x="1003308" y="530979"/>
                  </a:lnTo>
                  <a:lnTo>
                    <a:pt x="1003421" y="533052"/>
                  </a:lnTo>
                  <a:lnTo>
                    <a:pt x="1003534" y="533941"/>
                  </a:lnTo>
                  <a:lnTo>
                    <a:pt x="1003646" y="531275"/>
                  </a:lnTo>
                  <a:lnTo>
                    <a:pt x="1003759" y="532460"/>
                  </a:lnTo>
                  <a:lnTo>
                    <a:pt x="1003872" y="536014"/>
                  </a:lnTo>
                  <a:lnTo>
                    <a:pt x="1003985" y="532460"/>
                  </a:lnTo>
                  <a:lnTo>
                    <a:pt x="1004098" y="533348"/>
                  </a:lnTo>
                  <a:lnTo>
                    <a:pt x="1004210" y="537494"/>
                  </a:lnTo>
                  <a:lnTo>
                    <a:pt x="1004323" y="536014"/>
                  </a:lnTo>
                  <a:lnTo>
                    <a:pt x="1004436" y="532756"/>
                  </a:lnTo>
                  <a:lnTo>
                    <a:pt x="1004549" y="534237"/>
                  </a:lnTo>
                  <a:lnTo>
                    <a:pt x="1004661" y="536606"/>
                  </a:lnTo>
                  <a:lnTo>
                    <a:pt x="1004774" y="533348"/>
                  </a:lnTo>
                  <a:lnTo>
                    <a:pt x="1004887" y="534237"/>
                  </a:lnTo>
                  <a:lnTo>
                    <a:pt x="1005000" y="536310"/>
                  </a:lnTo>
                  <a:lnTo>
                    <a:pt x="1005113" y="534829"/>
                  </a:lnTo>
                  <a:lnTo>
                    <a:pt x="1005225" y="535125"/>
                  </a:lnTo>
                  <a:lnTo>
                    <a:pt x="1005338" y="538087"/>
                  </a:lnTo>
                  <a:lnTo>
                    <a:pt x="1005451" y="536014"/>
                  </a:lnTo>
                  <a:lnTo>
                    <a:pt x="1005564" y="533941"/>
                  </a:lnTo>
                  <a:lnTo>
                    <a:pt x="1005676" y="537494"/>
                  </a:lnTo>
                  <a:lnTo>
                    <a:pt x="1005789" y="538383"/>
                  </a:lnTo>
                  <a:lnTo>
                    <a:pt x="1005902" y="534533"/>
                  </a:lnTo>
                  <a:lnTo>
                    <a:pt x="1006015" y="536014"/>
                  </a:lnTo>
                  <a:lnTo>
                    <a:pt x="1006128" y="539567"/>
                  </a:lnTo>
                  <a:lnTo>
                    <a:pt x="1006240" y="536014"/>
                  </a:lnTo>
                  <a:lnTo>
                    <a:pt x="1006353" y="535421"/>
                  </a:lnTo>
                  <a:lnTo>
                    <a:pt x="1006466" y="539567"/>
                  </a:lnTo>
                  <a:lnTo>
                    <a:pt x="1006579" y="537494"/>
                  </a:lnTo>
                  <a:lnTo>
                    <a:pt x="1006692" y="535125"/>
                  </a:lnTo>
                  <a:lnTo>
                    <a:pt x="1006804" y="538087"/>
                  </a:lnTo>
                  <a:lnTo>
                    <a:pt x="1006917" y="539863"/>
                  </a:lnTo>
                  <a:lnTo>
                    <a:pt x="1007030" y="536606"/>
                  </a:lnTo>
                  <a:lnTo>
                    <a:pt x="1007143" y="537790"/>
                  </a:lnTo>
                  <a:lnTo>
                    <a:pt x="1007255" y="540456"/>
                  </a:lnTo>
                  <a:lnTo>
                    <a:pt x="1007368" y="537790"/>
                  </a:lnTo>
                  <a:lnTo>
                    <a:pt x="1007481" y="537494"/>
                  </a:lnTo>
                  <a:lnTo>
                    <a:pt x="1007594" y="541048"/>
                  </a:lnTo>
                  <a:lnTo>
                    <a:pt x="1007707" y="539567"/>
                  </a:lnTo>
                  <a:lnTo>
                    <a:pt x="1007819" y="536014"/>
                  </a:lnTo>
                  <a:lnTo>
                    <a:pt x="1007932" y="539567"/>
                  </a:lnTo>
                  <a:lnTo>
                    <a:pt x="1008045" y="540456"/>
                  </a:lnTo>
                  <a:lnTo>
                    <a:pt x="1008158" y="536014"/>
                  </a:lnTo>
                  <a:lnTo>
                    <a:pt x="1008270" y="537494"/>
                  </a:lnTo>
                  <a:lnTo>
                    <a:pt x="1008383" y="540752"/>
                  </a:lnTo>
                  <a:lnTo>
                    <a:pt x="1008496" y="538087"/>
                  </a:lnTo>
                  <a:lnTo>
                    <a:pt x="1008609" y="536606"/>
                  </a:lnTo>
                  <a:lnTo>
                    <a:pt x="1008722" y="539863"/>
                  </a:lnTo>
                  <a:lnTo>
                    <a:pt x="1008834" y="537790"/>
                  </a:lnTo>
                  <a:lnTo>
                    <a:pt x="1008947" y="536310"/>
                  </a:lnTo>
                  <a:lnTo>
                    <a:pt x="1009060" y="538679"/>
                  </a:lnTo>
                  <a:lnTo>
                    <a:pt x="1009173" y="539567"/>
                  </a:lnTo>
                  <a:lnTo>
                    <a:pt x="1009286" y="535421"/>
                  </a:lnTo>
                  <a:lnTo>
                    <a:pt x="1009398" y="537198"/>
                  </a:lnTo>
                  <a:lnTo>
                    <a:pt x="1009511" y="540159"/>
                  </a:lnTo>
                  <a:lnTo>
                    <a:pt x="1009624" y="535717"/>
                  </a:lnTo>
                  <a:lnTo>
                    <a:pt x="1009737" y="536310"/>
                  </a:lnTo>
                  <a:lnTo>
                    <a:pt x="1009849" y="539567"/>
                  </a:lnTo>
                  <a:lnTo>
                    <a:pt x="1009962" y="537494"/>
                  </a:lnTo>
                  <a:lnTo>
                    <a:pt x="1010075" y="535421"/>
                  </a:lnTo>
                  <a:lnTo>
                    <a:pt x="1010188" y="538679"/>
                  </a:lnTo>
                  <a:lnTo>
                    <a:pt x="1010301" y="538679"/>
                  </a:lnTo>
                  <a:lnTo>
                    <a:pt x="1010413" y="535125"/>
                  </a:lnTo>
                  <a:lnTo>
                    <a:pt x="1010526" y="536310"/>
                  </a:lnTo>
                  <a:lnTo>
                    <a:pt x="1010639" y="538975"/>
                  </a:lnTo>
                  <a:lnTo>
                    <a:pt x="1010752" y="536310"/>
                  </a:lnTo>
                  <a:lnTo>
                    <a:pt x="1010864" y="535717"/>
                  </a:lnTo>
                  <a:lnTo>
                    <a:pt x="1010977" y="538975"/>
                  </a:lnTo>
                  <a:lnTo>
                    <a:pt x="1011090" y="536606"/>
                  </a:lnTo>
                  <a:lnTo>
                    <a:pt x="1011203" y="534533"/>
                  </a:lnTo>
                  <a:lnTo>
                    <a:pt x="1011316" y="536902"/>
                  </a:lnTo>
                  <a:lnTo>
                    <a:pt x="1011428" y="536606"/>
                  </a:lnTo>
                  <a:lnTo>
                    <a:pt x="1011541" y="534237"/>
                  </a:lnTo>
                  <a:lnTo>
                    <a:pt x="1011654" y="534237"/>
                  </a:lnTo>
                  <a:lnTo>
                    <a:pt x="1011767" y="537494"/>
                  </a:lnTo>
                  <a:lnTo>
                    <a:pt x="1011880" y="533348"/>
                  </a:lnTo>
                  <a:lnTo>
                    <a:pt x="1011992" y="533348"/>
                  </a:lnTo>
                  <a:lnTo>
                    <a:pt x="1012105" y="535421"/>
                  </a:lnTo>
                  <a:lnTo>
                    <a:pt x="1012218" y="535125"/>
                  </a:lnTo>
                  <a:lnTo>
                    <a:pt x="1012331" y="532756"/>
                  </a:lnTo>
                  <a:lnTo>
                    <a:pt x="1012443" y="534237"/>
                  </a:lnTo>
                  <a:lnTo>
                    <a:pt x="1012556" y="534829"/>
                  </a:lnTo>
                  <a:lnTo>
                    <a:pt x="1012669" y="532164"/>
                  </a:lnTo>
                  <a:lnTo>
                    <a:pt x="1012782" y="534237"/>
                  </a:lnTo>
                  <a:lnTo>
                    <a:pt x="1012895" y="534829"/>
                  </a:lnTo>
                  <a:lnTo>
                    <a:pt x="1013007" y="531868"/>
                  </a:lnTo>
                  <a:lnTo>
                    <a:pt x="1013120" y="531868"/>
                  </a:lnTo>
                  <a:lnTo>
                    <a:pt x="1013233" y="534829"/>
                  </a:lnTo>
                  <a:lnTo>
                    <a:pt x="1013346" y="531868"/>
                  </a:lnTo>
                  <a:lnTo>
                    <a:pt x="1013458" y="530387"/>
                  </a:lnTo>
                  <a:lnTo>
                    <a:pt x="1013571" y="533348"/>
                  </a:lnTo>
                  <a:lnTo>
                    <a:pt x="1013684" y="533348"/>
                  </a:lnTo>
                  <a:lnTo>
                    <a:pt x="1013797" y="530979"/>
                  </a:lnTo>
                  <a:lnTo>
                    <a:pt x="1013910" y="530683"/>
                  </a:lnTo>
                  <a:lnTo>
                    <a:pt x="1014022" y="531868"/>
                  </a:lnTo>
                  <a:lnTo>
                    <a:pt x="1014135" y="527722"/>
                  </a:lnTo>
                  <a:lnTo>
                    <a:pt x="1014248" y="531275"/>
                  </a:lnTo>
                  <a:lnTo>
                    <a:pt x="1014361" y="533348"/>
                  </a:lnTo>
                  <a:lnTo>
                    <a:pt x="1014473" y="529795"/>
                  </a:lnTo>
                  <a:lnTo>
                    <a:pt x="1014586" y="528018"/>
                  </a:lnTo>
                  <a:lnTo>
                    <a:pt x="1014699" y="533348"/>
                  </a:lnTo>
                  <a:lnTo>
                    <a:pt x="1014812" y="532756"/>
                  </a:lnTo>
                  <a:lnTo>
                    <a:pt x="1014925" y="525945"/>
                  </a:lnTo>
                  <a:lnTo>
                    <a:pt x="1015037" y="530683"/>
                  </a:lnTo>
                  <a:lnTo>
                    <a:pt x="1015150" y="532460"/>
                  </a:lnTo>
                  <a:lnTo>
                    <a:pt x="1015263" y="528018"/>
                  </a:lnTo>
                  <a:lnTo>
                    <a:pt x="1015376" y="529202"/>
                  </a:lnTo>
                  <a:lnTo>
                    <a:pt x="1015489" y="533644"/>
                  </a:lnTo>
                  <a:lnTo>
                    <a:pt x="1015601" y="528314"/>
                  </a:lnTo>
                  <a:lnTo>
                    <a:pt x="1015714" y="525056"/>
                  </a:lnTo>
                  <a:lnTo>
                    <a:pt x="1015827" y="534237"/>
                  </a:lnTo>
                  <a:lnTo>
                    <a:pt x="1015940" y="531868"/>
                  </a:lnTo>
                  <a:lnTo>
                    <a:pt x="1016052" y="525056"/>
                  </a:lnTo>
                  <a:lnTo>
                    <a:pt x="1016165" y="528314"/>
                  </a:lnTo>
                  <a:lnTo>
                    <a:pt x="1016278" y="532460"/>
                  </a:lnTo>
                  <a:lnTo>
                    <a:pt x="1016391" y="528906"/>
                  </a:lnTo>
                  <a:lnTo>
                    <a:pt x="1016504" y="526833"/>
                  </a:lnTo>
                  <a:lnTo>
                    <a:pt x="1016616" y="530979"/>
                  </a:lnTo>
                  <a:lnTo>
                    <a:pt x="1016729" y="529202"/>
                  </a:lnTo>
                  <a:lnTo>
                    <a:pt x="1016842" y="526537"/>
                  </a:lnTo>
                  <a:lnTo>
                    <a:pt x="1016955" y="530091"/>
                  </a:lnTo>
                  <a:lnTo>
                    <a:pt x="1017067" y="530387"/>
                  </a:lnTo>
                  <a:lnTo>
                    <a:pt x="1017180" y="526537"/>
                  </a:lnTo>
                  <a:lnTo>
                    <a:pt x="1017293" y="528018"/>
                  </a:lnTo>
                  <a:lnTo>
                    <a:pt x="1017406" y="531275"/>
                  </a:lnTo>
                  <a:lnTo>
                    <a:pt x="1017519" y="528018"/>
                  </a:lnTo>
                  <a:lnTo>
                    <a:pt x="1017631" y="525945"/>
                  </a:lnTo>
                  <a:lnTo>
                    <a:pt x="1017744" y="530979"/>
                  </a:lnTo>
                  <a:lnTo>
                    <a:pt x="1017857" y="530387"/>
                  </a:lnTo>
                  <a:lnTo>
                    <a:pt x="1017970" y="526833"/>
                  </a:lnTo>
                  <a:lnTo>
                    <a:pt x="1018083" y="528610"/>
                  </a:lnTo>
                  <a:lnTo>
                    <a:pt x="1018195" y="531275"/>
                  </a:lnTo>
                  <a:lnTo>
                    <a:pt x="1018308" y="528018"/>
                  </a:lnTo>
                  <a:lnTo>
                    <a:pt x="1018421" y="526537"/>
                  </a:lnTo>
                  <a:lnTo>
                    <a:pt x="1018534" y="531571"/>
                  </a:lnTo>
                  <a:lnTo>
                    <a:pt x="1018646" y="528018"/>
                  </a:lnTo>
                  <a:lnTo>
                    <a:pt x="1018759" y="527425"/>
                  </a:lnTo>
                  <a:lnTo>
                    <a:pt x="1018872" y="530387"/>
                  </a:lnTo>
                  <a:lnTo>
                    <a:pt x="1018985" y="530091"/>
                  </a:lnTo>
                  <a:lnTo>
                    <a:pt x="1019098" y="528314"/>
                  </a:lnTo>
                  <a:lnTo>
                    <a:pt x="1019210" y="528906"/>
                  </a:lnTo>
                  <a:lnTo>
                    <a:pt x="1019323" y="532164"/>
                  </a:lnTo>
                  <a:lnTo>
                    <a:pt x="1019436" y="528906"/>
                  </a:lnTo>
                  <a:lnTo>
                    <a:pt x="1019549" y="529795"/>
                  </a:lnTo>
                  <a:lnTo>
                    <a:pt x="1019661" y="531571"/>
                  </a:lnTo>
                  <a:lnTo>
                    <a:pt x="1019774" y="530387"/>
                  </a:lnTo>
                  <a:lnTo>
                    <a:pt x="1019887" y="530091"/>
                  </a:lnTo>
                  <a:lnTo>
                    <a:pt x="1020000" y="532164"/>
                  </a:lnTo>
                  <a:lnTo>
                    <a:pt x="1020113" y="531275"/>
                  </a:lnTo>
                  <a:lnTo>
                    <a:pt x="1020225" y="528610"/>
                  </a:lnTo>
                  <a:lnTo>
                    <a:pt x="1020338" y="532460"/>
                  </a:lnTo>
                  <a:lnTo>
                    <a:pt x="1020451" y="532164"/>
                  </a:lnTo>
                  <a:lnTo>
                    <a:pt x="1020564" y="529498"/>
                  </a:lnTo>
                  <a:lnTo>
                    <a:pt x="1020676" y="530683"/>
                  </a:lnTo>
                  <a:lnTo>
                    <a:pt x="1020789" y="533644"/>
                  </a:lnTo>
                  <a:lnTo>
                    <a:pt x="1020902" y="532164"/>
                  </a:lnTo>
                  <a:lnTo>
                    <a:pt x="1021015" y="531275"/>
                  </a:lnTo>
                  <a:lnTo>
                    <a:pt x="1021128" y="533941"/>
                  </a:lnTo>
                  <a:lnTo>
                    <a:pt x="1021240" y="532756"/>
                  </a:lnTo>
                  <a:lnTo>
                    <a:pt x="1021353" y="531275"/>
                  </a:lnTo>
                  <a:lnTo>
                    <a:pt x="1021466" y="533348"/>
                  </a:lnTo>
                  <a:lnTo>
                    <a:pt x="1021579" y="534237"/>
                  </a:lnTo>
                  <a:lnTo>
                    <a:pt x="1021692" y="531275"/>
                  </a:lnTo>
                  <a:lnTo>
                    <a:pt x="1021804" y="533348"/>
                  </a:lnTo>
                  <a:lnTo>
                    <a:pt x="1021917" y="536606"/>
                  </a:lnTo>
                  <a:lnTo>
                    <a:pt x="1022030" y="533348"/>
                  </a:lnTo>
                  <a:lnTo>
                    <a:pt x="1022143" y="531275"/>
                  </a:lnTo>
                  <a:lnTo>
                    <a:pt x="1022255" y="535717"/>
                  </a:lnTo>
                  <a:lnTo>
                    <a:pt x="1022368" y="535421"/>
                  </a:lnTo>
                  <a:lnTo>
                    <a:pt x="1022481" y="531868"/>
                  </a:lnTo>
                  <a:lnTo>
                    <a:pt x="1022594" y="534533"/>
                  </a:lnTo>
                  <a:lnTo>
                    <a:pt x="1022707" y="537494"/>
                  </a:lnTo>
                  <a:lnTo>
                    <a:pt x="1022819" y="533644"/>
                  </a:lnTo>
                  <a:lnTo>
                    <a:pt x="1022932" y="534237"/>
                  </a:lnTo>
                  <a:lnTo>
                    <a:pt x="1023045" y="538679"/>
                  </a:lnTo>
                  <a:lnTo>
                    <a:pt x="1023158" y="534829"/>
                  </a:lnTo>
                  <a:lnTo>
                    <a:pt x="1023270" y="534237"/>
                  </a:lnTo>
                  <a:lnTo>
                    <a:pt x="1023383" y="538087"/>
                  </a:lnTo>
                  <a:lnTo>
                    <a:pt x="1023496" y="537494"/>
                  </a:lnTo>
                  <a:lnTo>
                    <a:pt x="1023609" y="533348"/>
                  </a:lnTo>
                  <a:lnTo>
                    <a:pt x="1023722" y="536310"/>
                  </a:lnTo>
                  <a:lnTo>
                    <a:pt x="1023834" y="538679"/>
                  </a:lnTo>
                  <a:lnTo>
                    <a:pt x="1023947" y="534237"/>
                  </a:lnTo>
                  <a:lnTo>
                    <a:pt x="1024060" y="535125"/>
                  </a:lnTo>
                  <a:lnTo>
                    <a:pt x="1024173" y="538679"/>
                  </a:lnTo>
                  <a:lnTo>
                    <a:pt x="1024286" y="535421"/>
                  </a:lnTo>
                  <a:lnTo>
                    <a:pt x="1024398" y="535717"/>
                  </a:lnTo>
                  <a:lnTo>
                    <a:pt x="1024511" y="539271"/>
                  </a:lnTo>
                  <a:lnTo>
                    <a:pt x="1024624" y="538679"/>
                  </a:lnTo>
                  <a:lnTo>
                    <a:pt x="1024737" y="535421"/>
                  </a:lnTo>
                  <a:lnTo>
                    <a:pt x="1024849" y="537198"/>
                  </a:lnTo>
                  <a:lnTo>
                    <a:pt x="1024962" y="538679"/>
                  </a:lnTo>
                  <a:lnTo>
                    <a:pt x="1025075" y="535717"/>
                  </a:lnTo>
                  <a:lnTo>
                    <a:pt x="1025188" y="537494"/>
                  </a:lnTo>
                  <a:lnTo>
                    <a:pt x="1025301" y="538679"/>
                  </a:lnTo>
                  <a:lnTo>
                    <a:pt x="1025413" y="537494"/>
                  </a:lnTo>
                  <a:lnTo>
                    <a:pt x="1025526" y="536310"/>
                  </a:lnTo>
                  <a:lnTo>
                    <a:pt x="1025639" y="539863"/>
                  </a:lnTo>
                  <a:lnTo>
                    <a:pt x="1025752" y="537790"/>
                  </a:lnTo>
                  <a:lnTo>
                    <a:pt x="1025864" y="536014"/>
                  </a:lnTo>
                  <a:lnTo>
                    <a:pt x="1025977" y="538383"/>
                  </a:lnTo>
                  <a:lnTo>
                    <a:pt x="1026090" y="538679"/>
                  </a:lnTo>
                  <a:lnTo>
                    <a:pt x="1026203" y="535421"/>
                  </a:lnTo>
                  <a:lnTo>
                    <a:pt x="1026316" y="537494"/>
                  </a:lnTo>
                  <a:lnTo>
                    <a:pt x="1026428" y="539567"/>
                  </a:lnTo>
                  <a:lnTo>
                    <a:pt x="1026541" y="536310"/>
                  </a:lnTo>
                  <a:lnTo>
                    <a:pt x="1026654" y="536014"/>
                  </a:lnTo>
                  <a:lnTo>
                    <a:pt x="1026767" y="539271"/>
                  </a:lnTo>
                  <a:lnTo>
                    <a:pt x="1026880" y="537790"/>
                  </a:lnTo>
                  <a:lnTo>
                    <a:pt x="1026992" y="536310"/>
                  </a:lnTo>
                  <a:lnTo>
                    <a:pt x="1027105" y="537790"/>
                  </a:lnTo>
                  <a:lnTo>
                    <a:pt x="1027218" y="539271"/>
                  </a:lnTo>
                  <a:lnTo>
                    <a:pt x="1027331" y="535421"/>
                  </a:lnTo>
                  <a:lnTo>
                    <a:pt x="1027443" y="536310"/>
                  </a:lnTo>
                  <a:lnTo>
                    <a:pt x="1027556" y="538679"/>
                  </a:lnTo>
                  <a:lnTo>
                    <a:pt x="1027669" y="536310"/>
                  </a:lnTo>
                  <a:lnTo>
                    <a:pt x="1027782" y="535717"/>
                  </a:lnTo>
                  <a:lnTo>
                    <a:pt x="1027895" y="538975"/>
                  </a:lnTo>
                  <a:lnTo>
                    <a:pt x="1028007" y="537198"/>
                  </a:lnTo>
                  <a:lnTo>
                    <a:pt x="1028120" y="535421"/>
                  </a:lnTo>
                  <a:lnTo>
                    <a:pt x="1028233" y="537198"/>
                  </a:lnTo>
                  <a:lnTo>
                    <a:pt x="1028346" y="537494"/>
                  </a:lnTo>
                  <a:lnTo>
                    <a:pt x="1028458" y="534829"/>
                  </a:lnTo>
                  <a:lnTo>
                    <a:pt x="1028571" y="535421"/>
                  </a:lnTo>
                  <a:lnTo>
                    <a:pt x="1028684" y="538383"/>
                  </a:lnTo>
                  <a:lnTo>
                    <a:pt x="1028797" y="534829"/>
                  </a:lnTo>
                  <a:lnTo>
                    <a:pt x="1028910" y="534533"/>
                  </a:lnTo>
                  <a:lnTo>
                    <a:pt x="1029022" y="536606"/>
                  </a:lnTo>
                  <a:lnTo>
                    <a:pt x="1029135" y="536014"/>
                  </a:lnTo>
                  <a:lnTo>
                    <a:pt x="1029248" y="534237"/>
                  </a:lnTo>
                  <a:lnTo>
                    <a:pt x="1029361" y="536310"/>
                  </a:lnTo>
                  <a:lnTo>
                    <a:pt x="1029473" y="536310"/>
                  </a:lnTo>
                  <a:lnTo>
                    <a:pt x="1029586" y="533941"/>
                  </a:lnTo>
                  <a:lnTo>
                    <a:pt x="1029699" y="534237"/>
                  </a:lnTo>
                  <a:lnTo>
                    <a:pt x="1029812" y="535717"/>
                  </a:lnTo>
                  <a:lnTo>
                    <a:pt x="1029925" y="533941"/>
                  </a:lnTo>
                  <a:lnTo>
                    <a:pt x="1030037" y="533348"/>
                  </a:lnTo>
                  <a:lnTo>
                    <a:pt x="1030150" y="535421"/>
                  </a:lnTo>
                  <a:lnTo>
                    <a:pt x="1030263" y="531275"/>
                  </a:lnTo>
                  <a:lnTo>
                    <a:pt x="1030376" y="532460"/>
                  </a:lnTo>
                  <a:lnTo>
                    <a:pt x="1030489" y="536310"/>
                  </a:lnTo>
                  <a:lnTo>
                    <a:pt x="1030601" y="533644"/>
                  </a:lnTo>
                  <a:lnTo>
                    <a:pt x="1030714" y="529202"/>
                  </a:lnTo>
                  <a:lnTo>
                    <a:pt x="1030827" y="535125"/>
                  </a:lnTo>
                  <a:lnTo>
                    <a:pt x="1030940" y="538679"/>
                  </a:lnTo>
                  <a:lnTo>
                    <a:pt x="1031052" y="529202"/>
                  </a:lnTo>
                  <a:lnTo>
                    <a:pt x="1031165" y="532460"/>
                  </a:lnTo>
                  <a:lnTo>
                    <a:pt x="1031278" y="537198"/>
                  </a:lnTo>
                  <a:lnTo>
                    <a:pt x="1031391" y="531571"/>
                  </a:lnTo>
                  <a:lnTo>
                    <a:pt x="1031504" y="528314"/>
                  </a:lnTo>
                  <a:lnTo>
                    <a:pt x="1031616" y="535717"/>
                  </a:lnTo>
                  <a:lnTo>
                    <a:pt x="1031729" y="533348"/>
                  </a:lnTo>
                  <a:lnTo>
                    <a:pt x="1031842" y="526241"/>
                  </a:lnTo>
                  <a:lnTo>
                    <a:pt x="1031955" y="532460"/>
                  </a:lnTo>
                  <a:lnTo>
                    <a:pt x="1032067" y="534533"/>
                  </a:lnTo>
                  <a:lnTo>
                    <a:pt x="1032180" y="525945"/>
                  </a:lnTo>
                  <a:lnTo>
                    <a:pt x="1032293" y="528906"/>
                  </a:lnTo>
                  <a:lnTo>
                    <a:pt x="1032406" y="536310"/>
                  </a:lnTo>
                  <a:lnTo>
                    <a:pt x="1032519" y="529202"/>
                  </a:lnTo>
                  <a:lnTo>
                    <a:pt x="1032631" y="526833"/>
                  </a:lnTo>
                  <a:lnTo>
                    <a:pt x="1032744" y="534237"/>
                  </a:lnTo>
                  <a:lnTo>
                    <a:pt x="1032857" y="533348"/>
                  </a:lnTo>
                  <a:lnTo>
                    <a:pt x="1032970" y="525649"/>
                  </a:lnTo>
                  <a:lnTo>
                    <a:pt x="1033083" y="530979"/>
                  </a:lnTo>
                  <a:lnTo>
                    <a:pt x="1033195" y="534237"/>
                  </a:lnTo>
                  <a:lnTo>
                    <a:pt x="1033308" y="522983"/>
                  </a:lnTo>
                  <a:lnTo>
                    <a:pt x="1033421" y="527129"/>
                  </a:lnTo>
                  <a:lnTo>
                    <a:pt x="1033534" y="535717"/>
                  </a:lnTo>
                  <a:lnTo>
                    <a:pt x="1033646" y="530979"/>
                  </a:lnTo>
                  <a:lnTo>
                    <a:pt x="1033759" y="524760"/>
                  </a:lnTo>
                  <a:lnTo>
                    <a:pt x="1033872" y="531571"/>
                  </a:lnTo>
                  <a:lnTo>
                    <a:pt x="1033985" y="533941"/>
                  </a:lnTo>
                  <a:lnTo>
                    <a:pt x="1034098" y="525945"/>
                  </a:lnTo>
                  <a:lnTo>
                    <a:pt x="1034210" y="529202"/>
                  </a:lnTo>
                  <a:lnTo>
                    <a:pt x="1034323" y="531868"/>
                  </a:lnTo>
                  <a:lnTo>
                    <a:pt x="1034436" y="528610"/>
                  </a:lnTo>
                  <a:lnTo>
                    <a:pt x="1034549" y="526833"/>
                  </a:lnTo>
                  <a:lnTo>
                    <a:pt x="1034661" y="532756"/>
                  </a:lnTo>
                  <a:lnTo>
                    <a:pt x="1034774" y="529202"/>
                  </a:lnTo>
                  <a:lnTo>
                    <a:pt x="1034887" y="525352"/>
                  </a:lnTo>
                  <a:lnTo>
                    <a:pt x="1035000" y="530683"/>
                  </a:lnTo>
                  <a:lnTo>
                    <a:pt x="1035113" y="531868"/>
                  </a:lnTo>
                  <a:lnTo>
                    <a:pt x="1035225" y="527722"/>
                  </a:lnTo>
                  <a:lnTo>
                    <a:pt x="1035338" y="527425"/>
                  </a:lnTo>
                  <a:lnTo>
                    <a:pt x="1035451" y="531868"/>
                  </a:lnTo>
                  <a:lnTo>
                    <a:pt x="1035564" y="529795"/>
                  </a:lnTo>
                  <a:lnTo>
                    <a:pt x="1035677" y="527129"/>
                  </a:lnTo>
                  <a:lnTo>
                    <a:pt x="1035789" y="531275"/>
                  </a:lnTo>
                  <a:lnTo>
                    <a:pt x="1035902" y="529202"/>
                  </a:lnTo>
                  <a:lnTo>
                    <a:pt x="1036015" y="526537"/>
                  </a:lnTo>
                  <a:lnTo>
                    <a:pt x="1036128" y="529498"/>
                  </a:lnTo>
                  <a:lnTo>
                    <a:pt x="1036240" y="530387"/>
                  </a:lnTo>
                  <a:lnTo>
                    <a:pt x="1036353" y="528610"/>
                  </a:lnTo>
                  <a:lnTo>
                    <a:pt x="1036466" y="528018"/>
                  </a:lnTo>
                  <a:lnTo>
                    <a:pt x="1036579" y="532460"/>
                  </a:lnTo>
                  <a:lnTo>
                    <a:pt x="1036692" y="530091"/>
                  </a:lnTo>
                  <a:lnTo>
                    <a:pt x="1036804" y="529202"/>
                  </a:lnTo>
                  <a:lnTo>
                    <a:pt x="1036917" y="531571"/>
                  </a:lnTo>
                  <a:lnTo>
                    <a:pt x="1037030" y="530091"/>
                  </a:lnTo>
                  <a:lnTo>
                    <a:pt x="1037143" y="529202"/>
                  </a:lnTo>
                  <a:lnTo>
                    <a:pt x="1037255" y="531275"/>
                  </a:lnTo>
                  <a:lnTo>
                    <a:pt x="1037368" y="532756"/>
                  </a:lnTo>
                  <a:lnTo>
                    <a:pt x="1037481" y="528314"/>
                  </a:lnTo>
                  <a:lnTo>
                    <a:pt x="1037594" y="530387"/>
                  </a:lnTo>
                  <a:lnTo>
                    <a:pt x="1037707" y="532460"/>
                  </a:lnTo>
                  <a:lnTo>
                    <a:pt x="1037819" y="529498"/>
                  </a:lnTo>
                  <a:lnTo>
                    <a:pt x="1037932" y="530091"/>
                  </a:lnTo>
                  <a:lnTo>
                    <a:pt x="1038045" y="532460"/>
                  </a:lnTo>
                  <a:lnTo>
                    <a:pt x="1038158" y="530387"/>
                  </a:lnTo>
                  <a:lnTo>
                    <a:pt x="1038270" y="529202"/>
                  </a:lnTo>
                  <a:lnTo>
                    <a:pt x="1038383" y="532460"/>
                  </a:lnTo>
                  <a:lnTo>
                    <a:pt x="1038496" y="534237"/>
                  </a:lnTo>
                  <a:lnTo>
                    <a:pt x="1038609" y="530091"/>
                  </a:lnTo>
                  <a:lnTo>
                    <a:pt x="1038722" y="532164"/>
                  </a:lnTo>
                  <a:lnTo>
                    <a:pt x="1038834" y="534237"/>
                  </a:lnTo>
                  <a:lnTo>
                    <a:pt x="1038947" y="531275"/>
                  </a:lnTo>
                  <a:lnTo>
                    <a:pt x="1039060" y="532164"/>
                  </a:lnTo>
                  <a:lnTo>
                    <a:pt x="1039173" y="535421"/>
                  </a:lnTo>
                  <a:lnTo>
                    <a:pt x="1039286" y="532756"/>
                  </a:lnTo>
                  <a:lnTo>
                    <a:pt x="1039398" y="529202"/>
                  </a:lnTo>
                  <a:lnTo>
                    <a:pt x="1039511" y="534237"/>
                  </a:lnTo>
                  <a:lnTo>
                    <a:pt x="1039624" y="536014"/>
                  </a:lnTo>
                  <a:lnTo>
                    <a:pt x="1039737" y="532756"/>
                  </a:lnTo>
                  <a:lnTo>
                    <a:pt x="1039849" y="533348"/>
                  </a:lnTo>
                  <a:lnTo>
                    <a:pt x="1039962" y="535421"/>
                  </a:lnTo>
                  <a:lnTo>
                    <a:pt x="1040075" y="534237"/>
                  </a:lnTo>
                  <a:lnTo>
                    <a:pt x="1040188" y="532164"/>
                  </a:lnTo>
                  <a:lnTo>
                    <a:pt x="1040301" y="536902"/>
                  </a:lnTo>
                  <a:lnTo>
                    <a:pt x="1040413" y="534533"/>
                  </a:lnTo>
                  <a:lnTo>
                    <a:pt x="1040526" y="532164"/>
                  </a:lnTo>
                  <a:lnTo>
                    <a:pt x="1040639" y="535125"/>
                  </a:lnTo>
                  <a:lnTo>
                    <a:pt x="1040752" y="537198"/>
                  </a:lnTo>
                  <a:lnTo>
                    <a:pt x="1040864" y="534237"/>
                  </a:lnTo>
                  <a:lnTo>
                    <a:pt x="1040977" y="533348"/>
                  </a:lnTo>
                  <a:lnTo>
                    <a:pt x="1041090" y="537494"/>
                  </a:lnTo>
                  <a:lnTo>
                    <a:pt x="1041203" y="535421"/>
                  </a:lnTo>
                  <a:lnTo>
                    <a:pt x="1041316" y="534237"/>
                  </a:lnTo>
                  <a:lnTo>
                    <a:pt x="1041428" y="536310"/>
                  </a:lnTo>
                  <a:lnTo>
                    <a:pt x="1041541" y="534829"/>
                  </a:lnTo>
                  <a:lnTo>
                    <a:pt x="1041654" y="534237"/>
                  </a:lnTo>
                  <a:lnTo>
                    <a:pt x="1041767" y="536310"/>
                  </a:lnTo>
                  <a:lnTo>
                    <a:pt x="1041880" y="538679"/>
                  </a:lnTo>
                  <a:lnTo>
                    <a:pt x="1041992" y="534533"/>
                  </a:lnTo>
                  <a:lnTo>
                    <a:pt x="1042105" y="535421"/>
                  </a:lnTo>
                  <a:lnTo>
                    <a:pt x="1042218" y="537494"/>
                  </a:lnTo>
                  <a:lnTo>
                    <a:pt x="1042331" y="537494"/>
                  </a:lnTo>
                  <a:lnTo>
                    <a:pt x="1042443" y="535717"/>
                  </a:lnTo>
                  <a:lnTo>
                    <a:pt x="1042556" y="536902"/>
                  </a:lnTo>
                  <a:lnTo>
                    <a:pt x="1042669" y="537198"/>
                  </a:lnTo>
                  <a:lnTo>
                    <a:pt x="1042782" y="535421"/>
                  </a:lnTo>
                  <a:lnTo>
                    <a:pt x="1042895" y="537494"/>
                  </a:lnTo>
                  <a:lnTo>
                    <a:pt x="1043007" y="538383"/>
                  </a:lnTo>
                  <a:lnTo>
                    <a:pt x="1043120" y="535125"/>
                  </a:lnTo>
                  <a:lnTo>
                    <a:pt x="1043233" y="538087"/>
                  </a:lnTo>
                  <a:lnTo>
                    <a:pt x="1043346" y="539567"/>
                  </a:lnTo>
                  <a:lnTo>
                    <a:pt x="1043458" y="537494"/>
                  </a:lnTo>
                  <a:lnTo>
                    <a:pt x="1043571" y="535421"/>
                  </a:lnTo>
                  <a:lnTo>
                    <a:pt x="1043684" y="538679"/>
                  </a:lnTo>
                  <a:lnTo>
                    <a:pt x="1043797" y="537494"/>
                  </a:lnTo>
                  <a:lnTo>
                    <a:pt x="1043910" y="535717"/>
                  </a:lnTo>
                  <a:lnTo>
                    <a:pt x="1044022" y="538087"/>
                  </a:lnTo>
                  <a:lnTo>
                    <a:pt x="1044135" y="537494"/>
                  </a:lnTo>
                  <a:lnTo>
                    <a:pt x="1044248" y="535125"/>
                  </a:lnTo>
                  <a:lnTo>
                    <a:pt x="1044361" y="536310"/>
                  </a:lnTo>
                  <a:lnTo>
                    <a:pt x="1044473" y="538975"/>
                  </a:lnTo>
                  <a:lnTo>
                    <a:pt x="1044586" y="536310"/>
                  </a:lnTo>
                  <a:lnTo>
                    <a:pt x="1044699" y="535421"/>
                  </a:lnTo>
                  <a:lnTo>
                    <a:pt x="1044812" y="538679"/>
                  </a:lnTo>
                  <a:lnTo>
                    <a:pt x="1044925" y="536310"/>
                  </a:lnTo>
                  <a:lnTo>
                    <a:pt x="1045037" y="535421"/>
                  </a:lnTo>
                  <a:lnTo>
                    <a:pt x="1045150" y="537494"/>
                  </a:lnTo>
                  <a:lnTo>
                    <a:pt x="1045263" y="538679"/>
                  </a:lnTo>
                  <a:lnTo>
                    <a:pt x="1045376" y="534533"/>
                  </a:lnTo>
                  <a:lnTo>
                    <a:pt x="1045489" y="535717"/>
                  </a:lnTo>
                  <a:lnTo>
                    <a:pt x="1045601" y="540159"/>
                  </a:lnTo>
                  <a:lnTo>
                    <a:pt x="1045714" y="535717"/>
                  </a:lnTo>
                  <a:lnTo>
                    <a:pt x="1045827" y="534829"/>
                  </a:lnTo>
                  <a:lnTo>
                    <a:pt x="1045940" y="537790"/>
                  </a:lnTo>
                  <a:lnTo>
                    <a:pt x="1046052" y="536606"/>
                  </a:lnTo>
                  <a:lnTo>
                    <a:pt x="1046165" y="533941"/>
                  </a:lnTo>
                  <a:lnTo>
                    <a:pt x="1046278" y="536310"/>
                  </a:lnTo>
                  <a:lnTo>
                    <a:pt x="1046391" y="538087"/>
                  </a:lnTo>
                  <a:lnTo>
                    <a:pt x="1046504" y="533348"/>
                  </a:lnTo>
                  <a:lnTo>
                    <a:pt x="1046616" y="535125"/>
                  </a:lnTo>
                  <a:lnTo>
                    <a:pt x="1046729" y="538383"/>
                  </a:lnTo>
                  <a:lnTo>
                    <a:pt x="1046842" y="535421"/>
                  </a:lnTo>
                  <a:lnTo>
                    <a:pt x="1046955" y="533644"/>
                  </a:lnTo>
                  <a:lnTo>
                    <a:pt x="1047067" y="536014"/>
                  </a:lnTo>
                  <a:lnTo>
                    <a:pt x="1047180" y="533348"/>
                  </a:lnTo>
                  <a:lnTo>
                    <a:pt x="1047293" y="532460"/>
                  </a:lnTo>
                  <a:lnTo>
                    <a:pt x="1047406" y="537494"/>
                  </a:lnTo>
                  <a:lnTo>
                    <a:pt x="1047519" y="535125"/>
                  </a:lnTo>
                  <a:lnTo>
                    <a:pt x="1047631" y="531275"/>
                  </a:lnTo>
                  <a:lnTo>
                    <a:pt x="1047744" y="535421"/>
                  </a:lnTo>
                  <a:lnTo>
                    <a:pt x="1047857" y="536606"/>
                  </a:lnTo>
                  <a:lnTo>
                    <a:pt x="1047970" y="533052"/>
                  </a:lnTo>
                  <a:lnTo>
                    <a:pt x="1048083" y="533348"/>
                  </a:lnTo>
                  <a:lnTo>
                    <a:pt x="1048195" y="534533"/>
                  </a:lnTo>
                  <a:lnTo>
                    <a:pt x="1048308" y="529795"/>
                  </a:lnTo>
                  <a:lnTo>
                    <a:pt x="1048421" y="533348"/>
                  </a:lnTo>
                  <a:lnTo>
                    <a:pt x="1048534" y="538087"/>
                  </a:lnTo>
                  <a:lnTo>
                    <a:pt x="1048646" y="533941"/>
                  </a:lnTo>
                  <a:lnTo>
                    <a:pt x="1048759" y="530387"/>
                  </a:lnTo>
                  <a:lnTo>
                    <a:pt x="1048872" y="535421"/>
                  </a:lnTo>
                  <a:lnTo>
                    <a:pt x="1048985" y="535421"/>
                  </a:lnTo>
                  <a:lnTo>
                    <a:pt x="1049098" y="532164"/>
                  </a:lnTo>
                  <a:lnTo>
                    <a:pt x="1049210" y="532460"/>
                  </a:lnTo>
                  <a:lnTo>
                    <a:pt x="1049323" y="531868"/>
                  </a:lnTo>
                  <a:lnTo>
                    <a:pt x="1049436" y="532756"/>
                  </a:lnTo>
                  <a:lnTo>
                    <a:pt x="1049549" y="527129"/>
                  </a:lnTo>
                  <a:lnTo>
                    <a:pt x="1049661" y="535421"/>
                  </a:lnTo>
                  <a:lnTo>
                    <a:pt x="1049774" y="535421"/>
                  </a:lnTo>
                  <a:lnTo>
                    <a:pt x="1049887" y="528906"/>
                  </a:lnTo>
                  <a:lnTo>
                    <a:pt x="1050000" y="533052"/>
                  </a:lnTo>
                  <a:lnTo>
                    <a:pt x="1050113" y="535125"/>
                  </a:lnTo>
                  <a:lnTo>
                    <a:pt x="1050225" y="532460"/>
                  </a:lnTo>
                  <a:lnTo>
                    <a:pt x="1050338" y="529795"/>
                  </a:lnTo>
                  <a:lnTo>
                    <a:pt x="1050451" y="533941"/>
                  </a:lnTo>
                  <a:lnTo>
                    <a:pt x="1050564" y="530979"/>
                  </a:lnTo>
                  <a:lnTo>
                    <a:pt x="1050677" y="529498"/>
                  </a:lnTo>
                  <a:lnTo>
                    <a:pt x="1050789" y="531868"/>
                  </a:lnTo>
                  <a:lnTo>
                    <a:pt x="1050902" y="531571"/>
                  </a:lnTo>
                  <a:lnTo>
                    <a:pt x="1051015" y="527425"/>
                  </a:lnTo>
                  <a:lnTo>
                    <a:pt x="1051128" y="530091"/>
                  </a:lnTo>
                  <a:lnTo>
                    <a:pt x="1051240" y="533644"/>
                  </a:lnTo>
                  <a:lnTo>
                    <a:pt x="1051353" y="527129"/>
                  </a:lnTo>
                  <a:lnTo>
                    <a:pt x="1051466" y="528610"/>
                  </a:lnTo>
                  <a:lnTo>
                    <a:pt x="1051579" y="531868"/>
                  </a:lnTo>
                  <a:lnTo>
                    <a:pt x="1051692" y="522983"/>
                  </a:lnTo>
                  <a:lnTo>
                    <a:pt x="1051804" y="528018"/>
                  </a:lnTo>
                  <a:lnTo>
                    <a:pt x="1051917" y="533941"/>
                  </a:lnTo>
                  <a:lnTo>
                    <a:pt x="1052030" y="536014"/>
                  </a:lnTo>
                  <a:lnTo>
                    <a:pt x="1052143" y="529202"/>
                  </a:lnTo>
                  <a:lnTo>
                    <a:pt x="1052255" y="530387"/>
                  </a:lnTo>
                  <a:lnTo>
                    <a:pt x="1052368" y="533941"/>
                  </a:lnTo>
                  <a:lnTo>
                    <a:pt x="1052481" y="530683"/>
                  </a:lnTo>
                  <a:lnTo>
                    <a:pt x="1052594" y="529795"/>
                  </a:lnTo>
                  <a:lnTo>
                    <a:pt x="1052707" y="530387"/>
                  </a:lnTo>
                  <a:lnTo>
                    <a:pt x="1052819" y="528610"/>
                  </a:lnTo>
                  <a:lnTo>
                    <a:pt x="1052932" y="527425"/>
                  </a:lnTo>
                  <a:lnTo>
                    <a:pt x="1053045" y="530979"/>
                  </a:lnTo>
                  <a:lnTo>
                    <a:pt x="1053158" y="530387"/>
                  </a:lnTo>
                  <a:lnTo>
                    <a:pt x="1053270" y="526241"/>
                  </a:lnTo>
                  <a:lnTo>
                    <a:pt x="1053383" y="529498"/>
                  </a:lnTo>
                  <a:lnTo>
                    <a:pt x="1053496" y="531275"/>
                  </a:lnTo>
                  <a:lnTo>
                    <a:pt x="1053609" y="528018"/>
                  </a:lnTo>
                  <a:lnTo>
                    <a:pt x="1053722" y="528610"/>
                  </a:lnTo>
                  <a:lnTo>
                    <a:pt x="1053834" y="530979"/>
                  </a:lnTo>
                  <a:lnTo>
                    <a:pt x="1053947" y="530091"/>
                  </a:lnTo>
                  <a:lnTo>
                    <a:pt x="1054060" y="528018"/>
                  </a:lnTo>
                  <a:lnTo>
                    <a:pt x="1054173" y="531868"/>
                  </a:lnTo>
                  <a:lnTo>
                    <a:pt x="1054286" y="532460"/>
                  </a:lnTo>
                  <a:lnTo>
                    <a:pt x="1054398" y="527425"/>
                  </a:lnTo>
                  <a:lnTo>
                    <a:pt x="1054511" y="530091"/>
                  </a:lnTo>
                  <a:lnTo>
                    <a:pt x="1054624" y="532460"/>
                  </a:lnTo>
                  <a:lnTo>
                    <a:pt x="1054737" y="530979"/>
                  </a:lnTo>
                  <a:lnTo>
                    <a:pt x="1054849" y="528018"/>
                  </a:lnTo>
                  <a:lnTo>
                    <a:pt x="1054962" y="533052"/>
                  </a:lnTo>
                  <a:lnTo>
                    <a:pt x="1055075" y="531275"/>
                  </a:lnTo>
                  <a:lnTo>
                    <a:pt x="1055188" y="528906"/>
                  </a:lnTo>
                  <a:lnTo>
                    <a:pt x="1055301" y="531275"/>
                  </a:lnTo>
                  <a:lnTo>
                    <a:pt x="1055413" y="532460"/>
                  </a:lnTo>
                  <a:lnTo>
                    <a:pt x="1055526" y="530387"/>
                  </a:lnTo>
                  <a:lnTo>
                    <a:pt x="1055639" y="530387"/>
                  </a:lnTo>
                  <a:lnTo>
                    <a:pt x="1055752" y="533941"/>
                  </a:lnTo>
                  <a:lnTo>
                    <a:pt x="1055864" y="531275"/>
                  </a:lnTo>
                  <a:lnTo>
                    <a:pt x="1055977" y="529202"/>
                  </a:lnTo>
                  <a:lnTo>
                    <a:pt x="1056090" y="532460"/>
                  </a:lnTo>
                  <a:lnTo>
                    <a:pt x="1056203" y="532164"/>
                  </a:lnTo>
                  <a:lnTo>
                    <a:pt x="1056316" y="530683"/>
                  </a:lnTo>
                  <a:lnTo>
                    <a:pt x="1056428" y="531868"/>
                  </a:lnTo>
                  <a:lnTo>
                    <a:pt x="1056541" y="535421"/>
                  </a:lnTo>
                  <a:lnTo>
                    <a:pt x="1056654" y="531868"/>
                  </a:lnTo>
                  <a:lnTo>
                    <a:pt x="1056767" y="530979"/>
                  </a:lnTo>
                  <a:lnTo>
                    <a:pt x="1056880" y="533941"/>
                  </a:lnTo>
                  <a:lnTo>
                    <a:pt x="1056992" y="533348"/>
                  </a:lnTo>
                  <a:lnTo>
                    <a:pt x="1057105" y="532460"/>
                  </a:lnTo>
                  <a:lnTo>
                    <a:pt x="1057218" y="533348"/>
                  </a:lnTo>
                  <a:lnTo>
                    <a:pt x="1057331" y="533348"/>
                  </a:lnTo>
                  <a:lnTo>
                    <a:pt x="1057443" y="532164"/>
                  </a:lnTo>
                  <a:lnTo>
                    <a:pt x="1057556" y="533644"/>
                  </a:lnTo>
                  <a:lnTo>
                    <a:pt x="1057669" y="534237"/>
                  </a:lnTo>
                  <a:lnTo>
                    <a:pt x="1057782" y="531868"/>
                  </a:lnTo>
                  <a:lnTo>
                    <a:pt x="1057895" y="533644"/>
                  </a:lnTo>
                  <a:lnTo>
                    <a:pt x="1058007" y="536014"/>
                  </a:lnTo>
                  <a:lnTo>
                    <a:pt x="1058120" y="534237"/>
                  </a:lnTo>
                  <a:lnTo>
                    <a:pt x="1058233" y="532756"/>
                  </a:lnTo>
                  <a:lnTo>
                    <a:pt x="1058346" y="535717"/>
                  </a:lnTo>
                  <a:lnTo>
                    <a:pt x="1058458" y="535421"/>
                  </a:lnTo>
                  <a:lnTo>
                    <a:pt x="1058571" y="533348"/>
                  </a:lnTo>
                  <a:lnTo>
                    <a:pt x="1058684" y="535125"/>
                  </a:lnTo>
                  <a:lnTo>
                    <a:pt x="1058797" y="536606"/>
                  </a:lnTo>
                  <a:lnTo>
                    <a:pt x="1058910" y="533644"/>
                  </a:lnTo>
                  <a:lnTo>
                    <a:pt x="1059022" y="533644"/>
                  </a:lnTo>
                  <a:lnTo>
                    <a:pt x="1059135" y="536902"/>
                  </a:lnTo>
                  <a:lnTo>
                    <a:pt x="1059248" y="534237"/>
                  </a:lnTo>
                  <a:lnTo>
                    <a:pt x="1059361" y="533644"/>
                  </a:lnTo>
                  <a:lnTo>
                    <a:pt x="1059474" y="537494"/>
                  </a:lnTo>
                  <a:lnTo>
                    <a:pt x="1059586" y="535717"/>
                  </a:lnTo>
                  <a:lnTo>
                    <a:pt x="1059699" y="533644"/>
                  </a:lnTo>
                  <a:lnTo>
                    <a:pt x="1059812" y="536606"/>
                  </a:lnTo>
                  <a:lnTo>
                    <a:pt x="1059925" y="538679"/>
                  </a:lnTo>
                  <a:lnTo>
                    <a:pt x="1060037" y="534237"/>
                  </a:lnTo>
                  <a:lnTo>
                    <a:pt x="1060150" y="535125"/>
                  </a:lnTo>
                  <a:lnTo>
                    <a:pt x="1060263" y="540752"/>
                  </a:lnTo>
                  <a:lnTo>
                    <a:pt x="1060376" y="536310"/>
                  </a:lnTo>
                  <a:lnTo>
                    <a:pt x="1060489" y="533644"/>
                  </a:lnTo>
                  <a:lnTo>
                    <a:pt x="1060601" y="537198"/>
                  </a:lnTo>
                  <a:lnTo>
                    <a:pt x="1060714" y="537790"/>
                  </a:lnTo>
                  <a:lnTo>
                    <a:pt x="1060827" y="534533"/>
                  </a:lnTo>
                  <a:lnTo>
                    <a:pt x="1060940" y="535421"/>
                  </a:lnTo>
                  <a:lnTo>
                    <a:pt x="1061052" y="537790"/>
                  </a:lnTo>
                  <a:lnTo>
                    <a:pt x="1061165" y="534533"/>
                  </a:lnTo>
                  <a:lnTo>
                    <a:pt x="1061278" y="535421"/>
                  </a:lnTo>
                  <a:lnTo>
                    <a:pt x="1061391" y="538087"/>
                  </a:lnTo>
                  <a:lnTo>
                    <a:pt x="1061504" y="536310"/>
                  </a:lnTo>
                  <a:lnTo>
                    <a:pt x="1061616" y="535421"/>
                  </a:lnTo>
                  <a:lnTo>
                    <a:pt x="1061729" y="539271"/>
                  </a:lnTo>
                  <a:lnTo>
                    <a:pt x="1061842" y="537198"/>
                  </a:lnTo>
                  <a:lnTo>
                    <a:pt x="1061955" y="533644"/>
                  </a:lnTo>
                  <a:lnTo>
                    <a:pt x="1062067" y="537198"/>
                  </a:lnTo>
                  <a:lnTo>
                    <a:pt x="1062180" y="538383"/>
                  </a:lnTo>
                  <a:lnTo>
                    <a:pt x="1062293" y="535421"/>
                  </a:lnTo>
                  <a:lnTo>
                    <a:pt x="1062406" y="535125"/>
                  </a:lnTo>
                  <a:lnTo>
                    <a:pt x="1062519" y="538383"/>
                  </a:lnTo>
                  <a:lnTo>
                    <a:pt x="1062631" y="536310"/>
                  </a:lnTo>
                  <a:lnTo>
                    <a:pt x="1062744" y="535421"/>
                  </a:lnTo>
                  <a:lnTo>
                    <a:pt x="1062857" y="538679"/>
                  </a:lnTo>
                  <a:lnTo>
                    <a:pt x="1062970" y="536606"/>
                  </a:lnTo>
                  <a:lnTo>
                    <a:pt x="1063083" y="533644"/>
                  </a:lnTo>
                  <a:lnTo>
                    <a:pt x="1063195" y="536902"/>
                  </a:lnTo>
                  <a:lnTo>
                    <a:pt x="1063308" y="538383"/>
                  </a:lnTo>
                  <a:lnTo>
                    <a:pt x="1063421" y="533941"/>
                  </a:lnTo>
                  <a:lnTo>
                    <a:pt x="1063534" y="534829"/>
                  </a:lnTo>
                  <a:lnTo>
                    <a:pt x="1063646" y="538679"/>
                  </a:lnTo>
                  <a:lnTo>
                    <a:pt x="1063759" y="534829"/>
                  </a:lnTo>
                  <a:lnTo>
                    <a:pt x="1063872" y="535421"/>
                  </a:lnTo>
                  <a:lnTo>
                    <a:pt x="1063985" y="538383"/>
                  </a:lnTo>
                  <a:lnTo>
                    <a:pt x="1064098" y="535421"/>
                  </a:lnTo>
                  <a:lnTo>
                    <a:pt x="1064210" y="532460"/>
                  </a:lnTo>
                  <a:lnTo>
                    <a:pt x="1064323" y="536310"/>
                  </a:lnTo>
                  <a:lnTo>
                    <a:pt x="1064436" y="536606"/>
                  </a:lnTo>
                  <a:lnTo>
                    <a:pt x="1064549" y="530979"/>
                  </a:lnTo>
                  <a:lnTo>
                    <a:pt x="1064661" y="535421"/>
                  </a:lnTo>
                  <a:lnTo>
                    <a:pt x="1064774" y="537198"/>
                  </a:lnTo>
                  <a:lnTo>
                    <a:pt x="1064887" y="530387"/>
                  </a:lnTo>
                  <a:lnTo>
                    <a:pt x="1065000" y="534237"/>
                  </a:lnTo>
                  <a:lnTo>
                    <a:pt x="1065113" y="539271"/>
                  </a:lnTo>
                  <a:lnTo>
                    <a:pt x="1065225" y="533348"/>
                  </a:lnTo>
                  <a:lnTo>
                    <a:pt x="1065338" y="531571"/>
                  </a:lnTo>
                  <a:lnTo>
                    <a:pt x="1065451" y="538679"/>
                  </a:lnTo>
                  <a:lnTo>
                    <a:pt x="1065564" y="532756"/>
                  </a:lnTo>
                  <a:lnTo>
                    <a:pt x="1065677" y="533052"/>
                  </a:lnTo>
                  <a:lnTo>
                    <a:pt x="1065789" y="538679"/>
                  </a:lnTo>
                  <a:lnTo>
                    <a:pt x="1065902" y="535421"/>
                  </a:lnTo>
                  <a:lnTo>
                    <a:pt x="1066015" y="533348"/>
                  </a:lnTo>
                  <a:lnTo>
                    <a:pt x="1066128" y="531275"/>
                  </a:lnTo>
                  <a:lnTo>
                    <a:pt x="1066240" y="533941"/>
                  </a:lnTo>
                  <a:lnTo>
                    <a:pt x="1066353" y="538679"/>
                  </a:lnTo>
                  <a:lnTo>
                    <a:pt x="1066466" y="535717"/>
                  </a:lnTo>
                  <a:lnTo>
                    <a:pt x="1066579" y="534237"/>
                  </a:lnTo>
                  <a:lnTo>
                    <a:pt x="1066692" y="534829"/>
                  </a:lnTo>
                  <a:lnTo>
                    <a:pt x="1066804" y="533941"/>
                  </a:lnTo>
                  <a:lnTo>
                    <a:pt x="1066917" y="535125"/>
                  </a:lnTo>
                  <a:lnTo>
                    <a:pt x="1067030" y="535125"/>
                  </a:lnTo>
                  <a:lnTo>
                    <a:pt x="1067143" y="529498"/>
                  </a:lnTo>
                  <a:lnTo>
                    <a:pt x="1067255" y="530091"/>
                  </a:lnTo>
                  <a:lnTo>
                    <a:pt x="1067368" y="533644"/>
                  </a:lnTo>
                  <a:lnTo>
                    <a:pt x="1067481" y="533348"/>
                  </a:lnTo>
                  <a:lnTo>
                    <a:pt x="1067594" y="528610"/>
                  </a:lnTo>
                  <a:lnTo>
                    <a:pt x="1067707" y="530091"/>
                  </a:lnTo>
                  <a:lnTo>
                    <a:pt x="1067819" y="531571"/>
                  </a:lnTo>
                  <a:lnTo>
                    <a:pt x="1067932" y="530387"/>
                  </a:lnTo>
                  <a:lnTo>
                    <a:pt x="1068045" y="531275"/>
                  </a:lnTo>
                  <a:lnTo>
                    <a:pt x="1068158" y="532164"/>
                  </a:lnTo>
                  <a:lnTo>
                    <a:pt x="1068270" y="528018"/>
                  </a:lnTo>
                  <a:lnTo>
                    <a:pt x="1068383" y="530387"/>
                  </a:lnTo>
                  <a:lnTo>
                    <a:pt x="1068496" y="532460"/>
                  </a:lnTo>
                  <a:lnTo>
                    <a:pt x="1068609" y="528018"/>
                  </a:lnTo>
                  <a:lnTo>
                    <a:pt x="1068722" y="532164"/>
                  </a:lnTo>
                  <a:lnTo>
                    <a:pt x="1068834" y="530387"/>
                  </a:lnTo>
                  <a:lnTo>
                    <a:pt x="1068947" y="525056"/>
                  </a:lnTo>
                  <a:lnTo>
                    <a:pt x="1069060" y="531868"/>
                  </a:lnTo>
                  <a:lnTo>
                    <a:pt x="1069173" y="533348"/>
                  </a:lnTo>
                  <a:lnTo>
                    <a:pt x="1069286" y="526537"/>
                  </a:lnTo>
                  <a:lnTo>
                    <a:pt x="1069398" y="531571"/>
                  </a:lnTo>
                  <a:lnTo>
                    <a:pt x="1069511" y="535421"/>
                  </a:lnTo>
                  <a:lnTo>
                    <a:pt x="1069624" y="528610"/>
                  </a:lnTo>
                  <a:lnTo>
                    <a:pt x="1069737" y="529202"/>
                  </a:lnTo>
                  <a:lnTo>
                    <a:pt x="1069849" y="536014"/>
                  </a:lnTo>
                  <a:lnTo>
                    <a:pt x="1069962" y="536310"/>
                  </a:lnTo>
                  <a:lnTo>
                    <a:pt x="1070075" y="531275"/>
                  </a:lnTo>
                  <a:lnTo>
                    <a:pt x="1070188" y="530387"/>
                  </a:lnTo>
                  <a:lnTo>
                    <a:pt x="1070301" y="533348"/>
                  </a:lnTo>
                  <a:lnTo>
                    <a:pt x="1070413" y="535421"/>
                  </a:lnTo>
                  <a:lnTo>
                    <a:pt x="1070526" y="526537"/>
                  </a:lnTo>
                  <a:lnTo>
                    <a:pt x="1070639" y="528610"/>
                  </a:lnTo>
                  <a:lnTo>
                    <a:pt x="1070752" y="532460"/>
                  </a:lnTo>
                  <a:lnTo>
                    <a:pt x="1070864" y="528610"/>
                  </a:lnTo>
                  <a:lnTo>
                    <a:pt x="1070977" y="525352"/>
                  </a:lnTo>
                  <a:lnTo>
                    <a:pt x="1071090" y="532460"/>
                  </a:lnTo>
                  <a:lnTo>
                    <a:pt x="1071203" y="531868"/>
                  </a:lnTo>
                  <a:lnTo>
                    <a:pt x="1071316" y="527129"/>
                  </a:lnTo>
                  <a:lnTo>
                    <a:pt x="1071428" y="530387"/>
                  </a:lnTo>
                  <a:lnTo>
                    <a:pt x="1071541" y="533052"/>
                  </a:lnTo>
                  <a:lnTo>
                    <a:pt x="1071654" y="528610"/>
                  </a:lnTo>
                  <a:lnTo>
                    <a:pt x="1071767" y="528018"/>
                  </a:lnTo>
                  <a:lnTo>
                    <a:pt x="1071880" y="534237"/>
                  </a:lnTo>
                  <a:lnTo>
                    <a:pt x="1071992" y="530091"/>
                  </a:lnTo>
                  <a:lnTo>
                    <a:pt x="1072105" y="525945"/>
                  </a:lnTo>
                  <a:lnTo>
                    <a:pt x="1072218" y="532460"/>
                  </a:lnTo>
                  <a:lnTo>
                    <a:pt x="1072331" y="533348"/>
                  </a:lnTo>
                  <a:lnTo>
                    <a:pt x="1072443" y="527129"/>
                  </a:lnTo>
                  <a:lnTo>
                    <a:pt x="1072556" y="527722"/>
                  </a:lnTo>
                  <a:lnTo>
                    <a:pt x="1072669" y="534829"/>
                  </a:lnTo>
                  <a:lnTo>
                    <a:pt x="1072782" y="530091"/>
                  </a:lnTo>
                  <a:lnTo>
                    <a:pt x="1072895" y="527129"/>
                  </a:lnTo>
                  <a:lnTo>
                    <a:pt x="1073007" y="532164"/>
                  </a:lnTo>
                  <a:lnTo>
                    <a:pt x="1073120" y="533941"/>
                  </a:lnTo>
                  <a:lnTo>
                    <a:pt x="1073233" y="529202"/>
                  </a:lnTo>
                  <a:lnTo>
                    <a:pt x="1073346" y="530387"/>
                  </a:lnTo>
                  <a:lnTo>
                    <a:pt x="1073458" y="535421"/>
                  </a:lnTo>
                  <a:lnTo>
                    <a:pt x="1073571" y="529202"/>
                  </a:lnTo>
                  <a:lnTo>
                    <a:pt x="1073684" y="529202"/>
                  </a:lnTo>
                  <a:lnTo>
                    <a:pt x="1073797" y="533941"/>
                  </a:lnTo>
                  <a:lnTo>
                    <a:pt x="1073910" y="532460"/>
                  </a:lnTo>
                  <a:lnTo>
                    <a:pt x="1074022" y="528610"/>
                  </a:lnTo>
                  <a:lnTo>
                    <a:pt x="1074135" y="532164"/>
                  </a:lnTo>
                  <a:lnTo>
                    <a:pt x="1074248" y="533348"/>
                  </a:lnTo>
                  <a:lnTo>
                    <a:pt x="1074361" y="531275"/>
                  </a:lnTo>
                  <a:lnTo>
                    <a:pt x="1074474" y="531275"/>
                  </a:lnTo>
                  <a:lnTo>
                    <a:pt x="1074586" y="534533"/>
                  </a:lnTo>
                  <a:lnTo>
                    <a:pt x="1074699" y="533052"/>
                  </a:lnTo>
                  <a:lnTo>
                    <a:pt x="1074812" y="532460"/>
                  </a:lnTo>
                  <a:lnTo>
                    <a:pt x="1074925" y="534533"/>
                  </a:lnTo>
                  <a:lnTo>
                    <a:pt x="1075037" y="533052"/>
                  </a:lnTo>
                  <a:lnTo>
                    <a:pt x="1075150" y="532756"/>
                  </a:lnTo>
                  <a:lnTo>
                    <a:pt x="1075263" y="533941"/>
                  </a:lnTo>
                  <a:lnTo>
                    <a:pt x="1075376" y="533348"/>
                  </a:lnTo>
                  <a:lnTo>
                    <a:pt x="1075489" y="532460"/>
                  </a:lnTo>
                  <a:lnTo>
                    <a:pt x="1075601" y="534237"/>
                  </a:lnTo>
                  <a:lnTo>
                    <a:pt x="1075714" y="534533"/>
                  </a:lnTo>
                  <a:lnTo>
                    <a:pt x="1075827" y="531571"/>
                  </a:lnTo>
                  <a:lnTo>
                    <a:pt x="1075940" y="533644"/>
                  </a:lnTo>
                  <a:lnTo>
                    <a:pt x="1076052" y="536014"/>
                  </a:lnTo>
                  <a:lnTo>
                    <a:pt x="1076165" y="532460"/>
                  </a:lnTo>
                  <a:lnTo>
                    <a:pt x="1076278" y="532460"/>
                  </a:lnTo>
                  <a:lnTo>
                    <a:pt x="1076391" y="536014"/>
                  </a:lnTo>
                  <a:lnTo>
                    <a:pt x="1076504" y="534237"/>
                  </a:lnTo>
                  <a:lnTo>
                    <a:pt x="1076616" y="531868"/>
                  </a:lnTo>
                  <a:lnTo>
                    <a:pt x="1076729" y="536902"/>
                  </a:lnTo>
                  <a:lnTo>
                    <a:pt x="1076842" y="536310"/>
                  </a:lnTo>
                  <a:lnTo>
                    <a:pt x="1076955" y="531868"/>
                  </a:lnTo>
                  <a:lnTo>
                    <a:pt x="1077067" y="534237"/>
                  </a:lnTo>
                  <a:lnTo>
                    <a:pt x="1077180" y="538679"/>
                  </a:lnTo>
                  <a:lnTo>
                    <a:pt x="1077293" y="534533"/>
                  </a:lnTo>
                  <a:lnTo>
                    <a:pt x="1077406" y="532756"/>
                  </a:lnTo>
                  <a:lnTo>
                    <a:pt x="1077519" y="538087"/>
                  </a:lnTo>
                  <a:lnTo>
                    <a:pt x="1077631" y="536606"/>
                  </a:lnTo>
                  <a:lnTo>
                    <a:pt x="1077744" y="533941"/>
                  </a:lnTo>
                  <a:lnTo>
                    <a:pt x="1077857" y="535717"/>
                  </a:lnTo>
                  <a:lnTo>
                    <a:pt x="1077970" y="537494"/>
                  </a:lnTo>
                  <a:lnTo>
                    <a:pt x="1078083" y="533644"/>
                  </a:lnTo>
                  <a:lnTo>
                    <a:pt x="1078195" y="534829"/>
                  </a:lnTo>
                  <a:lnTo>
                    <a:pt x="1078308" y="538679"/>
                  </a:lnTo>
                  <a:lnTo>
                    <a:pt x="1078421" y="535125"/>
                  </a:lnTo>
                  <a:lnTo>
                    <a:pt x="1078534" y="534829"/>
                  </a:lnTo>
                  <a:lnTo>
                    <a:pt x="1078646" y="537494"/>
                  </a:lnTo>
                  <a:lnTo>
                    <a:pt x="1078759" y="537494"/>
                  </a:lnTo>
                  <a:lnTo>
                    <a:pt x="1078872" y="535125"/>
                  </a:lnTo>
                  <a:lnTo>
                    <a:pt x="1078985" y="536310"/>
                  </a:lnTo>
                  <a:lnTo>
                    <a:pt x="1079098" y="537494"/>
                  </a:lnTo>
                  <a:lnTo>
                    <a:pt x="1079210" y="534533"/>
                  </a:lnTo>
                  <a:lnTo>
                    <a:pt x="1079323" y="535421"/>
                  </a:lnTo>
                  <a:lnTo>
                    <a:pt x="1079436" y="537198"/>
                  </a:lnTo>
                  <a:lnTo>
                    <a:pt x="1079549" y="535421"/>
                  </a:lnTo>
                  <a:lnTo>
                    <a:pt x="1079661" y="534829"/>
                  </a:lnTo>
                  <a:lnTo>
                    <a:pt x="1079774" y="537198"/>
                  </a:lnTo>
                  <a:lnTo>
                    <a:pt x="1079887" y="536310"/>
                  </a:lnTo>
                  <a:lnTo>
                    <a:pt x="1080000" y="535125"/>
                  </a:lnTo>
                  <a:lnTo>
                    <a:pt x="1080113" y="536606"/>
                  </a:lnTo>
                  <a:lnTo>
                    <a:pt x="1080225" y="536310"/>
                  </a:lnTo>
                  <a:lnTo>
                    <a:pt x="1080338" y="534829"/>
                  </a:lnTo>
                  <a:lnTo>
                    <a:pt x="1080451" y="536606"/>
                  </a:lnTo>
                  <a:lnTo>
                    <a:pt x="1080564" y="537198"/>
                  </a:lnTo>
                  <a:lnTo>
                    <a:pt x="1080677" y="534237"/>
                  </a:lnTo>
                  <a:lnTo>
                    <a:pt x="1080789" y="534829"/>
                  </a:lnTo>
                  <a:lnTo>
                    <a:pt x="1080902" y="538087"/>
                  </a:lnTo>
                  <a:lnTo>
                    <a:pt x="1081015" y="536310"/>
                  </a:lnTo>
                  <a:lnTo>
                    <a:pt x="1081128" y="534237"/>
                  </a:lnTo>
                  <a:lnTo>
                    <a:pt x="1081240" y="536606"/>
                  </a:lnTo>
                  <a:lnTo>
                    <a:pt x="1081353" y="537198"/>
                  </a:lnTo>
                  <a:lnTo>
                    <a:pt x="1081466" y="534237"/>
                  </a:lnTo>
                  <a:lnTo>
                    <a:pt x="1081579" y="535717"/>
                  </a:lnTo>
                  <a:lnTo>
                    <a:pt x="1081692" y="537198"/>
                  </a:lnTo>
                  <a:lnTo>
                    <a:pt x="1081804" y="534237"/>
                  </a:lnTo>
                  <a:lnTo>
                    <a:pt x="1081917" y="534237"/>
                  </a:lnTo>
                  <a:lnTo>
                    <a:pt x="1082030" y="537494"/>
                  </a:lnTo>
                  <a:lnTo>
                    <a:pt x="1082143" y="535717"/>
                  </a:lnTo>
                  <a:lnTo>
                    <a:pt x="1082255" y="532164"/>
                  </a:lnTo>
                  <a:lnTo>
                    <a:pt x="1082368" y="536014"/>
                  </a:lnTo>
                  <a:lnTo>
                    <a:pt x="1082481" y="537494"/>
                  </a:lnTo>
                  <a:lnTo>
                    <a:pt x="1082594" y="531868"/>
                  </a:lnTo>
                  <a:lnTo>
                    <a:pt x="1082707" y="533348"/>
                  </a:lnTo>
                  <a:lnTo>
                    <a:pt x="1082819" y="537790"/>
                  </a:lnTo>
                  <a:lnTo>
                    <a:pt x="1082932" y="532756"/>
                  </a:lnTo>
                  <a:lnTo>
                    <a:pt x="1083045" y="530979"/>
                  </a:lnTo>
                  <a:lnTo>
                    <a:pt x="1083158" y="538087"/>
                  </a:lnTo>
                  <a:lnTo>
                    <a:pt x="1083271" y="537198"/>
                  </a:lnTo>
                  <a:lnTo>
                    <a:pt x="1083383" y="532460"/>
                  </a:lnTo>
                  <a:lnTo>
                    <a:pt x="1083496" y="535421"/>
                  </a:lnTo>
                  <a:lnTo>
                    <a:pt x="1083609" y="536606"/>
                  </a:lnTo>
                  <a:lnTo>
                    <a:pt x="1083722" y="532756"/>
                  </a:lnTo>
                  <a:lnTo>
                    <a:pt x="1083834" y="533941"/>
                  </a:lnTo>
                  <a:lnTo>
                    <a:pt x="1083947" y="532164"/>
                  </a:lnTo>
                  <a:lnTo>
                    <a:pt x="1084060" y="531275"/>
                  </a:lnTo>
                  <a:lnTo>
                    <a:pt x="1084173" y="534237"/>
                  </a:lnTo>
                  <a:lnTo>
                    <a:pt x="1084286" y="533348"/>
                  </a:lnTo>
                  <a:lnTo>
                    <a:pt x="1084398" y="534237"/>
                  </a:lnTo>
                  <a:lnTo>
                    <a:pt x="1084511" y="532164"/>
                  </a:lnTo>
                  <a:lnTo>
                    <a:pt x="1084624" y="534237"/>
                  </a:lnTo>
                  <a:lnTo>
                    <a:pt x="1084737" y="536310"/>
                  </a:lnTo>
                  <a:lnTo>
                    <a:pt x="1084849" y="533644"/>
                  </a:lnTo>
                  <a:lnTo>
                    <a:pt x="1084962" y="532756"/>
                  </a:lnTo>
                  <a:lnTo>
                    <a:pt x="1085075" y="533348"/>
                  </a:lnTo>
                  <a:lnTo>
                    <a:pt x="1085188" y="531571"/>
                  </a:lnTo>
                  <a:lnTo>
                    <a:pt x="1085301" y="533348"/>
                  </a:lnTo>
                  <a:lnTo>
                    <a:pt x="1085413" y="531868"/>
                  </a:lnTo>
                  <a:lnTo>
                    <a:pt x="1085526" y="529202"/>
                  </a:lnTo>
                  <a:lnTo>
                    <a:pt x="1085639" y="533052"/>
                  </a:lnTo>
                  <a:lnTo>
                    <a:pt x="1085752" y="529202"/>
                  </a:lnTo>
                  <a:lnTo>
                    <a:pt x="1085864" y="530683"/>
                  </a:lnTo>
                  <a:lnTo>
                    <a:pt x="1085977" y="533348"/>
                  </a:lnTo>
                  <a:lnTo>
                    <a:pt x="1086090" y="529795"/>
                  </a:lnTo>
                  <a:lnTo>
                    <a:pt x="1086203" y="532164"/>
                  </a:lnTo>
                  <a:lnTo>
                    <a:pt x="1086316" y="528314"/>
                  </a:lnTo>
                  <a:lnTo>
                    <a:pt x="1086428" y="529795"/>
                  </a:lnTo>
                  <a:lnTo>
                    <a:pt x="1086541" y="537494"/>
                  </a:lnTo>
                  <a:lnTo>
                    <a:pt x="1086654" y="535421"/>
                  </a:lnTo>
                  <a:lnTo>
                    <a:pt x="1086767" y="529795"/>
                  </a:lnTo>
                  <a:lnTo>
                    <a:pt x="1086880" y="533348"/>
                  </a:lnTo>
                  <a:lnTo>
                    <a:pt x="1086992" y="534533"/>
                  </a:lnTo>
                  <a:lnTo>
                    <a:pt x="1087105" y="525056"/>
                  </a:lnTo>
                  <a:lnTo>
                    <a:pt x="1087218" y="528906"/>
                  </a:lnTo>
                  <a:lnTo>
                    <a:pt x="1087331" y="536014"/>
                  </a:lnTo>
                  <a:lnTo>
                    <a:pt x="1087443" y="533052"/>
                  </a:lnTo>
                  <a:lnTo>
                    <a:pt x="1087556" y="527425"/>
                  </a:lnTo>
                  <a:lnTo>
                    <a:pt x="1087669" y="534533"/>
                  </a:lnTo>
                  <a:lnTo>
                    <a:pt x="1087782" y="532460"/>
                  </a:lnTo>
                  <a:lnTo>
                    <a:pt x="1087895" y="525056"/>
                  </a:lnTo>
                  <a:lnTo>
                    <a:pt x="1088007" y="530979"/>
                  </a:lnTo>
                  <a:lnTo>
                    <a:pt x="1088120" y="534237"/>
                  </a:lnTo>
                  <a:lnTo>
                    <a:pt x="1088233" y="523872"/>
                  </a:lnTo>
                  <a:lnTo>
                    <a:pt x="1088346" y="525945"/>
                  </a:lnTo>
                  <a:lnTo>
                    <a:pt x="1088458" y="537198"/>
                  </a:lnTo>
                  <a:lnTo>
                    <a:pt x="1088571" y="530979"/>
                  </a:lnTo>
                  <a:lnTo>
                    <a:pt x="1088684" y="524760"/>
                  </a:lnTo>
                  <a:lnTo>
                    <a:pt x="1088797" y="534533"/>
                  </a:lnTo>
                  <a:lnTo>
                    <a:pt x="1088910" y="534829"/>
                  </a:lnTo>
                  <a:lnTo>
                    <a:pt x="1089022" y="529498"/>
                  </a:lnTo>
                  <a:lnTo>
                    <a:pt x="1089135" y="529498"/>
                  </a:lnTo>
                  <a:lnTo>
                    <a:pt x="1089248" y="533348"/>
                  </a:lnTo>
                  <a:lnTo>
                    <a:pt x="1089361" y="530683"/>
                  </a:lnTo>
                  <a:lnTo>
                    <a:pt x="1089474" y="528018"/>
                  </a:lnTo>
                  <a:lnTo>
                    <a:pt x="1089586" y="534533"/>
                  </a:lnTo>
                  <a:lnTo>
                    <a:pt x="1089699" y="530387"/>
                  </a:lnTo>
                  <a:lnTo>
                    <a:pt x="1089812" y="525352"/>
                  </a:lnTo>
                  <a:lnTo>
                    <a:pt x="1089925" y="531868"/>
                  </a:lnTo>
                  <a:lnTo>
                    <a:pt x="1090037" y="532756"/>
                  </a:lnTo>
                  <a:lnTo>
                    <a:pt x="1090150" y="529202"/>
                  </a:lnTo>
                  <a:lnTo>
                    <a:pt x="1090263" y="528906"/>
                  </a:lnTo>
                  <a:lnTo>
                    <a:pt x="1090376" y="532756"/>
                  </a:lnTo>
                  <a:lnTo>
                    <a:pt x="1090489" y="530091"/>
                  </a:lnTo>
                  <a:lnTo>
                    <a:pt x="1090601" y="531868"/>
                  </a:lnTo>
                  <a:lnTo>
                    <a:pt x="1090714" y="531868"/>
                  </a:lnTo>
                  <a:lnTo>
                    <a:pt x="1090827" y="530683"/>
                  </a:lnTo>
                  <a:lnTo>
                    <a:pt x="1090940" y="530091"/>
                  </a:lnTo>
                  <a:lnTo>
                    <a:pt x="1091052" y="531275"/>
                  </a:lnTo>
                  <a:lnTo>
                    <a:pt x="1091165" y="532756"/>
                  </a:lnTo>
                  <a:lnTo>
                    <a:pt x="1091278" y="530091"/>
                  </a:lnTo>
                  <a:lnTo>
                    <a:pt x="1091391" y="532460"/>
                  </a:lnTo>
                  <a:lnTo>
                    <a:pt x="1091504" y="531275"/>
                  </a:lnTo>
                  <a:lnTo>
                    <a:pt x="1091616" y="530683"/>
                  </a:lnTo>
                  <a:lnTo>
                    <a:pt x="1091729" y="533348"/>
                  </a:lnTo>
                  <a:lnTo>
                    <a:pt x="1091842" y="533348"/>
                  </a:lnTo>
                  <a:lnTo>
                    <a:pt x="1091955" y="529795"/>
                  </a:lnTo>
                  <a:lnTo>
                    <a:pt x="1092067" y="530683"/>
                  </a:lnTo>
                  <a:lnTo>
                    <a:pt x="1092180" y="535421"/>
                  </a:lnTo>
                  <a:lnTo>
                    <a:pt x="1092293" y="532460"/>
                  </a:lnTo>
                  <a:lnTo>
                    <a:pt x="1092406" y="530683"/>
                  </a:lnTo>
                  <a:lnTo>
                    <a:pt x="1092519" y="533348"/>
                  </a:lnTo>
                  <a:lnTo>
                    <a:pt x="1092631" y="533348"/>
                  </a:lnTo>
                  <a:lnTo>
                    <a:pt x="1092744" y="531868"/>
                  </a:lnTo>
                  <a:lnTo>
                    <a:pt x="1092857" y="534237"/>
                  </a:lnTo>
                  <a:lnTo>
                    <a:pt x="1092970" y="536014"/>
                  </a:lnTo>
                  <a:lnTo>
                    <a:pt x="1093083" y="530683"/>
                  </a:lnTo>
                  <a:lnTo>
                    <a:pt x="1093195" y="531868"/>
                  </a:lnTo>
                  <a:lnTo>
                    <a:pt x="1093308" y="536902"/>
                  </a:lnTo>
                  <a:lnTo>
                    <a:pt x="1093421" y="534237"/>
                  </a:lnTo>
                  <a:lnTo>
                    <a:pt x="1093534" y="529795"/>
                  </a:lnTo>
                  <a:lnTo>
                    <a:pt x="1093646" y="534237"/>
                  </a:lnTo>
                  <a:lnTo>
                    <a:pt x="1093759" y="536310"/>
                  </a:lnTo>
                  <a:lnTo>
                    <a:pt x="1093872" y="531275"/>
                  </a:lnTo>
                  <a:lnTo>
                    <a:pt x="1093985" y="533348"/>
                  </a:lnTo>
                  <a:lnTo>
                    <a:pt x="1094098" y="535717"/>
                  </a:lnTo>
                  <a:lnTo>
                    <a:pt x="1094210" y="533644"/>
                  </a:lnTo>
                  <a:lnTo>
                    <a:pt x="1094323" y="532460"/>
                  </a:lnTo>
                  <a:lnTo>
                    <a:pt x="1094436" y="536310"/>
                  </a:lnTo>
                  <a:lnTo>
                    <a:pt x="1094549" y="535421"/>
                  </a:lnTo>
                  <a:lnTo>
                    <a:pt x="1094661" y="532460"/>
                  </a:lnTo>
                  <a:lnTo>
                    <a:pt x="1094774" y="533644"/>
                  </a:lnTo>
                  <a:lnTo>
                    <a:pt x="1094887" y="536606"/>
                  </a:lnTo>
                  <a:lnTo>
                    <a:pt x="1095000" y="534237"/>
                  </a:lnTo>
                  <a:lnTo>
                    <a:pt x="1095113" y="533348"/>
                  </a:lnTo>
                  <a:lnTo>
                    <a:pt x="1095225" y="536310"/>
                  </a:lnTo>
                  <a:lnTo>
                    <a:pt x="1095338" y="535125"/>
                  </a:lnTo>
                  <a:lnTo>
                    <a:pt x="1095451" y="533941"/>
                  </a:lnTo>
                  <a:lnTo>
                    <a:pt x="1095564" y="536310"/>
                  </a:lnTo>
                  <a:lnTo>
                    <a:pt x="1095677" y="537198"/>
                  </a:lnTo>
                  <a:lnTo>
                    <a:pt x="1095789" y="533348"/>
                  </a:lnTo>
                  <a:lnTo>
                    <a:pt x="1095902" y="535717"/>
                  </a:lnTo>
                  <a:lnTo>
                    <a:pt x="1096015" y="536606"/>
                  </a:lnTo>
                  <a:lnTo>
                    <a:pt x="1096128" y="535125"/>
                  </a:lnTo>
                  <a:lnTo>
                    <a:pt x="1096240" y="534829"/>
                  </a:lnTo>
                  <a:lnTo>
                    <a:pt x="1096353" y="536606"/>
                  </a:lnTo>
                  <a:lnTo>
                    <a:pt x="1096466" y="536014"/>
                  </a:lnTo>
                  <a:lnTo>
                    <a:pt x="1096579" y="534237"/>
                  </a:lnTo>
                  <a:lnTo>
                    <a:pt x="1096692" y="537494"/>
                  </a:lnTo>
                  <a:lnTo>
                    <a:pt x="1096804" y="535421"/>
                  </a:lnTo>
                  <a:lnTo>
                    <a:pt x="1096917" y="534237"/>
                  </a:lnTo>
                  <a:lnTo>
                    <a:pt x="1097030" y="536902"/>
                  </a:lnTo>
                  <a:lnTo>
                    <a:pt x="1097143" y="536902"/>
                  </a:lnTo>
                  <a:lnTo>
                    <a:pt x="1097255" y="533348"/>
                  </a:lnTo>
                  <a:lnTo>
                    <a:pt x="1097368" y="534533"/>
                  </a:lnTo>
                  <a:lnTo>
                    <a:pt x="1097481" y="537494"/>
                  </a:lnTo>
                  <a:lnTo>
                    <a:pt x="1097594" y="536014"/>
                  </a:lnTo>
                  <a:lnTo>
                    <a:pt x="1097707" y="535421"/>
                  </a:lnTo>
                  <a:lnTo>
                    <a:pt x="1097819" y="537790"/>
                  </a:lnTo>
                  <a:lnTo>
                    <a:pt x="1097932" y="536310"/>
                  </a:lnTo>
                  <a:lnTo>
                    <a:pt x="1098045" y="534237"/>
                  </a:lnTo>
                  <a:lnTo>
                    <a:pt x="1098158" y="536014"/>
                  </a:lnTo>
                  <a:lnTo>
                    <a:pt x="1098271" y="537494"/>
                  </a:lnTo>
                  <a:lnTo>
                    <a:pt x="1098383" y="533052"/>
                  </a:lnTo>
                  <a:lnTo>
                    <a:pt x="1098496" y="534533"/>
                  </a:lnTo>
                  <a:lnTo>
                    <a:pt x="1098609" y="537790"/>
                  </a:lnTo>
                  <a:lnTo>
                    <a:pt x="1098722" y="535717"/>
                  </a:lnTo>
                  <a:lnTo>
                    <a:pt x="1098834" y="533052"/>
                  </a:lnTo>
                  <a:lnTo>
                    <a:pt x="1098947" y="536606"/>
                  </a:lnTo>
                  <a:lnTo>
                    <a:pt x="1099060" y="536310"/>
                  </a:lnTo>
                  <a:lnTo>
                    <a:pt x="1099173" y="533348"/>
                  </a:lnTo>
                  <a:lnTo>
                    <a:pt x="1099286" y="535421"/>
                  </a:lnTo>
                  <a:lnTo>
                    <a:pt x="1099398" y="537494"/>
                  </a:lnTo>
                  <a:lnTo>
                    <a:pt x="1099511" y="533348"/>
                  </a:lnTo>
                  <a:lnTo>
                    <a:pt x="1099624" y="533941"/>
                  </a:lnTo>
                  <a:lnTo>
                    <a:pt x="1099737" y="538975"/>
                  </a:lnTo>
                  <a:lnTo>
                    <a:pt x="1099849" y="533941"/>
                  </a:lnTo>
                  <a:lnTo>
                    <a:pt x="1099962" y="532164"/>
                  </a:lnTo>
                  <a:lnTo>
                    <a:pt x="1100075" y="536310"/>
                  </a:lnTo>
                  <a:lnTo>
                    <a:pt x="1100188" y="536310"/>
                  </a:lnTo>
                  <a:lnTo>
                    <a:pt x="1100301" y="530683"/>
                  </a:lnTo>
                  <a:lnTo>
                    <a:pt x="1100413" y="535421"/>
                  </a:lnTo>
                  <a:lnTo>
                    <a:pt x="1100526" y="534829"/>
                  </a:lnTo>
                  <a:lnTo>
                    <a:pt x="1100639" y="525945"/>
                  </a:lnTo>
                  <a:lnTo>
                    <a:pt x="1100752" y="535717"/>
                  </a:lnTo>
                  <a:lnTo>
                    <a:pt x="1100864" y="540752"/>
                  </a:lnTo>
                  <a:lnTo>
                    <a:pt x="1100977" y="535717"/>
                  </a:lnTo>
                  <a:lnTo>
                    <a:pt x="1101090" y="530979"/>
                  </a:lnTo>
                  <a:lnTo>
                    <a:pt x="1101203" y="537494"/>
                  </a:lnTo>
                  <a:lnTo>
                    <a:pt x="1101316" y="537494"/>
                  </a:lnTo>
                  <a:lnTo>
                    <a:pt x="1101428" y="530979"/>
                  </a:lnTo>
                  <a:lnTo>
                    <a:pt x="1101541" y="537494"/>
                  </a:lnTo>
                  <a:lnTo>
                    <a:pt x="1101654" y="532756"/>
                  </a:lnTo>
                  <a:lnTo>
                    <a:pt x="1101767" y="529795"/>
                  </a:lnTo>
                  <a:lnTo>
                    <a:pt x="1101880" y="535717"/>
                  </a:lnTo>
                  <a:lnTo>
                    <a:pt x="1101992" y="538679"/>
                  </a:lnTo>
                  <a:lnTo>
                    <a:pt x="1102105" y="530979"/>
                  </a:lnTo>
                  <a:lnTo>
                    <a:pt x="1102218" y="531571"/>
                  </a:lnTo>
                  <a:lnTo>
                    <a:pt x="1102331" y="536902"/>
                  </a:lnTo>
                  <a:lnTo>
                    <a:pt x="1102443" y="531275"/>
                  </a:lnTo>
                  <a:lnTo>
                    <a:pt x="1102556" y="532460"/>
                  </a:lnTo>
                  <a:lnTo>
                    <a:pt x="1102669" y="533644"/>
                  </a:lnTo>
                  <a:lnTo>
                    <a:pt x="1102782" y="531571"/>
                  </a:lnTo>
                  <a:lnTo>
                    <a:pt x="1102895" y="531275"/>
                  </a:lnTo>
                  <a:lnTo>
                    <a:pt x="1103007" y="530091"/>
                  </a:lnTo>
                  <a:lnTo>
                    <a:pt x="1103120" y="535421"/>
                  </a:lnTo>
                  <a:lnTo>
                    <a:pt x="1103233" y="532756"/>
                  </a:lnTo>
                  <a:lnTo>
                    <a:pt x="1103346" y="529498"/>
                  </a:lnTo>
                  <a:lnTo>
                    <a:pt x="1103458" y="536606"/>
                  </a:lnTo>
                  <a:lnTo>
                    <a:pt x="1103571" y="534533"/>
                  </a:lnTo>
                  <a:lnTo>
                    <a:pt x="1103684" y="531571"/>
                  </a:lnTo>
                  <a:lnTo>
                    <a:pt x="1103797" y="533348"/>
                  </a:lnTo>
                  <a:lnTo>
                    <a:pt x="1103910" y="528314"/>
                  </a:lnTo>
                  <a:lnTo>
                    <a:pt x="1104022" y="526833"/>
                  </a:lnTo>
                  <a:lnTo>
                    <a:pt x="1104135" y="537790"/>
                  </a:lnTo>
                  <a:lnTo>
                    <a:pt x="1104248" y="537494"/>
                  </a:lnTo>
                  <a:lnTo>
                    <a:pt x="1104361" y="530387"/>
                  </a:lnTo>
                  <a:lnTo>
                    <a:pt x="1104474" y="530979"/>
                  </a:lnTo>
                  <a:lnTo>
                    <a:pt x="1104586" y="532164"/>
                  </a:lnTo>
                  <a:lnTo>
                    <a:pt x="1104699" y="527129"/>
                  </a:lnTo>
                  <a:lnTo>
                    <a:pt x="1104812" y="531571"/>
                  </a:lnTo>
                  <a:lnTo>
                    <a:pt x="1104925" y="535421"/>
                  </a:lnTo>
                  <a:lnTo>
                    <a:pt x="1105037" y="532756"/>
                  </a:lnTo>
                  <a:lnTo>
                    <a:pt x="1105150" y="528018"/>
                  </a:lnTo>
                  <a:lnTo>
                    <a:pt x="1105263" y="535717"/>
                  </a:lnTo>
                  <a:lnTo>
                    <a:pt x="1105376" y="531868"/>
                  </a:lnTo>
                  <a:lnTo>
                    <a:pt x="1105489" y="523872"/>
                  </a:lnTo>
                  <a:lnTo>
                    <a:pt x="1105601" y="534237"/>
                  </a:lnTo>
                  <a:lnTo>
                    <a:pt x="1105714" y="535421"/>
                  </a:lnTo>
                  <a:lnTo>
                    <a:pt x="1105827" y="530387"/>
                  </a:lnTo>
                  <a:lnTo>
                    <a:pt x="1105940" y="528314"/>
                  </a:lnTo>
                  <a:lnTo>
                    <a:pt x="1106052" y="533644"/>
                  </a:lnTo>
                  <a:lnTo>
                    <a:pt x="1106165" y="531571"/>
                  </a:lnTo>
                  <a:lnTo>
                    <a:pt x="1106278" y="523279"/>
                  </a:lnTo>
                  <a:lnTo>
                    <a:pt x="1106391" y="533941"/>
                  </a:lnTo>
                  <a:lnTo>
                    <a:pt x="1106504" y="534533"/>
                  </a:lnTo>
                  <a:lnTo>
                    <a:pt x="1106616" y="529498"/>
                  </a:lnTo>
                  <a:lnTo>
                    <a:pt x="1106729" y="527425"/>
                  </a:lnTo>
                  <a:lnTo>
                    <a:pt x="1106842" y="535421"/>
                  </a:lnTo>
                  <a:lnTo>
                    <a:pt x="1106955" y="531868"/>
                  </a:lnTo>
                  <a:lnTo>
                    <a:pt x="1107068" y="527722"/>
                  </a:lnTo>
                  <a:lnTo>
                    <a:pt x="1107180" y="533644"/>
                  </a:lnTo>
                  <a:lnTo>
                    <a:pt x="1107293" y="532756"/>
                  </a:lnTo>
                  <a:lnTo>
                    <a:pt x="1107406" y="529202"/>
                  </a:lnTo>
                  <a:lnTo>
                    <a:pt x="1107519" y="529498"/>
                  </a:lnTo>
                  <a:lnTo>
                    <a:pt x="1107631" y="533348"/>
                  </a:lnTo>
                  <a:lnTo>
                    <a:pt x="1107744" y="529202"/>
                  </a:lnTo>
                  <a:lnTo>
                    <a:pt x="1107857" y="527425"/>
                  </a:lnTo>
                  <a:lnTo>
                    <a:pt x="1107970" y="533644"/>
                  </a:lnTo>
                  <a:lnTo>
                    <a:pt x="1108083" y="532756"/>
                  </a:lnTo>
                  <a:lnTo>
                    <a:pt x="1108195" y="528018"/>
                  </a:lnTo>
                  <a:lnTo>
                    <a:pt x="1108308" y="530387"/>
                  </a:lnTo>
                  <a:lnTo>
                    <a:pt x="1108421" y="534237"/>
                  </a:lnTo>
                  <a:lnTo>
                    <a:pt x="1108534" y="531275"/>
                  </a:lnTo>
                  <a:lnTo>
                    <a:pt x="1108646" y="529795"/>
                  </a:lnTo>
                  <a:lnTo>
                    <a:pt x="1108759" y="534237"/>
                  </a:lnTo>
                  <a:lnTo>
                    <a:pt x="1108872" y="531868"/>
                  </a:lnTo>
                  <a:lnTo>
                    <a:pt x="1108985" y="528906"/>
                  </a:lnTo>
                  <a:lnTo>
                    <a:pt x="1109098" y="532460"/>
                  </a:lnTo>
                  <a:lnTo>
                    <a:pt x="1109210" y="533644"/>
                  </a:lnTo>
                  <a:lnTo>
                    <a:pt x="1109323" y="530387"/>
                  </a:lnTo>
                  <a:lnTo>
                    <a:pt x="1109436" y="530387"/>
                  </a:lnTo>
                  <a:lnTo>
                    <a:pt x="1109549" y="534237"/>
                  </a:lnTo>
                  <a:lnTo>
                    <a:pt x="1109661" y="533052"/>
                  </a:lnTo>
                  <a:lnTo>
                    <a:pt x="1109774" y="531275"/>
                  </a:lnTo>
                  <a:lnTo>
                    <a:pt x="1109887" y="533052"/>
                  </a:lnTo>
                  <a:lnTo>
                    <a:pt x="1110000" y="532460"/>
                  </a:lnTo>
                  <a:lnTo>
                    <a:pt x="1110113" y="531868"/>
                  </a:lnTo>
                  <a:lnTo>
                    <a:pt x="1110225" y="533941"/>
                  </a:lnTo>
                  <a:lnTo>
                    <a:pt x="1110338" y="533941"/>
                  </a:lnTo>
                  <a:lnTo>
                    <a:pt x="1110451" y="531571"/>
                  </a:lnTo>
                  <a:lnTo>
                    <a:pt x="1110564" y="532756"/>
                  </a:lnTo>
                  <a:lnTo>
                    <a:pt x="1110677" y="533644"/>
                  </a:lnTo>
                  <a:lnTo>
                    <a:pt x="1110789" y="532164"/>
                  </a:lnTo>
                  <a:lnTo>
                    <a:pt x="1110902" y="532164"/>
                  </a:lnTo>
                  <a:lnTo>
                    <a:pt x="1111015" y="533348"/>
                  </a:lnTo>
                  <a:lnTo>
                    <a:pt x="1111128" y="532164"/>
                  </a:lnTo>
                  <a:lnTo>
                    <a:pt x="1111240" y="532460"/>
                  </a:lnTo>
                  <a:lnTo>
                    <a:pt x="1111353" y="535125"/>
                  </a:lnTo>
                  <a:lnTo>
                    <a:pt x="1111466" y="534237"/>
                  </a:lnTo>
                  <a:lnTo>
                    <a:pt x="1111579" y="531868"/>
                  </a:lnTo>
                  <a:lnTo>
                    <a:pt x="1111692" y="534829"/>
                  </a:lnTo>
                  <a:lnTo>
                    <a:pt x="1111804" y="536310"/>
                  </a:lnTo>
                  <a:lnTo>
                    <a:pt x="1111917" y="533348"/>
                  </a:lnTo>
                  <a:lnTo>
                    <a:pt x="1112030" y="533348"/>
                  </a:lnTo>
                  <a:lnTo>
                    <a:pt x="1112143" y="536310"/>
                  </a:lnTo>
                  <a:lnTo>
                    <a:pt x="1112255" y="533644"/>
                  </a:lnTo>
                  <a:lnTo>
                    <a:pt x="1112368" y="532756"/>
                  </a:lnTo>
                  <a:lnTo>
                    <a:pt x="1112481" y="536310"/>
                  </a:lnTo>
                  <a:lnTo>
                    <a:pt x="1112594" y="535717"/>
                  </a:lnTo>
                  <a:lnTo>
                    <a:pt x="1112707" y="531275"/>
                  </a:lnTo>
                  <a:lnTo>
                    <a:pt x="1112819" y="534237"/>
                  </a:lnTo>
                  <a:lnTo>
                    <a:pt x="1112932" y="537790"/>
                  </a:lnTo>
                  <a:lnTo>
                    <a:pt x="1113045" y="533644"/>
                  </a:lnTo>
                  <a:lnTo>
                    <a:pt x="1113158" y="532460"/>
                  </a:lnTo>
                  <a:lnTo>
                    <a:pt x="1113271" y="537494"/>
                  </a:lnTo>
                  <a:lnTo>
                    <a:pt x="1113383" y="535717"/>
                  </a:lnTo>
                  <a:lnTo>
                    <a:pt x="1113496" y="532756"/>
                  </a:lnTo>
                  <a:lnTo>
                    <a:pt x="1113609" y="536310"/>
                  </a:lnTo>
                  <a:lnTo>
                    <a:pt x="1113722" y="536310"/>
                  </a:lnTo>
                  <a:lnTo>
                    <a:pt x="1113834" y="533348"/>
                  </a:lnTo>
                  <a:lnTo>
                    <a:pt x="1113947" y="533941"/>
                  </a:lnTo>
                  <a:lnTo>
                    <a:pt x="1114060" y="537494"/>
                  </a:lnTo>
                  <a:lnTo>
                    <a:pt x="1114173" y="534237"/>
                  </a:lnTo>
                  <a:lnTo>
                    <a:pt x="1114286" y="533644"/>
                  </a:lnTo>
                  <a:lnTo>
                    <a:pt x="1114398" y="535717"/>
                  </a:lnTo>
                  <a:lnTo>
                    <a:pt x="1114511" y="536606"/>
                  </a:lnTo>
                  <a:lnTo>
                    <a:pt x="1114624" y="533941"/>
                  </a:lnTo>
                  <a:lnTo>
                    <a:pt x="1114737" y="535125"/>
                  </a:lnTo>
                  <a:lnTo>
                    <a:pt x="1114849" y="536014"/>
                  </a:lnTo>
                  <a:lnTo>
                    <a:pt x="1114962" y="534533"/>
                  </a:lnTo>
                  <a:lnTo>
                    <a:pt x="1115075" y="535421"/>
                  </a:lnTo>
                  <a:lnTo>
                    <a:pt x="1115188" y="536310"/>
                  </a:lnTo>
                  <a:lnTo>
                    <a:pt x="1115301" y="533941"/>
                  </a:lnTo>
                  <a:lnTo>
                    <a:pt x="1115413" y="535125"/>
                  </a:lnTo>
                  <a:lnTo>
                    <a:pt x="1115526" y="538087"/>
                  </a:lnTo>
                  <a:lnTo>
                    <a:pt x="1115639" y="535421"/>
                  </a:lnTo>
                  <a:lnTo>
                    <a:pt x="1115752" y="533941"/>
                  </a:lnTo>
                  <a:lnTo>
                    <a:pt x="1115864" y="536902"/>
                  </a:lnTo>
                  <a:lnTo>
                    <a:pt x="1115977" y="536902"/>
                  </a:lnTo>
                  <a:lnTo>
                    <a:pt x="1116090" y="535421"/>
                  </a:lnTo>
                  <a:lnTo>
                    <a:pt x="1116203" y="535717"/>
                  </a:lnTo>
                  <a:lnTo>
                    <a:pt x="1116316" y="535717"/>
                  </a:lnTo>
                  <a:lnTo>
                    <a:pt x="1116428" y="533348"/>
                  </a:lnTo>
                  <a:lnTo>
                    <a:pt x="1116541" y="535717"/>
                  </a:lnTo>
                  <a:lnTo>
                    <a:pt x="1116654" y="537790"/>
                  </a:lnTo>
                  <a:lnTo>
                    <a:pt x="1116767" y="533052"/>
                  </a:lnTo>
                  <a:lnTo>
                    <a:pt x="1116880" y="533052"/>
                  </a:lnTo>
                  <a:lnTo>
                    <a:pt x="1116992" y="537198"/>
                  </a:lnTo>
                  <a:lnTo>
                    <a:pt x="1117105" y="536310"/>
                  </a:lnTo>
                  <a:lnTo>
                    <a:pt x="1117218" y="530683"/>
                  </a:lnTo>
                  <a:lnTo>
                    <a:pt x="1117331" y="535125"/>
                  </a:lnTo>
                  <a:lnTo>
                    <a:pt x="1117443" y="536606"/>
                  </a:lnTo>
                  <a:lnTo>
                    <a:pt x="1117556" y="529202"/>
                  </a:lnTo>
                  <a:lnTo>
                    <a:pt x="1117669" y="535125"/>
                  </a:lnTo>
                  <a:lnTo>
                    <a:pt x="1117782" y="539863"/>
                  </a:lnTo>
                  <a:lnTo>
                    <a:pt x="1117895" y="532756"/>
                  </a:lnTo>
                  <a:lnTo>
                    <a:pt x="1118007" y="532756"/>
                  </a:lnTo>
                  <a:lnTo>
                    <a:pt x="1118120" y="539863"/>
                  </a:lnTo>
                  <a:lnTo>
                    <a:pt x="1118233" y="534237"/>
                  </a:lnTo>
                  <a:lnTo>
                    <a:pt x="1118346" y="530979"/>
                  </a:lnTo>
                  <a:lnTo>
                    <a:pt x="1118458" y="537790"/>
                  </a:lnTo>
                  <a:lnTo>
                    <a:pt x="1118571" y="534237"/>
                  </a:lnTo>
                  <a:lnTo>
                    <a:pt x="1118684" y="529795"/>
                  </a:lnTo>
                  <a:lnTo>
                    <a:pt x="1118797" y="536902"/>
                  </a:lnTo>
                  <a:lnTo>
                    <a:pt x="1118910" y="537790"/>
                  </a:lnTo>
                  <a:lnTo>
                    <a:pt x="1119022" y="532460"/>
                  </a:lnTo>
                  <a:lnTo>
                    <a:pt x="1119135" y="533941"/>
                  </a:lnTo>
                  <a:lnTo>
                    <a:pt x="1119248" y="537494"/>
                  </a:lnTo>
                  <a:lnTo>
                    <a:pt x="1119361" y="533348"/>
                  </a:lnTo>
                  <a:lnTo>
                    <a:pt x="1119474" y="533348"/>
                  </a:lnTo>
                  <a:lnTo>
                    <a:pt x="1119586" y="533348"/>
                  </a:lnTo>
                  <a:lnTo>
                    <a:pt x="1119699" y="531275"/>
                  </a:lnTo>
                  <a:lnTo>
                    <a:pt x="1119812" y="533644"/>
                  </a:lnTo>
                  <a:lnTo>
                    <a:pt x="1119925" y="530683"/>
                  </a:lnTo>
                  <a:lnTo>
                    <a:pt x="1120037" y="530091"/>
                  </a:lnTo>
                  <a:lnTo>
                    <a:pt x="1120150" y="536902"/>
                  </a:lnTo>
                  <a:lnTo>
                    <a:pt x="1120263" y="537790"/>
                  </a:lnTo>
                  <a:lnTo>
                    <a:pt x="1120376" y="536014"/>
                  </a:lnTo>
                  <a:lnTo>
                    <a:pt x="1120489" y="536014"/>
                  </a:lnTo>
                  <a:lnTo>
                    <a:pt x="1120601" y="533644"/>
                  </a:lnTo>
                  <a:lnTo>
                    <a:pt x="1120714" y="533348"/>
                  </a:lnTo>
                  <a:lnTo>
                    <a:pt x="1120827" y="534237"/>
                  </a:lnTo>
                  <a:lnTo>
                    <a:pt x="1120940" y="518837"/>
                  </a:lnTo>
                  <a:lnTo>
                    <a:pt x="1121052" y="531275"/>
                  </a:lnTo>
                  <a:lnTo>
                    <a:pt x="1121165" y="539567"/>
                  </a:lnTo>
                  <a:lnTo>
                    <a:pt x="1121278" y="536310"/>
                  </a:lnTo>
                  <a:lnTo>
                    <a:pt x="1121391" y="529202"/>
                  </a:lnTo>
                  <a:lnTo>
                    <a:pt x="1121504" y="534533"/>
                  </a:lnTo>
                  <a:lnTo>
                    <a:pt x="1121616" y="532756"/>
                  </a:lnTo>
                  <a:lnTo>
                    <a:pt x="1121729" y="531275"/>
                  </a:lnTo>
                  <a:lnTo>
                    <a:pt x="1121842" y="537494"/>
                  </a:lnTo>
                  <a:lnTo>
                    <a:pt x="1121955" y="532460"/>
                  </a:lnTo>
                  <a:lnTo>
                    <a:pt x="1122068" y="528018"/>
                  </a:lnTo>
                  <a:lnTo>
                    <a:pt x="1122180" y="533052"/>
                  </a:lnTo>
                  <a:lnTo>
                    <a:pt x="1122293" y="536902"/>
                  </a:lnTo>
                  <a:lnTo>
                    <a:pt x="1122406" y="526537"/>
                  </a:lnTo>
                  <a:lnTo>
                    <a:pt x="1122519" y="527722"/>
                  </a:lnTo>
                  <a:lnTo>
                    <a:pt x="1122631" y="536014"/>
                  </a:lnTo>
                  <a:lnTo>
                    <a:pt x="1122744" y="528314"/>
                  </a:lnTo>
                  <a:lnTo>
                    <a:pt x="1122857" y="529202"/>
                  </a:lnTo>
                  <a:lnTo>
                    <a:pt x="1122970" y="533644"/>
                  </a:lnTo>
                  <a:lnTo>
                    <a:pt x="1123083" y="530979"/>
                  </a:lnTo>
                  <a:lnTo>
                    <a:pt x="1123195" y="525649"/>
                  </a:lnTo>
                  <a:lnTo>
                    <a:pt x="1123308" y="532756"/>
                  </a:lnTo>
                  <a:lnTo>
                    <a:pt x="1123421" y="538679"/>
                  </a:lnTo>
                  <a:lnTo>
                    <a:pt x="1123534" y="528314"/>
                  </a:lnTo>
                  <a:lnTo>
                    <a:pt x="1123646" y="527425"/>
                  </a:lnTo>
                  <a:lnTo>
                    <a:pt x="1123759" y="534829"/>
                  </a:lnTo>
                  <a:lnTo>
                    <a:pt x="1123872" y="535421"/>
                  </a:lnTo>
                  <a:lnTo>
                    <a:pt x="1123985" y="525945"/>
                  </a:lnTo>
                  <a:lnTo>
                    <a:pt x="1124098" y="533052"/>
                  </a:lnTo>
                  <a:lnTo>
                    <a:pt x="1124210" y="534829"/>
                  </a:lnTo>
                  <a:lnTo>
                    <a:pt x="1124323" y="528610"/>
                  </a:lnTo>
                  <a:lnTo>
                    <a:pt x="1124436" y="531275"/>
                  </a:lnTo>
                  <a:lnTo>
                    <a:pt x="1124549" y="534829"/>
                  </a:lnTo>
                  <a:lnTo>
                    <a:pt x="1124661" y="531275"/>
                  </a:lnTo>
                  <a:lnTo>
                    <a:pt x="1124774" y="528610"/>
                  </a:lnTo>
                  <a:lnTo>
                    <a:pt x="1124887" y="534237"/>
                  </a:lnTo>
                  <a:lnTo>
                    <a:pt x="1125000" y="533348"/>
                  </a:lnTo>
                  <a:lnTo>
                    <a:pt x="1125113" y="528018"/>
                  </a:lnTo>
                  <a:lnTo>
                    <a:pt x="1125225" y="530683"/>
                  </a:lnTo>
                  <a:lnTo>
                    <a:pt x="1125338" y="533644"/>
                  </a:lnTo>
                  <a:lnTo>
                    <a:pt x="1125451" y="529498"/>
                  </a:lnTo>
                  <a:lnTo>
                    <a:pt x="1125564" y="528018"/>
                  </a:lnTo>
                  <a:lnTo>
                    <a:pt x="1125677" y="534237"/>
                  </a:lnTo>
                  <a:lnTo>
                    <a:pt x="1125789" y="532756"/>
                  </a:lnTo>
                  <a:lnTo>
                    <a:pt x="1125902" y="528314"/>
                  </a:lnTo>
                  <a:lnTo>
                    <a:pt x="1126015" y="531868"/>
                  </a:lnTo>
                  <a:lnTo>
                    <a:pt x="1126128" y="533348"/>
                  </a:lnTo>
                  <a:lnTo>
                    <a:pt x="1126240" y="530683"/>
                  </a:lnTo>
                  <a:lnTo>
                    <a:pt x="1126353" y="531571"/>
                  </a:lnTo>
                  <a:lnTo>
                    <a:pt x="1126466" y="533348"/>
                  </a:lnTo>
                  <a:lnTo>
                    <a:pt x="1126579" y="530683"/>
                  </a:lnTo>
                  <a:lnTo>
                    <a:pt x="1126692" y="529795"/>
                  </a:lnTo>
                  <a:lnTo>
                    <a:pt x="1126804" y="533644"/>
                  </a:lnTo>
                  <a:lnTo>
                    <a:pt x="1126917" y="532756"/>
                  </a:lnTo>
                  <a:lnTo>
                    <a:pt x="1127030" y="529795"/>
                  </a:lnTo>
                  <a:lnTo>
                    <a:pt x="1127143" y="531275"/>
                  </a:lnTo>
                  <a:lnTo>
                    <a:pt x="1127255" y="532756"/>
                  </a:lnTo>
                  <a:lnTo>
                    <a:pt x="1127368" y="531275"/>
                  </a:lnTo>
                  <a:lnTo>
                    <a:pt x="1127481" y="532460"/>
                  </a:lnTo>
                  <a:lnTo>
                    <a:pt x="1127594" y="533941"/>
                  </a:lnTo>
                  <a:lnTo>
                    <a:pt x="1127707" y="530979"/>
                  </a:lnTo>
                  <a:lnTo>
                    <a:pt x="1127819" y="531275"/>
                  </a:lnTo>
                  <a:lnTo>
                    <a:pt x="1127932" y="535125"/>
                  </a:lnTo>
                  <a:lnTo>
                    <a:pt x="1128045" y="533052"/>
                  </a:lnTo>
                  <a:lnTo>
                    <a:pt x="1128158" y="531868"/>
                  </a:lnTo>
                  <a:lnTo>
                    <a:pt x="1128271" y="534237"/>
                  </a:lnTo>
                  <a:lnTo>
                    <a:pt x="1128383" y="535125"/>
                  </a:lnTo>
                  <a:lnTo>
                    <a:pt x="1128496" y="532460"/>
                  </a:lnTo>
                  <a:lnTo>
                    <a:pt x="1128609" y="535421"/>
                  </a:lnTo>
                  <a:lnTo>
                    <a:pt x="1128722" y="535125"/>
                  </a:lnTo>
                  <a:lnTo>
                    <a:pt x="1128834" y="531571"/>
                  </a:lnTo>
                  <a:lnTo>
                    <a:pt x="1128947" y="533348"/>
                  </a:lnTo>
                  <a:lnTo>
                    <a:pt x="1129060" y="536902"/>
                  </a:lnTo>
                  <a:lnTo>
                    <a:pt x="1129173" y="533644"/>
                  </a:lnTo>
                  <a:lnTo>
                    <a:pt x="1129286" y="530979"/>
                  </a:lnTo>
                  <a:lnTo>
                    <a:pt x="1129398" y="535421"/>
                  </a:lnTo>
                  <a:lnTo>
                    <a:pt x="1129511" y="534533"/>
                  </a:lnTo>
                  <a:lnTo>
                    <a:pt x="1129624" y="531571"/>
                  </a:lnTo>
                  <a:lnTo>
                    <a:pt x="1129737" y="534533"/>
                  </a:lnTo>
                  <a:lnTo>
                    <a:pt x="1129849" y="536014"/>
                  </a:lnTo>
                  <a:lnTo>
                    <a:pt x="1129962" y="532756"/>
                  </a:lnTo>
                  <a:lnTo>
                    <a:pt x="1130075" y="533348"/>
                  </a:lnTo>
                  <a:lnTo>
                    <a:pt x="1130188" y="536902"/>
                  </a:lnTo>
                  <a:lnTo>
                    <a:pt x="1130301" y="533941"/>
                  </a:lnTo>
                  <a:lnTo>
                    <a:pt x="1130413" y="531275"/>
                  </a:lnTo>
                  <a:lnTo>
                    <a:pt x="1130526" y="535421"/>
                  </a:lnTo>
                  <a:lnTo>
                    <a:pt x="1130639" y="536310"/>
                  </a:lnTo>
                  <a:lnTo>
                    <a:pt x="1130752" y="533052"/>
                  </a:lnTo>
                  <a:lnTo>
                    <a:pt x="1130865" y="534237"/>
                  </a:lnTo>
                  <a:lnTo>
                    <a:pt x="1130977" y="536014"/>
                  </a:lnTo>
                  <a:lnTo>
                    <a:pt x="1131090" y="532756"/>
                  </a:lnTo>
                  <a:lnTo>
                    <a:pt x="1131203" y="532460"/>
                  </a:lnTo>
                  <a:lnTo>
                    <a:pt x="1131316" y="536310"/>
                  </a:lnTo>
                  <a:lnTo>
                    <a:pt x="1131428" y="533348"/>
                  </a:lnTo>
                  <a:lnTo>
                    <a:pt x="1131541" y="532164"/>
                  </a:lnTo>
                  <a:lnTo>
                    <a:pt x="1131654" y="535421"/>
                  </a:lnTo>
                  <a:lnTo>
                    <a:pt x="1131767" y="535421"/>
                  </a:lnTo>
                  <a:lnTo>
                    <a:pt x="1131880" y="532460"/>
                  </a:lnTo>
                  <a:lnTo>
                    <a:pt x="1131992" y="533052"/>
                  </a:lnTo>
                  <a:lnTo>
                    <a:pt x="1132105" y="535717"/>
                  </a:lnTo>
                  <a:lnTo>
                    <a:pt x="1132218" y="533052"/>
                  </a:lnTo>
                  <a:lnTo>
                    <a:pt x="1132331" y="533941"/>
                  </a:lnTo>
                  <a:lnTo>
                    <a:pt x="1132443" y="535125"/>
                  </a:lnTo>
                  <a:lnTo>
                    <a:pt x="1132556" y="533348"/>
                  </a:lnTo>
                  <a:lnTo>
                    <a:pt x="1132669" y="533052"/>
                  </a:lnTo>
                  <a:lnTo>
                    <a:pt x="1132782" y="535717"/>
                  </a:lnTo>
                  <a:lnTo>
                    <a:pt x="1132895" y="534829"/>
                  </a:lnTo>
                  <a:lnTo>
                    <a:pt x="1133007" y="532460"/>
                  </a:lnTo>
                  <a:lnTo>
                    <a:pt x="1133120" y="535421"/>
                  </a:lnTo>
                  <a:lnTo>
                    <a:pt x="1133233" y="534533"/>
                  </a:lnTo>
                  <a:lnTo>
                    <a:pt x="1133346" y="533348"/>
                  </a:lnTo>
                  <a:lnTo>
                    <a:pt x="1133458" y="533348"/>
                  </a:lnTo>
                  <a:lnTo>
                    <a:pt x="1133571" y="536310"/>
                  </a:lnTo>
                  <a:lnTo>
                    <a:pt x="1133684" y="533052"/>
                  </a:lnTo>
                  <a:lnTo>
                    <a:pt x="1133797" y="532460"/>
                  </a:lnTo>
                  <a:lnTo>
                    <a:pt x="1133910" y="536606"/>
                  </a:lnTo>
                  <a:lnTo>
                    <a:pt x="1134022" y="534533"/>
                  </a:lnTo>
                  <a:lnTo>
                    <a:pt x="1134135" y="531275"/>
                  </a:lnTo>
                  <a:lnTo>
                    <a:pt x="1134248" y="533644"/>
                  </a:lnTo>
                  <a:lnTo>
                    <a:pt x="1134361" y="536014"/>
                  </a:lnTo>
                  <a:lnTo>
                    <a:pt x="1134474" y="533348"/>
                  </a:lnTo>
                  <a:lnTo>
                    <a:pt x="1134586" y="532756"/>
                  </a:lnTo>
                  <a:lnTo>
                    <a:pt x="1134699" y="535421"/>
                  </a:lnTo>
                  <a:lnTo>
                    <a:pt x="1134812" y="533348"/>
                  </a:lnTo>
                  <a:lnTo>
                    <a:pt x="1134925" y="533052"/>
                  </a:lnTo>
                  <a:lnTo>
                    <a:pt x="1135037" y="535421"/>
                  </a:lnTo>
                  <a:lnTo>
                    <a:pt x="1135150" y="534237"/>
                  </a:lnTo>
                  <a:lnTo>
                    <a:pt x="1135263" y="531275"/>
                  </a:lnTo>
                  <a:lnTo>
                    <a:pt x="1135376" y="534829"/>
                  </a:lnTo>
                  <a:lnTo>
                    <a:pt x="1135489" y="537198"/>
                  </a:lnTo>
                  <a:lnTo>
                    <a:pt x="1135601" y="532460"/>
                  </a:lnTo>
                  <a:lnTo>
                    <a:pt x="1135714" y="532164"/>
                  </a:lnTo>
                  <a:lnTo>
                    <a:pt x="1135827" y="535125"/>
                  </a:lnTo>
                  <a:lnTo>
                    <a:pt x="1135940" y="534237"/>
                  </a:lnTo>
                  <a:lnTo>
                    <a:pt x="1136052" y="531868"/>
                  </a:lnTo>
                  <a:lnTo>
                    <a:pt x="1136165" y="534237"/>
                  </a:lnTo>
                  <a:lnTo>
                    <a:pt x="1136278" y="533941"/>
                  </a:lnTo>
                  <a:lnTo>
                    <a:pt x="1136391" y="531571"/>
                  </a:lnTo>
                  <a:lnTo>
                    <a:pt x="1136504" y="533941"/>
                  </a:lnTo>
                  <a:lnTo>
                    <a:pt x="1136616" y="535421"/>
                  </a:lnTo>
                  <a:lnTo>
                    <a:pt x="1136729" y="533348"/>
                  </a:lnTo>
                  <a:lnTo>
                    <a:pt x="1136842" y="533348"/>
                  </a:lnTo>
                  <a:lnTo>
                    <a:pt x="1136955" y="535717"/>
                  </a:lnTo>
                  <a:lnTo>
                    <a:pt x="1137068" y="534237"/>
                  </a:lnTo>
                  <a:lnTo>
                    <a:pt x="1137180" y="531571"/>
                  </a:lnTo>
                  <a:lnTo>
                    <a:pt x="1137293" y="534829"/>
                  </a:lnTo>
                  <a:lnTo>
                    <a:pt x="1137406" y="535717"/>
                  </a:lnTo>
                  <a:lnTo>
                    <a:pt x="1137519" y="533052"/>
                  </a:lnTo>
                  <a:lnTo>
                    <a:pt x="1137631" y="533348"/>
                  </a:lnTo>
                  <a:lnTo>
                    <a:pt x="1137744" y="535421"/>
                  </a:lnTo>
                  <a:lnTo>
                    <a:pt x="1137857" y="533644"/>
                  </a:lnTo>
                  <a:lnTo>
                    <a:pt x="1137970" y="531868"/>
                  </a:lnTo>
                  <a:lnTo>
                    <a:pt x="1138083" y="533348"/>
                  </a:lnTo>
                  <a:lnTo>
                    <a:pt x="1138195" y="532756"/>
                  </a:lnTo>
                  <a:lnTo>
                    <a:pt x="1138308" y="532460"/>
                  </a:lnTo>
                  <a:lnTo>
                    <a:pt x="1138421" y="534829"/>
                  </a:lnTo>
                  <a:lnTo>
                    <a:pt x="1138534" y="534829"/>
                  </a:lnTo>
                  <a:lnTo>
                    <a:pt x="1138646" y="531275"/>
                  </a:lnTo>
                  <a:lnTo>
                    <a:pt x="1138759" y="533348"/>
                  </a:lnTo>
                  <a:lnTo>
                    <a:pt x="1138872" y="536310"/>
                  </a:lnTo>
                  <a:lnTo>
                    <a:pt x="1138985" y="533348"/>
                  </a:lnTo>
                  <a:lnTo>
                    <a:pt x="1139098" y="533348"/>
                  </a:lnTo>
                  <a:lnTo>
                    <a:pt x="1139210" y="534237"/>
                  </a:lnTo>
                  <a:lnTo>
                    <a:pt x="1139323" y="533348"/>
                  </a:lnTo>
                  <a:lnTo>
                    <a:pt x="1139436" y="532756"/>
                  </a:lnTo>
                  <a:lnTo>
                    <a:pt x="1139549" y="535421"/>
                  </a:lnTo>
                  <a:lnTo>
                    <a:pt x="1139661" y="534237"/>
                  </a:lnTo>
                  <a:lnTo>
                    <a:pt x="1139774" y="530683"/>
                  </a:lnTo>
                  <a:lnTo>
                    <a:pt x="1139887" y="533348"/>
                  </a:lnTo>
                  <a:lnTo>
                    <a:pt x="1140000" y="535421"/>
                  </a:lnTo>
                  <a:lnTo>
                    <a:pt x="1140113" y="532460"/>
                  </a:lnTo>
                  <a:lnTo>
                    <a:pt x="1140225" y="531868"/>
                  </a:lnTo>
                  <a:lnTo>
                    <a:pt x="1140338" y="535421"/>
                  </a:lnTo>
                  <a:lnTo>
                    <a:pt x="1140451" y="533941"/>
                  </a:lnTo>
                  <a:lnTo>
                    <a:pt x="1140564" y="532460"/>
                  </a:lnTo>
                  <a:lnTo>
                    <a:pt x="1140677" y="535717"/>
                  </a:lnTo>
                  <a:lnTo>
                    <a:pt x="1140789" y="534533"/>
                  </a:lnTo>
                  <a:lnTo>
                    <a:pt x="1140902" y="531868"/>
                  </a:lnTo>
                  <a:lnTo>
                    <a:pt x="1141015" y="533052"/>
                  </a:lnTo>
                  <a:lnTo>
                    <a:pt x="1141128" y="535717"/>
                  </a:lnTo>
                  <a:lnTo>
                    <a:pt x="1141240" y="531868"/>
                  </a:lnTo>
                  <a:lnTo>
                    <a:pt x="1141353" y="531571"/>
                  </a:lnTo>
                  <a:lnTo>
                    <a:pt x="1141466" y="536014"/>
                  </a:lnTo>
                  <a:lnTo>
                    <a:pt x="1141579" y="533644"/>
                  </a:lnTo>
                  <a:lnTo>
                    <a:pt x="1141692" y="531275"/>
                  </a:lnTo>
                  <a:lnTo>
                    <a:pt x="1141804" y="534829"/>
                  </a:lnTo>
                  <a:lnTo>
                    <a:pt x="1141917" y="535717"/>
                  </a:lnTo>
                  <a:lnTo>
                    <a:pt x="1142030" y="531275"/>
                  </a:lnTo>
                  <a:lnTo>
                    <a:pt x="1142143" y="533348"/>
                  </a:lnTo>
                  <a:lnTo>
                    <a:pt x="1142255" y="536310"/>
                  </a:lnTo>
                  <a:lnTo>
                    <a:pt x="1142368" y="530091"/>
                  </a:lnTo>
                  <a:lnTo>
                    <a:pt x="1142481" y="531571"/>
                  </a:lnTo>
                  <a:lnTo>
                    <a:pt x="1142594" y="536310"/>
                  </a:lnTo>
                  <a:lnTo>
                    <a:pt x="1142707" y="533052"/>
                  </a:lnTo>
                  <a:lnTo>
                    <a:pt x="1142819" y="529795"/>
                  </a:lnTo>
                  <a:lnTo>
                    <a:pt x="1142932" y="535717"/>
                  </a:lnTo>
                  <a:lnTo>
                    <a:pt x="1143045" y="535125"/>
                  </a:lnTo>
                  <a:lnTo>
                    <a:pt x="1143158" y="532460"/>
                  </a:lnTo>
                  <a:lnTo>
                    <a:pt x="1143271" y="534533"/>
                  </a:lnTo>
                  <a:lnTo>
                    <a:pt x="1143383" y="536014"/>
                  </a:lnTo>
                  <a:lnTo>
                    <a:pt x="1143496" y="533348"/>
                  </a:lnTo>
                  <a:lnTo>
                    <a:pt x="1143609" y="532460"/>
                  </a:lnTo>
                  <a:lnTo>
                    <a:pt x="1143722" y="535421"/>
                  </a:lnTo>
                  <a:lnTo>
                    <a:pt x="1143834" y="533348"/>
                  </a:lnTo>
                  <a:lnTo>
                    <a:pt x="1143947" y="530979"/>
                  </a:lnTo>
                  <a:lnTo>
                    <a:pt x="1144060" y="534237"/>
                  </a:lnTo>
                  <a:lnTo>
                    <a:pt x="1144173" y="533644"/>
                  </a:lnTo>
                  <a:lnTo>
                    <a:pt x="1144286" y="530387"/>
                  </a:lnTo>
                  <a:lnTo>
                    <a:pt x="1144398" y="533941"/>
                  </a:lnTo>
                  <a:lnTo>
                    <a:pt x="1144511" y="534237"/>
                  </a:lnTo>
                  <a:lnTo>
                    <a:pt x="1144624" y="530387"/>
                  </a:lnTo>
                  <a:lnTo>
                    <a:pt x="1144737" y="532460"/>
                  </a:lnTo>
                  <a:lnTo>
                    <a:pt x="1144849" y="536014"/>
                  </a:lnTo>
                  <a:lnTo>
                    <a:pt x="1144962" y="532756"/>
                  </a:lnTo>
                  <a:lnTo>
                    <a:pt x="1145075" y="530387"/>
                  </a:lnTo>
                  <a:lnTo>
                    <a:pt x="1145188" y="536310"/>
                  </a:lnTo>
                  <a:lnTo>
                    <a:pt x="1145301" y="534829"/>
                  </a:lnTo>
                  <a:lnTo>
                    <a:pt x="1145413" y="532164"/>
                  </a:lnTo>
                  <a:lnTo>
                    <a:pt x="1145526" y="533941"/>
                  </a:lnTo>
                  <a:lnTo>
                    <a:pt x="1145639" y="534237"/>
                  </a:lnTo>
                  <a:lnTo>
                    <a:pt x="1145752" y="532164"/>
                  </a:lnTo>
                  <a:lnTo>
                    <a:pt x="1145865" y="532460"/>
                  </a:lnTo>
                  <a:lnTo>
                    <a:pt x="1145977" y="534829"/>
                  </a:lnTo>
                  <a:lnTo>
                    <a:pt x="1146090" y="532460"/>
                  </a:lnTo>
                  <a:lnTo>
                    <a:pt x="1146203" y="532164"/>
                  </a:lnTo>
                  <a:lnTo>
                    <a:pt x="1146316" y="535421"/>
                  </a:lnTo>
                  <a:lnTo>
                    <a:pt x="1146428" y="534237"/>
                  </a:lnTo>
                  <a:lnTo>
                    <a:pt x="1146541" y="531571"/>
                  </a:lnTo>
                  <a:lnTo>
                    <a:pt x="1146654" y="533348"/>
                  </a:lnTo>
                  <a:lnTo>
                    <a:pt x="1146767" y="534237"/>
                  </a:lnTo>
                  <a:lnTo>
                    <a:pt x="1146880" y="531868"/>
                  </a:lnTo>
                  <a:lnTo>
                    <a:pt x="1146992" y="533052"/>
                  </a:lnTo>
                  <a:lnTo>
                    <a:pt x="1147105" y="535717"/>
                  </a:lnTo>
                  <a:lnTo>
                    <a:pt x="1147218" y="532460"/>
                  </a:lnTo>
                  <a:lnTo>
                    <a:pt x="1147331" y="532164"/>
                  </a:lnTo>
                  <a:lnTo>
                    <a:pt x="1147443" y="535421"/>
                  </a:lnTo>
                  <a:lnTo>
                    <a:pt x="1147556" y="534829"/>
                  </a:lnTo>
                  <a:lnTo>
                    <a:pt x="1147669" y="532164"/>
                  </a:lnTo>
                  <a:lnTo>
                    <a:pt x="1147782" y="533348"/>
                  </a:lnTo>
                  <a:lnTo>
                    <a:pt x="1147895" y="534829"/>
                  </a:lnTo>
                  <a:lnTo>
                    <a:pt x="1148007" y="532460"/>
                  </a:lnTo>
                  <a:lnTo>
                    <a:pt x="1148120" y="532756"/>
                  </a:lnTo>
                  <a:lnTo>
                    <a:pt x="1148233" y="534829"/>
                  </a:lnTo>
                  <a:lnTo>
                    <a:pt x="1148346" y="532460"/>
                  </a:lnTo>
                  <a:lnTo>
                    <a:pt x="1148458" y="532164"/>
                  </a:lnTo>
                  <a:lnTo>
                    <a:pt x="1148571" y="535421"/>
                  </a:lnTo>
                  <a:lnTo>
                    <a:pt x="1148684" y="534829"/>
                  </a:lnTo>
                  <a:lnTo>
                    <a:pt x="1148797" y="530091"/>
                  </a:lnTo>
                  <a:lnTo>
                    <a:pt x="1148910" y="533348"/>
                  </a:lnTo>
                  <a:lnTo>
                    <a:pt x="1149022" y="534829"/>
                  </a:lnTo>
                  <a:lnTo>
                    <a:pt x="1149135" y="532460"/>
                  </a:lnTo>
                  <a:lnTo>
                    <a:pt x="1149248" y="532164"/>
                  </a:lnTo>
                  <a:lnTo>
                    <a:pt x="1149361" y="533941"/>
                  </a:lnTo>
                  <a:lnTo>
                    <a:pt x="1149474" y="533052"/>
                  </a:lnTo>
                  <a:lnTo>
                    <a:pt x="1149586" y="532460"/>
                  </a:lnTo>
                  <a:lnTo>
                    <a:pt x="1149699" y="534237"/>
                  </a:lnTo>
                  <a:lnTo>
                    <a:pt x="1149812" y="533941"/>
                  </a:lnTo>
                  <a:lnTo>
                    <a:pt x="1149925" y="531868"/>
                  </a:lnTo>
                  <a:lnTo>
                    <a:pt x="1150037" y="533941"/>
                  </a:lnTo>
                  <a:lnTo>
                    <a:pt x="1150150" y="534829"/>
                  </a:lnTo>
                  <a:lnTo>
                    <a:pt x="1150263" y="532460"/>
                  </a:lnTo>
                  <a:lnTo>
                    <a:pt x="1150376" y="531571"/>
                  </a:lnTo>
                  <a:lnTo>
                    <a:pt x="1150489" y="533644"/>
                  </a:lnTo>
                  <a:lnTo>
                    <a:pt x="1150601" y="533348"/>
                  </a:lnTo>
                  <a:lnTo>
                    <a:pt x="1150714" y="531868"/>
                  </a:lnTo>
                  <a:lnTo>
                    <a:pt x="1150827" y="533348"/>
                  </a:lnTo>
                  <a:lnTo>
                    <a:pt x="1150940" y="534237"/>
                  </a:lnTo>
                  <a:lnTo>
                    <a:pt x="1151052" y="533348"/>
                  </a:lnTo>
                  <a:lnTo>
                    <a:pt x="1151165" y="532460"/>
                  </a:lnTo>
                  <a:lnTo>
                    <a:pt x="1151278" y="535125"/>
                  </a:lnTo>
                  <a:lnTo>
                    <a:pt x="1151391" y="532460"/>
                  </a:lnTo>
                  <a:lnTo>
                    <a:pt x="1151504" y="532460"/>
                  </a:lnTo>
                  <a:lnTo>
                    <a:pt x="1151616" y="534533"/>
                  </a:lnTo>
                  <a:lnTo>
                    <a:pt x="1151729" y="532460"/>
                  </a:lnTo>
                  <a:lnTo>
                    <a:pt x="1151842" y="532460"/>
                  </a:lnTo>
                  <a:lnTo>
                    <a:pt x="1151955" y="534533"/>
                  </a:lnTo>
                  <a:lnTo>
                    <a:pt x="1152068" y="534237"/>
                  </a:lnTo>
                  <a:lnTo>
                    <a:pt x="1152180" y="531571"/>
                  </a:lnTo>
                  <a:lnTo>
                    <a:pt x="1152293" y="533348"/>
                  </a:lnTo>
                  <a:lnTo>
                    <a:pt x="1152406" y="534829"/>
                  </a:lnTo>
                  <a:lnTo>
                    <a:pt x="1152519" y="531275"/>
                  </a:lnTo>
                  <a:lnTo>
                    <a:pt x="1152631" y="531275"/>
                  </a:lnTo>
                  <a:lnTo>
                    <a:pt x="1152744" y="534829"/>
                  </a:lnTo>
                  <a:lnTo>
                    <a:pt x="1152857" y="533644"/>
                  </a:lnTo>
                  <a:lnTo>
                    <a:pt x="1152970" y="531275"/>
                  </a:lnTo>
                  <a:lnTo>
                    <a:pt x="1153083" y="533941"/>
                  </a:lnTo>
                  <a:lnTo>
                    <a:pt x="1153195" y="534829"/>
                  </a:lnTo>
                  <a:lnTo>
                    <a:pt x="1153308" y="532164"/>
                  </a:lnTo>
                  <a:lnTo>
                    <a:pt x="1153421" y="533348"/>
                  </a:lnTo>
                  <a:lnTo>
                    <a:pt x="1153534" y="534533"/>
                  </a:lnTo>
                  <a:lnTo>
                    <a:pt x="1153646" y="531275"/>
                  </a:lnTo>
                  <a:lnTo>
                    <a:pt x="1153759" y="532164"/>
                  </a:lnTo>
                  <a:lnTo>
                    <a:pt x="1153872" y="535125"/>
                  </a:lnTo>
                  <a:lnTo>
                    <a:pt x="1153985" y="532756"/>
                  </a:lnTo>
                  <a:lnTo>
                    <a:pt x="1154098" y="529498"/>
                  </a:lnTo>
                  <a:lnTo>
                    <a:pt x="1154210" y="533644"/>
                  </a:lnTo>
                  <a:lnTo>
                    <a:pt x="1154323" y="535421"/>
                  </a:lnTo>
                  <a:lnTo>
                    <a:pt x="1154436" y="531868"/>
                  </a:lnTo>
                  <a:lnTo>
                    <a:pt x="1154549" y="533348"/>
                  </a:lnTo>
                  <a:lnTo>
                    <a:pt x="1154662" y="534237"/>
                  </a:lnTo>
                  <a:lnTo>
                    <a:pt x="1154774" y="531868"/>
                  </a:lnTo>
                  <a:lnTo>
                    <a:pt x="1154887" y="532460"/>
                  </a:lnTo>
                  <a:lnTo>
                    <a:pt x="1155000" y="535421"/>
                  </a:lnTo>
                  <a:lnTo>
                    <a:pt x="1155113" y="533348"/>
                  </a:lnTo>
                  <a:lnTo>
                    <a:pt x="1155225" y="530387"/>
                  </a:lnTo>
                  <a:lnTo>
                    <a:pt x="1155338" y="534237"/>
                  </a:lnTo>
                  <a:lnTo>
                    <a:pt x="1155451" y="534829"/>
                  </a:lnTo>
                  <a:lnTo>
                    <a:pt x="1155564" y="531868"/>
                  </a:lnTo>
                  <a:lnTo>
                    <a:pt x="1155677" y="533052"/>
                  </a:lnTo>
                  <a:lnTo>
                    <a:pt x="1155789" y="534533"/>
                  </a:lnTo>
                  <a:lnTo>
                    <a:pt x="1155902" y="531571"/>
                  </a:lnTo>
                  <a:lnTo>
                    <a:pt x="1156015" y="532460"/>
                  </a:lnTo>
                  <a:lnTo>
                    <a:pt x="1156128" y="535421"/>
                  </a:lnTo>
                  <a:lnTo>
                    <a:pt x="1156240" y="533052"/>
                  </a:lnTo>
                  <a:lnTo>
                    <a:pt x="1156353" y="531275"/>
                  </a:lnTo>
                  <a:lnTo>
                    <a:pt x="1156466" y="534237"/>
                  </a:lnTo>
                  <a:lnTo>
                    <a:pt x="1156579" y="535421"/>
                  </a:lnTo>
                  <a:lnTo>
                    <a:pt x="1156692" y="531868"/>
                  </a:lnTo>
                  <a:lnTo>
                    <a:pt x="1156804" y="532756"/>
                  </a:lnTo>
                  <a:lnTo>
                    <a:pt x="1156917" y="533644"/>
                  </a:lnTo>
                  <a:lnTo>
                    <a:pt x="1157030" y="532460"/>
                  </a:lnTo>
                  <a:lnTo>
                    <a:pt x="1157143" y="533348"/>
                  </a:lnTo>
                  <a:lnTo>
                    <a:pt x="1157255" y="536310"/>
                  </a:lnTo>
                  <a:lnTo>
                    <a:pt x="1157368" y="532460"/>
                  </a:lnTo>
                  <a:lnTo>
                    <a:pt x="1157481" y="531275"/>
                  </a:lnTo>
                  <a:lnTo>
                    <a:pt x="1157594" y="534829"/>
                  </a:lnTo>
                  <a:lnTo>
                    <a:pt x="1157707" y="534237"/>
                  </a:lnTo>
                  <a:lnTo>
                    <a:pt x="1157819" y="531571"/>
                  </a:lnTo>
                  <a:lnTo>
                    <a:pt x="1157932" y="533348"/>
                  </a:lnTo>
                  <a:lnTo>
                    <a:pt x="1158045" y="534829"/>
                  </a:lnTo>
                  <a:lnTo>
                    <a:pt x="1158158" y="531275"/>
                  </a:lnTo>
                  <a:lnTo>
                    <a:pt x="1158271" y="532756"/>
                  </a:lnTo>
                  <a:lnTo>
                    <a:pt x="1158383" y="534829"/>
                  </a:lnTo>
                  <a:lnTo>
                    <a:pt x="1158496" y="531868"/>
                  </a:lnTo>
                  <a:lnTo>
                    <a:pt x="1158609" y="531868"/>
                  </a:lnTo>
                  <a:lnTo>
                    <a:pt x="1158722" y="535421"/>
                  </a:lnTo>
                  <a:lnTo>
                    <a:pt x="1158834" y="534829"/>
                  </a:lnTo>
                  <a:lnTo>
                    <a:pt x="1158947" y="532460"/>
                  </a:lnTo>
                  <a:lnTo>
                    <a:pt x="1159060" y="533348"/>
                  </a:lnTo>
                  <a:lnTo>
                    <a:pt x="1159173" y="533941"/>
                  </a:lnTo>
                  <a:lnTo>
                    <a:pt x="1159286" y="532460"/>
                  </a:lnTo>
                  <a:lnTo>
                    <a:pt x="1159398" y="533052"/>
                  </a:lnTo>
                  <a:lnTo>
                    <a:pt x="1159511" y="534829"/>
                  </a:lnTo>
                  <a:lnTo>
                    <a:pt x="1159624" y="531571"/>
                  </a:lnTo>
                  <a:lnTo>
                    <a:pt x="1159737" y="531275"/>
                  </a:lnTo>
                  <a:lnTo>
                    <a:pt x="1159849" y="534533"/>
                  </a:lnTo>
                  <a:lnTo>
                    <a:pt x="1159962" y="533941"/>
                  </a:lnTo>
                  <a:lnTo>
                    <a:pt x="1160075" y="530979"/>
                  </a:lnTo>
                  <a:lnTo>
                    <a:pt x="1160188" y="533052"/>
                  </a:lnTo>
                  <a:lnTo>
                    <a:pt x="1160301" y="534533"/>
                  </a:lnTo>
                  <a:lnTo>
                    <a:pt x="1160413" y="532756"/>
                  </a:lnTo>
                  <a:lnTo>
                    <a:pt x="1160526" y="532460"/>
                  </a:lnTo>
                  <a:lnTo>
                    <a:pt x="1160639" y="534237"/>
                  </a:lnTo>
                  <a:lnTo>
                    <a:pt x="1160752" y="532756"/>
                  </a:lnTo>
                  <a:lnTo>
                    <a:pt x="1160865" y="532460"/>
                  </a:lnTo>
                  <a:lnTo>
                    <a:pt x="1160977" y="535421"/>
                  </a:lnTo>
                  <a:lnTo>
                    <a:pt x="1161090" y="535125"/>
                  </a:lnTo>
                  <a:lnTo>
                    <a:pt x="1161203" y="531868"/>
                  </a:lnTo>
                  <a:lnTo>
                    <a:pt x="1161316" y="533348"/>
                  </a:lnTo>
                  <a:lnTo>
                    <a:pt x="1161428" y="535421"/>
                  </a:lnTo>
                  <a:lnTo>
                    <a:pt x="1161541" y="532460"/>
                  </a:lnTo>
                  <a:lnTo>
                    <a:pt x="1161654" y="532756"/>
                  </a:lnTo>
                  <a:lnTo>
                    <a:pt x="1161767" y="535421"/>
                  </a:lnTo>
                  <a:lnTo>
                    <a:pt x="1161880" y="532756"/>
                  </a:lnTo>
                  <a:lnTo>
                    <a:pt x="1161992" y="531275"/>
                  </a:lnTo>
                  <a:lnTo>
                    <a:pt x="1162105" y="535125"/>
                  </a:lnTo>
                  <a:lnTo>
                    <a:pt x="1162218" y="534237"/>
                  </a:lnTo>
                  <a:lnTo>
                    <a:pt x="1162331" y="531275"/>
                  </a:lnTo>
                  <a:lnTo>
                    <a:pt x="1162443" y="533052"/>
                  </a:lnTo>
                  <a:lnTo>
                    <a:pt x="1162556" y="535125"/>
                  </a:lnTo>
                  <a:lnTo>
                    <a:pt x="1162669" y="532460"/>
                  </a:lnTo>
                  <a:lnTo>
                    <a:pt x="1162782" y="532460"/>
                  </a:lnTo>
                  <a:lnTo>
                    <a:pt x="1162895" y="533941"/>
                  </a:lnTo>
                  <a:lnTo>
                    <a:pt x="1163007" y="532460"/>
                  </a:lnTo>
                  <a:lnTo>
                    <a:pt x="1163120" y="531868"/>
                  </a:lnTo>
                  <a:lnTo>
                    <a:pt x="1163233" y="534237"/>
                  </a:lnTo>
                  <a:lnTo>
                    <a:pt x="1163346" y="534533"/>
                  </a:lnTo>
                  <a:lnTo>
                    <a:pt x="1163458" y="531571"/>
                  </a:lnTo>
                  <a:lnTo>
                    <a:pt x="1163571" y="533348"/>
                  </a:lnTo>
                  <a:lnTo>
                    <a:pt x="1163684" y="535421"/>
                  </a:lnTo>
                  <a:lnTo>
                    <a:pt x="1163797" y="532756"/>
                  </a:lnTo>
                  <a:lnTo>
                    <a:pt x="1163910" y="532460"/>
                  </a:lnTo>
                  <a:lnTo>
                    <a:pt x="1164022" y="534237"/>
                  </a:lnTo>
                  <a:lnTo>
                    <a:pt x="1164135" y="533644"/>
                  </a:lnTo>
                  <a:lnTo>
                    <a:pt x="1164248" y="531868"/>
                  </a:lnTo>
                  <a:lnTo>
                    <a:pt x="1164361" y="534237"/>
                  </a:lnTo>
                  <a:lnTo>
                    <a:pt x="1164474" y="534237"/>
                  </a:lnTo>
                  <a:lnTo>
                    <a:pt x="1164586" y="531868"/>
                  </a:lnTo>
                  <a:lnTo>
                    <a:pt x="1164699" y="533348"/>
                  </a:lnTo>
                  <a:lnTo>
                    <a:pt x="1164812" y="535421"/>
                  </a:lnTo>
                  <a:lnTo>
                    <a:pt x="1164925" y="533348"/>
                  </a:lnTo>
                  <a:lnTo>
                    <a:pt x="1165037" y="532460"/>
                  </a:lnTo>
                  <a:lnTo>
                    <a:pt x="1165150" y="535125"/>
                  </a:lnTo>
                  <a:lnTo>
                    <a:pt x="1165263" y="533348"/>
                  </a:lnTo>
                  <a:lnTo>
                    <a:pt x="1165376" y="531571"/>
                  </a:lnTo>
                  <a:lnTo>
                    <a:pt x="1165489" y="534533"/>
                  </a:lnTo>
                  <a:lnTo>
                    <a:pt x="1165601" y="533941"/>
                  </a:lnTo>
                  <a:lnTo>
                    <a:pt x="1165714" y="531275"/>
                  </a:lnTo>
                  <a:lnTo>
                    <a:pt x="1165827" y="533052"/>
                  </a:lnTo>
                  <a:lnTo>
                    <a:pt x="1165940" y="533941"/>
                  </a:lnTo>
                  <a:lnTo>
                    <a:pt x="1166052" y="532460"/>
                  </a:lnTo>
                  <a:lnTo>
                    <a:pt x="1166165" y="531275"/>
                  </a:lnTo>
                  <a:lnTo>
                    <a:pt x="1166278" y="535421"/>
                  </a:lnTo>
                  <a:lnTo>
                    <a:pt x="1166391" y="532756"/>
                  </a:lnTo>
                  <a:lnTo>
                    <a:pt x="1166504" y="531275"/>
                  </a:lnTo>
                  <a:lnTo>
                    <a:pt x="1166616" y="534533"/>
                  </a:lnTo>
                  <a:lnTo>
                    <a:pt x="1166729" y="535421"/>
                  </a:lnTo>
                  <a:lnTo>
                    <a:pt x="1166842" y="532164"/>
                  </a:lnTo>
                  <a:lnTo>
                    <a:pt x="1166955" y="533348"/>
                  </a:lnTo>
                  <a:lnTo>
                    <a:pt x="1167068" y="536014"/>
                  </a:lnTo>
                  <a:lnTo>
                    <a:pt x="1167180" y="532460"/>
                  </a:lnTo>
                  <a:lnTo>
                    <a:pt x="1167293" y="532460"/>
                  </a:lnTo>
                  <a:lnTo>
                    <a:pt x="1167406" y="536014"/>
                  </a:lnTo>
                  <a:lnTo>
                    <a:pt x="1167519" y="533348"/>
                  </a:lnTo>
                  <a:lnTo>
                    <a:pt x="1167631" y="530979"/>
                  </a:lnTo>
                  <a:lnTo>
                    <a:pt x="1167744" y="534237"/>
                  </a:lnTo>
                  <a:lnTo>
                    <a:pt x="1167857" y="534237"/>
                  </a:lnTo>
                  <a:lnTo>
                    <a:pt x="1167970" y="531275"/>
                  </a:lnTo>
                  <a:lnTo>
                    <a:pt x="1168083" y="532460"/>
                  </a:lnTo>
                  <a:lnTo>
                    <a:pt x="1168195" y="535421"/>
                  </a:lnTo>
                  <a:lnTo>
                    <a:pt x="1168308" y="531868"/>
                  </a:lnTo>
                  <a:lnTo>
                    <a:pt x="1168421" y="531868"/>
                  </a:lnTo>
                  <a:lnTo>
                    <a:pt x="1168534" y="534533"/>
                  </a:lnTo>
                  <a:lnTo>
                    <a:pt x="1168646" y="533644"/>
                  </a:lnTo>
                  <a:lnTo>
                    <a:pt x="1168759" y="530979"/>
                  </a:lnTo>
                  <a:lnTo>
                    <a:pt x="1168872" y="534237"/>
                  </a:lnTo>
                  <a:lnTo>
                    <a:pt x="1168985" y="535125"/>
                  </a:lnTo>
                  <a:lnTo>
                    <a:pt x="1169098" y="531868"/>
                  </a:lnTo>
                  <a:lnTo>
                    <a:pt x="1169210" y="533644"/>
                  </a:lnTo>
                  <a:lnTo>
                    <a:pt x="1169323" y="534533"/>
                  </a:lnTo>
                  <a:lnTo>
                    <a:pt x="1169436" y="531571"/>
                  </a:lnTo>
                  <a:lnTo>
                    <a:pt x="1169549" y="531868"/>
                  </a:lnTo>
                  <a:lnTo>
                    <a:pt x="1169662" y="535421"/>
                  </a:lnTo>
                  <a:lnTo>
                    <a:pt x="1169774" y="533052"/>
                  </a:lnTo>
                  <a:lnTo>
                    <a:pt x="1169887" y="531275"/>
                  </a:lnTo>
                  <a:lnTo>
                    <a:pt x="1170000" y="533348"/>
                  </a:lnTo>
                  <a:lnTo>
                    <a:pt x="1170113" y="534237"/>
                  </a:lnTo>
                  <a:lnTo>
                    <a:pt x="1170225" y="533348"/>
                  </a:lnTo>
                  <a:lnTo>
                    <a:pt x="1170338" y="534237"/>
                  </a:lnTo>
                  <a:lnTo>
                    <a:pt x="1170451" y="534829"/>
                  </a:lnTo>
                  <a:lnTo>
                    <a:pt x="1170564" y="531571"/>
                  </a:lnTo>
                  <a:lnTo>
                    <a:pt x="1170677" y="533348"/>
                  </a:lnTo>
                  <a:lnTo>
                    <a:pt x="1170789" y="536014"/>
                  </a:lnTo>
                  <a:lnTo>
                    <a:pt x="1170902" y="532756"/>
                  </a:lnTo>
                  <a:lnTo>
                    <a:pt x="1171015" y="530387"/>
                  </a:lnTo>
                  <a:lnTo>
                    <a:pt x="1171128" y="534237"/>
                  </a:lnTo>
                  <a:lnTo>
                    <a:pt x="1171240" y="533644"/>
                  </a:lnTo>
                  <a:lnTo>
                    <a:pt x="1171353" y="531868"/>
                  </a:lnTo>
                  <a:lnTo>
                    <a:pt x="1171466" y="533644"/>
                  </a:lnTo>
                  <a:lnTo>
                    <a:pt x="1171579" y="534237"/>
                  </a:lnTo>
                  <a:lnTo>
                    <a:pt x="1171692" y="532460"/>
                  </a:lnTo>
                  <a:lnTo>
                    <a:pt x="1171804" y="533052"/>
                  </a:lnTo>
                  <a:lnTo>
                    <a:pt x="1171917" y="536310"/>
                  </a:lnTo>
                  <a:lnTo>
                    <a:pt x="1172030" y="532460"/>
                  </a:lnTo>
                  <a:lnTo>
                    <a:pt x="1172143" y="531571"/>
                  </a:lnTo>
                  <a:lnTo>
                    <a:pt x="1172255" y="535125"/>
                  </a:lnTo>
                  <a:lnTo>
                    <a:pt x="1172368" y="533348"/>
                  </a:lnTo>
                  <a:lnTo>
                    <a:pt x="1172481" y="530683"/>
                  </a:lnTo>
                  <a:lnTo>
                    <a:pt x="1172594" y="533348"/>
                  </a:lnTo>
                  <a:lnTo>
                    <a:pt x="1172707" y="534533"/>
                  </a:lnTo>
                  <a:lnTo>
                    <a:pt x="1172819" y="531868"/>
                  </a:lnTo>
                  <a:lnTo>
                    <a:pt x="1172932" y="532460"/>
                  </a:lnTo>
                  <a:lnTo>
                    <a:pt x="1173045" y="535421"/>
                  </a:lnTo>
                  <a:lnTo>
                    <a:pt x="1173158" y="533052"/>
                  </a:lnTo>
                  <a:lnTo>
                    <a:pt x="1173271" y="532164"/>
                  </a:lnTo>
                  <a:lnTo>
                    <a:pt x="1173383" y="535421"/>
                  </a:lnTo>
                  <a:lnTo>
                    <a:pt x="1173496" y="535421"/>
                  </a:lnTo>
                  <a:lnTo>
                    <a:pt x="1173609" y="532164"/>
                  </a:lnTo>
                  <a:lnTo>
                    <a:pt x="1173722" y="533644"/>
                  </a:lnTo>
                  <a:lnTo>
                    <a:pt x="1173834" y="535717"/>
                  </a:lnTo>
                  <a:lnTo>
                    <a:pt x="1173947" y="531571"/>
                  </a:lnTo>
                  <a:lnTo>
                    <a:pt x="1174060" y="531275"/>
                  </a:lnTo>
                  <a:lnTo>
                    <a:pt x="1174173" y="534237"/>
                  </a:lnTo>
                  <a:lnTo>
                    <a:pt x="1174286" y="532756"/>
                  </a:lnTo>
                  <a:lnTo>
                    <a:pt x="1174398" y="531275"/>
                  </a:lnTo>
                  <a:lnTo>
                    <a:pt x="1174511" y="534237"/>
                  </a:lnTo>
                  <a:lnTo>
                    <a:pt x="1174624" y="534237"/>
                  </a:lnTo>
                  <a:lnTo>
                    <a:pt x="1174737" y="531571"/>
                  </a:lnTo>
                  <a:lnTo>
                    <a:pt x="1174849" y="533644"/>
                  </a:lnTo>
                  <a:lnTo>
                    <a:pt x="1174962" y="536014"/>
                  </a:lnTo>
                  <a:lnTo>
                    <a:pt x="1175075" y="532756"/>
                  </a:lnTo>
                  <a:lnTo>
                    <a:pt x="1175188" y="532756"/>
                  </a:lnTo>
                  <a:lnTo>
                    <a:pt x="1175301" y="535421"/>
                  </a:lnTo>
                  <a:lnTo>
                    <a:pt x="1175413" y="533348"/>
                  </a:lnTo>
                  <a:lnTo>
                    <a:pt x="1175526" y="531868"/>
                  </a:lnTo>
                  <a:lnTo>
                    <a:pt x="1175639" y="533348"/>
                  </a:lnTo>
                  <a:lnTo>
                    <a:pt x="1175752" y="533348"/>
                  </a:lnTo>
                  <a:lnTo>
                    <a:pt x="1175865" y="531275"/>
                  </a:lnTo>
                  <a:lnTo>
                    <a:pt x="1175977" y="533348"/>
                  </a:lnTo>
                  <a:lnTo>
                    <a:pt x="1176090" y="535421"/>
                  </a:lnTo>
                  <a:lnTo>
                    <a:pt x="1176203" y="532460"/>
                  </a:lnTo>
                  <a:lnTo>
                    <a:pt x="1176316" y="533052"/>
                  </a:lnTo>
                  <a:lnTo>
                    <a:pt x="1176428" y="535717"/>
                  </a:lnTo>
                  <a:lnTo>
                    <a:pt x="1176541" y="533644"/>
                  </a:lnTo>
                  <a:lnTo>
                    <a:pt x="1176654" y="532164"/>
                  </a:lnTo>
                  <a:lnTo>
                    <a:pt x="1176767" y="534237"/>
                  </a:lnTo>
                  <a:lnTo>
                    <a:pt x="1176880" y="534237"/>
                  </a:lnTo>
                  <a:lnTo>
                    <a:pt x="1176992" y="532164"/>
                  </a:lnTo>
                  <a:lnTo>
                    <a:pt x="1177105" y="533348"/>
                  </a:lnTo>
                  <a:lnTo>
                    <a:pt x="1177218" y="535125"/>
                  </a:lnTo>
                  <a:lnTo>
                    <a:pt x="1177331" y="531571"/>
                  </a:lnTo>
                  <a:lnTo>
                    <a:pt x="1177443" y="531275"/>
                  </a:lnTo>
                  <a:lnTo>
                    <a:pt x="1177556" y="534829"/>
                  </a:lnTo>
                  <a:lnTo>
                    <a:pt x="1177669" y="532756"/>
                  </a:lnTo>
                  <a:lnTo>
                    <a:pt x="1177782" y="531571"/>
                  </a:lnTo>
                  <a:lnTo>
                    <a:pt x="1177895" y="533941"/>
                  </a:lnTo>
                  <a:lnTo>
                    <a:pt x="1178007" y="534829"/>
                  </a:lnTo>
                  <a:lnTo>
                    <a:pt x="1178120" y="532460"/>
                  </a:lnTo>
                  <a:lnTo>
                    <a:pt x="1178233" y="533348"/>
                  </a:lnTo>
                  <a:lnTo>
                    <a:pt x="1178346" y="535421"/>
                  </a:lnTo>
                  <a:lnTo>
                    <a:pt x="1178459" y="532460"/>
                  </a:lnTo>
                  <a:lnTo>
                    <a:pt x="1178571" y="533052"/>
                  </a:lnTo>
                  <a:lnTo>
                    <a:pt x="1178684" y="536014"/>
                  </a:lnTo>
                  <a:lnTo>
                    <a:pt x="1178797" y="533644"/>
                  </a:lnTo>
                  <a:lnTo>
                    <a:pt x="1178910" y="530979"/>
                  </a:lnTo>
                  <a:lnTo>
                    <a:pt x="1179022" y="534829"/>
                  </a:lnTo>
                  <a:lnTo>
                    <a:pt x="1179135" y="535421"/>
                  </a:lnTo>
                  <a:lnTo>
                    <a:pt x="1179248" y="531275"/>
                  </a:lnTo>
                  <a:lnTo>
                    <a:pt x="1179361" y="532164"/>
                  </a:lnTo>
                  <a:lnTo>
                    <a:pt x="1179474" y="535125"/>
                  </a:lnTo>
                  <a:lnTo>
                    <a:pt x="1179586" y="532460"/>
                  </a:lnTo>
                  <a:lnTo>
                    <a:pt x="1179699" y="531275"/>
                  </a:lnTo>
                  <a:lnTo>
                    <a:pt x="1179812" y="534829"/>
                  </a:lnTo>
                  <a:lnTo>
                    <a:pt x="1179925" y="533348"/>
                  </a:lnTo>
                  <a:lnTo>
                    <a:pt x="1180037" y="531275"/>
                  </a:lnTo>
                  <a:lnTo>
                    <a:pt x="1180150" y="535421"/>
                  </a:lnTo>
                  <a:lnTo>
                    <a:pt x="1180263" y="535421"/>
                  </a:lnTo>
                  <a:lnTo>
                    <a:pt x="1180376" y="530979"/>
                  </a:lnTo>
                  <a:lnTo>
                    <a:pt x="1180489" y="532756"/>
                  </a:lnTo>
                  <a:lnTo>
                    <a:pt x="1180601" y="536310"/>
                  </a:lnTo>
                  <a:lnTo>
                    <a:pt x="1180714" y="532756"/>
                  </a:lnTo>
                  <a:lnTo>
                    <a:pt x="1180827" y="531868"/>
                  </a:lnTo>
                  <a:lnTo>
                    <a:pt x="1180940" y="535125"/>
                  </a:lnTo>
                  <a:lnTo>
                    <a:pt x="1181052" y="533348"/>
                  </a:lnTo>
                  <a:lnTo>
                    <a:pt x="1181165" y="531571"/>
                  </a:lnTo>
                  <a:lnTo>
                    <a:pt x="1181278" y="534533"/>
                  </a:lnTo>
                  <a:lnTo>
                    <a:pt x="1181391" y="535421"/>
                  </a:lnTo>
                  <a:lnTo>
                    <a:pt x="1181504" y="530683"/>
                  </a:lnTo>
                  <a:lnTo>
                    <a:pt x="1181616" y="533052"/>
                  </a:lnTo>
                  <a:lnTo>
                    <a:pt x="1181729" y="536310"/>
                  </a:lnTo>
                  <a:lnTo>
                    <a:pt x="1181842" y="532164"/>
                  </a:lnTo>
                  <a:lnTo>
                    <a:pt x="1181955" y="531275"/>
                  </a:lnTo>
                  <a:lnTo>
                    <a:pt x="1182068" y="535125"/>
                  </a:lnTo>
                  <a:lnTo>
                    <a:pt x="1182180" y="533348"/>
                  </a:lnTo>
                  <a:lnTo>
                    <a:pt x="1182293" y="530979"/>
                  </a:lnTo>
                  <a:lnTo>
                    <a:pt x="1182406" y="533644"/>
                  </a:lnTo>
                  <a:lnTo>
                    <a:pt x="1182519" y="534533"/>
                  </a:lnTo>
                  <a:lnTo>
                    <a:pt x="1182631" y="530979"/>
                  </a:lnTo>
                  <a:lnTo>
                    <a:pt x="1182744" y="533348"/>
                  </a:lnTo>
                  <a:lnTo>
                    <a:pt x="1182857" y="535421"/>
                  </a:lnTo>
                  <a:lnTo>
                    <a:pt x="1182970" y="532460"/>
                  </a:lnTo>
                  <a:lnTo>
                    <a:pt x="1183083" y="532460"/>
                  </a:lnTo>
                  <a:lnTo>
                    <a:pt x="1183195" y="535421"/>
                  </a:lnTo>
                  <a:lnTo>
                    <a:pt x="1183308" y="533052"/>
                  </a:lnTo>
                  <a:lnTo>
                    <a:pt x="1183421" y="531571"/>
                  </a:lnTo>
                  <a:lnTo>
                    <a:pt x="1183534" y="535421"/>
                  </a:lnTo>
                  <a:lnTo>
                    <a:pt x="1183646" y="533941"/>
                  </a:lnTo>
                  <a:lnTo>
                    <a:pt x="1183759" y="530387"/>
                  </a:lnTo>
                  <a:lnTo>
                    <a:pt x="1183872" y="533644"/>
                  </a:lnTo>
                  <a:lnTo>
                    <a:pt x="1183985" y="536310"/>
                  </a:lnTo>
                  <a:lnTo>
                    <a:pt x="1184098" y="532756"/>
                  </a:lnTo>
                  <a:lnTo>
                    <a:pt x="1184210" y="533348"/>
                  </a:lnTo>
                  <a:lnTo>
                    <a:pt x="1184323" y="535125"/>
                  </a:lnTo>
                  <a:lnTo>
                    <a:pt x="1184436" y="533052"/>
                  </a:lnTo>
                  <a:lnTo>
                    <a:pt x="1184549" y="532460"/>
                  </a:lnTo>
                  <a:lnTo>
                    <a:pt x="1184662" y="534829"/>
                  </a:lnTo>
                  <a:lnTo>
                    <a:pt x="1184774" y="533941"/>
                  </a:lnTo>
                  <a:lnTo>
                    <a:pt x="1184887" y="530683"/>
                  </a:lnTo>
                  <a:lnTo>
                    <a:pt x="1185000" y="533644"/>
                  </a:lnTo>
                  <a:lnTo>
                    <a:pt x="1185113" y="535421"/>
                  </a:lnTo>
                  <a:lnTo>
                    <a:pt x="1185225" y="531275"/>
                  </a:lnTo>
                  <a:lnTo>
                    <a:pt x="1185338" y="531868"/>
                  </a:lnTo>
                  <a:lnTo>
                    <a:pt x="1185451" y="534533"/>
                  </a:lnTo>
                  <a:lnTo>
                    <a:pt x="1185564" y="533348"/>
                  </a:lnTo>
                  <a:lnTo>
                    <a:pt x="1185677" y="530683"/>
                  </a:lnTo>
                  <a:lnTo>
                    <a:pt x="1185789" y="534237"/>
                  </a:lnTo>
                  <a:lnTo>
                    <a:pt x="1185902" y="534237"/>
                  </a:lnTo>
                  <a:lnTo>
                    <a:pt x="1186015" y="531868"/>
                  </a:lnTo>
                  <a:lnTo>
                    <a:pt x="1186128" y="533644"/>
                  </a:lnTo>
                  <a:lnTo>
                    <a:pt x="1186240" y="535125"/>
                  </a:lnTo>
                  <a:lnTo>
                    <a:pt x="1186353" y="531868"/>
                  </a:lnTo>
                  <a:lnTo>
                    <a:pt x="1186466" y="533348"/>
                  </a:lnTo>
                  <a:lnTo>
                    <a:pt x="1186579" y="535717"/>
                  </a:lnTo>
                  <a:lnTo>
                    <a:pt x="1186692" y="533348"/>
                  </a:lnTo>
                  <a:lnTo>
                    <a:pt x="1186804" y="531275"/>
                  </a:lnTo>
                  <a:lnTo>
                    <a:pt x="1186917" y="534237"/>
                  </a:lnTo>
                  <a:lnTo>
                    <a:pt x="1187030" y="534533"/>
                  </a:lnTo>
                  <a:lnTo>
                    <a:pt x="1187143" y="532164"/>
                  </a:lnTo>
                  <a:lnTo>
                    <a:pt x="1187255" y="533052"/>
                  </a:lnTo>
                  <a:lnTo>
                    <a:pt x="1187368" y="534237"/>
                  </a:lnTo>
                  <a:lnTo>
                    <a:pt x="1187481" y="533348"/>
                  </a:lnTo>
                  <a:lnTo>
                    <a:pt x="1187594" y="533348"/>
                  </a:lnTo>
                  <a:lnTo>
                    <a:pt x="1187707" y="534829"/>
                  </a:lnTo>
                  <a:lnTo>
                    <a:pt x="1187819" y="532460"/>
                  </a:lnTo>
                  <a:lnTo>
                    <a:pt x="1187932" y="532756"/>
                  </a:lnTo>
                  <a:lnTo>
                    <a:pt x="1188045" y="535125"/>
                  </a:lnTo>
                  <a:lnTo>
                    <a:pt x="1188158" y="533644"/>
                  </a:lnTo>
                  <a:lnTo>
                    <a:pt x="1188271" y="532164"/>
                  </a:lnTo>
                  <a:lnTo>
                    <a:pt x="1188383" y="533348"/>
                  </a:lnTo>
                  <a:lnTo>
                    <a:pt x="1188496" y="534237"/>
                  </a:lnTo>
                  <a:lnTo>
                    <a:pt x="1188609" y="531571"/>
                  </a:lnTo>
                  <a:lnTo>
                    <a:pt x="1188722" y="533052"/>
                  </a:lnTo>
                  <a:lnTo>
                    <a:pt x="1188834" y="534237"/>
                  </a:lnTo>
                  <a:lnTo>
                    <a:pt x="1188947" y="533348"/>
                  </a:lnTo>
                  <a:lnTo>
                    <a:pt x="1189060" y="532460"/>
                  </a:lnTo>
                  <a:lnTo>
                    <a:pt x="1189173" y="533644"/>
                  </a:lnTo>
                  <a:lnTo>
                    <a:pt x="1189286" y="534237"/>
                  </a:lnTo>
                  <a:lnTo>
                    <a:pt x="1189398" y="531868"/>
                  </a:lnTo>
                  <a:lnTo>
                    <a:pt x="1189511" y="534237"/>
                  </a:lnTo>
                  <a:lnTo>
                    <a:pt x="1189624" y="534533"/>
                  </a:lnTo>
                  <a:lnTo>
                    <a:pt x="1189737" y="532756"/>
                  </a:lnTo>
                  <a:lnTo>
                    <a:pt x="1189849" y="532756"/>
                  </a:lnTo>
                  <a:lnTo>
                    <a:pt x="1189962" y="535421"/>
                  </a:lnTo>
                  <a:lnTo>
                    <a:pt x="1190075" y="533348"/>
                  </a:lnTo>
                  <a:lnTo>
                    <a:pt x="1190188" y="531571"/>
                  </a:lnTo>
                  <a:lnTo>
                    <a:pt x="1190301" y="533941"/>
                  </a:lnTo>
                  <a:lnTo>
                    <a:pt x="1190413" y="534237"/>
                  </a:lnTo>
                  <a:lnTo>
                    <a:pt x="1190526" y="531868"/>
                  </a:lnTo>
                  <a:lnTo>
                    <a:pt x="1190639" y="532460"/>
                  </a:lnTo>
                  <a:lnTo>
                    <a:pt x="1190752" y="534533"/>
                  </a:lnTo>
                  <a:lnTo>
                    <a:pt x="1190865" y="532756"/>
                  </a:lnTo>
                  <a:lnTo>
                    <a:pt x="1190977" y="533052"/>
                  </a:lnTo>
                  <a:lnTo>
                    <a:pt x="1191090" y="536014"/>
                  </a:lnTo>
                  <a:lnTo>
                    <a:pt x="1191203" y="533644"/>
                  </a:lnTo>
                  <a:lnTo>
                    <a:pt x="1191316" y="531868"/>
                  </a:lnTo>
                  <a:lnTo>
                    <a:pt x="1191428" y="533644"/>
                  </a:lnTo>
                  <a:lnTo>
                    <a:pt x="1191541" y="534829"/>
                  </a:lnTo>
                  <a:lnTo>
                    <a:pt x="1191654" y="531868"/>
                  </a:lnTo>
                  <a:lnTo>
                    <a:pt x="1191767" y="532756"/>
                  </a:lnTo>
                  <a:lnTo>
                    <a:pt x="1191880" y="534829"/>
                  </a:lnTo>
                  <a:lnTo>
                    <a:pt x="1191992" y="532460"/>
                  </a:lnTo>
                  <a:lnTo>
                    <a:pt x="1192105" y="531275"/>
                  </a:lnTo>
                  <a:lnTo>
                    <a:pt x="1192218" y="535421"/>
                  </a:lnTo>
                  <a:lnTo>
                    <a:pt x="1192331" y="533052"/>
                  </a:lnTo>
                  <a:lnTo>
                    <a:pt x="1192443" y="531275"/>
                  </a:lnTo>
                  <a:lnTo>
                    <a:pt x="1192556" y="533941"/>
                  </a:lnTo>
                  <a:lnTo>
                    <a:pt x="1192669" y="535125"/>
                  </a:lnTo>
                  <a:lnTo>
                    <a:pt x="1192782" y="531275"/>
                  </a:lnTo>
                  <a:lnTo>
                    <a:pt x="1192895" y="532460"/>
                  </a:lnTo>
                  <a:lnTo>
                    <a:pt x="1193007" y="535125"/>
                  </a:lnTo>
                  <a:lnTo>
                    <a:pt x="1193120" y="532756"/>
                  </a:lnTo>
                  <a:lnTo>
                    <a:pt x="1193233" y="532460"/>
                  </a:lnTo>
                  <a:lnTo>
                    <a:pt x="1193346" y="535421"/>
                  </a:lnTo>
                  <a:lnTo>
                    <a:pt x="1193459" y="534237"/>
                  </a:lnTo>
                  <a:lnTo>
                    <a:pt x="1193571" y="531868"/>
                  </a:lnTo>
                  <a:lnTo>
                    <a:pt x="1193684" y="534237"/>
                  </a:lnTo>
                  <a:lnTo>
                    <a:pt x="1193797" y="535421"/>
                  </a:lnTo>
                  <a:lnTo>
                    <a:pt x="1193910" y="531571"/>
                  </a:lnTo>
                  <a:lnTo>
                    <a:pt x="1194022" y="532756"/>
                  </a:lnTo>
                  <a:lnTo>
                    <a:pt x="1194135" y="535421"/>
                  </a:lnTo>
                  <a:lnTo>
                    <a:pt x="1194248" y="533052"/>
                  </a:lnTo>
                  <a:lnTo>
                    <a:pt x="1194361" y="531571"/>
                  </a:lnTo>
                  <a:lnTo>
                    <a:pt x="1194474" y="534237"/>
                  </a:lnTo>
                  <a:lnTo>
                    <a:pt x="1194586" y="534237"/>
                  </a:lnTo>
                  <a:lnTo>
                    <a:pt x="1194699" y="532460"/>
                  </a:lnTo>
                  <a:lnTo>
                    <a:pt x="1194812" y="534533"/>
                  </a:lnTo>
                  <a:lnTo>
                    <a:pt x="1194925" y="533644"/>
                  </a:lnTo>
                  <a:lnTo>
                    <a:pt x="1195037" y="531275"/>
                  </a:lnTo>
                  <a:lnTo>
                    <a:pt x="1195150" y="533644"/>
                  </a:lnTo>
                  <a:lnTo>
                    <a:pt x="1195263" y="535717"/>
                  </a:lnTo>
                  <a:lnTo>
                    <a:pt x="1195376" y="532164"/>
                  </a:lnTo>
                  <a:lnTo>
                    <a:pt x="1195489" y="530683"/>
                  </a:lnTo>
                  <a:lnTo>
                    <a:pt x="1195601" y="534237"/>
                  </a:lnTo>
                  <a:lnTo>
                    <a:pt x="1195714" y="534237"/>
                  </a:lnTo>
                  <a:lnTo>
                    <a:pt x="1195827" y="531275"/>
                  </a:lnTo>
                  <a:lnTo>
                    <a:pt x="1195940" y="533644"/>
                  </a:lnTo>
                  <a:lnTo>
                    <a:pt x="1196052" y="533052"/>
                  </a:lnTo>
                  <a:lnTo>
                    <a:pt x="1196165" y="531571"/>
                  </a:lnTo>
                  <a:lnTo>
                    <a:pt x="1196278" y="534237"/>
                  </a:lnTo>
                  <a:lnTo>
                    <a:pt x="1196391" y="536014"/>
                  </a:lnTo>
                  <a:lnTo>
                    <a:pt x="1196504" y="531868"/>
                  </a:lnTo>
                  <a:lnTo>
                    <a:pt x="1196616" y="532460"/>
                  </a:lnTo>
                  <a:lnTo>
                    <a:pt x="1196729" y="535717"/>
                  </a:lnTo>
                  <a:lnTo>
                    <a:pt x="1196842" y="533941"/>
                  </a:lnTo>
                  <a:lnTo>
                    <a:pt x="1196955" y="531275"/>
                  </a:lnTo>
                  <a:lnTo>
                    <a:pt x="1197068" y="534237"/>
                  </a:lnTo>
                  <a:lnTo>
                    <a:pt x="1197180" y="534829"/>
                  </a:lnTo>
                  <a:lnTo>
                    <a:pt x="1197293" y="531868"/>
                  </a:lnTo>
                  <a:lnTo>
                    <a:pt x="1197406" y="533348"/>
                  </a:lnTo>
                  <a:lnTo>
                    <a:pt x="1197519" y="535421"/>
                  </a:lnTo>
                  <a:lnTo>
                    <a:pt x="1197631" y="530979"/>
                  </a:lnTo>
                  <a:lnTo>
                    <a:pt x="1197744" y="532164"/>
                  </a:lnTo>
                  <a:lnTo>
                    <a:pt x="1197857" y="535125"/>
                  </a:lnTo>
                  <a:lnTo>
                    <a:pt x="1197970" y="533348"/>
                  </a:lnTo>
                  <a:lnTo>
                    <a:pt x="1198083" y="532164"/>
                  </a:lnTo>
                  <a:lnTo>
                    <a:pt x="1198195" y="534237"/>
                  </a:lnTo>
                  <a:lnTo>
                    <a:pt x="1198308" y="534829"/>
                  </a:lnTo>
                  <a:lnTo>
                    <a:pt x="1198421" y="531275"/>
                  </a:lnTo>
                  <a:lnTo>
                    <a:pt x="1198534" y="534237"/>
                  </a:lnTo>
                  <a:lnTo>
                    <a:pt x="1198646" y="536310"/>
                  </a:lnTo>
                  <a:lnTo>
                    <a:pt x="1198759" y="532756"/>
                  </a:lnTo>
                  <a:lnTo>
                    <a:pt x="1198872" y="532164"/>
                  </a:lnTo>
                  <a:lnTo>
                    <a:pt x="1198985" y="535421"/>
                  </a:lnTo>
                  <a:lnTo>
                    <a:pt x="1199098" y="533348"/>
                  </a:lnTo>
                  <a:lnTo>
                    <a:pt x="1199210" y="531275"/>
                  </a:lnTo>
                  <a:lnTo>
                    <a:pt x="1199323" y="533941"/>
                  </a:lnTo>
                  <a:lnTo>
                    <a:pt x="1199436" y="533941"/>
                  </a:lnTo>
                  <a:lnTo>
                    <a:pt x="1199549" y="531571"/>
                  </a:lnTo>
                  <a:lnTo>
                    <a:pt x="1199662" y="533348"/>
                  </a:lnTo>
                  <a:lnTo>
                    <a:pt x="1199774" y="534237"/>
                  </a:lnTo>
                  <a:lnTo>
                    <a:pt x="1199887" y="531275"/>
                  </a:lnTo>
                  <a:lnTo>
                    <a:pt x="1200000" y="532460"/>
                  </a:lnTo>
                  <a:lnTo>
                    <a:pt x="1200113" y="536014"/>
                  </a:lnTo>
                  <a:lnTo>
                    <a:pt x="1200225" y="533348"/>
                  </a:lnTo>
                  <a:lnTo>
                    <a:pt x="1200338" y="532164"/>
                  </a:lnTo>
                  <a:lnTo>
                    <a:pt x="1200451" y="534829"/>
                  </a:lnTo>
                  <a:lnTo>
                    <a:pt x="1200564" y="534829"/>
                  </a:lnTo>
                  <a:lnTo>
                    <a:pt x="1200677" y="531868"/>
                  </a:lnTo>
                  <a:lnTo>
                    <a:pt x="1200789" y="532756"/>
                  </a:lnTo>
                  <a:lnTo>
                    <a:pt x="1200902" y="534237"/>
                  </a:lnTo>
                  <a:lnTo>
                    <a:pt x="1201015" y="532460"/>
                  </a:lnTo>
                  <a:lnTo>
                    <a:pt x="1201128" y="533348"/>
                  </a:lnTo>
                  <a:lnTo>
                    <a:pt x="1201240" y="534829"/>
                  </a:lnTo>
                  <a:lnTo>
                    <a:pt x="1201353" y="532756"/>
                  </a:lnTo>
                  <a:lnTo>
                    <a:pt x="1201466" y="531868"/>
                  </a:lnTo>
                  <a:lnTo>
                    <a:pt x="1201579" y="534237"/>
                  </a:lnTo>
                  <a:lnTo>
                    <a:pt x="1201692" y="534533"/>
                  </a:lnTo>
                  <a:lnTo>
                    <a:pt x="1201804" y="532460"/>
                  </a:lnTo>
                  <a:lnTo>
                    <a:pt x="1201917" y="533348"/>
                  </a:lnTo>
                  <a:lnTo>
                    <a:pt x="1202030" y="535421"/>
                  </a:lnTo>
                  <a:lnTo>
                    <a:pt x="1202143" y="532460"/>
                  </a:lnTo>
                  <a:lnTo>
                    <a:pt x="1202256" y="532460"/>
                  </a:lnTo>
                  <a:lnTo>
                    <a:pt x="1202368" y="534237"/>
                  </a:lnTo>
                  <a:lnTo>
                    <a:pt x="1202481" y="533644"/>
                  </a:lnTo>
                  <a:lnTo>
                    <a:pt x="1202594" y="531571"/>
                  </a:lnTo>
                  <a:lnTo>
                    <a:pt x="1202707" y="534237"/>
                  </a:lnTo>
                  <a:lnTo>
                    <a:pt x="1202819" y="534237"/>
                  </a:lnTo>
                  <a:lnTo>
                    <a:pt x="1202932" y="531868"/>
                  </a:lnTo>
                  <a:lnTo>
                    <a:pt x="1203045" y="532756"/>
                  </a:lnTo>
                  <a:lnTo>
                    <a:pt x="1203158" y="535125"/>
                  </a:lnTo>
                  <a:lnTo>
                    <a:pt x="1203271" y="532756"/>
                  </a:lnTo>
                  <a:lnTo>
                    <a:pt x="1203383" y="532460"/>
                  </a:lnTo>
                  <a:lnTo>
                    <a:pt x="1203496" y="535125"/>
                  </a:lnTo>
                  <a:lnTo>
                    <a:pt x="1203609" y="533348"/>
                  </a:lnTo>
                  <a:lnTo>
                    <a:pt x="1203722" y="532756"/>
                  </a:lnTo>
                  <a:lnTo>
                    <a:pt x="1203834" y="534533"/>
                  </a:lnTo>
                  <a:lnTo>
                    <a:pt x="1203947" y="533644"/>
                  </a:lnTo>
                  <a:lnTo>
                    <a:pt x="1204060" y="531571"/>
                  </a:lnTo>
                  <a:lnTo>
                    <a:pt x="1204173" y="533348"/>
                  </a:lnTo>
                  <a:lnTo>
                    <a:pt x="1204286" y="534829"/>
                  </a:lnTo>
                  <a:lnTo>
                    <a:pt x="1204398" y="532164"/>
                  </a:lnTo>
                  <a:lnTo>
                    <a:pt x="1204511" y="531868"/>
                  </a:lnTo>
                  <a:lnTo>
                    <a:pt x="1204624" y="534829"/>
                  </a:lnTo>
                  <a:lnTo>
                    <a:pt x="1204737" y="534237"/>
                  </a:lnTo>
                  <a:lnTo>
                    <a:pt x="1204849" y="533052"/>
                  </a:lnTo>
                  <a:lnTo>
                    <a:pt x="1204962" y="534237"/>
                  </a:lnTo>
                  <a:lnTo>
                    <a:pt x="1205075" y="533644"/>
                  </a:lnTo>
                  <a:lnTo>
                    <a:pt x="1205188" y="532164"/>
                  </a:lnTo>
                  <a:lnTo>
                    <a:pt x="1205301" y="532756"/>
                  </a:lnTo>
                  <a:lnTo>
                    <a:pt x="1205413" y="534829"/>
                  </a:lnTo>
                  <a:lnTo>
                    <a:pt x="1205526" y="532460"/>
                  </a:lnTo>
                  <a:lnTo>
                    <a:pt x="1205639" y="531571"/>
                  </a:lnTo>
                  <a:lnTo>
                    <a:pt x="1205752" y="534533"/>
                  </a:lnTo>
                  <a:lnTo>
                    <a:pt x="1205865" y="534237"/>
                  </a:lnTo>
                  <a:lnTo>
                    <a:pt x="1205977" y="532460"/>
                  </a:lnTo>
                  <a:lnTo>
                    <a:pt x="1206090" y="533052"/>
                  </a:lnTo>
                  <a:lnTo>
                    <a:pt x="1206203" y="533941"/>
                  </a:lnTo>
                  <a:lnTo>
                    <a:pt x="1206316" y="532460"/>
                  </a:lnTo>
                  <a:lnTo>
                    <a:pt x="1206428" y="532460"/>
                  </a:lnTo>
                  <a:lnTo>
                    <a:pt x="1206541" y="535421"/>
                  </a:lnTo>
                  <a:lnTo>
                    <a:pt x="1206654" y="533052"/>
                  </a:lnTo>
                  <a:lnTo>
                    <a:pt x="1206767" y="532460"/>
                  </a:lnTo>
                  <a:lnTo>
                    <a:pt x="1206880" y="534533"/>
                  </a:lnTo>
                  <a:lnTo>
                    <a:pt x="1206992" y="533941"/>
                  </a:lnTo>
                  <a:lnTo>
                    <a:pt x="1207105" y="532460"/>
                  </a:lnTo>
                  <a:lnTo>
                    <a:pt x="1207218" y="533941"/>
                  </a:lnTo>
                  <a:lnTo>
                    <a:pt x="1207331" y="534533"/>
                  </a:lnTo>
                  <a:lnTo>
                    <a:pt x="1207443" y="532164"/>
                  </a:lnTo>
                  <a:lnTo>
                    <a:pt x="1207556" y="533052"/>
                  </a:lnTo>
                  <a:lnTo>
                    <a:pt x="1207669" y="534829"/>
                  </a:lnTo>
                  <a:lnTo>
                    <a:pt x="1207782" y="532756"/>
                  </a:lnTo>
                  <a:lnTo>
                    <a:pt x="1207895" y="532460"/>
                  </a:lnTo>
                  <a:lnTo>
                    <a:pt x="1208007" y="534829"/>
                  </a:lnTo>
                  <a:lnTo>
                    <a:pt x="1208120" y="533348"/>
                  </a:lnTo>
                  <a:lnTo>
                    <a:pt x="1208233" y="531571"/>
                  </a:lnTo>
                  <a:lnTo>
                    <a:pt x="1208346" y="533348"/>
                  </a:lnTo>
                  <a:lnTo>
                    <a:pt x="1208459" y="533644"/>
                  </a:lnTo>
                  <a:lnTo>
                    <a:pt x="1208571" y="532164"/>
                  </a:lnTo>
                  <a:lnTo>
                    <a:pt x="1208684" y="533348"/>
                  </a:lnTo>
                  <a:lnTo>
                    <a:pt x="1208797" y="534533"/>
                  </a:lnTo>
                  <a:lnTo>
                    <a:pt x="1208910" y="531868"/>
                  </a:lnTo>
                  <a:lnTo>
                    <a:pt x="1209022" y="531868"/>
                  </a:lnTo>
                  <a:lnTo>
                    <a:pt x="1209135" y="534829"/>
                  </a:lnTo>
                  <a:lnTo>
                    <a:pt x="1209248" y="533941"/>
                  </a:lnTo>
                  <a:lnTo>
                    <a:pt x="1209361" y="531868"/>
                  </a:lnTo>
                  <a:lnTo>
                    <a:pt x="1209474" y="534829"/>
                  </a:lnTo>
                  <a:lnTo>
                    <a:pt x="1209586" y="535125"/>
                  </a:lnTo>
                  <a:lnTo>
                    <a:pt x="1209699" y="532460"/>
                  </a:lnTo>
                  <a:lnTo>
                    <a:pt x="1209812" y="533348"/>
                  </a:lnTo>
                  <a:lnTo>
                    <a:pt x="1209925" y="534829"/>
                  </a:lnTo>
                  <a:lnTo>
                    <a:pt x="1210037" y="532164"/>
                  </a:lnTo>
                  <a:lnTo>
                    <a:pt x="1210150" y="532460"/>
                  </a:lnTo>
                  <a:lnTo>
                    <a:pt x="1210263" y="534829"/>
                  </a:lnTo>
                  <a:lnTo>
                    <a:pt x="1210376" y="532756"/>
                  </a:lnTo>
                  <a:lnTo>
                    <a:pt x="1210489" y="531868"/>
                  </a:lnTo>
                  <a:lnTo>
                    <a:pt x="1210601" y="534237"/>
                  </a:lnTo>
                  <a:lnTo>
                    <a:pt x="1210714" y="534237"/>
                  </a:lnTo>
                  <a:lnTo>
                    <a:pt x="1210827" y="532460"/>
                  </a:lnTo>
                  <a:lnTo>
                    <a:pt x="1210940" y="533348"/>
                  </a:lnTo>
                  <a:lnTo>
                    <a:pt x="1211052" y="535421"/>
                  </a:lnTo>
                  <a:lnTo>
                    <a:pt x="1211165" y="531868"/>
                  </a:lnTo>
                  <a:lnTo>
                    <a:pt x="1211278" y="532164"/>
                  </a:lnTo>
                  <a:lnTo>
                    <a:pt x="1211391" y="535421"/>
                  </a:lnTo>
                  <a:lnTo>
                    <a:pt x="1211504" y="533348"/>
                  </a:lnTo>
                  <a:lnTo>
                    <a:pt x="1211616" y="531868"/>
                  </a:lnTo>
                  <a:lnTo>
                    <a:pt x="1211729" y="533348"/>
                  </a:lnTo>
                  <a:lnTo>
                    <a:pt x="1211842" y="534829"/>
                  </a:lnTo>
                  <a:lnTo>
                    <a:pt x="1211955" y="531868"/>
                  </a:lnTo>
                  <a:lnTo>
                    <a:pt x="1212068" y="533348"/>
                  </a:lnTo>
                  <a:lnTo>
                    <a:pt x="1212180" y="535125"/>
                  </a:lnTo>
                  <a:lnTo>
                    <a:pt x="1212293" y="532460"/>
                  </a:lnTo>
                  <a:lnTo>
                    <a:pt x="1212406" y="533348"/>
                  </a:lnTo>
                  <a:lnTo>
                    <a:pt x="1212519" y="535125"/>
                  </a:lnTo>
                  <a:lnTo>
                    <a:pt x="1212631" y="533941"/>
                  </a:lnTo>
                  <a:lnTo>
                    <a:pt x="1212744" y="531275"/>
                  </a:lnTo>
                  <a:lnTo>
                    <a:pt x="1212857" y="533644"/>
                  </a:lnTo>
                  <a:lnTo>
                    <a:pt x="1212970" y="534237"/>
                  </a:lnTo>
                  <a:lnTo>
                    <a:pt x="1213083" y="532460"/>
                  </a:lnTo>
                  <a:lnTo>
                    <a:pt x="1213195" y="533348"/>
                  </a:lnTo>
                  <a:lnTo>
                    <a:pt x="1213308" y="533644"/>
                  </a:lnTo>
                  <a:lnTo>
                    <a:pt x="1213421" y="533052"/>
                  </a:lnTo>
                  <a:lnTo>
                    <a:pt x="1213534" y="533052"/>
                  </a:lnTo>
                  <a:lnTo>
                    <a:pt x="1213646" y="534237"/>
                  </a:lnTo>
                  <a:lnTo>
                    <a:pt x="1213759" y="533052"/>
                  </a:lnTo>
                  <a:lnTo>
                    <a:pt x="1213872" y="531868"/>
                  </a:lnTo>
                  <a:lnTo>
                    <a:pt x="1213985" y="534533"/>
                  </a:lnTo>
                  <a:lnTo>
                    <a:pt x="1214098" y="534237"/>
                  </a:lnTo>
                  <a:lnTo>
                    <a:pt x="1214210" y="533348"/>
                  </a:lnTo>
                  <a:lnTo>
                    <a:pt x="1214323" y="533348"/>
                  </a:lnTo>
                  <a:lnTo>
                    <a:pt x="1214436" y="533348"/>
                  </a:lnTo>
                  <a:lnTo>
                    <a:pt x="1214549" y="532460"/>
                  </a:lnTo>
                  <a:lnTo>
                    <a:pt x="1214662" y="532460"/>
                  </a:lnTo>
                  <a:lnTo>
                    <a:pt x="1214774" y="533941"/>
                  </a:lnTo>
                  <a:lnTo>
                    <a:pt x="1214887" y="532756"/>
                  </a:lnTo>
                  <a:lnTo>
                    <a:pt x="1215000" y="532756"/>
                  </a:lnTo>
                  <a:lnTo>
                    <a:pt x="1215113" y="534237"/>
                  </a:lnTo>
                  <a:lnTo>
                    <a:pt x="1215225" y="534237"/>
                  </a:lnTo>
                  <a:lnTo>
                    <a:pt x="1215338" y="533052"/>
                  </a:lnTo>
                  <a:lnTo>
                    <a:pt x="1215451" y="533052"/>
                  </a:lnTo>
                  <a:lnTo>
                    <a:pt x="1215564" y="534533"/>
                  </a:lnTo>
                  <a:lnTo>
                    <a:pt x="1215677" y="533941"/>
                  </a:lnTo>
                  <a:lnTo>
                    <a:pt x="1215789" y="533348"/>
                  </a:lnTo>
                  <a:lnTo>
                    <a:pt x="1215902" y="533644"/>
                  </a:lnTo>
                  <a:lnTo>
                    <a:pt x="1216015" y="533052"/>
                  </a:lnTo>
                  <a:lnTo>
                    <a:pt x="1216128" y="532460"/>
                  </a:lnTo>
                  <a:lnTo>
                    <a:pt x="1216240" y="533348"/>
                  </a:lnTo>
                  <a:lnTo>
                    <a:pt x="1216353" y="534237"/>
                  </a:lnTo>
                  <a:lnTo>
                    <a:pt x="1216466" y="533052"/>
                  </a:lnTo>
                  <a:lnTo>
                    <a:pt x="1216579" y="532460"/>
                  </a:lnTo>
                  <a:lnTo>
                    <a:pt x="1216692" y="533941"/>
                  </a:lnTo>
                  <a:lnTo>
                    <a:pt x="1216804" y="533348"/>
                  </a:lnTo>
                  <a:lnTo>
                    <a:pt x="1216917" y="533348"/>
                  </a:lnTo>
                  <a:lnTo>
                    <a:pt x="1217030" y="533644"/>
                  </a:lnTo>
                  <a:lnTo>
                    <a:pt x="1217143" y="533644"/>
                  </a:lnTo>
                  <a:lnTo>
                    <a:pt x="1217256" y="532756"/>
                  </a:lnTo>
                  <a:lnTo>
                    <a:pt x="1217368" y="533348"/>
                  </a:lnTo>
                  <a:lnTo>
                    <a:pt x="1217481" y="533644"/>
                  </a:lnTo>
                  <a:lnTo>
                    <a:pt x="1217594" y="533052"/>
                  </a:lnTo>
                  <a:lnTo>
                    <a:pt x="1217707" y="533052"/>
                  </a:lnTo>
                  <a:lnTo>
                    <a:pt x="1217819" y="534237"/>
                  </a:lnTo>
                  <a:lnTo>
                    <a:pt x="1217932" y="533644"/>
                  </a:lnTo>
                  <a:lnTo>
                    <a:pt x="1218045" y="533348"/>
                  </a:lnTo>
                  <a:lnTo>
                    <a:pt x="1218158" y="533348"/>
                  </a:lnTo>
                  <a:lnTo>
                    <a:pt x="1218271" y="533348"/>
                  </a:lnTo>
                  <a:lnTo>
                    <a:pt x="1218383" y="533348"/>
                  </a:lnTo>
                  <a:lnTo>
                    <a:pt x="1218496" y="533644"/>
                  </a:lnTo>
                  <a:lnTo>
                    <a:pt x="1218609" y="533941"/>
                  </a:lnTo>
                  <a:lnTo>
                    <a:pt x="1218722" y="532460"/>
                  </a:lnTo>
                  <a:lnTo>
                    <a:pt x="1218834" y="533348"/>
                  </a:lnTo>
                  <a:lnTo>
                    <a:pt x="1218947" y="534237"/>
                  </a:lnTo>
                  <a:lnTo>
                    <a:pt x="1219060" y="533348"/>
                  </a:lnTo>
                  <a:lnTo>
                    <a:pt x="1219173" y="532460"/>
                  </a:lnTo>
                  <a:lnTo>
                    <a:pt x="1219286" y="534533"/>
                  </a:lnTo>
                  <a:lnTo>
                    <a:pt x="1219398" y="533348"/>
                  </a:lnTo>
                  <a:lnTo>
                    <a:pt x="1219511" y="532756"/>
                  </a:lnTo>
                  <a:lnTo>
                    <a:pt x="1219624" y="532756"/>
                  </a:lnTo>
                  <a:lnTo>
                    <a:pt x="1219737" y="533348"/>
                  </a:lnTo>
                  <a:lnTo>
                    <a:pt x="1219849" y="533052"/>
                  </a:lnTo>
                  <a:lnTo>
                    <a:pt x="1219962" y="533052"/>
                  </a:lnTo>
                  <a:lnTo>
                    <a:pt x="1220075" y="534533"/>
                  </a:lnTo>
                  <a:lnTo>
                    <a:pt x="1220188" y="533052"/>
                  </a:lnTo>
                  <a:lnTo>
                    <a:pt x="1220301" y="532756"/>
                  </a:lnTo>
                  <a:lnTo>
                    <a:pt x="1220413" y="534237"/>
                  </a:lnTo>
                  <a:lnTo>
                    <a:pt x="1220526" y="534237"/>
                  </a:lnTo>
                  <a:lnTo>
                    <a:pt x="1220639" y="532756"/>
                  </a:lnTo>
                  <a:lnTo>
                    <a:pt x="1220752" y="533348"/>
                  </a:lnTo>
                  <a:lnTo>
                    <a:pt x="1220865" y="533941"/>
                  </a:lnTo>
                  <a:lnTo>
                    <a:pt x="1220977" y="532460"/>
                  </a:lnTo>
                  <a:lnTo>
                    <a:pt x="1221090" y="533644"/>
                  </a:lnTo>
                  <a:lnTo>
                    <a:pt x="1221203" y="534237"/>
                  </a:lnTo>
                  <a:lnTo>
                    <a:pt x="1221316" y="533348"/>
                  </a:lnTo>
                  <a:lnTo>
                    <a:pt x="1221428" y="531868"/>
                  </a:lnTo>
                  <a:lnTo>
                    <a:pt x="1221541" y="534237"/>
                  </a:lnTo>
                  <a:lnTo>
                    <a:pt x="1221654" y="534237"/>
                  </a:lnTo>
                  <a:lnTo>
                    <a:pt x="1221767" y="532460"/>
                  </a:lnTo>
                  <a:lnTo>
                    <a:pt x="1221880" y="533348"/>
                  </a:lnTo>
                  <a:lnTo>
                    <a:pt x="1221992" y="533644"/>
                  </a:lnTo>
                  <a:lnTo>
                    <a:pt x="1222105" y="532756"/>
                  </a:lnTo>
                  <a:lnTo>
                    <a:pt x="1222218" y="532460"/>
                  </a:lnTo>
                  <a:lnTo>
                    <a:pt x="1222331" y="534533"/>
                  </a:lnTo>
                  <a:lnTo>
                    <a:pt x="1222443" y="532756"/>
                  </a:lnTo>
                  <a:lnTo>
                    <a:pt x="1222556" y="532460"/>
                  </a:lnTo>
                  <a:lnTo>
                    <a:pt x="1222669" y="534237"/>
                  </a:lnTo>
                  <a:lnTo>
                    <a:pt x="1222782" y="533348"/>
                  </a:lnTo>
                  <a:lnTo>
                    <a:pt x="1222895" y="533052"/>
                  </a:lnTo>
                  <a:lnTo>
                    <a:pt x="1223007" y="533644"/>
                  </a:lnTo>
                  <a:lnTo>
                    <a:pt x="1223120" y="534237"/>
                  </a:lnTo>
                  <a:lnTo>
                    <a:pt x="1223233" y="532756"/>
                  </a:lnTo>
                  <a:lnTo>
                    <a:pt x="1223346" y="533644"/>
                  </a:lnTo>
                  <a:lnTo>
                    <a:pt x="1223459" y="534829"/>
                  </a:lnTo>
                  <a:lnTo>
                    <a:pt x="1223571" y="532756"/>
                  </a:lnTo>
                  <a:lnTo>
                    <a:pt x="1223684" y="531868"/>
                  </a:lnTo>
                  <a:lnTo>
                    <a:pt x="1223797" y="533941"/>
                  </a:lnTo>
                  <a:lnTo>
                    <a:pt x="1223910" y="533644"/>
                  </a:lnTo>
                  <a:lnTo>
                    <a:pt x="1224022" y="532460"/>
                  </a:lnTo>
                  <a:lnTo>
                    <a:pt x="1224135" y="533644"/>
                  </a:lnTo>
                  <a:lnTo>
                    <a:pt x="1224248" y="533348"/>
                  </a:lnTo>
                  <a:lnTo>
                    <a:pt x="1224361" y="532460"/>
                  </a:lnTo>
                  <a:lnTo>
                    <a:pt x="1224474" y="533348"/>
                  </a:lnTo>
                  <a:lnTo>
                    <a:pt x="1224586" y="534237"/>
                  </a:lnTo>
                  <a:lnTo>
                    <a:pt x="1224699" y="532756"/>
                  </a:lnTo>
                  <a:lnTo>
                    <a:pt x="1224812" y="532756"/>
                  </a:lnTo>
                  <a:lnTo>
                    <a:pt x="1224925" y="534533"/>
                  </a:lnTo>
                  <a:lnTo>
                    <a:pt x="1225037" y="533348"/>
                  </a:lnTo>
                  <a:lnTo>
                    <a:pt x="1225150" y="532460"/>
                  </a:lnTo>
                  <a:lnTo>
                    <a:pt x="1225263" y="533348"/>
                  </a:lnTo>
                  <a:lnTo>
                    <a:pt x="1225376" y="533348"/>
                  </a:lnTo>
                  <a:lnTo>
                    <a:pt x="1225489" y="532756"/>
                  </a:lnTo>
                  <a:lnTo>
                    <a:pt x="1225601" y="533644"/>
                  </a:lnTo>
                  <a:lnTo>
                    <a:pt x="1225714" y="535125"/>
                  </a:lnTo>
                  <a:lnTo>
                    <a:pt x="1225827" y="532460"/>
                  </a:lnTo>
                  <a:lnTo>
                    <a:pt x="1225940" y="532460"/>
                  </a:lnTo>
                  <a:lnTo>
                    <a:pt x="1226053" y="533644"/>
                  </a:lnTo>
                  <a:lnTo>
                    <a:pt x="1226165" y="533941"/>
                  </a:lnTo>
                  <a:lnTo>
                    <a:pt x="1226278" y="533052"/>
                  </a:lnTo>
                  <a:lnTo>
                    <a:pt x="1226391" y="533348"/>
                  </a:lnTo>
                  <a:lnTo>
                    <a:pt x="1226504" y="532756"/>
                  </a:lnTo>
                  <a:lnTo>
                    <a:pt x="1226616" y="532460"/>
                  </a:lnTo>
                  <a:lnTo>
                    <a:pt x="1226729" y="534237"/>
                  </a:lnTo>
                  <a:lnTo>
                    <a:pt x="1226842" y="534533"/>
                  </a:lnTo>
                  <a:lnTo>
                    <a:pt x="1226955" y="533348"/>
                  </a:lnTo>
                  <a:lnTo>
                    <a:pt x="1227068" y="531868"/>
                  </a:lnTo>
                  <a:lnTo>
                    <a:pt x="1227180" y="534237"/>
                  </a:lnTo>
                  <a:lnTo>
                    <a:pt x="1227293" y="533941"/>
                  </a:lnTo>
                  <a:lnTo>
                    <a:pt x="1227406" y="532460"/>
                  </a:lnTo>
                  <a:lnTo>
                    <a:pt x="1227519" y="533348"/>
                  </a:lnTo>
                  <a:lnTo>
                    <a:pt x="1227631" y="533348"/>
                  </a:lnTo>
                  <a:lnTo>
                    <a:pt x="1227744" y="533052"/>
                  </a:lnTo>
                  <a:lnTo>
                    <a:pt x="1227857" y="533348"/>
                  </a:lnTo>
                  <a:lnTo>
                    <a:pt x="1227970" y="533941"/>
                  </a:lnTo>
                  <a:lnTo>
                    <a:pt x="1228083" y="532756"/>
                  </a:lnTo>
                  <a:lnTo>
                    <a:pt x="1228195" y="532460"/>
                  </a:lnTo>
                  <a:lnTo>
                    <a:pt x="1228308" y="533348"/>
                  </a:lnTo>
                  <a:lnTo>
                    <a:pt x="1228421" y="533348"/>
                  </a:lnTo>
                  <a:lnTo>
                    <a:pt x="1228534" y="533348"/>
                  </a:lnTo>
                  <a:lnTo>
                    <a:pt x="1228646" y="533348"/>
                  </a:lnTo>
                  <a:lnTo>
                    <a:pt x="1228759" y="533348"/>
                  </a:lnTo>
                  <a:lnTo>
                    <a:pt x="1228872" y="532460"/>
                  </a:lnTo>
                  <a:lnTo>
                    <a:pt x="1228985" y="533941"/>
                  </a:lnTo>
                  <a:lnTo>
                    <a:pt x="1229098" y="534237"/>
                  </a:lnTo>
                  <a:lnTo>
                    <a:pt x="1229210" y="533348"/>
                  </a:lnTo>
                  <a:lnTo>
                    <a:pt x="1229323" y="532460"/>
                  </a:lnTo>
                  <a:lnTo>
                    <a:pt x="1229436" y="533348"/>
                  </a:lnTo>
                  <a:lnTo>
                    <a:pt x="1229549" y="533941"/>
                  </a:lnTo>
                  <a:lnTo>
                    <a:pt x="1229662" y="533348"/>
                  </a:lnTo>
                  <a:lnTo>
                    <a:pt x="1229774" y="533348"/>
                  </a:lnTo>
                  <a:lnTo>
                    <a:pt x="1229887" y="533052"/>
                  </a:lnTo>
                  <a:lnTo>
                    <a:pt x="1230000" y="532756"/>
                  </a:lnTo>
                  <a:lnTo>
                    <a:pt x="1230113" y="533348"/>
                  </a:lnTo>
                  <a:lnTo>
                    <a:pt x="1230225" y="534237"/>
                  </a:lnTo>
                  <a:lnTo>
                    <a:pt x="1230338" y="533052"/>
                  </a:lnTo>
                  <a:lnTo>
                    <a:pt x="1230451" y="532460"/>
                  </a:lnTo>
                  <a:lnTo>
                    <a:pt x="1230564" y="533644"/>
                  </a:lnTo>
                  <a:lnTo>
                    <a:pt x="1230677" y="533348"/>
                  </a:lnTo>
                  <a:lnTo>
                    <a:pt x="1230789" y="533052"/>
                  </a:lnTo>
                  <a:lnTo>
                    <a:pt x="1230902" y="533052"/>
                  </a:lnTo>
                  <a:lnTo>
                    <a:pt x="1231015" y="533941"/>
                  </a:lnTo>
                  <a:lnTo>
                    <a:pt x="1231128" y="533348"/>
                  </a:lnTo>
                  <a:lnTo>
                    <a:pt x="1231240" y="533644"/>
                  </a:lnTo>
                  <a:lnTo>
                    <a:pt x="1231353" y="534237"/>
                  </a:lnTo>
                  <a:lnTo>
                    <a:pt x="1231466" y="532756"/>
                  </a:lnTo>
                  <a:lnTo>
                    <a:pt x="1231579" y="532756"/>
                  </a:lnTo>
                  <a:lnTo>
                    <a:pt x="1231692" y="533941"/>
                  </a:lnTo>
                  <a:lnTo>
                    <a:pt x="1231804" y="534237"/>
                  </a:lnTo>
                  <a:lnTo>
                    <a:pt x="1231917" y="533348"/>
                  </a:lnTo>
                  <a:lnTo>
                    <a:pt x="1232030" y="532756"/>
                  </a:lnTo>
                  <a:lnTo>
                    <a:pt x="1232143" y="534237"/>
                  </a:lnTo>
                  <a:lnTo>
                    <a:pt x="1232256" y="533644"/>
                  </a:lnTo>
                  <a:lnTo>
                    <a:pt x="1232368" y="533348"/>
                  </a:lnTo>
                  <a:lnTo>
                    <a:pt x="1232481" y="533348"/>
                  </a:lnTo>
                  <a:lnTo>
                    <a:pt x="1232594" y="533052"/>
                  </a:lnTo>
                  <a:lnTo>
                    <a:pt x="1232707" y="532460"/>
                  </a:lnTo>
                  <a:lnTo>
                    <a:pt x="1232819" y="533348"/>
                  </a:lnTo>
                  <a:lnTo>
                    <a:pt x="1232932" y="533348"/>
                  </a:lnTo>
                  <a:lnTo>
                    <a:pt x="1233045" y="532460"/>
                  </a:lnTo>
                  <a:lnTo>
                    <a:pt x="1233158" y="533644"/>
                  </a:lnTo>
                  <a:lnTo>
                    <a:pt x="1233271" y="534829"/>
                  </a:lnTo>
                  <a:lnTo>
                    <a:pt x="1233383" y="533348"/>
                  </a:lnTo>
                  <a:lnTo>
                    <a:pt x="1233496" y="532756"/>
                  </a:lnTo>
                  <a:lnTo>
                    <a:pt x="1233609" y="533348"/>
                  </a:lnTo>
                  <a:lnTo>
                    <a:pt x="1233722" y="533644"/>
                  </a:lnTo>
                  <a:lnTo>
                    <a:pt x="1233834" y="533052"/>
                  </a:lnTo>
                  <a:lnTo>
                    <a:pt x="1233947" y="534237"/>
                  </a:lnTo>
                  <a:lnTo>
                    <a:pt x="1234060" y="533348"/>
                  </a:lnTo>
                  <a:lnTo>
                    <a:pt x="1234173" y="532460"/>
                  </a:lnTo>
                  <a:lnTo>
                    <a:pt x="1234286" y="533348"/>
                  </a:lnTo>
                  <a:lnTo>
                    <a:pt x="1234398" y="534533"/>
                  </a:lnTo>
                  <a:lnTo>
                    <a:pt x="1234511" y="533348"/>
                  </a:lnTo>
                  <a:lnTo>
                    <a:pt x="1234624" y="532460"/>
                  </a:lnTo>
                  <a:lnTo>
                    <a:pt x="1234737" y="533644"/>
                  </a:lnTo>
                  <a:lnTo>
                    <a:pt x="1234849" y="532756"/>
                  </a:lnTo>
                  <a:lnTo>
                    <a:pt x="1234962" y="533644"/>
                  </a:lnTo>
                  <a:lnTo>
                    <a:pt x="1235075" y="534533"/>
                  </a:lnTo>
                  <a:lnTo>
                    <a:pt x="1235188" y="533052"/>
                  </a:lnTo>
                  <a:lnTo>
                    <a:pt x="1235301" y="531571"/>
                  </a:lnTo>
                  <a:lnTo>
                    <a:pt x="1235413" y="534237"/>
                  </a:lnTo>
                  <a:lnTo>
                    <a:pt x="1235526" y="534533"/>
                  </a:lnTo>
                  <a:lnTo>
                    <a:pt x="1235639" y="532460"/>
                  </a:lnTo>
                  <a:lnTo>
                    <a:pt x="1235752" y="531868"/>
                  </a:lnTo>
                  <a:lnTo>
                    <a:pt x="1235865" y="533348"/>
                  </a:lnTo>
                  <a:lnTo>
                    <a:pt x="1235977" y="532460"/>
                  </a:lnTo>
                  <a:lnTo>
                    <a:pt x="1236090" y="533052"/>
                  </a:lnTo>
                  <a:lnTo>
                    <a:pt x="1236203" y="534829"/>
                  </a:lnTo>
                  <a:lnTo>
                    <a:pt x="1236316" y="533348"/>
                  </a:lnTo>
                  <a:lnTo>
                    <a:pt x="1236428" y="532164"/>
                  </a:lnTo>
                  <a:lnTo>
                    <a:pt x="1236541" y="533941"/>
                  </a:lnTo>
                  <a:lnTo>
                    <a:pt x="1236654" y="534533"/>
                  </a:lnTo>
                  <a:lnTo>
                    <a:pt x="1236767" y="532460"/>
                  </a:lnTo>
                  <a:lnTo>
                    <a:pt x="1236880" y="532460"/>
                  </a:lnTo>
                  <a:lnTo>
                    <a:pt x="1236992" y="534237"/>
                  </a:lnTo>
                  <a:lnTo>
                    <a:pt x="1237105" y="533348"/>
                  </a:lnTo>
                  <a:lnTo>
                    <a:pt x="1237218" y="533644"/>
                  </a:lnTo>
                  <a:lnTo>
                    <a:pt x="1237331" y="533941"/>
                  </a:lnTo>
                  <a:lnTo>
                    <a:pt x="1237443" y="532756"/>
                  </a:lnTo>
                  <a:lnTo>
                    <a:pt x="1237556" y="532460"/>
                  </a:lnTo>
                  <a:lnTo>
                    <a:pt x="1237669" y="534533"/>
                  </a:lnTo>
                  <a:lnTo>
                    <a:pt x="1237782" y="534237"/>
                  </a:lnTo>
                  <a:lnTo>
                    <a:pt x="1237895" y="531868"/>
                  </a:lnTo>
                  <a:lnTo>
                    <a:pt x="1238007" y="532460"/>
                  </a:lnTo>
                  <a:lnTo>
                    <a:pt x="1238120" y="534237"/>
                  </a:lnTo>
                  <a:lnTo>
                    <a:pt x="1238233" y="533348"/>
                  </a:lnTo>
                  <a:lnTo>
                    <a:pt x="1238346" y="532460"/>
                  </a:lnTo>
                  <a:lnTo>
                    <a:pt x="1238459" y="533348"/>
                  </a:lnTo>
                  <a:lnTo>
                    <a:pt x="1238571" y="533348"/>
                  </a:lnTo>
                  <a:lnTo>
                    <a:pt x="1238684" y="533052"/>
                  </a:lnTo>
                  <a:lnTo>
                    <a:pt x="1238797" y="534237"/>
                  </a:lnTo>
                  <a:lnTo>
                    <a:pt x="1238910" y="533348"/>
                  </a:lnTo>
                  <a:lnTo>
                    <a:pt x="1239022" y="532460"/>
                  </a:lnTo>
                  <a:lnTo>
                    <a:pt x="1239135" y="533348"/>
                  </a:lnTo>
                  <a:lnTo>
                    <a:pt x="1239248" y="534237"/>
                  </a:lnTo>
                  <a:lnTo>
                    <a:pt x="1239361" y="533052"/>
                  </a:lnTo>
                  <a:lnTo>
                    <a:pt x="1239474" y="533348"/>
                  </a:lnTo>
                  <a:lnTo>
                    <a:pt x="1239586" y="534533"/>
                  </a:lnTo>
                  <a:lnTo>
                    <a:pt x="1239699" y="533348"/>
                  </a:lnTo>
                  <a:lnTo>
                    <a:pt x="1239812" y="532756"/>
                  </a:lnTo>
                  <a:lnTo>
                    <a:pt x="1239925" y="533644"/>
                  </a:lnTo>
                  <a:lnTo>
                    <a:pt x="1240037" y="533941"/>
                  </a:lnTo>
                  <a:lnTo>
                    <a:pt x="1240150" y="533052"/>
                  </a:lnTo>
                  <a:lnTo>
                    <a:pt x="1240263" y="533348"/>
                  </a:lnTo>
                  <a:lnTo>
                    <a:pt x="1240376" y="533348"/>
                  </a:lnTo>
                  <a:lnTo>
                    <a:pt x="1240489" y="532756"/>
                  </a:lnTo>
                  <a:lnTo>
                    <a:pt x="1240601" y="533348"/>
                  </a:lnTo>
                  <a:lnTo>
                    <a:pt x="1240714" y="534237"/>
                  </a:lnTo>
                  <a:lnTo>
                    <a:pt x="1240827" y="533052"/>
                  </a:lnTo>
                  <a:lnTo>
                    <a:pt x="1240940" y="532460"/>
                  </a:lnTo>
                  <a:lnTo>
                    <a:pt x="1241053" y="534237"/>
                  </a:lnTo>
                  <a:lnTo>
                    <a:pt x="1241165" y="533644"/>
                  </a:lnTo>
                  <a:lnTo>
                    <a:pt x="1241278" y="532460"/>
                  </a:lnTo>
                  <a:lnTo>
                    <a:pt x="1241391" y="533348"/>
                  </a:lnTo>
                  <a:lnTo>
                    <a:pt x="1241504" y="533941"/>
                  </a:lnTo>
                  <a:lnTo>
                    <a:pt x="1241616" y="533348"/>
                  </a:lnTo>
                  <a:lnTo>
                    <a:pt x="1241729" y="533052"/>
                  </a:lnTo>
                  <a:lnTo>
                    <a:pt x="1241842" y="533348"/>
                  </a:lnTo>
                  <a:lnTo>
                    <a:pt x="1241955" y="533348"/>
                  </a:lnTo>
                  <a:lnTo>
                    <a:pt x="1242068" y="532460"/>
                  </a:lnTo>
                  <a:lnTo>
                    <a:pt x="1242180" y="533348"/>
                  </a:lnTo>
                  <a:lnTo>
                    <a:pt x="1242293" y="534237"/>
                  </a:lnTo>
                  <a:lnTo>
                    <a:pt x="1242406" y="533348"/>
                  </a:lnTo>
                  <a:lnTo>
                    <a:pt x="1242519" y="532460"/>
                  </a:lnTo>
                  <a:lnTo>
                    <a:pt x="1242631" y="533644"/>
                  </a:lnTo>
                  <a:lnTo>
                    <a:pt x="1242744" y="533348"/>
                  </a:lnTo>
                  <a:lnTo>
                    <a:pt x="1242857" y="532756"/>
                  </a:lnTo>
                  <a:lnTo>
                    <a:pt x="1242970" y="533348"/>
                  </a:lnTo>
                  <a:lnTo>
                    <a:pt x="1243083" y="533348"/>
                  </a:lnTo>
                  <a:lnTo>
                    <a:pt x="1243195" y="532756"/>
                  </a:lnTo>
                  <a:lnTo>
                    <a:pt x="1243308" y="533052"/>
                  </a:lnTo>
                  <a:lnTo>
                    <a:pt x="1243421" y="533941"/>
                  </a:lnTo>
                  <a:lnTo>
                    <a:pt x="1243534" y="533348"/>
                  </a:lnTo>
                  <a:lnTo>
                    <a:pt x="1243646" y="532460"/>
                  </a:lnTo>
                  <a:lnTo>
                    <a:pt x="1243759" y="534237"/>
                  </a:lnTo>
                  <a:lnTo>
                    <a:pt x="1243872" y="533348"/>
                  </a:lnTo>
                  <a:lnTo>
                    <a:pt x="1243985" y="533348"/>
                  </a:lnTo>
                  <a:lnTo>
                    <a:pt x="1244098" y="533941"/>
                  </a:lnTo>
                  <a:lnTo>
                    <a:pt x="1244210" y="533644"/>
                  </a:lnTo>
                  <a:lnTo>
                    <a:pt x="1244323" y="532756"/>
                  </a:lnTo>
                  <a:lnTo>
                    <a:pt x="1244436" y="533052"/>
                  </a:lnTo>
                  <a:lnTo>
                    <a:pt x="1244549" y="534237"/>
                  </a:lnTo>
                  <a:lnTo>
                    <a:pt x="1244662" y="533348"/>
                  </a:lnTo>
                  <a:lnTo>
                    <a:pt x="1244774" y="532164"/>
                  </a:lnTo>
                  <a:lnTo>
                    <a:pt x="1244887" y="533348"/>
                  </a:lnTo>
                  <a:lnTo>
                    <a:pt x="1245000" y="533941"/>
                  </a:lnTo>
                  <a:lnTo>
                    <a:pt x="1245113" y="533348"/>
                  </a:lnTo>
                  <a:lnTo>
                    <a:pt x="1245225" y="533348"/>
                  </a:lnTo>
                  <a:lnTo>
                    <a:pt x="1245338" y="533052"/>
                  </a:lnTo>
                  <a:lnTo>
                    <a:pt x="1245451" y="533348"/>
                  </a:lnTo>
                  <a:lnTo>
                    <a:pt x="1245564" y="533644"/>
                  </a:lnTo>
                  <a:lnTo>
                    <a:pt x="1245677" y="533941"/>
                  </a:lnTo>
                  <a:lnTo>
                    <a:pt x="1245789" y="533052"/>
                  </a:lnTo>
                  <a:lnTo>
                    <a:pt x="1245902" y="533052"/>
                  </a:lnTo>
                  <a:lnTo>
                    <a:pt x="1246015" y="533644"/>
                  </a:lnTo>
                  <a:lnTo>
                    <a:pt x="1246128" y="533348"/>
                  </a:lnTo>
                  <a:lnTo>
                    <a:pt x="1246240" y="532460"/>
                  </a:lnTo>
                  <a:lnTo>
                    <a:pt x="1246353" y="533941"/>
                  </a:lnTo>
                  <a:lnTo>
                    <a:pt x="1246466" y="533348"/>
                  </a:lnTo>
                  <a:lnTo>
                    <a:pt x="1246579" y="532756"/>
                  </a:lnTo>
                  <a:lnTo>
                    <a:pt x="1246692" y="533348"/>
                  </a:lnTo>
                  <a:lnTo>
                    <a:pt x="1246804" y="533644"/>
                  </a:lnTo>
                  <a:lnTo>
                    <a:pt x="1246917" y="532756"/>
                  </a:lnTo>
                  <a:lnTo>
                    <a:pt x="1247030" y="532460"/>
                  </a:lnTo>
                  <a:lnTo>
                    <a:pt x="1247143" y="534237"/>
                  </a:lnTo>
                  <a:lnTo>
                    <a:pt x="1247256" y="533348"/>
                  </a:lnTo>
                  <a:lnTo>
                    <a:pt x="1247368" y="533348"/>
                  </a:lnTo>
                  <a:lnTo>
                    <a:pt x="1247481" y="533348"/>
                  </a:lnTo>
                  <a:lnTo>
                    <a:pt x="1247594" y="533348"/>
                  </a:lnTo>
                  <a:lnTo>
                    <a:pt x="1247707" y="532756"/>
                  </a:lnTo>
                  <a:lnTo>
                    <a:pt x="1247819" y="534237"/>
                  </a:lnTo>
                  <a:lnTo>
                    <a:pt x="1247932" y="534533"/>
                  </a:lnTo>
                  <a:lnTo>
                    <a:pt x="1248045" y="532164"/>
                  </a:lnTo>
                  <a:lnTo>
                    <a:pt x="1248158" y="533052"/>
                  </a:lnTo>
                  <a:lnTo>
                    <a:pt x="1248271" y="533941"/>
                  </a:lnTo>
                  <a:lnTo>
                    <a:pt x="1248383" y="533348"/>
                  </a:lnTo>
                  <a:lnTo>
                    <a:pt x="1248496" y="532756"/>
                  </a:lnTo>
                  <a:lnTo>
                    <a:pt x="1248609" y="533348"/>
                  </a:lnTo>
                  <a:lnTo>
                    <a:pt x="1248722" y="534237"/>
                  </a:lnTo>
                  <a:lnTo>
                    <a:pt x="1248834" y="533052"/>
                  </a:lnTo>
                  <a:lnTo>
                    <a:pt x="1248947" y="534237"/>
                  </a:lnTo>
                  <a:lnTo>
                    <a:pt x="1249060" y="533941"/>
                  </a:lnTo>
                  <a:lnTo>
                    <a:pt x="1249173" y="532460"/>
                  </a:lnTo>
                  <a:lnTo>
                    <a:pt x="1249286" y="533052"/>
                  </a:lnTo>
                  <a:lnTo>
                    <a:pt x="1249398" y="533644"/>
                  </a:lnTo>
                  <a:lnTo>
                    <a:pt x="1249511" y="532756"/>
                  </a:lnTo>
                  <a:lnTo>
                    <a:pt x="1249624" y="532756"/>
                  </a:lnTo>
                  <a:lnTo>
                    <a:pt x="1249737" y="533941"/>
                  </a:lnTo>
                  <a:lnTo>
                    <a:pt x="1249850" y="533348"/>
                  </a:lnTo>
                  <a:lnTo>
                    <a:pt x="1249962" y="532460"/>
                  </a:lnTo>
                  <a:lnTo>
                    <a:pt x="1250075" y="534533"/>
                  </a:lnTo>
                  <a:lnTo>
                    <a:pt x="1250188" y="533348"/>
                  </a:lnTo>
                  <a:lnTo>
                    <a:pt x="1250301" y="532460"/>
                  </a:lnTo>
                  <a:lnTo>
                    <a:pt x="1250413" y="533941"/>
                  </a:lnTo>
                  <a:lnTo>
                    <a:pt x="1250526" y="534533"/>
                  </a:lnTo>
                  <a:lnTo>
                    <a:pt x="1250639" y="532460"/>
                  </a:lnTo>
                  <a:lnTo>
                    <a:pt x="1250752" y="532460"/>
                  </a:lnTo>
                  <a:lnTo>
                    <a:pt x="1250865" y="534533"/>
                  </a:lnTo>
                  <a:lnTo>
                    <a:pt x="1250977" y="533348"/>
                  </a:lnTo>
                  <a:lnTo>
                    <a:pt x="1251090" y="532460"/>
                  </a:lnTo>
                  <a:lnTo>
                    <a:pt x="1251203" y="533348"/>
                  </a:lnTo>
                  <a:lnTo>
                    <a:pt x="1251316" y="533644"/>
                  </a:lnTo>
                  <a:lnTo>
                    <a:pt x="1251428" y="532460"/>
                  </a:lnTo>
                  <a:lnTo>
                    <a:pt x="1251541" y="533052"/>
                  </a:lnTo>
                  <a:lnTo>
                    <a:pt x="1251654" y="534237"/>
                  </a:lnTo>
                  <a:lnTo>
                    <a:pt x="1251767" y="532460"/>
                  </a:lnTo>
                  <a:lnTo>
                    <a:pt x="1251880" y="533348"/>
                  </a:lnTo>
                  <a:lnTo>
                    <a:pt x="1251992" y="534237"/>
                  </a:lnTo>
                  <a:lnTo>
                    <a:pt x="1252105" y="533052"/>
                  </a:lnTo>
                  <a:lnTo>
                    <a:pt x="1252218" y="532460"/>
                  </a:lnTo>
                  <a:lnTo>
                    <a:pt x="1252331" y="534237"/>
                  </a:lnTo>
                  <a:lnTo>
                    <a:pt x="1252443" y="534237"/>
                  </a:lnTo>
                  <a:lnTo>
                    <a:pt x="1252556" y="532460"/>
                  </a:lnTo>
                  <a:lnTo>
                    <a:pt x="1252669" y="533348"/>
                  </a:lnTo>
                  <a:lnTo>
                    <a:pt x="1252782" y="534237"/>
                  </a:lnTo>
                  <a:lnTo>
                    <a:pt x="1252895" y="532460"/>
                  </a:lnTo>
                  <a:lnTo>
                    <a:pt x="1253007" y="532460"/>
                  </a:lnTo>
                  <a:lnTo>
                    <a:pt x="1253120" y="533941"/>
                  </a:lnTo>
                  <a:lnTo>
                    <a:pt x="1253233" y="533348"/>
                  </a:lnTo>
                  <a:lnTo>
                    <a:pt x="1253346" y="533348"/>
                  </a:lnTo>
                  <a:lnTo>
                    <a:pt x="1253459" y="535125"/>
                  </a:lnTo>
                  <a:lnTo>
                    <a:pt x="1253571" y="533348"/>
                  </a:lnTo>
                  <a:lnTo>
                    <a:pt x="1253684" y="532164"/>
                  </a:lnTo>
                  <a:lnTo>
                    <a:pt x="1253797" y="533941"/>
                  </a:lnTo>
                  <a:lnTo>
                    <a:pt x="1253910" y="534533"/>
                  </a:lnTo>
                  <a:lnTo>
                    <a:pt x="1254022" y="532460"/>
                  </a:lnTo>
                  <a:lnTo>
                    <a:pt x="1254135" y="532460"/>
                  </a:lnTo>
                  <a:lnTo>
                    <a:pt x="1254248" y="533348"/>
                  </a:lnTo>
                  <a:lnTo>
                    <a:pt x="1254361" y="533348"/>
                  </a:lnTo>
                  <a:lnTo>
                    <a:pt x="1254474" y="532460"/>
                  </a:lnTo>
                  <a:lnTo>
                    <a:pt x="1254586" y="533348"/>
                  </a:lnTo>
                  <a:lnTo>
                    <a:pt x="1254699" y="533348"/>
                  </a:lnTo>
                </a:path>
              </a:pathLst>
            </a:custGeom>
            <a:ln w="542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416478" y="3528318"/>
              <a:ext cx="5816392" cy="10906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16478" y="3670466"/>
              <a:ext cx="5816392" cy="792471"/>
            </a:xfrm>
            <a:custGeom>
              <a:avLst/>
              <a:pathLst>
                <a:path w="5816392" h="792471">
                  <a:moveTo>
                    <a:pt x="0" y="392978"/>
                  </a:moveTo>
                  <a:lnTo>
                    <a:pt x="112" y="390609"/>
                  </a:lnTo>
                  <a:lnTo>
                    <a:pt x="225" y="387647"/>
                  </a:lnTo>
                  <a:lnTo>
                    <a:pt x="338" y="392978"/>
                  </a:lnTo>
                  <a:lnTo>
                    <a:pt x="451" y="393570"/>
                  </a:lnTo>
                  <a:lnTo>
                    <a:pt x="563" y="388832"/>
                  </a:lnTo>
                  <a:lnTo>
                    <a:pt x="676" y="390905"/>
                  </a:lnTo>
                  <a:lnTo>
                    <a:pt x="789" y="395051"/>
                  </a:lnTo>
                  <a:lnTo>
                    <a:pt x="902" y="389720"/>
                  </a:lnTo>
                  <a:lnTo>
                    <a:pt x="1015" y="389128"/>
                  </a:lnTo>
                  <a:lnTo>
                    <a:pt x="1127" y="393570"/>
                  </a:lnTo>
                  <a:lnTo>
                    <a:pt x="1240" y="392385"/>
                  </a:lnTo>
                  <a:lnTo>
                    <a:pt x="1353" y="388239"/>
                  </a:lnTo>
                  <a:lnTo>
                    <a:pt x="1466" y="393274"/>
                  </a:lnTo>
                  <a:lnTo>
                    <a:pt x="1578" y="393274"/>
                  </a:lnTo>
                  <a:lnTo>
                    <a:pt x="1691" y="387943"/>
                  </a:lnTo>
                  <a:lnTo>
                    <a:pt x="1804" y="391201"/>
                  </a:lnTo>
                  <a:lnTo>
                    <a:pt x="1917" y="394162"/>
                  </a:lnTo>
                  <a:lnTo>
                    <a:pt x="2030" y="390312"/>
                  </a:lnTo>
                  <a:lnTo>
                    <a:pt x="2142" y="388239"/>
                  </a:lnTo>
                  <a:lnTo>
                    <a:pt x="2255" y="394458"/>
                  </a:lnTo>
                  <a:lnTo>
                    <a:pt x="2368" y="392385"/>
                  </a:lnTo>
                  <a:lnTo>
                    <a:pt x="2481" y="388239"/>
                  </a:lnTo>
                  <a:lnTo>
                    <a:pt x="2593" y="391201"/>
                  </a:lnTo>
                  <a:lnTo>
                    <a:pt x="2706" y="392682"/>
                  </a:lnTo>
                  <a:lnTo>
                    <a:pt x="2819" y="390312"/>
                  </a:lnTo>
                  <a:lnTo>
                    <a:pt x="2932" y="389424"/>
                  </a:lnTo>
                  <a:lnTo>
                    <a:pt x="3045" y="393570"/>
                  </a:lnTo>
                  <a:lnTo>
                    <a:pt x="3157" y="387943"/>
                  </a:lnTo>
                  <a:lnTo>
                    <a:pt x="3270" y="387351"/>
                  </a:lnTo>
                  <a:lnTo>
                    <a:pt x="3383" y="393866"/>
                  </a:lnTo>
                  <a:lnTo>
                    <a:pt x="3496" y="392089"/>
                  </a:lnTo>
                  <a:lnTo>
                    <a:pt x="3609" y="387055"/>
                  </a:lnTo>
                  <a:lnTo>
                    <a:pt x="3721" y="390905"/>
                  </a:lnTo>
                  <a:lnTo>
                    <a:pt x="3834" y="394162"/>
                  </a:lnTo>
                  <a:lnTo>
                    <a:pt x="3947" y="390016"/>
                  </a:lnTo>
                  <a:lnTo>
                    <a:pt x="4060" y="389128"/>
                  </a:lnTo>
                  <a:lnTo>
                    <a:pt x="4172" y="393274"/>
                  </a:lnTo>
                  <a:lnTo>
                    <a:pt x="4285" y="392089"/>
                  </a:lnTo>
                  <a:lnTo>
                    <a:pt x="4398" y="389128"/>
                  </a:lnTo>
                  <a:lnTo>
                    <a:pt x="4511" y="391201"/>
                  </a:lnTo>
                  <a:lnTo>
                    <a:pt x="4624" y="392385"/>
                  </a:lnTo>
                  <a:lnTo>
                    <a:pt x="4736" y="387943"/>
                  </a:lnTo>
                  <a:lnTo>
                    <a:pt x="4849" y="389720"/>
                  </a:lnTo>
                  <a:lnTo>
                    <a:pt x="4962" y="392089"/>
                  </a:lnTo>
                  <a:lnTo>
                    <a:pt x="5075" y="389128"/>
                  </a:lnTo>
                  <a:lnTo>
                    <a:pt x="5187" y="389128"/>
                  </a:lnTo>
                  <a:lnTo>
                    <a:pt x="5300" y="391201"/>
                  </a:lnTo>
                  <a:lnTo>
                    <a:pt x="5413" y="391201"/>
                  </a:lnTo>
                  <a:lnTo>
                    <a:pt x="5526" y="387647"/>
                  </a:lnTo>
                  <a:lnTo>
                    <a:pt x="5639" y="389424"/>
                  </a:lnTo>
                  <a:lnTo>
                    <a:pt x="5751" y="391201"/>
                  </a:lnTo>
                  <a:lnTo>
                    <a:pt x="5864" y="388239"/>
                  </a:lnTo>
                  <a:lnTo>
                    <a:pt x="5977" y="388536"/>
                  </a:lnTo>
                  <a:lnTo>
                    <a:pt x="6090" y="391497"/>
                  </a:lnTo>
                  <a:lnTo>
                    <a:pt x="6203" y="389128"/>
                  </a:lnTo>
                  <a:lnTo>
                    <a:pt x="6315" y="387943"/>
                  </a:lnTo>
                  <a:lnTo>
                    <a:pt x="6428" y="392089"/>
                  </a:lnTo>
                  <a:lnTo>
                    <a:pt x="6541" y="390312"/>
                  </a:lnTo>
                  <a:lnTo>
                    <a:pt x="6654" y="387647"/>
                  </a:lnTo>
                  <a:lnTo>
                    <a:pt x="6766" y="389424"/>
                  </a:lnTo>
                  <a:lnTo>
                    <a:pt x="6879" y="390609"/>
                  </a:lnTo>
                  <a:lnTo>
                    <a:pt x="6992" y="388536"/>
                  </a:lnTo>
                  <a:lnTo>
                    <a:pt x="7105" y="388832"/>
                  </a:lnTo>
                  <a:lnTo>
                    <a:pt x="7218" y="391497"/>
                  </a:lnTo>
                  <a:lnTo>
                    <a:pt x="7330" y="389424"/>
                  </a:lnTo>
                  <a:lnTo>
                    <a:pt x="7443" y="388239"/>
                  </a:lnTo>
                  <a:lnTo>
                    <a:pt x="7556" y="391201"/>
                  </a:lnTo>
                  <a:lnTo>
                    <a:pt x="7669" y="390609"/>
                  </a:lnTo>
                  <a:lnTo>
                    <a:pt x="7781" y="388239"/>
                  </a:lnTo>
                  <a:lnTo>
                    <a:pt x="7894" y="390312"/>
                  </a:lnTo>
                  <a:lnTo>
                    <a:pt x="8007" y="391793"/>
                  </a:lnTo>
                  <a:lnTo>
                    <a:pt x="8120" y="388536"/>
                  </a:lnTo>
                  <a:lnTo>
                    <a:pt x="8233" y="389128"/>
                  </a:lnTo>
                  <a:lnTo>
                    <a:pt x="8345" y="391201"/>
                  </a:lnTo>
                  <a:lnTo>
                    <a:pt x="8458" y="388536"/>
                  </a:lnTo>
                  <a:lnTo>
                    <a:pt x="8571" y="388832"/>
                  </a:lnTo>
                  <a:lnTo>
                    <a:pt x="8684" y="392089"/>
                  </a:lnTo>
                  <a:lnTo>
                    <a:pt x="8796" y="390905"/>
                  </a:lnTo>
                  <a:lnTo>
                    <a:pt x="8909" y="389128"/>
                  </a:lnTo>
                  <a:lnTo>
                    <a:pt x="9022" y="392089"/>
                  </a:lnTo>
                  <a:lnTo>
                    <a:pt x="9135" y="392682"/>
                  </a:lnTo>
                  <a:lnTo>
                    <a:pt x="9248" y="388239"/>
                  </a:lnTo>
                  <a:lnTo>
                    <a:pt x="9360" y="390016"/>
                  </a:lnTo>
                  <a:lnTo>
                    <a:pt x="9473" y="393274"/>
                  </a:lnTo>
                  <a:lnTo>
                    <a:pt x="9586" y="391201"/>
                  </a:lnTo>
                  <a:lnTo>
                    <a:pt x="9699" y="389424"/>
                  </a:lnTo>
                  <a:lnTo>
                    <a:pt x="9812" y="392682"/>
                  </a:lnTo>
                  <a:lnTo>
                    <a:pt x="9924" y="391201"/>
                  </a:lnTo>
                  <a:lnTo>
                    <a:pt x="10037" y="389128"/>
                  </a:lnTo>
                  <a:lnTo>
                    <a:pt x="10150" y="392089"/>
                  </a:lnTo>
                  <a:lnTo>
                    <a:pt x="10263" y="393866"/>
                  </a:lnTo>
                  <a:lnTo>
                    <a:pt x="10375" y="389720"/>
                  </a:lnTo>
                  <a:lnTo>
                    <a:pt x="10488" y="391497"/>
                  </a:lnTo>
                  <a:lnTo>
                    <a:pt x="10601" y="394162"/>
                  </a:lnTo>
                  <a:lnTo>
                    <a:pt x="10714" y="391497"/>
                  </a:lnTo>
                  <a:lnTo>
                    <a:pt x="10827" y="390016"/>
                  </a:lnTo>
                  <a:lnTo>
                    <a:pt x="10939" y="393274"/>
                  </a:lnTo>
                  <a:lnTo>
                    <a:pt x="11052" y="392385"/>
                  </a:lnTo>
                  <a:lnTo>
                    <a:pt x="11165" y="389720"/>
                  </a:lnTo>
                  <a:lnTo>
                    <a:pt x="11278" y="392978"/>
                  </a:lnTo>
                  <a:lnTo>
                    <a:pt x="11390" y="393274"/>
                  </a:lnTo>
                  <a:lnTo>
                    <a:pt x="11503" y="390016"/>
                  </a:lnTo>
                  <a:lnTo>
                    <a:pt x="11616" y="392978"/>
                  </a:lnTo>
                  <a:lnTo>
                    <a:pt x="11729" y="395347"/>
                  </a:lnTo>
                  <a:lnTo>
                    <a:pt x="11842" y="391497"/>
                  </a:lnTo>
                  <a:lnTo>
                    <a:pt x="11954" y="390905"/>
                  </a:lnTo>
                  <a:lnTo>
                    <a:pt x="12067" y="394755"/>
                  </a:lnTo>
                  <a:lnTo>
                    <a:pt x="12180" y="393570"/>
                  </a:lnTo>
                  <a:lnTo>
                    <a:pt x="12293" y="391497"/>
                  </a:lnTo>
                  <a:lnTo>
                    <a:pt x="12406" y="392385"/>
                  </a:lnTo>
                  <a:lnTo>
                    <a:pt x="12518" y="393274"/>
                  </a:lnTo>
                  <a:lnTo>
                    <a:pt x="12631" y="391201"/>
                  </a:lnTo>
                  <a:lnTo>
                    <a:pt x="12744" y="392978"/>
                  </a:lnTo>
                  <a:lnTo>
                    <a:pt x="12857" y="394162"/>
                  </a:lnTo>
                  <a:lnTo>
                    <a:pt x="12969" y="391793"/>
                  </a:lnTo>
                  <a:lnTo>
                    <a:pt x="13082" y="392089"/>
                  </a:lnTo>
                  <a:lnTo>
                    <a:pt x="13195" y="396235"/>
                  </a:lnTo>
                  <a:lnTo>
                    <a:pt x="13308" y="394162"/>
                  </a:lnTo>
                  <a:lnTo>
                    <a:pt x="13421" y="392978"/>
                  </a:lnTo>
                  <a:lnTo>
                    <a:pt x="13533" y="394162"/>
                  </a:lnTo>
                  <a:lnTo>
                    <a:pt x="13646" y="395347"/>
                  </a:lnTo>
                  <a:lnTo>
                    <a:pt x="13759" y="392682"/>
                  </a:lnTo>
                  <a:lnTo>
                    <a:pt x="13872" y="395051"/>
                  </a:lnTo>
                  <a:lnTo>
                    <a:pt x="13984" y="397124"/>
                  </a:lnTo>
                  <a:lnTo>
                    <a:pt x="14097" y="394162"/>
                  </a:lnTo>
                  <a:lnTo>
                    <a:pt x="14210" y="394458"/>
                  </a:lnTo>
                  <a:lnTo>
                    <a:pt x="14323" y="396828"/>
                  </a:lnTo>
                  <a:lnTo>
                    <a:pt x="14436" y="396235"/>
                  </a:lnTo>
                  <a:lnTo>
                    <a:pt x="14548" y="393274"/>
                  </a:lnTo>
                  <a:lnTo>
                    <a:pt x="14661" y="395643"/>
                  </a:lnTo>
                  <a:lnTo>
                    <a:pt x="14774" y="395347"/>
                  </a:lnTo>
                  <a:lnTo>
                    <a:pt x="14887" y="392089"/>
                  </a:lnTo>
                  <a:lnTo>
                    <a:pt x="15000" y="393866"/>
                  </a:lnTo>
                  <a:lnTo>
                    <a:pt x="15112" y="395643"/>
                  </a:lnTo>
                  <a:lnTo>
                    <a:pt x="15225" y="393274"/>
                  </a:lnTo>
                  <a:lnTo>
                    <a:pt x="15338" y="392385"/>
                  </a:lnTo>
                  <a:lnTo>
                    <a:pt x="15451" y="395347"/>
                  </a:lnTo>
                  <a:lnTo>
                    <a:pt x="15563" y="393866"/>
                  </a:lnTo>
                  <a:lnTo>
                    <a:pt x="15676" y="392089"/>
                  </a:lnTo>
                  <a:lnTo>
                    <a:pt x="15789" y="394162"/>
                  </a:lnTo>
                  <a:lnTo>
                    <a:pt x="15902" y="395051"/>
                  </a:lnTo>
                  <a:lnTo>
                    <a:pt x="16015" y="391497"/>
                  </a:lnTo>
                  <a:lnTo>
                    <a:pt x="16127" y="393274"/>
                  </a:lnTo>
                  <a:lnTo>
                    <a:pt x="16240" y="395051"/>
                  </a:lnTo>
                  <a:lnTo>
                    <a:pt x="16353" y="391497"/>
                  </a:lnTo>
                  <a:lnTo>
                    <a:pt x="16466" y="391201"/>
                  </a:lnTo>
                  <a:lnTo>
                    <a:pt x="16578" y="393570"/>
                  </a:lnTo>
                  <a:lnTo>
                    <a:pt x="16691" y="392385"/>
                  </a:lnTo>
                  <a:lnTo>
                    <a:pt x="16804" y="390312"/>
                  </a:lnTo>
                  <a:lnTo>
                    <a:pt x="16917" y="392682"/>
                  </a:lnTo>
                  <a:lnTo>
                    <a:pt x="17030" y="393570"/>
                  </a:lnTo>
                  <a:lnTo>
                    <a:pt x="17142" y="391201"/>
                  </a:lnTo>
                  <a:lnTo>
                    <a:pt x="17255" y="391793"/>
                  </a:lnTo>
                  <a:lnTo>
                    <a:pt x="17368" y="393570"/>
                  </a:lnTo>
                  <a:lnTo>
                    <a:pt x="17481" y="392682"/>
                  </a:lnTo>
                  <a:lnTo>
                    <a:pt x="17593" y="391201"/>
                  </a:lnTo>
                  <a:lnTo>
                    <a:pt x="17706" y="392682"/>
                  </a:lnTo>
                  <a:lnTo>
                    <a:pt x="17819" y="391201"/>
                  </a:lnTo>
                  <a:lnTo>
                    <a:pt x="17932" y="390312"/>
                  </a:lnTo>
                  <a:lnTo>
                    <a:pt x="18045" y="391201"/>
                  </a:lnTo>
                  <a:lnTo>
                    <a:pt x="18157" y="391793"/>
                  </a:lnTo>
                  <a:lnTo>
                    <a:pt x="18270" y="388239"/>
                  </a:lnTo>
                  <a:lnTo>
                    <a:pt x="18383" y="388536"/>
                  </a:lnTo>
                  <a:lnTo>
                    <a:pt x="18496" y="391201"/>
                  </a:lnTo>
                  <a:lnTo>
                    <a:pt x="18609" y="389128"/>
                  </a:lnTo>
                  <a:lnTo>
                    <a:pt x="18721" y="387055"/>
                  </a:lnTo>
                  <a:lnTo>
                    <a:pt x="18834" y="389720"/>
                  </a:lnTo>
                  <a:lnTo>
                    <a:pt x="18947" y="389720"/>
                  </a:lnTo>
                  <a:lnTo>
                    <a:pt x="19060" y="387055"/>
                  </a:lnTo>
                  <a:lnTo>
                    <a:pt x="19172" y="389424"/>
                  </a:lnTo>
                  <a:lnTo>
                    <a:pt x="19285" y="389424"/>
                  </a:lnTo>
                  <a:lnTo>
                    <a:pt x="19398" y="387055"/>
                  </a:lnTo>
                  <a:lnTo>
                    <a:pt x="19511" y="387943"/>
                  </a:lnTo>
                  <a:lnTo>
                    <a:pt x="19624" y="391201"/>
                  </a:lnTo>
                  <a:lnTo>
                    <a:pt x="19736" y="388832"/>
                  </a:lnTo>
                  <a:lnTo>
                    <a:pt x="19849" y="386463"/>
                  </a:lnTo>
                  <a:lnTo>
                    <a:pt x="19962" y="389128"/>
                  </a:lnTo>
                  <a:lnTo>
                    <a:pt x="20075" y="388832"/>
                  </a:lnTo>
                  <a:lnTo>
                    <a:pt x="20187" y="386167"/>
                  </a:lnTo>
                  <a:lnTo>
                    <a:pt x="20300" y="389424"/>
                  </a:lnTo>
                  <a:lnTo>
                    <a:pt x="20413" y="388239"/>
                  </a:lnTo>
                  <a:lnTo>
                    <a:pt x="20526" y="384982"/>
                  </a:lnTo>
                  <a:lnTo>
                    <a:pt x="20639" y="387647"/>
                  </a:lnTo>
                  <a:lnTo>
                    <a:pt x="20751" y="389128"/>
                  </a:lnTo>
                  <a:lnTo>
                    <a:pt x="20864" y="382909"/>
                  </a:lnTo>
                  <a:lnTo>
                    <a:pt x="20977" y="386167"/>
                  </a:lnTo>
                  <a:lnTo>
                    <a:pt x="21090" y="391201"/>
                  </a:lnTo>
                  <a:lnTo>
                    <a:pt x="21203" y="387943"/>
                  </a:lnTo>
                  <a:lnTo>
                    <a:pt x="21315" y="384686"/>
                  </a:lnTo>
                  <a:lnTo>
                    <a:pt x="21428" y="387055"/>
                  </a:lnTo>
                  <a:lnTo>
                    <a:pt x="21541" y="390016"/>
                  </a:lnTo>
                  <a:lnTo>
                    <a:pt x="21654" y="385870"/>
                  </a:lnTo>
                  <a:lnTo>
                    <a:pt x="21766" y="386463"/>
                  </a:lnTo>
                  <a:lnTo>
                    <a:pt x="21879" y="388832"/>
                  </a:lnTo>
                  <a:lnTo>
                    <a:pt x="21992" y="385870"/>
                  </a:lnTo>
                  <a:lnTo>
                    <a:pt x="22105" y="385278"/>
                  </a:lnTo>
                  <a:lnTo>
                    <a:pt x="22218" y="388832"/>
                  </a:lnTo>
                  <a:lnTo>
                    <a:pt x="22330" y="385870"/>
                  </a:lnTo>
                  <a:lnTo>
                    <a:pt x="22443" y="382909"/>
                  </a:lnTo>
                  <a:lnTo>
                    <a:pt x="22556" y="387055"/>
                  </a:lnTo>
                  <a:lnTo>
                    <a:pt x="22669" y="389128"/>
                  </a:lnTo>
                  <a:lnTo>
                    <a:pt x="22781" y="384094"/>
                  </a:lnTo>
                  <a:lnTo>
                    <a:pt x="22894" y="384686"/>
                  </a:lnTo>
                  <a:lnTo>
                    <a:pt x="23007" y="389128"/>
                  </a:lnTo>
                  <a:lnTo>
                    <a:pt x="23120" y="386463"/>
                  </a:lnTo>
                  <a:lnTo>
                    <a:pt x="23233" y="385574"/>
                  </a:lnTo>
                  <a:lnTo>
                    <a:pt x="23345" y="388832"/>
                  </a:lnTo>
                  <a:lnTo>
                    <a:pt x="23458" y="388536"/>
                  </a:lnTo>
                  <a:lnTo>
                    <a:pt x="23571" y="384390"/>
                  </a:lnTo>
                  <a:lnTo>
                    <a:pt x="23684" y="388832"/>
                  </a:lnTo>
                  <a:lnTo>
                    <a:pt x="23796" y="389720"/>
                  </a:lnTo>
                  <a:lnTo>
                    <a:pt x="23909" y="385870"/>
                  </a:lnTo>
                  <a:lnTo>
                    <a:pt x="24022" y="385870"/>
                  </a:lnTo>
                  <a:lnTo>
                    <a:pt x="24135" y="390905"/>
                  </a:lnTo>
                  <a:lnTo>
                    <a:pt x="24248" y="389128"/>
                  </a:lnTo>
                  <a:lnTo>
                    <a:pt x="24360" y="387055"/>
                  </a:lnTo>
                  <a:lnTo>
                    <a:pt x="24473" y="389128"/>
                  </a:lnTo>
                  <a:lnTo>
                    <a:pt x="24586" y="389128"/>
                  </a:lnTo>
                  <a:lnTo>
                    <a:pt x="24699" y="386463"/>
                  </a:lnTo>
                  <a:lnTo>
                    <a:pt x="24812" y="389720"/>
                  </a:lnTo>
                  <a:lnTo>
                    <a:pt x="24924" y="391201"/>
                  </a:lnTo>
                  <a:lnTo>
                    <a:pt x="25037" y="387351"/>
                  </a:lnTo>
                  <a:lnTo>
                    <a:pt x="25150" y="387351"/>
                  </a:lnTo>
                  <a:lnTo>
                    <a:pt x="25263" y="391201"/>
                  </a:lnTo>
                  <a:lnTo>
                    <a:pt x="25375" y="389424"/>
                  </a:lnTo>
                  <a:lnTo>
                    <a:pt x="25488" y="387943"/>
                  </a:lnTo>
                  <a:lnTo>
                    <a:pt x="25601" y="390609"/>
                  </a:lnTo>
                  <a:lnTo>
                    <a:pt x="25714" y="389424"/>
                  </a:lnTo>
                  <a:lnTo>
                    <a:pt x="25827" y="389128"/>
                  </a:lnTo>
                  <a:lnTo>
                    <a:pt x="25939" y="391201"/>
                  </a:lnTo>
                  <a:lnTo>
                    <a:pt x="26052" y="391201"/>
                  </a:lnTo>
                  <a:lnTo>
                    <a:pt x="26165" y="387943"/>
                  </a:lnTo>
                  <a:lnTo>
                    <a:pt x="26278" y="389128"/>
                  </a:lnTo>
                  <a:lnTo>
                    <a:pt x="26390" y="391793"/>
                  </a:lnTo>
                  <a:lnTo>
                    <a:pt x="26503" y="389424"/>
                  </a:lnTo>
                  <a:lnTo>
                    <a:pt x="26616" y="390016"/>
                  </a:lnTo>
                  <a:lnTo>
                    <a:pt x="26729" y="391201"/>
                  </a:lnTo>
                  <a:lnTo>
                    <a:pt x="26842" y="390905"/>
                  </a:lnTo>
                  <a:lnTo>
                    <a:pt x="26954" y="391201"/>
                  </a:lnTo>
                  <a:lnTo>
                    <a:pt x="27067" y="394162"/>
                  </a:lnTo>
                  <a:lnTo>
                    <a:pt x="27180" y="392978"/>
                  </a:lnTo>
                  <a:lnTo>
                    <a:pt x="27293" y="391201"/>
                  </a:lnTo>
                  <a:lnTo>
                    <a:pt x="27406" y="393274"/>
                  </a:lnTo>
                  <a:lnTo>
                    <a:pt x="27518" y="395347"/>
                  </a:lnTo>
                  <a:lnTo>
                    <a:pt x="27631" y="392978"/>
                  </a:lnTo>
                  <a:lnTo>
                    <a:pt x="27744" y="392089"/>
                  </a:lnTo>
                  <a:lnTo>
                    <a:pt x="27857" y="395939"/>
                  </a:lnTo>
                  <a:lnTo>
                    <a:pt x="27969" y="395051"/>
                  </a:lnTo>
                  <a:lnTo>
                    <a:pt x="28082" y="393866"/>
                  </a:lnTo>
                  <a:lnTo>
                    <a:pt x="28195" y="396531"/>
                  </a:lnTo>
                  <a:lnTo>
                    <a:pt x="28308" y="396531"/>
                  </a:lnTo>
                  <a:lnTo>
                    <a:pt x="28421" y="393274"/>
                  </a:lnTo>
                  <a:lnTo>
                    <a:pt x="28533" y="394458"/>
                  </a:lnTo>
                  <a:lnTo>
                    <a:pt x="28646" y="396828"/>
                  </a:lnTo>
                  <a:lnTo>
                    <a:pt x="28759" y="394755"/>
                  </a:lnTo>
                  <a:lnTo>
                    <a:pt x="28872" y="393274"/>
                  </a:lnTo>
                  <a:lnTo>
                    <a:pt x="28984" y="396531"/>
                  </a:lnTo>
                  <a:lnTo>
                    <a:pt x="29097" y="394755"/>
                  </a:lnTo>
                  <a:lnTo>
                    <a:pt x="29210" y="393866"/>
                  </a:lnTo>
                  <a:lnTo>
                    <a:pt x="29323" y="396235"/>
                  </a:lnTo>
                  <a:lnTo>
                    <a:pt x="29436" y="396235"/>
                  </a:lnTo>
                  <a:lnTo>
                    <a:pt x="29548" y="393866"/>
                  </a:lnTo>
                  <a:lnTo>
                    <a:pt x="29661" y="394162"/>
                  </a:lnTo>
                  <a:lnTo>
                    <a:pt x="29774" y="396828"/>
                  </a:lnTo>
                  <a:lnTo>
                    <a:pt x="29887" y="394458"/>
                  </a:lnTo>
                  <a:lnTo>
                    <a:pt x="30000" y="393274"/>
                  </a:lnTo>
                  <a:lnTo>
                    <a:pt x="30112" y="395643"/>
                  </a:lnTo>
                  <a:lnTo>
                    <a:pt x="30225" y="394458"/>
                  </a:lnTo>
                  <a:lnTo>
                    <a:pt x="30338" y="394162"/>
                  </a:lnTo>
                  <a:lnTo>
                    <a:pt x="30451" y="395347"/>
                  </a:lnTo>
                  <a:lnTo>
                    <a:pt x="30563" y="397420"/>
                  </a:lnTo>
                  <a:lnTo>
                    <a:pt x="30676" y="393570"/>
                  </a:lnTo>
                  <a:lnTo>
                    <a:pt x="30789" y="393866"/>
                  </a:lnTo>
                  <a:lnTo>
                    <a:pt x="30902" y="397420"/>
                  </a:lnTo>
                  <a:lnTo>
                    <a:pt x="31015" y="395347"/>
                  </a:lnTo>
                  <a:lnTo>
                    <a:pt x="31127" y="394755"/>
                  </a:lnTo>
                  <a:lnTo>
                    <a:pt x="31240" y="395347"/>
                  </a:lnTo>
                  <a:lnTo>
                    <a:pt x="31353" y="396531"/>
                  </a:lnTo>
                  <a:lnTo>
                    <a:pt x="31466" y="394755"/>
                  </a:lnTo>
                  <a:lnTo>
                    <a:pt x="31578" y="397124"/>
                  </a:lnTo>
                  <a:lnTo>
                    <a:pt x="31691" y="397124"/>
                  </a:lnTo>
                  <a:lnTo>
                    <a:pt x="31804" y="394162"/>
                  </a:lnTo>
                  <a:lnTo>
                    <a:pt x="31917" y="395347"/>
                  </a:lnTo>
                  <a:lnTo>
                    <a:pt x="32030" y="398308"/>
                  </a:lnTo>
                  <a:lnTo>
                    <a:pt x="32142" y="395347"/>
                  </a:lnTo>
                  <a:lnTo>
                    <a:pt x="32255" y="392978"/>
                  </a:lnTo>
                  <a:lnTo>
                    <a:pt x="32368" y="395939"/>
                  </a:lnTo>
                  <a:lnTo>
                    <a:pt x="32481" y="395939"/>
                  </a:lnTo>
                  <a:lnTo>
                    <a:pt x="32593" y="393274"/>
                  </a:lnTo>
                  <a:lnTo>
                    <a:pt x="32706" y="394458"/>
                  </a:lnTo>
                  <a:lnTo>
                    <a:pt x="32819" y="395643"/>
                  </a:lnTo>
                  <a:lnTo>
                    <a:pt x="32932" y="393274"/>
                  </a:lnTo>
                  <a:lnTo>
                    <a:pt x="33045" y="393866"/>
                  </a:lnTo>
                  <a:lnTo>
                    <a:pt x="33157" y="396531"/>
                  </a:lnTo>
                  <a:lnTo>
                    <a:pt x="33270" y="393866"/>
                  </a:lnTo>
                  <a:lnTo>
                    <a:pt x="33383" y="392978"/>
                  </a:lnTo>
                  <a:lnTo>
                    <a:pt x="33496" y="397124"/>
                  </a:lnTo>
                  <a:lnTo>
                    <a:pt x="33609" y="396235"/>
                  </a:lnTo>
                  <a:lnTo>
                    <a:pt x="33721" y="392978"/>
                  </a:lnTo>
                  <a:lnTo>
                    <a:pt x="33834" y="395347"/>
                  </a:lnTo>
                  <a:lnTo>
                    <a:pt x="33947" y="397420"/>
                  </a:lnTo>
                  <a:lnTo>
                    <a:pt x="34060" y="393570"/>
                  </a:lnTo>
                  <a:lnTo>
                    <a:pt x="34172" y="394162"/>
                  </a:lnTo>
                  <a:lnTo>
                    <a:pt x="34285" y="396235"/>
                  </a:lnTo>
                  <a:lnTo>
                    <a:pt x="34398" y="393274"/>
                  </a:lnTo>
                  <a:lnTo>
                    <a:pt x="34511" y="392385"/>
                  </a:lnTo>
                  <a:lnTo>
                    <a:pt x="34624" y="395051"/>
                  </a:lnTo>
                  <a:lnTo>
                    <a:pt x="34736" y="393866"/>
                  </a:lnTo>
                  <a:lnTo>
                    <a:pt x="34849" y="391201"/>
                  </a:lnTo>
                  <a:lnTo>
                    <a:pt x="34962" y="393866"/>
                  </a:lnTo>
                  <a:lnTo>
                    <a:pt x="35075" y="393274"/>
                  </a:lnTo>
                  <a:lnTo>
                    <a:pt x="35187" y="390312"/>
                  </a:lnTo>
                  <a:lnTo>
                    <a:pt x="35300" y="391201"/>
                  </a:lnTo>
                  <a:lnTo>
                    <a:pt x="35413" y="393274"/>
                  </a:lnTo>
                  <a:lnTo>
                    <a:pt x="35526" y="391201"/>
                  </a:lnTo>
                  <a:lnTo>
                    <a:pt x="35639" y="389720"/>
                  </a:lnTo>
                  <a:lnTo>
                    <a:pt x="35751" y="392385"/>
                  </a:lnTo>
                  <a:lnTo>
                    <a:pt x="35864" y="391201"/>
                  </a:lnTo>
                  <a:lnTo>
                    <a:pt x="35977" y="389128"/>
                  </a:lnTo>
                  <a:lnTo>
                    <a:pt x="36090" y="391793"/>
                  </a:lnTo>
                  <a:lnTo>
                    <a:pt x="36203" y="392089"/>
                  </a:lnTo>
                  <a:lnTo>
                    <a:pt x="36315" y="389720"/>
                  </a:lnTo>
                  <a:lnTo>
                    <a:pt x="36428" y="391201"/>
                  </a:lnTo>
                  <a:lnTo>
                    <a:pt x="36541" y="392682"/>
                  </a:lnTo>
                  <a:lnTo>
                    <a:pt x="36654" y="391201"/>
                  </a:lnTo>
                  <a:lnTo>
                    <a:pt x="36766" y="390312"/>
                  </a:lnTo>
                  <a:lnTo>
                    <a:pt x="36879" y="393274"/>
                  </a:lnTo>
                  <a:lnTo>
                    <a:pt x="36992" y="392089"/>
                  </a:lnTo>
                  <a:lnTo>
                    <a:pt x="37105" y="390312"/>
                  </a:lnTo>
                  <a:lnTo>
                    <a:pt x="37218" y="392385"/>
                  </a:lnTo>
                  <a:lnTo>
                    <a:pt x="37330" y="393570"/>
                  </a:lnTo>
                  <a:lnTo>
                    <a:pt x="37443" y="390312"/>
                  </a:lnTo>
                  <a:lnTo>
                    <a:pt x="37556" y="391201"/>
                  </a:lnTo>
                  <a:lnTo>
                    <a:pt x="37669" y="393274"/>
                  </a:lnTo>
                  <a:lnTo>
                    <a:pt x="37781" y="390609"/>
                  </a:lnTo>
                  <a:lnTo>
                    <a:pt x="37894" y="390609"/>
                  </a:lnTo>
                  <a:lnTo>
                    <a:pt x="38007" y="392385"/>
                  </a:lnTo>
                  <a:lnTo>
                    <a:pt x="38120" y="391201"/>
                  </a:lnTo>
                  <a:lnTo>
                    <a:pt x="38233" y="388536"/>
                  </a:lnTo>
                  <a:lnTo>
                    <a:pt x="38345" y="391201"/>
                  </a:lnTo>
                  <a:lnTo>
                    <a:pt x="38458" y="392089"/>
                  </a:lnTo>
                  <a:lnTo>
                    <a:pt x="38571" y="389128"/>
                  </a:lnTo>
                  <a:lnTo>
                    <a:pt x="38684" y="390609"/>
                  </a:lnTo>
                  <a:lnTo>
                    <a:pt x="38797" y="392978"/>
                  </a:lnTo>
                  <a:lnTo>
                    <a:pt x="38909" y="389128"/>
                  </a:lnTo>
                  <a:lnTo>
                    <a:pt x="39022" y="389128"/>
                  </a:lnTo>
                  <a:lnTo>
                    <a:pt x="39135" y="394162"/>
                  </a:lnTo>
                  <a:lnTo>
                    <a:pt x="39248" y="392385"/>
                  </a:lnTo>
                  <a:lnTo>
                    <a:pt x="39360" y="390312"/>
                  </a:lnTo>
                  <a:lnTo>
                    <a:pt x="39473" y="392089"/>
                  </a:lnTo>
                  <a:lnTo>
                    <a:pt x="39586" y="393274"/>
                  </a:lnTo>
                  <a:lnTo>
                    <a:pt x="39699" y="390905"/>
                  </a:lnTo>
                  <a:lnTo>
                    <a:pt x="39812" y="391201"/>
                  </a:lnTo>
                  <a:lnTo>
                    <a:pt x="39924" y="394162"/>
                  </a:lnTo>
                  <a:lnTo>
                    <a:pt x="40037" y="391201"/>
                  </a:lnTo>
                  <a:lnTo>
                    <a:pt x="40150" y="390905"/>
                  </a:lnTo>
                  <a:lnTo>
                    <a:pt x="40263" y="393274"/>
                  </a:lnTo>
                  <a:lnTo>
                    <a:pt x="40375" y="392682"/>
                  </a:lnTo>
                  <a:lnTo>
                    <a:pt x="40488" y="390905"/>
                  </a:lnTo>
                  <a:lnTo>
                    <a:pt x="40601" y="392089"/>
                  </a:lnTo>
                  <a:lnTo>
                    <a:pt x="40714" y="392978"/>
                  </a:lnTo>
                  <a:lnTo>
                    <a:pt x="40827" y="390905"/>
                  </a:lnTo>
                  <a:lnTo>
                    <a:pt x="40939" y="392089"/>
                  </a:lnTo>
                  <a:lnTo>
                    <a:pt x="41052" y="393274"/>
                  </a:lnTo>
                  <a:lnTo>
                    <a:pt x="41165" y="391201"/>
                  </a:lnTo>
                  <a:lnTo>
                    <a:pt x="41278" y="390312"/>
                  </a:lnTo>
                  <a:lnTo>
                    <a:pt x="41390" y="393274"/>
                  </a:lnTo>
                  <a:lnTo>
                    <a:pt x="41503" y="392682"/>
                  </a:lnTo>
                  <a:lnTo>
                    <a:pt x="41616" y="390312"/>
                  </a:lnTo>
                  <a:lnTo>
                    <a:pt x="41729" y="392089"/>
                  </a:lnTo>
                  <a:lnTo>
                    <a:pt x="41842" y="392978"/>
                  </a:lnTo>
                  <a:lnTo>
                    <a:pt x="41954" y="392089"/>
                  </a:lnTo>
                  <a:lnTo>
                    <a:pt x="42067" y="391793"/>
                  </a:lnTo>
                  <a:lnTo>
                    <a:pt x="42180" y="392978"/>
                  </a:lnTo>
                  <a:lnTo>
                    <a:pt x="42293" y="392089"/>
                  </a:lnTo>
                  <a:lnTo>
                    <a:pt x="42406" y="392978"/>
                  </a:lnTo>
                  <a:lnTo>
                    <a:pt x="42518" y="395347"/>
                  </a:lnTo>
                  <a:lnTo>
                    <a:pt x="42631" y="392978"/>
                  </a:lnTo>
                  <a:lnTo>
                    <a:pt x="42744" y="391497"/>
                  </a:lnTo>
                  <a:lnTo>
                    <a:pt x="42857" y="393274"/>
                  </a:lnTo>
                  <a:lnTo>
                    <a:pt x="42969" y="394755"/>
                  </a:lnTo>
                  <a:lnTo>
                    <a:pt x="43082" y="391793"/>
                  </a:lnTo>
                  <a:lnTo>
                    <a:pt x="43195" y="392089"/>
                  </a:lnTo>
                  <a:lnTo>
                    <a:pt x="43308" y="394162"/>
                  </a:lnTo>
                  <a:lnTo>
                    <a:pt x="43421" y="392385"/>
                  </a:lnTo>
                  <a:lnTo>
                    <a:pt x="43533" y="392089"/>
                  </a:lnTo>
                  <a:lnTo>
                    <a:pt x="43646" y="393274"/>
                  </a:lnTo>
                  <a:lnTo>
                    <a:pt x="43759" y="392089"/>
                  </a:lnTo>
                  <a:lnTo>
                    <a:pt x="43872" y="390016"/>
                  </a:lnTo>
                  <a:lnTo>
                    <a:pt x="43984" y="391497"/>
                  </a:lnTo>
                  <a:lnTo>
                    <a:pt x="44097" y="391497"/>
                  </a:lnTo>
                  <a:lnTo>
                    <a:pt x="44210" y="389128"/>
                  </a:lnTo>
                  <a:lnTo>
                    <a:pt x="44323" y="389424"/>
                  </a:lnTo>
                  <a:lnTo>
                    <a:pt x="44436" y="391793"/>
                  </a:lnTo>
                  <a:lnTo>
                    <a:pt x="44548" y="390609"/>
                  </a:lnTo>
                  <a:lnTo>
                    <a:pt x="44661" y="388536"/>
                  </a:lnTo>
                  <a:lnTo>
                    <a:pt x="44774" y="392089"/>
                  </a:lnTo>
                  <a:lnTo>
                    <a:pt x="44887" y="390609"/>
                  </a:lnTo>
                  <a:lnTo>
                    <a:pt x="45000" y="389720"/>
                  </a:lnTo>
                  <a:lnTo>
                    <a:pt x="45112" y="390609"/>
                  </a:lnTo>
                  <a:lnTo>
                    <a:pt x="45225" y="391201"/>
                  </a:lnTo>
                  <a:lnTo>
                    <a:pt x="45338" y="389128"/>
                  </a:lnTo>
                  <a:lnTo>
                    <a:pt x="45451" y="389424"/>
                  </a:lnTo>
                  <a:lnTo>
                    <a:pt x="45563" y="390905"/>
                  </a:lnTo>
                  <a:lnTo>
                    <a:pt x="45676" y="389720"/>
                  </a:lnTo>
                  <a:lnTo>
                    <a:pt x="45789" y="389128"/>
                  </a:lnTo>
                  <a:lnTo>
                    <a:pt x="45902" y="390609"/>
                  </a:lnTo>
                  <a:lnTo>
                    <a:pt x="46015" y="390312"/>
                  </a:lnTo>
                  <a:lnTo>
                    <a:pt x="46127" y="388239"/>
                  </a:lnTo>
                  <a:lnTo>
                    <a:pt x="46240" y="389720"/>
                  </a:lnTo>
                  <a:lnTo>
                    <a:pt x="46353" y="391201"/>
                  </a:lnTo>
                  <a:lnTo>
                    <a:pt x="46466" y="387647"/>
                  </a:lnTo>
                  <a:lnTo>
                    <a:pt x="46578" y="388239"/>
                  </a:lnTo>
                  <a:lnTo>
                    <a:pt x="46691" y="390312"/>
                  </a:lnTo>
                  <a:lnTo>
                    <a:pt x="46804" y="387943"/>
                  </a:lnTo>
                  <a:lnTo>
                    <a:pt x="46917" y="387055"/>
                  </a:lnTo>
                  <a:lnTo>
                    <a:pt x="47030" y="390312"/>
                  </a:lnTo>
                  <a:lnTo>
                    <a:pt x="47142" y="388832"/>
                  </a:lnTo>
                  <a:lnTo>
                    <a:pt x="47255" y="385870"/>
                  </a:lnTo>
                  <a:lnTo>
                    <a:pt x="47368" y="388239"/>
                  </a:lnTo>
                  <a:lnTo>
                    <a:pt x="47481" y="390312"/>
                  </a:lnTo>
                  <a:lnTo>
                    <a:pt x="47593" y="387055"/>
                  </a:lnTo>
                  <a:lnTo>
                    <a:pt x="47706" y="386167"/>
                  </a:lnTo>
                  <a:lnTo>
                    <a:pt x="47819" y="389128"/>
                  </a:lnTo>
                  <a:lnTo>
                    <a:pt x="47932" y="387943"/>
                  </a:lnTo>
                  <a:lnTo>
                    <a:pt x="48045" y="387055"/>
                  </a:lnTo>
                  <a:lnTo>
                    <a:pt x="48157" y="388832"/>
                  </a:lnTo>
                  <a:lnTo>
                    <a:pt x="48270" y="386759"/>
                  </a:lnTo>
                  <a:lnTo>
                    <a:pt x="48383" y="384094"/>
                  </a:lnTo>
                  <a:lnTo>
                    <a:pt x="48496" y="387943"/>
                  </a:lnTo>
                  <a:lnTo>
                    <a:pt x="48609" y="389128"/>
                  </a:lnTo>
                  <a:lnTo>
                    <a:pt x="48721" y="383501"/>
                  </a:lnTo>
                  <a:lnTo>
                    <a:pt x="48834" y="384686"/>
                  </a:lnTo>
                  <a:lnTo>
                    <a:pt x="48947" y="388536"/>
                  </a:lnTo>
                  <a:lnTo>
                    <a:pt x="49060" y="385870"/>
                  </a:lnTo>
                  <a:lnTo>
                    <a:pt x="49172" y="384686"/>
                  </a:lnTo>
                  <a:lnTo>
                    <a:pt x="49285" y="387055"/>
                  </a:lnTo>
                  <a:lnTo>
                    <a:pt x="49398" y="385870"/>
                  </a:lnTo>
                  <a:lnTo>
                    <a:pt x="49511" y="382909"/>
                  </a:lnTo>
                  <a:lnTo>
                    <a:pt x="49624" y="387647"/>
                  </a:lnTo>
                  <a:lnTo>
                    <a:pt x="49736" y="384094"/>
                  </a:lnTo>
                  <a:lnTo>
                    <a:pt x="49849" y="380836"/>
                  </a:lnTo>
                  <a:lnTo>
                    <a:pt x="49962" y="387055"/>
                  </a:lnTo>
                  <a:lnTo>
                    <a:pt x="50075" y="388832"/>
                  </a:lnTo>
                  <a:lnTo>
                    <a:pt x="50187" y="381132"/>
                  </a:lnTo>
                  <a:lnTo>
                    <a:pt x="50300" y="385870"/>
                  </a:lnTo>
                  <a:lnTo>
                    <a:pt x="50413" y="389720"/>
                  </a:lnTo>
                  <a:lnTo>
                    <a:pt x="50526" y="389128"/>
                  </a:lnTo>
                  <a:lnTo>
                    <a:pt x="50639" y="386463"/>
                  </a:lnTo>
                  <a:lnTo>
                    <a:pt x="50751" y="388536"/>
                  </a:lnTo>
                  <a:lnTo>
                    <a:pt x="50864" y="388832"/>
                  </a:lnTo>
                  <a:lnTo>
                    <a:pt x="50977" y="385870"/>
                  </a:lnTo>
                  <a:lnTo>
                    <a:pt x="51090" y="388239"/>
                  </a:lnTo>
                  <a:lnTo>
                    <a:pt x="51203" y="389128"/>
                  </a:lnTo>
                  <a:lnTo>
                    <a:pt x="51315" y="385870"/>
                  </a:lnTo>
                  <a:lnTo>
                    <a:pt x="51428" y="385870"/>
                  </a:lnTo>
                  <a:lnTo>
                    <a:pt x="51541" y="390312"/>
                  </a:lnTo>
                  <a:lnTo>
                    <a:pt x="51654" y="387351"/>
                  </a:lnTo>
                  <a:lnTo>
                    <a:pt x="51766" y="384982"/>
                  </a:lnTo>
                  <a:lnTo>
                    <a:pt x="51879" y="388536"/>
                  </a:lnTo>
                  <a:lnTo>
                    <a:pt x="51992" y="389128"/>
                  </a:lnTo>
                  <a:lnTo>
                    <a:pt x="52105" y="386167"/>
                  </a:lnTo>
                  <a:lnTo>
                    <a:pt x="52218" y="386759"/>
                  </a:lnTo>
                  <a:lnTo>
                    <a:pt x="52330" y="389128"/>
                  </a:lnTo>
                  <a:lnTo>
                    <a:pt x="52443" y="387055"/>
                  </a:lnTo>
                  <a:lnTo>
                    <a:pt x="52556" y="386759"/>
                  </a:lnTo>
                  <a:lnTo>
                    <a:pt x="52669" y="390905"/>
                  </a:lnTo>
                  <a:lnTo>
                    <a:pt x="52781" y="388536"/>
                  </a:lnTo>
                  <a:lnTo>
                    <a:pt x="52894" y="385870"/>
                  </a:lnTo>
                  <a:lnTo>
                    <a:pt x="53007" y="390312"/>
                  </a:lnTo>
                  <a:lnTo>
                    <a:pt x="53120" y="391497"/>
                  </a:lnTo>
                  <a:lnTo>
                    <a:pt x="53233" y="388832"/>
                  </a:lnTo>
                  <a:lnTo>
                    <a:pt x="53345" y="389128"/>
                  </a:lnTo>
                  <a:lnTo>
                    <a:pt x="53458" y="392089"/>
                  </a:lnTo>
                  <a:lnTo>
                    <a:pt x="53571" y="391201"/>
                  </a:lnTo>
                  <a:lnTo>
                    <a:pt x="53684" y="391201"/>
                  </a:lnTo>
                  <a:lnTo>
                    <a:pt x="53797" y="392978"/>
                  </a:lnTo>
                  <a:lnTo>
                    <a:pt x="53909" y="392089"/>
                  </a:lnTo>
                  <a:lnTo>
                    <a:pt x="54022" y="390609"/>
                  </a:lnTo>
                  <a:lnTo>
                    <a:pt x="54135" y="393274"/>
                  </a:lnTo>
                  <a:lnTo>
                    <a:pt x="54248" y="394458"/>
                  </a:lnTo>
                  <a:lnTo>
                    <a:pt x="54360" y="391793"/>
                  </a:lnTo>
                  <a:lnTo>
                    <a:pt x="54473" y="392089"/>
                  </a:lnTo>
                  <a:lnTo>
                    <a:pt x="54586" y="395643"/>
                  </a:lnTo>
                  <a:lnTo>
                    <a:pt x="54699" y="394162"/>
                  </a:lnTo>
                  <a:lnTo>
                    <a:pt x="54812" y="393274"/>
                  </a:lnTo>
                  <a:lnTo>
                    <a:pt x="54924" y="395051"/>
                  </a:lnTo>
                  <a:lnTo>
                    <a:pt x="55037" y="395051"/>
                  </a:lnTo>
                  <a:lnTo>
                    <a:pt x="55150" y="394162"/>
                  </a:lnTo>
                  <a:lnTo>
                    <a:pt x="55263" y="395051"/>
                  </a:lnTo>
                  <a:lnTo>
                    <a:pt x="55375" y="396235"/>
                  </a:lnTo>
                  <a:lnTo>
                    <a:pt x="55488" y="393274"/>
                  </a:lnTo>
                  <a:lnTo>
                    <a:pt x="55601" y="394162"/>
                  </a:lnTo>
                  <a:lnTo>
                    <a:pt x="55714" y="396531"/>
                  </a:lnTo>
                  <a:lnTo>
                    <a:pt x="55827" y="394458"/>
                  </a:lnTo>
                  <a:lnTo>
                    <a:pt x="55939" y="394162"/>
                  </a:lnTo>
                  <a:lnTo>
                    <a:pt x="56052" y="396235"/>
                  </a:lnTo>
                  <a:lnTo>
                    <a:pt x="56165" y="397420"/>
                  </a:lnTo>
                  <a:lnTo>
                    <a:pt x="56278" y="395347"/>
                  </a:lnTo>
                  <a:lnTo>
                    <a:pt x="56390" y="398604"/>
                  </a:lnTo>
                  <a:lnTo>
                    <a:pt x="56503" y="399493"/>
                  </a:lnTo>
                  <a:lnTo>
                    <a:pt x="56616" y="396828"/>
                  </a:lnTo>
                  <a:lnTo>
                    <a:pt x="56729" y="397420"/>
                  </a:lnTo>
                  <a:lnTo>
                    <a:pt x="56842" y="399789"/>
                  </a:lnTo>
                  <a:lnTo>
                    <a:pt x="56954" y="398604"/>
                  </a:lnTo>
                  <a:lnTo>
                    <a:pt x="57067" y="396828"/>
                  </a:lnTo>
                  <a:lnTo>
                    <a:pt x="57180" y="399197"/>
                  </a:lnTo>
                  <a:lnTo>
                    <a:pt x="57293" y="399493"/>
                  </a:lnTo>
                  <a:lnTo>
                    <a:pt x="57406" y="398012"/>
                  </a:lnTo>
                  <a:lnTo>
                    <a:pt x="57518" y="399493"/>
                  </a:lnTo>
                  <a:lnTo>
                    <a:pt x="57631" y="400677"/>
                  </a:lnTo>
                  <a:lnTo>
                    <a:pt x="57744" y="398012"/>
                  </a:lnTo>
                  <a:lnTo>
                    <a:pt x="57857" y="398012"/>
                  </a:lnTo>
                  <a:lnTo>
                    <a:pt x="57969" y="401566"/>
                  </a:lnTo>
                  <a:lnTo>
                    <a:pt x="58082" y="398901"/>
                  </a:lnTo>
                  <a:lnTo>
                    <a:pt x="58195" y="397420"/>
                  </a:lnTo>
                  <a:lnTo>
                    <a:pt x="58308" y="400085"/>
                  </a:lnTo>
                  <a:lnTo>
                    <a:pt x="58421" y="399789"/>
                  </a:lnTo>
                  <a:lnTo>
                    <a:pt x="58533" y="397420"/>
                  </a:lnTo>
                  <a:lnTo>
                    <a:pt x="58646" y="399789"/>
                  </a:lnTo>
                  <a:lnTo>
                    <a:pt x="58759" y="400974"/>
                  </a:lnTo>
                  <a:lnTo>
                    <a:pt x="58872" y="397716"/>
                  </a:lnTo>
                  <a:lnTo>
                    <a:pt x="58984" y="398604"/>
                  </a:lnTo>
                  <a:lnTo>
                    <a:pt x="59097" y="400974"/>
                  </a:lnTo>
                  <a:lnTo>
                    <a:pt x="59210" y="399197"/>
                  </a:lnTo>
                  <a:lnTo>
                    <a:pt x="59323" y="397124"/>
                  </a:lnTo>
                  <a:lnTo>
                    <a:pt x="59436" y="398901"/>
                  </a:lnTo>
                  <a:lnTo>
                    <a:pt x="59548" y="399197"/>
                  </a:lnTo>
                  <a:lnTo>
                    <a:pt x="59661" y="396828"/>
                  </a:lnTo>
                  <a:lnTo>
                    <a:pt x="59774" y="398012"/>
                  </a:lnTo>
                  <a:lnTo>
                    <a:pt x="59887" y="397420"/>
                  </a:lnTo>
                  <a:lnTo>
                    <a:pt x="60000" y="395051"/>
                  </a:lnTo>
                  <a:lnTo>
                    <a:pt x="60112" y="395643"/>
                  </a:lnTo>
                  <a:lnTo>
                    <a:pt x="60225" y="399197"/>
                  </a:lnTo>
                  <a:lnTo>
                    <a:pt x="60338" y="397124"/>
                  </a:lnTo>
                  <a:lnTo>
                    <a:pt x="60451" y="393866"/>
                  </a:lnTo>
                  <a:lnTo>
                    <a:pt x="60563" y="397420"/>
                  </a:lnTo>
                  <a:lnTo>
                    <a:pt x="60676" y="396828"/>
                  </a:lnTo>
                  <a:lnTo>
                    <a:pt x="60789" y="394162"/>
                  </a:lnTo>
                  <a:lnTo>
                    <a:pt x="60902" y="395051"/>
                  </a:lnTo>
                  <a:lnTo>
                    <a:pt x="61015" y="396531"/>
                  </a:lnTo>
                  <a:lnTo>
                    <a:pt x="61127" y="393570"/>
                  </a:lnTo>
                  <a:lnTo>
                    <a:pt x="61240" y="393570"/>
                  </a:lnTo>
                  <a:lnTo>
                    <a:pt x="61353" y="395051"/>
                  </a:lnTo>
                  <a:lnTo>
                    <a:pt x="61466" y="391201"/>
                  </a:lnTo>
                  <a:lnTo>
                    <a:pt x="61578" y="389128"/>
                  </a:lnTo>
                  <a:lnTo>
                    <a:pt x="61691" y="392089"/>
                  </a:lnTo>
                  <a:lnTo>
                    <a:pt x="61804" y="391201"/>
                  </a:lnTo>
                  <a:lnTo>
                    <a:pt x="61917" y="387055"/>
                  </a:lnTo>
                  <a:lnTo>
                    <a:pt x="62030" y="389128"/>
                  </a:lnTo>
                  <a:lnTo>
                    <a:pt x="62142" y="390609"/>
                  </a:lnTo>
                  <a:lnTo>
                    <a:pt x="62255" y="387351"/>
                  </a:lnTo>
                  <a:lnTo>
                    <a:pt x="62368" y="388239"/>
                  </a:lnTo>
                  <a:lnTo>
                    <a:pt x="62481" y="390312"/>
                  </a:lnTo>
                  <a:lnTo>
                    <a:pt x="62594" y="386463"/>
                  </a:lnTo>
                  <a:lnTo>
                    <a:pt x="62706" y="386463"/>
                  </a:lnTo>
                  <a:lnTo>
                    <a:pt x="62819" y="390609"/>
                  </a:lnTo>
                  <a:lnTo>
                    <a:pt x="62932" y="388239"/>
                  </a:lnTo>
                  <a:lnTo>
                    <a:pt x="63045" y="384094"/>
                  </a:lnTo>
                  <a:lnTo>
                    <a:pt x="63157" y="386463"/>
                  </a:lnTo>
                  <a:lnTo>
                    <a:pt x="63270" y="387943"/>
                  </a:lnTo>
                  <a:lnTo>
                    <a:pt x="63383" y="384686"/>
                  </a:lnTo>
                  <a:lnTo>
                    <a:pt x="63496" y="384982"/>
                  </a:lnTo>
                  <a:lnTo>
                    <a:pt x="63609" y="387055"/>
                  </a:lnTo>
                  <a:lnTo>
                    <a:pt x="63721" y="382613"/>
                  </a:lnTo>
                  <a:lnTo>
                    <a:pt x="63834" y="383205"/>
                  </a:lnTo>
                  <a:lnTo>
                    <a:pt x="63947" y="387055"/>
                  </a:lnTo>
                  <a:lnTo>
                    <a:pt x="64060" y="383501"/>
                  </a:lnTo>
                  <a:lnTo>
                    <a:pt x="64172" y="380244"/>
                  </a:lnTo>
                  <a:lnTo>
                    <a:pt x="64285" y="382909"/>
                  </a:lnTo>
                  <a:lnTo>
                    <a:pt x="64398" y="384686"/>
                  </a:lnTo>
                  <a:lnTo>
                    <a:pt x="64511" y="377282"/>
                  </a:lnTo>
                  <a:lnTo>
                    <a:pt x="64624" y="377875"/>
                  </a:lnTo>
                  <a:lnTo>
                    <a:pt x="64736" y="381724"/>
                  </a:lnTo>
                  <a:lnTo>
                    <a:pt x="64849" y="382021"/>
                  </a:lnTo>
                  <a:lnTo>
                    <a:pt x="64962" y="379948"/>
                  </a:lnTo>
                  <a:lnTo>
                    <a:pt x="65075" y="380540"/>
                  </a:lnTo>
                  <a:lnTo>
                    <a:pt x="65187" y="382909"/>
                  </a:lnTo>
                  <a:lnTo>
                    <a:pt x="65300" y="384982"/>
                  </a:lnTo>
                  <a:lnTo>
                    <a:pt x="65413" y="386463"/>
                  </a:lnTo>
                  <a:lnTo>
                    <a:pt x="65526" y="384982"/>
                  </a:lnTo>
                  <a:lnTo>
                    <a:pt x="65639" y="381724"/>
                  </a:lnTo>
                  <a:lnTo>
                    <a:pt x="65751" y="382021"/>
                  </a:lnTo>
                  <a:lnTo>
                    <a:pt x="65864" y="385870"/>
                  </a:lnTo>
                  <a:lnTo>
                    <a:pt x="65977" y="380836"/>
                  </a:lnTo>
                  <a:lnTo>
                    <a:pt x="66090" y="379059"/>
                  </a:lnTo>
                  <a:lnTo>
                    <a:pt x="66203" y="378171"/>
                  </a:lnTo>
                  <a:lnTo>
                    <a:pt x="66315" y="379651"/>
                  </a:lnTo>
                  <a:lnTo>
                    <a:pt x="66428" y="381724"/>
                  </a:lnTo>
                  <a:lnTo>
                    <a:pt x="66541" y="380836"/>
                  </a:lnTo>
                  <a:lnTo>
                    <a:pt x="66654" y="379059"/>
                  </a:lnTo>
                  <a:lnTo>
                    <a:pt x="66766" y="378171"/>
                  </a:lnTo>
                  <a:lnTo>
                    <a:pt x="66879" y="379948"/>
                  </a:lnTo>
                  <a:lnTo>
                    <a:pt x="66992" y="381724"/>
                  </a:lnTo>
                  <a:lnTo>
                    <a:pt x="67105" y="377875"/>
                  </a:lnTo>
                  <a:lnTo>
                    <a:pt x="67218" y="375209"/>
                  </a:lnTo>
                  <a:lnTo>
                    <a:pt x="67330" y="379651"/>
                  </a:lnTo>
                  <a:lnTo>
                    <a:pt x="67443" y="379948"/>
                  </a:lnTo>
                  <a:lnTo>
                    <a:pt x="67556" y="379355"/>
                  </a:lnTo>
                  <a:lnTo>
                    <a:pt x="67669" y="379355"/>
                  </a:lnTo>
                  <a:lnTo>
                    <a:pt x="67781" y="379355"/>
                  </a:lnTo>
                  <a:lnTo>
                    <a:pt x="67894" y="379059"/>
                  </a:lnTo>
                  <a:lnTo>
                    <a:pt x="68007" y="381724"/>
                  </a:lnTo>
                  <a:lnTo>
                    <a:pt x="68120" y="382909"/>
                  </a:lnTo>
                  <a:lnTo>
                    <a:pt x="68233" y="380244"/>
                  </a:lnTo>
                  <a:lnTo>
                    <a:pt x="68345" y="380540"/>
                  </a:lnTo>
                  <a:lnTo>
                    <a:pt x="68458" y="384390"/>
                  </a:lnTo>
                  <a:lnTo>
                    <a:pt x="68571" y="383797"/>
                  </a:lnTo>
                  <a:lnTo>
                    <a:pt x="68684" y="380836"/>
                  </a:lnTo>
                  <a:lnTo>
                    <a:pt x="68797" y="383797"/>
                  </a:lnTo>
                  <a:lnTo>
                    <a:pt x="68909" y="386167"/>
                  </a:lnTo>
                  <a:lnTo>
                    <a:pt x="69022" y="382613"/>
                  </a:lnTo>
                  <a:lnTo>
                    <a:pt x="69135" y="383501"/>
                  </a:lnTo>
                  <a:lnTo>
                    <a:pt x="69248" y="387647"/>
                  </a:lnTo>
                  <a:lnTo>
                    <a:pt x="69360" y="384094"/>
                  </a:lnTo>
                  <a:lnTo>
                    <a:pt x="69473" y="382909"/>
                  </a:lnTo>
                  <a:lnTo>
                    <a:pt x="69586" y="386167"/>
                  </a:lnTo>
                  <a:lnTo>
                    <a:pt x="69699" y="387055"/>
                  </a:lnTo>
                  <a:lnTo>
                    <a:pt x="69812" y="382613"/>
                  </a:lnTo>
                  <a:lnTo>
                    <a:pt x="69924" y="385278"/>
                  </a:lnTo>
                  <a:lnTo>
                    <a:pt x="70037" y="387943"/>
                  </a:lnTo>
                  <a:lnTo>
                    <a:pt x="70150" y="383797"/>
                  </a:lnTo>
                  <a:lnTo>
                    <a:pt x="70263" y="383797"/>
                  </a:lnTo>
                  <a:lnTo>
                    <a:pt x="70375" y="385870"/>
                  </a:lnTo>
                  <a:lnTo>
                    <a:pt x="70488" y="385278"/>
                  </a:lnTo>
                  <a:lnTo>
                    <a:pt x="70601" y="383797"/>
                  </a:lnTo>
                  <a:lnTo>
                    <a:pt x="70714" y="388239"/>
                  </a:lnTo>
                  <a:lnTo>
                    <a:pt x="70827" y="388832"/>
                  </a:lnTo>
                  <a:lnTo>
                    <a:pt x="70939" y="385870"/>
                  </a:lnTo>
                  <a:lnTo>
                    <a:pt x="71052" y="389128"/>
                  </a:lnTo>
                  <a:lnTo>
                    <a:pt x="71165" y="392385"/>
                  </a:lnTo>
                  <a:lnTo>
                    <a:pt x="71278" y="390905"/>
                  </a:lnTo>
                  <a:lnTo>
                    <a:pt x="71390" y="389720"/>
                  </a:lnTo>
                  <a:lnTo>
                    <a:pt x="71503" y="392978"/>
                  </a:lnTo>
                  <a:lnTo>
                    <a:pt x="71616" y="391497"/>
                  </a:lnTo>
                  <a:lnTo>
                    <a:pt x="71729" y="390312"/>
                  </a:lnTo>
                  <a:lnTo>
                    <a:pt x="71842" y="393570"/>
                  </a:lnTo>
                  <a:lnTo>
                    <a:pt x="71954" y="393274"/>
                  </a:lnTo>
                  <a:lnTo>
                    <a:pt x="72067" y="390609"/>
                  </a:lnTo>
                  <a:lnTo>
                    <a:pt x="72180" y="392385"/>
                  </a:lnTo>
                  <a:lnTo>
                    <a:pt x="72293" y="394162"/>
                  </a:lnTo>
                  <a:lnTo>
                    <a:pt x="72406" y="391497"/>
                  </a:lnTo>
                  <a:lnTo>
                    <a:pt x="72518" y="390905"/>
                  </a:lnTo>
                  <a:lnTo>
                    <a:pt x="72631" y="394755"/>
                  </a:lnTo>
                  <a:lnTo>
                    <a:pt x="72744" y="392682"/>
                  </a:lnTo>
                  <a:lnTo>
                    <a:pt x="72857" y="391201"/>
                  </a:lnTo>
                  <a:lnTo>
                    <a:pt x="72969" y="394755"/>
                  </a:lnTo>
                  <a:lnTo>
                    <a:pt x="73082" y="394162"/>
                  </a:lnTo>
                  <a:lnTo>
                    <a:pt x="73195" y="391793"/>
                  </a:lnTo>
                  <a:lnTo>
                    <a:pt x="73308" y="394162"/>
                  </a:lnTo>
                  <a:lnTo>
                    <a:pt x="73421" y="397716"/>
                  </a:lnTo>
                  <a:lnTo>
                    <a:pt x="73533" y="393866"/>
                  </a:lnTo>
                  <a:lnTo>
                    <a:pt x="73646" y="393866"/>
                  </a:lnTo>
                  <a:lnTo>
                    <a:pt x="73759" y="399197"/>
                  </a:lnTo>
                  <a:lnTo>
                    <a:pt x="73872" y="396531"/>
                  </a:lnTo>
                  <a:lnTo>
                    <a:pt x="73984" y="395347"/>
                  </a:lnTo>
                  <a:lnTo>
                    <a:pt x="74097" y="398604"/>
                  </a:lnTo>
                  <a:lnTo>
                    <a:pt x="74210" y="398604"/>
                  </a:lnTo>
                  <a:lnTo>
                    <a:pt x="74323" y="395939"/>
                  </a:lnTo>
                  <a:lnTo>
                    <a:pt x="74436" y="399493"/>
                  </a:lnTo>
                  <a:lnTo>
                    <a:pt x="74548" y="400974"/>
                  </a:lnTo>
                  <a:lnTo>
                    <a:pt x="74661" y="396235"/>
                  </a:lnTo>
                  <a:lnTo>
                    <a:pt x="74774" y="398604"/>
                  </a:lnTo>
                  <a:lnTo>
                    <a:pt x="74887" y="401862"/>
                  </a:lnTo>
                  <a:lnTo>
                    <a:pt x="75000" y="399493"/>
                  </a:lnTo>
                  <a:lnTo>
                    <a:pt x="75112" y="397420"/>
                  </a:lnTo>
                  <a:lnTo>
                    <a:pt x="75225" y="402454"/>
                  </a:lnTo>
                  <a:lnTo>
                    <a:pt x="75338" y="402158"/>
                  </a:lnTo>
                  <a:lnTo>
                    <a:pt x="75451" y="398308"/>
                  </a:lnTo>
                  <a:lnTo>
                    <a:pt x="75563" y="400974"/>
                  </a:lnTo>
                  <a:lnTo>
                    <a:pt x="75676" y="403047"/>
                  </a:lnTo>
                  <a:lnTo>
                    <a:pt x="75789" y="398901"/>
                  </a:lnTo>
                  <a:lnTo>
                    <a:pt x="75902" y="397420"/>
                  </a:lnTo>
                  <a:lnTo>
                    <a:pt x="76015" y="402454"/>
                  </a:lnTo>
                  <a:lnTo>
                    <a:pt x="76127" y="400677"/>
                  </a:lnTo>
                  <a:lnTo>
                    <a:pt x="76240" y="398604"/>
                  </a:lnTo>
                  <a:lnTo>
                    <a:pt x="76353" y="402750"/>
                  </a:lnTo>
                  <a:lnTo>
                    <a:pt x="76466" y="402750"/>
                  </a:lnTo>
                  <a:lnTo>
                    <a:pt x="76578" y="400381"/>
                  </a:lnTo>
                  <a:lnTo>
                    <a:pt x="76691" y="402454"/>
                  </a:lnTo>
                  <a:lnTo>
                    <a:pt x="76804" y="405119"/>
                  </a:lnTo>
                  <a:lnTo>
                    <a:pt x="76917" y="400974"/>
                  </a:lnTo>
                  <a:lnTo>
                    <a:pt x="77030" y="402750"/>
                  </a:lnTo>
                  <a:lnTo>
                    <a:pt x="77142" y="405416"/>
                  </a:lnTo>
                  <a:lnTo>
                    <a:pt x="77255" y="403639"/>
                  </a:lnTo>
                  <a:lnTo>
                    <a:pt x="77368" y="400677"/>
                  </a:lnTo>
                  <a:lnTo>
                    <a:pt x="77481" y="403935"/>
                  </a:lnTo>
                  <a:lnTo>
                    <a:pt x="77594" y="400381"/>
                  </a:lnTo>
                  <a:lnTo>
                    <a:pt x="77706" y="393866"/>
                  </a:lnTo>
                  <a:lnTo>
                    <a:pt x="77819" y="402750"/>
                  </a:lnTo>
                  <a:lnTo>
                    <a:pt x="77932" y="403935"/>
                  </a:lnTo>
                  <a:lnTo>
                    <a:pt x="78045" y="386167"/>
                  </a:lnTo>
                  <a:lnTo>
                    <a:pt x="78157" y="395347"/>
                  </a:lnTo>
                  <a:lnTo>
                    <a:pt x="78270" y="411338"/>
                  </a:lnTo>
                  <a:lnTo>
                    <a:pt x="78383" y="405416"/>
                  </a:lnTo>
                  <a:lnTo>
                    <a:pt x="78496" y="398604"/>
                  </a:lnTo>
                  <a:lnTo>
                    <a:pt x="78609" y="405119"/>
                  </a:lnTo>
                  <a:lnTo>
                    <a:pt x="78721" y="404231"/>
                  </a:lnTo>
                  <a:lnTo>
                    <a:pt x="78834" y="403047"/>
                  </a:lnTo>
                  <a:lnTo>
                    <a:pt x="78947" y="407192"/>
                  </a:lnTo>
                  <a:lnTo>
                    <a:pt x="79060" y="403935"/>
                  </a:lnTo>
                  <a:lnTo>
                    <a:pt x="79172" y="398604"/>
                  </a:lnTo>
                  <a:lnTo>
                    <a:pt x="79285" y="400677"/>
                  </a:lnTo>
                  <a:lnTo>
                    <a:pt x="79398" y="407785"/>
                  </a:lnTo>
                  <a:lnTo>
                    <a:pt x="79511" y="398901"/>
                  </a:lnTo>
                  <a:lnTo>
                    <a:pt x="79624" y="393570"/>
                  </a:lnTo>
                  <a:lnTo>
                    <a:pt x="79736" y="400085"/>
                  </a:lnTo>
                  <a:lnTo>
                    <a:pt x="79849" y="400974"/>
                  </a:lnTo>
                  <a:lnTo>
                    <a:pt x="79962" y="397124"/>
                  </a:lnTo>
                  <a:lnTo>
                    <a:pt x="80075" y="397420"/>
                  </a:lnTo>
                  <a:lnTo>
                    <a:pt x="80187" y="399493"/>
                  </a:lnTo>
                  <a:lnTo>
                    <a:pt x="80300" y="396828"/>
                  </a:lnTo>
                  <a:lnTo>
                    <a:pt x="80413" y="397420"/>
                  </a:lnTo>
                  <a:lnTo>
                    <a:pt x="80526" y="401862"/>
                  </a:lnTo>
                  <a:lnTo>
                    <a:pt x="80639" y="398901"/>
                  </a:lnTo>
                  <a:lnTo>
                    <a:pt x="80751" y="393866"/>
                  </a:lnTo>
                  <a:lnTo>
                    <a:pt x="80864" y="395939"/>
                  </a:lnTo>
                  <a:lnTo>
                    <a:pt x="80977" y="400677"/>
                  </a:lnTo>
                  <a:lnTo>
                    <a:pt x="81090" y="396235"/>
                  </a:lnTo>
                  <a:lnTo>
                    <a:pt x="81203" y="392978"/>
                  </a:lnTo>
                  <a:lnTo>
                    <a:pt x="81315" y="395347"/>
                  </a:lnTo>
                  <a:lnTo>
                    <a:pt x="81428" y="395939"/>
                  </a:lnTo>
                  <a:lnTo>
                    <a:pt x="81541" y="396828"/>
                  </a:lnTo>
                  <a:lnTo>
                    <a:pt x="81654" y="395347"/>
                  </a:lnTo>
                  <a:lnTo>
                    <a:pt x="81766" y="394458"/>
                  </a:lnTo>
                  <a:lnTo>
                    <a:pt x="81879" y="393274"/>
                  </a:lnTo>
                  <a:lnTo>
                    <a:pt x="81992" y="395643"/>
                  </a:lnTo>
                  <a:lnTo>
                    <a:pt x="82105" y="395939"/>
                  </a:lnTo>
                  <a:lnTo>
                    <a:pt x="82218" y="394458"/>
                  </a:lnTo>
                  <a:lnTo>
                    <a:pt x="82330" y="393866"/>
                  </a:lnTo>
                  <a:lnTo>
                    <a:pt x="82443" y="393274"/>
                  </a:lnTo>
                  <a:lnTo>
                    <a:pt x="82556" y="393274"/>
                  </a:lnTo>
                  <a:lnTo>
                    <a:pt x="82669" y="394755"/>
                  </a:lnTo>
                  <a:lnTo>
                    <a:pt x="82781" y="395051"/>
                  </a:lnTo>
                  <a:lnTo>
                    <a:pt x="82894" y="391201"/>
                  </a:lnTo>
                  <a:lnTo>
                    <a:pt x="83007" y="391201"/>
                  </a:lnTo>
                  <a:lnTo>
                    <a:pt x="83120" y="393866"/>
                  </a:lnTo>
                  <a:lnTo>
                    <a:pt x="83233" y="392682"/>
                  </a:lnTo>
                  <a:lnTo>
                    <a:pt x="83345" y="389128"/>
                  </a:lnTo>
                  <a:lnTo>
                    <a:pt x="83458" y="390312"/>
                  </a:lnTo>
                  <a:lnTo>
                    <a:pt x="83571" y="391201"/>
                  </a:lnTo>
                  <a:lnTo>
                    <a:pt x="83684" y="389128"/>
                  </a:lnTo>
                  <a:lnTo>
                    <a:pt x="83797" y="390312"/>
                  </a:lnTo>
                  <a:lnTo>
                    <a:pt x="83909" y="391201"/>
                  </a:lnTo>
                  <a:lnTo>
                    <a:pt x="84022" y="387055"/>
                  </a:lnTo>
                  <a:lnTo>
                    <a:pt x="84135" y="387055"/>
                  </a:lnTo>
                  <a:lnTo>
                    <a:pt x="84248" y="391201"/>
                  </a:lnTo>
                  <a:lnTo>
                    <a:pt x="84360" y="389128"/>
                  </a:lnTo>
                  <a:lnTo>
                    <a:pt x="84473" y="385574"/>
                  </a:lnTo>
                  <a:lnTo>
                    <a:pt x="84586" y="387943"/>
                  </a:lnTo>
                  <a:lnTo>
                    <a:pt x="84699" y="390312"/>
                  </a:lnTo>
                  <a:lnTo>
                    <a:pt x="84812" y="386759"/>
                  </a:lnTo>
                  <a:lnTo>
                    <a:pt x="84924" y="387055"/>
                  </a:lnTo>
                  <a:lnTo>
                    <a:pt x="85037" y="391201"/>
                  </a:lnTo>
                  <a:lnTo>
                    <a:pt x="85150" y="387055"/>
                  </a:lnTo>
                  <a:lnTo>
                    <a:pt x="85263" y="384982"/>
                  </a:lnTo>
                  <a:lnTo>
                    <a:pt x="85375" y="388239"/>
                  </a:lnTo>
                  <a:lnTo>
                    <a:pt x="85488" y="388239"/>
                  </a:lnTo>
                  <a:lnTo>
                    <a:pt x="85601" y="383205"/>
                  </a:lnTo>
                  <a:lnTo>
                    <a:pt x="85714" y="384982"/>
                  </a:lnTo>
                  <a:lnTo>
                    <a:pt x="85827" y="386759"/>
                  </a:lnTo>
                  <a:lnTo>
                    <a:pt x="85939" y="382021"/>
                  </a:lnTo>
                  <a:lnTo>
                    <a:pt x="86052" y="382909"/>
                  </a:lnTo>
                  <a:lnTo>
                    <a:pt x="86165" y="384982"/>
                  </a:lnTo>
                  <a:lnTo>
                    <a:pt x="86278" y="383501"/>
                  </a:lnTo>
                  <a:lnTo>
                    <a:pt x="86391" y="379651"/>
                  </a:lnTo>
                  <a:lnTo>
                    <a:pt x="86503" y="384094"/>
                  </a:lnTo>
                  <a:lnTo>
                    <a:pt x="86616" y="383797"/>
                  </a:lnTo>
                  <a:lnTo>
                    <a:pt x="86729" y="380540"/>
                  </a:lnTo>
                  <a:lnTo>
                    <a:pt x="86842" y="381724"/>
                  </a:lnTo>
                  <a:lnTo>
                    <a:pt x="86954" y="383205"/>
                  </a:lnTo>
                  <a:lnTo>
                    <a:pt x="87067" y="380540"/>
                  </a:lnTo>
                  <a:lnTo>
                    <a:pt x="87180" y="380540"/>
                  </a:lnTo>
                  <a:lnTo>
                    <a:pt x="87293" y="384094"/>
                  </a:lnTo>
                  <a:lnTo>
                    <a:pt x="87406" y="381132"/>
                  </a:lnTo>
                  <a:lnTo>
                    <a:pt x="87518" y="371063"/>
                  </a:lnTo>
                  <a:lnTo>
                    <a:pt x="87631" y="376986"/>
                  </a:lnTo>
                  <a:lnTo>
                    <a:pt x="87744" y="380836"/>
                  </a:lnTo>
                  <a:lnTo>
                    <a:pt x="87857" y="373729"/>
                  </a:lnTo>
                  <a:lnTo>
                    <a:pt x="87969" y="380540"/>
                  </a:lnTo>
                  <a:lnTo>
                    <a:pt x="88082" y="379059"/>
                  </a:lnTo>
                  <a:lnTo>
                    <a:pt x="88195" y="381724"/>
                  </a:lnTo>
                  <a:lnTo>
                    <a:pt x="88308" y="385870"/>
                  </a:lnTo>
                  <a:lnTo>
                    <a:pt x="88421" y="384686"/>
                  </a:lnTo>
                  <a:lnTo>
                    <a:pt x="88533" y="384982"/>
                  </a:lnTo>
                  <a:lnTo>
                    <a:pt x="88646" y="384982"/>
                  </a:lnTo>
                  <a:lnTo>
                    <a:pt x="88759" y="380540"/>
                  </a:lnTo>
                  <a:lnTo>
                    <a:pt x="88872" y="388239"/>
                  </a:lnTo>
                  <a:lnTo>
                    <a:pt x="88984" y="384982"/>
                  </a:lnTo>
                  <a:lnTo>
                    <a:pt x="89097" y="383797"/>
                  </a:lnTo>
                  <a:lnTo>
                    <a:pt x="89210" y="384390"/>
                  </a:lnTo>
                  <a:lnTo>
                    <a:pt x="89323" y="381428"/>
                  </a:lnTo>
                  <a:lnTo>
                    <a:pt x="89436" y="382909"/>
                  </a:lnTo>
                  <a:lnTo>
                    <a:pt x="89548" y="383797"/>
                  </a:lnTo>
                  <a:lnTo>
                    <a:pt x="89661" y="379651"/>
                  </a:lnTo>
                  <a:lnTo>
                    <a:pt x="89774" y="377282"/>
                  </a:lnTo>
                  <a:lnTo>
                    <a:pt x="89887" y="379355"/>
                  </a:lnTo>
                  <a:lnTo>
                    <a:pt x="90000" y="379651"/>
                  </a:lnTo>
                  <a:lnTo>
                    <a:pt x="90112" y="379059"/>
                  </a:lnTo>
                  <a:lnTo>
                    <a:pt x="90225" y="377282"/>
                  </a:lnTo>
                  <a:lnTo>
                    <a:pt x="90338" y="378763"/>
                  </a:lnTo>
                  <a:lnTo>
                    <a:pt x="90451" y="378763"/>
                  </a:lnTo>
                  <a:lnTo>
                    <a:pt x="90563" y="378467"/>
                  </a:lnTo>
                  <a:lnTo>
                    <a:pt x="90676" y="382021"/>
                  </a:lnTo>
                  <a:lnTo>
                    <a:pt x="90789" y="377282"/>
                  </a:lnTo>
                  <a:lnTo>
                    <a:pt x="90902" y="377578"/>
                  </a:lnTo>
                  <a:lnTo>
                    <a:pt x="91015" y="382317"/>
                  </a:lnTo>
                  <a:lnTo>
                    <a:pt x="91127" y="381428"/>
                  </a:lnTo>
                  <a:lnTo>
                    <a:pt x="91240" y="379651"/>
                  </a:lnTo>
                  <a:lnTo>
                    <a:pt x="91353" y="380540"/>
                  </a:lnTo>
                  <a:lnTo>
                    <a:pt x="91466" y="382317"/>
                  </a:lnTo>
                  <a:lnTo>
                    <a:pt x="91578" y="381132"/>
                  </a:lnTo>
                  <a:lnTo>
                    <a:pt x="91691" y="383205"/>
                  </a:lnTo>
                  <a:lnTo>
                    <a:pt x="91804" y="384686"/>
                  </a:lnTo>
                  <a:lnTo>
                    <a:pt x="91917" y="382909"/>
                  </a:lnTo>
                  <a:lnTo>
                    <a:pt x="92030" y="382613"/>
                  </a:lnTo>
                  <a:lnTo>
                    <a:pt x="92142" y="385870"/>
                  </a:lnTo>
                  <a:lnTo>
                    <a:pt x="92255" y="386759"/>
                  </a:lnTo>
                  <a:lnTo>
                    <a:pt x="92368" y="384094"/>
                  </a:lnTo>
                  <a:lnTo>
                    <a:pt x="92481" y="386759"/>
                  </a:lnTo>
                  <a:lnTo>
                    <a:pt x="92594" y="390016"/>
                  </a:lnTo>
                  <a:lnTo>
                    <a:pt x="92706" y="387055"/>
                  </a:lnTo>
                  <a:lnTo>
                    <a:pt x="92819" y="389128"/>
                  </a:lnTo>
                  <a:lnTo>
                    <a:pt x="92932" y="391497"/>
                  </a:lnTo>
                  <a:lnTo>
                    <a:pt x="93045" y="388239"/>
                  </a:lnTo>
                  <a:lnTo>
                    <a:pt x="93157" y="387351"/>
                  </a:lnTo>
                  <a:lnTo>
                    <a:pt x="93270" y="392385"/>
                  </a:lnTo>
                  <a:lnTo>
                    <a:pt x="93383" y="393570"/>
                  </a:lnTo>
                  <a:lnTo>
                    <a:pt x="93496" y="389720"/>
                  </a:lnTo>
                  <a:lnTo>
                    <a:pt x="93609" y="391793"/>
                  </a:lnTo>
                  <a:lnTo>
                    <a:pt x="93721" y="393570"/>
                  </a:lnTo>
                  <a:lnTo>
                    <a:pt x="93834" y="392385"/>
                  </a:lnTo>
                  <a:lnTo>
                    <a:pt x="93947" y="393274"/>
                  </a:lnTo>
                  <a:lnTo>
                    <a:pt x="94060" y="395051"/>
                  </a:lnTo>
                  <a:lnTo>
                    <a:pt x="94172" y="393866"/>
                  </a:lnTo>
                  <a:lnTo>
                    <a:pt x="94285" y="392682"/>
                  </a:lnTo>
                  <a:lnTo>
                    <a:pt x="94398" y="396531"/>
                  </a:lnTo>
                  <a:lnTo>
                    <a:pt x="94511" y="397420"/>
                  </a:lnTo>
                  <a:lnTo>
                    <a:pt x="94624" y="395051"/>
                  </a:lnTo>
                  <a:lnTo>
                    <a:pt x="94736" y="395643"/>
                  </a:lnTo>
                  <a:lnTo>
                    <a:pt x="94849" y="398604"/>
                  </a:lnTo>
                  <a:lnTo>
                    <a:pt x="94962" y="398604"/>
                  </a:lnTo>
                  <a:lnTo>
                    <a:pt x="95075" y="398604"/>
                  </a:lnTo>
                  <a:lnTo>
                    <a:pt x="95187" y="400677"/>
                  </a:lnTo>
                  <a:lnTo>
                    <a:pt x="95300" y="398901"/>
                  </a:lnTo>
                  <a:lnTo>
                    <a:pt x="95413" y="398308"/>
                  </a:lnTo>
                  <a:lnTo>
                    <a:pt x="95526" y="401862"/>
                  </a:lnTo>
                  <a:lnTo>
                    <a:pt x="95639" y="402750"/>
                  </a:lnTo>
                  <a:lnTo>
                    <a:pt x="95751" y="399493"/>
                  </a:lnTo>
                  <a:lnTo>
                    <a:pt x="95864" y="399493"/>
                  </a:lnTo>
                  <a:lnTo>
                    <a:pt x="95977" y="403343"/>
                  </a:lnTo>
                  <a:lnTo>
                    <a:pt x="96090" y="401862"/>
                  </a:lnTo>
                  <a:lnTo>
                    <a:pt x="96203" y="400974"/>
                  </a:lnTo>
                  <a:lnTo>
                    <a:pt x="96315" y="403639"/>
                  </a:lnTo>
                  <a:lnTo>
                    <a:pt x="96428" y="401566"/>
                  </a:lnTo>
                  <a:lnTo>
                    <a:pt x="96541" y="401566"/>
                  </a:lnTo>
                  <a:lnTo>
                    <a:pt x="96654" y="405119"/>
                  </a:lnTo>
                  <a:lnTo>
                    <a:pt x="96766" y="404823"/>
                  </a:lnTo>
                  <a:lnTo>
                    <a:pt x="96879" y="400677"/>
                  </a:lnTo>
                  <a:lnTo>
                    <a:pt x="96992" y="402750"/>
                  </a:lnTo>
                  <a:lnTo>
                    <a:pt x="97105" y="405712"/>
                  </a:lnTo>
                  <a:lnTo>
                    <a:pt x="97218" y="403935"/>
                  </a:lnTo>
                  <a:lnTo>
                    <a:pt x="97330" y="402158"/>
                  </a:lnTo>
                  <a:lnTo>
                    <a:pt x="97443" y="404527"/>
                  </a:lnTo>
                  <a:lnTo>
                    <a:pt x="97556" y="403047"/>
                  </a:lnTo>
                  <a:lnTo>
                    <a:pt x="97669" y="398012"/>
                  </a:lnTo>
                  <a:lnTo>
                    <a:pt x="97781" y="402750"/>
                  </a:lnTo>
                  <a:lnTo>
                    <a:pt x="97894" y="405712"/>
                  </a:lnTo>
                  <a:lnTo>
                    <a:pt x="98007" y="396828"/>
                  </a:lnTo>
                  <a:lnTo>
                    <a:pt x="98120" y="396531"/>
                  </a:lnTo>
                  <a:lnTo>
                    <a:pt x="98233" y="408969"/>
                  </a:lnTo>
                  <a:lnTo>
                    <a:pt x="98345" y="393866"/>
                  </a:lnTo>
                  <a:lnTo>
                    <a:pt x="98458" y="403935"/>
                  </a:lnTo>
                  <a:lnTo>
                    <a:pt x="98571" y="411338"/>
                  </a:lnTo>
                  <a:lnTo>
                    <a:pt x="98684" y="408969"/>
                  </a:lnTo>
                  <a:lnTo>
                    <a:pt x="98797" y="405119"/>
                  </a:lnTo>
                  <a:lnTo>
                    <a:pt x="98909" y="411931"/>
                  </a:lnTo>
                  <a:lnTo>
                    <a:pt x="99022" y="411042"/>
                  </a:lnTo>
                  <a:lnTo>
                    <a:pt x="99135" y="406008"/>
                  </a:lnTo>
                  <a:lnTo>
                    <a:pt x="99248" y="407192"/>
                  </a:lnTo>
                  <a:lnTo>
                    <a:pt x="99360" y="408673"/>
                  </a:lnTo>
                  <a:lnTo>
                    <a:pt x="99473" y="404231"/>
                  </a:lnTo>
                  <a:lnTo>
                    <a:pt x="99586" y="401270"/>
                  </a:lnTo>
                  <a:lnTo>
                    <a:pt x="99699" y="406600"/>
                  </a:lnTo>
                  <a:lnTo>
                    <a:pt x="99812" y="402158"/>
                  </a:lnTo>
                  <a:lnTo>
                    <a:pt x="99924" y="398604"/>
                  </a:lnTo>
                  <a:lnTo>
                    <a:pt x="100037" y="403639"/>
                  </a:lnTo>
                  <a:lnTo>
                    <a:pt x="100150" y="402454"/>
                  </a:lnTo>
                  <a:lnTo>
                    <a:pt x="100263" y="400381"/>
                  </a:lnTo>
                  <a:lnTo>
                    <a:pt x="100375" y="400381"/>
                  </a:lnTo>
                  <a:lnTo>
                    <a:pt x="100488" y="402158"/>
                  </a:lnTo>
                  <a:lnTo>
                    <a:pt x="100601" y="398308"/>
                  </a:lnTo>
                  <a:lnTo>
                    <a:pt x="100714" y="398012"/>
                  </a:lnTo>
                  <a:lnTo>
                    <a:pt x="100827" y="400381"/>
                  </a:lnTo>
                  <a:lnTo>
                    <a:pt x="100939" y="398604"/>
                  </a:lnTo>
                  <a:lnTo>
                    <a:pt x="101052" y="395051"/>
                  </a:lnTo>
                  <a:lnTo>
                    <a:pt x="101165" y="396235"/>
                  </a:lnTo>
                  <a:lnTo>
                    <a:pt x="101278" y="397124"/>
                  </a:lnTo>
                  <a:lnTo>
                    <a:pt x="101391" y="392089"/>
                  </a:lnTo>
                  <a:lnTo>
                    <a:pt x="101503" y="394458"/>
                  </a:lnTo>
                  <a:lnTo>
                    <a:pt x="101616" y="393570"/>
                  </a:lnTo>
                  <a:lnTo>
                    <a:pt x="101729" y="390905"/>
                  </a:lnTo>
                  <a:lnTo>
                    <a:pt x="101842" y="392089"/>
                  </a:lnTo>
                  <a:lnTo>
                    <a:pt x="101954" y="393570"/>
                  </a:lnTo>
                  <a:lnTo>
                    <a:pt x="102067" y="390312"/>
                  </a:lnTo>
                  <a:lnTo>
                    <a:pt x="102180" y="390312"/>
                  </a:lnTo>
                  <a:lnTo>
                    <a:pt x="102293" y="393866"/>
                  </a:lnTo>
                  <a:lnTo>
                    <a:pt x="102406" y="390905"/>
                  </a:lnTo>
                  <a:lnTo>
                    <a:pt x="102518" y="388536"/>
                  </a:lnTo>
                  <a:lnTo>
                    <a:pt x="102631" y="389128"/>
                  </a:lnTo>
                  <a:lnTo>
                    <a:pt x="102744" y="389128"/>
                  </a:lnTo>
                  <a:lnTo>
                    <a:pt x="102857" y="385870"/>
                  </a:lnTo>
                  <a:lnTo>
                    <a:pt x="102969" y="384982"/>
                  </a:lnTo>
                  <a:lnTo>
                    <a:pt x="103082" y="387943"/>
                  </a:lnTo>
                  <a:lnTo>
                    <a:pt x="103195" y="382909"/>
                  </a:lnTo>
                  <a:lnTo>
                    <a:pt x="103308" y="382909"/>
                  </a:lnTo>
                  <a:lnTo>
                    <a:pt x="103421" y="385278"/>
                  </a:lnTo>
                  <a:lnTo>
                    <a:pt x="103533" y="383205"/>
                  </a:lnTo>
                  <a:lnTo>
                    <a:pt x="103646" y="378467"/>
                  </a:lnTo>
                  <a:lnTo>
                    <a:pt x="103759" y="381724"/>
                  </a:lnTo>
                  <a:lnTo>
                    <a:pt x="103872" y="383501"/>
                  </a:lnTo>
                  <a:lnTo>
                    <a:pt x="103984" y="378467"/>
                  </a:lnTo>
                  <a:lnTo>
                    <a:pt x="104097" y="378763"/>
                  </a:lnTo>
                  <a:lnTo>
                    <a:pt x="104210" y="380540"/>
                  </a:lnTo>
                  <a:lnTo>
                    <a:pt x="104323" y="378467"/>
                  </a:lnTo>
                  <a:lnTo>
                    <a:pt x="104436" y="376394"/>
                  </a:lnTo>
                  <a:lnTo>
                    <a:pt x="104548" y="379651"/>
                  </a:lnTo>
                  <a:lnTo>
                    <a:pt x="104661" y="378763"/>
                  </a:lnTo>
                  <a:lnTo>
                    <a:pt x="104774" y="375802"/>
                  </a:lnTo>
                  <a:lnTo>
                    <a:pt x="104887" y="377875"/>
                  </a:lnTo>
                  <a:lnTo>
                    <a:pt x="105000" y="378763"/>
                  </a:lnTo>
                  <a:lnTo>
                    <a:pt x="105112" y="374913"/>
                  </a:lnTo>
                  <a:lnTo>
                    <a:pt x="105225" y="374321"/>
                  </a:lnTo>
                  <a:lnTo>
                    <a:pt x="105338" y="377578"/>
                  </a:lnTo>
                  <a:lnTo>
                    <a:pt x="105451" y="376394"/>
                  </a:lnTo>
                  <a:lnTo>
                    <a:pt x="105563" y="374321"/>
                  </a:lnTo>
                  <a:lnTo>
                    <a:pt x="105676" y="376098"/>
                  </a:lnTo>
                  <a:lnTo>
                    <a:pt x="105789" y="376986"/>
                  </a:lnTo>
                  <a:lnTo>
                    <a:pt x="105902" y="375209"/>
                  </a:lnTo>
                  <a:lnTo>
                    <a:pt x="106015" y="375505"/>
                  </a:lnTo>
                  <a:lnTo>
                    <a:pt x="106127" y="376690"/>
                  </a:lnTo>
                  <a:lnTo>
                    <a:pt x="106240" y="375505"/>
                  </a:lnTo>
                  <a:lnTo>
                    <a:pt x="106353" y="376098"/>
                  </a:lnTo>
                  <a:lnTo>
                    <a:pt x="106466" y="378171"/>
                  </a:lnTo>
                  <a:lnTo>
                    <a:pt x="106578" y="377282"/>
                  </a:lnTo>
                  <a:lnTo>
                    <a:pt x="106691" y="376394"/>
                  </a:lnTo>
                  <a:lnTo>
                    <a:pt x="106804" y="378171"/>
                  </a:lnTo>
                  <a:lnTo>
                    <a:pt x="106917" y="376986"/>
                  </a:lnTo>
                  <a:lnTo>
                    <a:pt x="107030" y="375209"/>
                  </a:lnTo>
                  <a:lnTo>
                    <a:pt x="107142" y="376098"/>
                  </a:lnTo>
                  <a:lnTo>
                    <a:pt x="107255" y="376690"/>
                  </a:lnTo>
                  <a:lnTo>
                    <a:pt x="107368" y="373432"/>
                  </a:lnTo>
                  <a:lnTo>
                    <a:pt x="107481" y="374025"/>
                  </a:lnTo>
                  <a:lnTo>
                    <a:pt x="107594" y="376690"/>
                  </a:lnTo>
                  <a:lnTo>
                    <a:pt x="107706" y="375209"/>
                  </a:lnTo>
                  <a:lnTo>
                    <a:pt x="107819" y="373136"/>
                  </a:lnTo>
                  <a:lnTo>
                    <a:pt x="107932" y="375505"/>
                  </a:lnTo>
                  <a:lnTo>
                    <a:pt x="108045" y="376986"/>
                  </a:lnTo>
                  <a:lnTo>
                    <a:pt x="108157" y="374617"/>
                  </a:lnTo>
                  <a:lnTo>
                    <a:pt x="108270" y="375505"/>
                  </a:lnTo>
                  <a:lnTo>
                    <a:pt x="108383" y="378171"/>
                  </a:lnTo>
                  <a:lnTo>
                    <a:pt x="108496" y="376394"/>
                  </a:lnTo>
                  <a:lnTo>
                    <a:pt x="108609" y="378467"/>
                  </a:lnTo>
                  <a:lnTo>
                    <a:pt x="108721" y="381724"/>
                  </a:lnTo>
                  <a:lnTo>
                    <a:pt x="108834" y="377282"/>
                  </a:lnTo>
                  <a:lnTo>
                    <a:pt x="108947" y="375802"/>
                  </a:lnTo>
                  <a:lnTo>
                    <a:pt x="109060" y="380836"/>
                  </a:lnTo>
                  <a:lnTo>
                    <a:pt x="109172" y="383501"/>
                  </a:lnTo>
                  <a:lnTo>
                    <a:pt x="109285" y="380244"/>
                  </a:lnTo>
                  <a:lnTo>
                    <a:pt x="109398" y="382021"/>
                  </a:lnTo>
                  <a:lnTo>
                    <a:pt x="109511" y="384982"/>
                  </a:lnTo>
                  <a:lnTo>
                    <a:pt x="109624" y="383797"/>
                  </a:lnTo>
                  <a:lnTo>
                    <a:pt x="109736" y="384390"/>
                  </a:lnTo>
                  <a:lnTo>
                    <a:pt x="109849" y="387055"/>
                  </a:lnTo>
                  <a:lnTo>
                    <a:pt x="109962" y="386463"/>
                  </a:lnTo>
                  <a:lnTo>
                    <a:pt x="110075" y="383797"/>
                  </a:lnTo>
                  <a:lnTo>
                    <a:pt x="110188" y="388239"/>
                  </a:lnTo>
                  <a:lnTo>
                    <a:pt x="110300" y="389128"/>
                  </a:lnTo>
                  <a:lnTo>
                    <a:pt x="110413" y="386167"/>
                  </a:lnTo>
                  <a:lnTo>
                    <a:pt x="110526" y="387055"/>
                  </a:lnTo>
                  <a:lnTo>
                    <a:pt x="110639" y="390905"/>
                  </a:lnTo>
                  <a:lnTo>
                    <a:pt x="110751" y="388239"/>
                  </a:lnTo>
                  <a:lnTo>
                    <a:pt x="110864" y="388239"/>
                  </a:lnTo>
                  <a:lnTo>
                    <a:pt x="110977" y="393570"/>
                  </a:lnTo>
                  <a:lnTo>
                    <a:pt x="111090" y="390905"/>
                  </a:lnTo>
                  <a:lnTo>
                    <a:pt x="111203" y="389424"/>
                  </a:lnTo>
                  <a:lnTo>
                    <a:pt x="111315" y="393570"/>
                  </a:lnTo>
                  <a:lnTo>
                    <a:pt x="111428" y="395347"/>
                  </a:lnTo>
                  <a:lnTo>
                    <a:pt x="111541" y="392089"/>
                  </a:lnTo>
                  <a:lnTo>
                    <a:pt x="111654" y="394162"/>
                  </a:lnTo>
                  <a:lnTo>
                    <a:pt x="111766" y="398308"/>
                  </a:lnTo>
                  <a:lnTo>
                    <a:pt x="111879" y="395347"/>
                  </a:lnTo>
                  <a:lnTo>
                    <a:pt x="111992" y="397716"/>
                  </a:lnTo>
                  <a:lnTo>
                    <a:pt x="112105" y="400974"/>
                  </a:lnTo>
                  <a:lnTo>
                    <a:pt x="112218" y="398901"/>
                  </a:lnTo>
                  <a:lnTo>
                    <a:pt x="112330" y="397420"/>
                  </a:lnTo>
                  <a:lnTo>
                    <a:pt x="112443" y="401270"/>
                  </a:lnTo>
                  <a:lnTo>
                    <a:pt x="112556" y="399789"/>
                  </a:lnTo>
                  <a:lnTo>
                    <a:pt x="112669" y="396531"/>
                  </a:lnTo>
                  <a:lnTo>
                    <a:pt x="112781" y="400677"/>
                  </a:lnTo>
                  <a:lnTo>
                    <a:pt x="112894" y="403343"/>
                  </a:lnTo>
                  <a:lnTo>
                    <a:pt x="113007" y="400381"/>
                  </a:lnTo>
                  <a:lnTo>
                    <a:pt x="113120" y="400974"/>
                  </a:lnTo>
                  <a:lnTo>
                    <a:pt x="113233" y="403935"/>
                  </a:lnTo>
                  <a:lnTo>
                    <a:pt x="113345" y="403047"/>
                  </a:lnTo>
                  <a:lnTo>
                    <a:pt x="113458" y="403047"/>
                  </a:lnTo>
                  <a:lnTo>
                    <a:pt x="113571" y="406304"/>
                  </a:lnTo>
                  <a:lnTo>
                    <a:pt x="113684" y="404823"/>
                  </a:lnTo>
                  <a:lnTo>
                    <a:pt x="113797" y="402158"/>
                  </a:lnTo>
                  <a:lnTo>
                    <a:pt x="113909" y="406008"/>
                  </a:lnTo>
                  <a:lnTo>
                    <a:pt x="114022" y="406008"/>
                  </a:lnTo>
                  <a:lnTo>
                    <a:pt x="114135" y="399789"/>
                  </a:lnTo>
                  <a:lnTo>
                    <a:pt x="114248" y="400677"/>
                  </a:lnTo>
                  <a:lnTo>
                    <a:pt x="114360" y="403343"/>
                  </a:lnTo>
                  <a:lnTo>
                    <a:pt x="114473" y="395347"/>
                  </a:lnTo>
                  <a:lnTo>
                    <a:pt x="114586" y="400085"/>
                  </a:lnTo>
                  <a:lnTo>
                    <a:pt x="114699" y="408081"/>
                  </a:lnTo>
                  <a:lnTo>
                    <a:pt x="114812" y="404527"/>
                  </a:lnTo>
                  <a:lnTo>
                    <a:pt x="114924" y="400381"/>
                  </a:lnTo>
                  <a:lnTo>
                    <a:pt x="115037" y="394458"/>
                  </a:lnTo>
                  <a:lnTo>
                    <a:pt x="115150" y="405712"/>
                  </a:lnTo>
                  <a:lnTo>
                    <a:pt x="115263" y="407785"/>
                  </a:lnTo>
                  <a:lnTo>
                    <a:pt x="115375" y="404231"/>
                  </a:lnTo>
                  <a:lnTo>
                    <a:pt x="115488" y="402750"/>
                  </a:lnTo>
                  <a:lnTo>
                    <a:pt x="115601" y="407192"/>
                  </a:lnTo>
                  <a:lnTo>
                    <a:pt x="115714" y="412819"/>
                  </a:lnTo>
                  <a:lnTo>
                    <a:pt x="115827" y="414596"/>
                  </a:lnTo>
                  <a:lnTo>
                    <a:pt x="115939" y="409265"/>
                  </a:lnTo>
                  <a:lnTo>
                    <a:pt x="116052" y="403343"/>
                  </a:lnTo>
                  <a:lnTo>
                    <a:pt x="116165" y="403935"/>
                  </a:lnTo>
                  <a:lnTo>
                    <a:pt x="116278" y="409562"/>
                  </a:lnTo>
                  <a:lnTo>
                    <a:pt x="116391" y="404823"/>
                  </a:lnTo>
                  <a:lnTo>
                    <a:pt x="116503" y="397420"/>
                  </a:lnTo>
                  <a:lnTo>
                    <a:pt x="116616" y="395643"/>
                  </a:lnTo>
                  <a:lnTo>
                    <a:pt x="116729" y="397716"/>
                  </a:lnTo>
                  <a:lnTo>
                    <a:pt x="116842" y="399493"/>
                  </a:lnTo>
                  <a:lnTo>
                    <a:pt x="116954" y="397716"/>
                  </a:lnTo>
                  <a:lnTo>
                    <a:pt x="117067" y="399493"/>
                  </a:lnTo>
                  <a:lnTo>
                    <a:pt x="117180" y="391497"/>
                  </a:lnTo>
                  <a:lnTo>
                    <a:pt x="117293" y="403935"/>
                  </a:lnTo>
                  <a:lnTo>
                    <a:pt x="117406" y="408673"/>
                  </a:lnTo>
                  <a:lnTo>
                    <a:pt x="117518" y="403935"/>
                  </a:lnTo>
                  <a:lnTo>
                    <a:pt x="117631" y="409562"/>
                  </a:lnTo>
                  <a:lnTo>
                    <a:pt x="117744" y="411635"/>
                  </a:lnTo>
                  <a:lnTo>
                    <a:pt x="117857" y="408673"/>
                  </a:lnTo>
                  <a:lnTo>
                    <a:pt x="117969" y="409562"/>
                  </a:lnTo>
                  <a:lnTo>
                    <a:pt x="118082" y="408673"/>
                  </a:lnTo>
                  <a:lnTo>
                    <a:pt x="118195" y="405119"/>
                  </a:lnTo>
                  <a:lnTo>
                    <a:pt x="118308" y="401566"/>
                  </a:lnTo>
                  <a:lnTo>
                    <a:pt x="118421" y="403639"/>
                  </a:lnTo>
                  <a:lnTo>
                    <a:pt x="118533" y="403935"/>
                  </a:lnTo>
                  <a:lnTo>
                    <a:pt x="118646" y="397420"/>
                  </a:lnTo>
                  <a:lnTo>
                    <a:pt x="118759" y="397124"/>
                  </a:lnTo>
                  <a:lnTo>
                    <a:pt x="118872" y="399493"/>
                  </a:lnTo>
                  <a:lnTo>
                    <a:pt x="118984" y="396531"/>
                  </a:lnTo>
                  <a:lnTo>
                    <a:pt x="119097" y="395643"/>
                  </a:lnTo>
                  <a:lnTo>
                    <a:pt x="119210" y="396235"/>
                  </a:lnTo>
                  <a:lnTo>
                    <a:pt x="119323" y="397124"/>
                  </a:lnTo>
                  <a:lnTo>
                    <a:pt x="119436" y="393570"/>
                  </a:lnTo>
                  <a:lnTo>
                    <a:pt x="119548" y="395347"/>
                  </a:lnTo>
                  <a:lnTo>
                    <a:pt x="119661" y="397716"/>
                  </a:lnTo>
                  <a:lnTo>
                    <a:pt x="119774" y="397124"/>
                  </a:lnTo>
                  <a:lnTo>
                    <a:pt x="119887" y="395347"/>
                  </a:lnTo>
                  <a:lnTo>
                    <a:pt x="120000" y="397420"/>
                  </a:lnTo>
                  <a:lnTo>
                    <a:pt x="120112" y="396235"/>
                  </a:lnTo>
                  <a:lnTo>
                    <a:pt x="120225" y="392682"/>
                  </a:lnTo>
                  <a:lnTo>
                    <a:pt x="120338" y="395347"/>
                  </a:lnTo>
                  <a:lnTo>
                    <a:pt x="120451" y="393570"/>
                  </a:lnTo>
                  <a:lnTo>
                    <a:pt x="120563" y="390609"/>
                  </a:lnTo>
                  <a:lnTo>
                    <a:pt x="120676" y="391497"/>
                  </a:lnTo>
                  <a:lnTo>
                    <a:pt x="120789" y="393274"/>
                  </a:lnTo>
                  <a:lnTo>
                    <a:pt x="120902" y="390905"/>
                  </a:lnTo>
                  <a:lnTo>
                    <a:pt x="121015" y="390016"/>
                  </a:lnTo>
                  <a:lnTo>
                    <a:pt x="121127" y="392385"/>
                  </a:lnTo>
                  <a:lnTo>
                    <a:pt x="121240" y="392089"/>
                  </a:lnTo>
                  <a:lnTo>
                    <a:pt x="121353" y="391793"/>
                  </a:lnTo>
                  <a:lnTo>
                    <a:pt x="121466" y="392089"/>
                  </a:lnTo>
                  <a:lnTo>
                    <a:pt x="121578" y="392385"/>
                  </a:lnTo>
                  <a:lnTo>
                    <a:pt x="121691" y="390609"/>
                  </a:lnTo>
                  <a:lnTo>
                    <a:pt x="121804" y="390609"/>
                  </a:lnTo>
                  <a:lnTo>
                    <a:pt x="121917" y="391793"/>
                  </a:lnTo>
                  <a:lnTo>
                    <a:pt x="122030" y="389424"/>
                  </a:lnTo>
                  <a:lnTo>
                    <a:pt x="122142" y="390312"/>
                  </a:lnTo>
                  <a:lnTo>
                    <a:pt x="122255" y="391497"/>
                  </a:lnTo>
                  <a:lnTo>
                    <a:pt x="122368" y="389424"/>
                  </a:lnTo>
                  <a:lnTo>
                    <a:pt x="122481" y="387943"/>
                  </a:lnTo>
                  <a:lnTo>
                    <a:pt x="122594" y="389424"/>
                  </a:lnTo>
                  <a:lnTo>
                    <a:pt x="122706" y="388832"/>
                  </a:lnTo>
                  <a:lnTo>
                    <a:pt x="122819" y="386759"/>
                  </a:lnTo>
                  <a:lnTo>
                    <a:pt x="122932" y="387647"/>
                  </a:lnTo>
                  <a:lnTo>
                    <a:pt x="123045" y="389128"/>
                  </a:lnTo>
                  <a:lnTo>
                    <a:pt x="123157" y="387055"/>
                  </a:lnTo>
                  <a:lnTo>
                    <a:pt x="123270" y="386463"/>
                  </a:lnTo>
                  <a:lnTo>
                    <a:pt x="123383" y="388832"/>
                  </a:lnTo>
                  <a:lnTo>
                    <a:pt x="123496" y="387055"/>
                  </a:lnTo>
                  <a:lnTo>
                    <a:pt x="123609" y="384982"/>
                  </a:lnTo>
                  <a:lnTo>
                    <a:pt x="123721" y="388239"/>
                  </a:lnTo>
                  <a:lnTo>
                    <a:pt x="123834" y="387055"/>
                  </a:lnTo>
                  <a:lnTo>
                    <a:pt x="123947" y="384094"/>
                  </a:lnTo>
                  <a:lnTo>
                    <a:pt x="124060" y="386463"/>
                  </a:lnTo>
                  <a:lnTo>
                    <a:pt x="124172" y="388239"/>
                  </a:lnTo>
                  <a:lnTo>
                    <a:pt x="124285" y="383797"/>
                  </a:lnTo>
                  <a:lnTo>
                    <a:pt x="124398" y="384390"/>
                  </a:lnTo>
                  <a:lnTo>
                    <a:pt x="124511" y="387351"/>
                  </a:lnTo>
                  <a:lnTo>
                    <a:pt x="124624" y="384982"/>
                  </a:lnTo>
                  <a:lnTo>
                    <a:pt x="124736" y="382613"/>
                  </a:lnTo>
                  <a:lnTo>
                    <a:pt x="124849" y="385870"/>
                  </a:lnTo>
                  <a:lnTo>
                    <a:pt x="124962" y="384686"/>
                  </a:lnTo>
                  <a:lnTo>
                    <a:pt x="125075" y="381428"/>
                  </a:lnTo>
                  <a:lnTo>
                    <a:pt x="125188" y="383501"/>
                  </a:lnTo>
                  <a:lnTo>
                    <a:pt x="125300" y="386463"/>
                  </a:lnTo>
                  <a:lnTo>
                    <a:pt x="125413" y="382909"/>
                  </a:lnTo>
                  <a:lnTo>
                    <a:pt x="125526" y="382909"/>
                  </a:lnTo>
                  <a:lnTo>
                    <a:pt x="125639" y="388239"/>
                  </a:lnTo>
                  <a:lnTo>
                    <a:pt x="125751" y="385574"/>
                  </a:lnTo>
                  <a:lnTo>
                    <a:pt x="125864" y="383797"/>
                  </a:lnTo>
                  <a:lnTo>
                    <a:pt x="125977" y="386167"/>
                  </a:lnTo>
                  <a:lnTo>
                    <a:pt x="126090" y="387351"/>
                  </a:lnTo>
                  <a:lnTo>
                    <a:pt x="126203" y="382909"/>
                  </a:lnTo>
                  <a:lnTo>
                    <a:pt x="126315" y="383501"/>
                  </a:lnTo>
                  <a:lnTo>
                    <a:pt x="126428" y="382613"/>
                  </a:lnTo>
                  <a:lnTo>
                    <a:pt x="126541" y="376690"/>
                  </a:lnTo>
                  <a:lnTo>
                    <a:pt x="126654" y="374321"/>
                  </a:lnTo>
                  <a:lnTo>
                    <a:pt x="126766" y="382613"/>
                  </a:lnTo>
                  <a:lnTo>
                    <a:pt x="126879" y="379948"/>
                  </a:lnTo>
                  <a:lnTo>
                    <a:pt x="126992" y="383501"/>
                  </a:lnTo>
                  <a:lnTo>
                    <a:pt x="127105" y="389720"/>
                  </a:lnTo>
                  <a:lnTo>
                    <a:pt x="127218" y="390016"/>
                  </a:lnTo>
                  <a:lnTo>
                    <a:pt x="127330" y="384094"/>
                  </a:lnTo>
                  <a:lnTo>
                    <a:pt x="127443" y="387055"/>
                  </a:lnTo>
                  <a:lnTo>
                    <a:pt x="127556" y="383205"/>
                  </a:lnTo>
                  <a:lnTo>
                    <a:pt x="127669" y="376690"/>
                  </a:lnTo>
                  <a:lnTo>
                    <a:pt x="127781" y="391201"/>
                  </a:lnTo>
                  <a:lnTo>
                    <a:pt x="127894" y="391201"/>
                  </a:lnTo>
                  <a:lnTo>
                    <a:pt x="128007" y="383797"/>
                  </a:lnTo>
                  <a:lnTo>
                    <a:pt x="128120" y="381724"/>
                  </a:lnTo>
                  <a:lnTo>
                    <a:pt x="128233" y="388239"/>
                  </a:lnTo>
                  <a:lnTo>
                    <a:pt x="128345" y="387943"/>
                  </a:lnTo>
                  <a:lnTo>
                    <a:pt x="128458" y="379948"/>
                  </a:lnTo>
                  <a:lnTo>
                    <a:pt x="128571" y="384686"/>
                  </a:lnTo>
                  <a:lnTo>
                    <a:pt x="128684" y="384390"/>
                  </a:lnTo>
                  <a:lnTo>
                    <a:pt x="128797" y="380540"/>
                  </a:lnTo>
                  <a:lnTo>
                    <a:pt x="128909" y="383501"/>
                  </a:lnTo>
                  <a:lnTo>
                    <a:pt x="129022" y="386463"/>
                  </a:lnTo>
                  <a:lnTo>
                    <a:pt x="129135" y="381724"/>
                  </a:lnTo>
                  <a:lnTo>
                    <a:pt x="129248" y="381132"/>
                  </a:lnTo>
                  <a:lnTo>
                    <a:pt x="129360" y="388239"/>
                  </a:lnTo>
                  <a:lnTo>
                    <a:pt x="129473" y="385574"/>
                  </a:lnTo>
                  <a:lnTo>
                    <a:pt x="129586" y="382909"/>
                  </a:lnTo>
                  <a:lnTo>
                    <a:pt x="129699" y="383797"/>
                  </a:lnTo>
                  <a:lnTo>
                    <a:pt x="129812" y="387647"/>
                  </a:lnTo>
                  <a:lnTo>
                    <a:pt x="129924" y="383205"/>
                  </a:lnTo>
                  <a:lnTo>
                    <a:pt x="130037" y="383501"/>
                  </a:lnTo>
                  <a:lnTo>
                    <a:pt x="130150" y="389720"/>
                  </a:lnTo>
                  <a:lnTo>
                    <a:pt x="130263" y="386759"/>
                  </a:lnTo>
                  <a:lnTo>
                    <a:pt x="130375" y="382909"/>
                  </a:lnTo>
                  <a:lnTo>
                    <a:pt x="130488" y="387943"/>
                  </a:lnTo>
                  <a:lnTo>
                    <a:pt x="130601" y="390609"/>
                  </a:lnTo>
                  <a:lnTo>
                    <a:pt x="130714" y="386167"/>
                  </a:lnTo>
                  <a:lnTo>
                    <a:pt x="130827" y="386463"/>
                  </a:lnTo>
                  <a:lnTo>
                    <a:pt x="130939" y="390312"/>
                  </a:lnTo>
                  <a:lnTo>
                    <a:pt x="131052" y="387351"/>
                  </a:lnTo>
                  <a:lnTo>
                    <a:pt x="131165" y="387055"/>
                  </a:lnTo>
                  <a:lnTo>
                    <a:pt x="131278" y="390905"/>
                  </a:lnTo>
                  <a:lnTo>
                    <a:pt x="131391" y="390312"/>
                  </a:lnTo>
                  <a:lnTo>
                    <a:pt x="131503" y="387647"/>
                  </a:lnTo>
                  <a:lnTo>
                    <a:pt x="131616" y="391201"/>
                  </a:lnTo>
                  <a:lnTo>
                    <a:pt x="131729" y="394458"/>
                  </a:lnTo>
                  <a:lnTo>
                    <a:pt x="131842" y="391201"/>
                  </a:lnTo>
                  <a:lnTo>
                    <a:pt x="131954" y="390016"/>
                  </a:lnTo>
                  <a:lnTo>
                    <a:pt x="132067" y="392682"/>
                  </a:lnTo>
                  <a:lnTo>
                    <a:pt x="132180" y="392089"/>
                  </a:lnTo>
                  <a:lnTo>
                    <a:pt x="132293" y="393274"/>
                  </a:lnTo>
                  <a:lnTo>
                    <a:pt x="132406" y="394162"/>
                  </a:lnTo>
                  <a:lnTo>
                    <a:pt x="132518" y="392089"/>
                  </a:lnTo>
                  <a:lnTo>
                    <a:pt x="132631" y="392978"/>
                  </a:lnTo>
                  <a:lnTo>
                    <a:pt x="132744" y="394162"/>
                  </a:lnTo>
                  <a:lnTo>
                    <a:pt x="132857" y="394458"/>
                  </a:lnTo>
                  <a:lnTo>
                    <a:pt x="132969" y="392089"/>
                  </a:lnTo>
                  <a:lnTo>
                    <a:pt x="133082" y="392385"/>
                  </a:lnTo>
                  <a:lnTo>
                    <a:pt x="133195" y="395051"/>
                  </a:lnTo>
                  <a:lnTo>
                    <a:pt x="133308" y="392978"/>
                  </a:lnTo>
                  <a:lnTo>
                    <a:pt x="133421" y="394458"/>
                  </a:lnTo>
                  <a:lnTo>
                    <a:pt x="133533" y="395347"/>
                  </a:lnTo>
                  <a:lnTo>
                    <a:pt x="133646" y="392089"/>
                  </a:lnTo>
                  <a:lnTo>
                    <a:pt x="133759" y="391201"/>
                  </a:lnTo>
                  <a:lnTo>
                    <a:pt x="133872" y="396531"/>
                  </a:lnTo>
                  <a:lnTo>
                    <a:pt x="133985" y="396531"/>
                  </a:lnTo>
                  <a:lnTo>
                    <a:pt x="134097" y="392089"/>
                  </a:lnTo>
                  <a:lnTo>
                    <a:pt x="134210" y="395051"/>
                  </a:lnTo>
                  <a:lnTo>
                    <a:pt x="134323" y="397124"/>
                  </a:lnTo>
                  <a:lnTo>
                    <a:pt x="134436" y="394458"/>
                  </a:lnTo>
                  <a:lnTo>
                    <a:pt x="134548" y="393570"/>
                  </a:lnTo>
                  <a:lnTo>
                    <a:pt x="134661" y="397716"/>
                  </a:lnTo>
                  <a:lnTo>
                    <a:pt x="134774" y="395347"/>
                  </a:lnTo>
                  <a:lnTo>
                    <a:pt x="134887" y="394162"/>
                  </a:lnTo>
                  <a:lnTo>
                    <a:pt x="135000" y="398604"/>
                  </a:lnTo>
                  <a:lnTo>
                    <a:pt x="135112" y="399197"/>
                  </a:lnTo>
                  <a:lnTo>
                    <a:pt x="135225" y="394755"/>
                  </a:lnTo>
                  <a:lnTo>
                    <a:pt x="135338" y="396531"/>
                  </a:lnTo>
                  <a:lnTo>
                    <a:pt x="135451" y="399789"/>
                  </a:lnTo>
                  <a:lnTo>
                    <a:pt x="135563" y="396235"/>
                  </a:lnTo>
                  <a:lnTo>
                    <a:pt x="135676" y="395347"/>
                  </a:lnTo>
                  <a:lnTo>
                    <a:pt x="135789" y="401270"/>
                  </a:lnTo>
                  <a:lnTo>
                    <a:pt x="135902" y="398901"/>
                  </a:lnTo>
                  <a:lnTo>
                    <a:pt x="136015" y="395939"/>
                  </a:lnTo>
                  <a:lnTo>
                    <a:pt x="136127" y="397420"/>
                  </a:lnTo>
                  <a:lnTo>
                    <a:pt x="136240" y="400974"/>
                  </a:lnTo>
                  <a:lnTo>
                    <a:pt x="136353" y="396531"/>
                  </a:lnTo>
                  <a:lnTo>
                    <a:pt x="136466" y="397124"/>
                  </a:lnTo>
                  <a:lnTo>
                    <a:pt x="136578" y="399493"/>
                  </a:lnTo>
                  <a:lnTo>
                    <a:pt x="136691" y="394162"/>
                  </a:lnTo>
                  <a:lnTo>
                    <a:pt x="136804" y="396531"/>
                  </a:lnTo>
                  <a:lnTo>
                    <a:pt x="136917" y="395939"/>
                  </a:lnTo>
                  <a:lnTo>
                    <a:pt x="137030" y="395347"/>
                  </a:lnTo>
                  <a:lnTo>
                    <a:pt x="137142" y="396531"/>
                  </a:lnTo>
                  <a:lnTo>
                    <a:pt x="137255" y="396235"/>
                  </a:lnTo>
                  <a:lnTo>
                    <a:pt x="137368" y="400677"/>
                  </a:lnTo>
                  <a:lnTo>
                    <a:pt x="137481" y="398604"/>
                  </a:lnTo>
                  <a:lnTo>
                    <a:pt x="137594" y="397420"/>
                  </a:lnTo>
                  <a:lnTo>
                    <a:pt x="137706" y="399789"/>
                  </a:lnTo>
                  <a:lnTo>
                    <a:pt x="137819" y="398308"/>
                  </a:lnTo>
                  <a:lnTo>
                    <a:pt x="137932" y="398308"/>
                  </a:lnTo>
                  <a:lnTo>
                    <a:pt x="138045" y="398901"/>
                  </a:lnTo>
                  <a:lnTo>
                    <a:pt x="138157" y="397124"/>
                  </a:lnTo>
                  <a:lnTo>
                    <a:pt x="138270" y="395347"/>
                  </a:lnTo>
                  <a:lnTo>
                    <a:pt x="138383" y="398901"/>
                  </a:lnTo>
                  <a:lnTo>
                    <a:pt x="138496" y="397124"/>
                  </a:lnTo>
                  <a:lnTo>
                    <a:pt x="138609" y="393570"/>
                  </a:lnTo>
                  <a:lnTo>
                    <a:pt x="138721" y="394755"/>
                  </a:lnTo>
                  <a:lnTo>
                    <a:pt x="138834" y="394458"/>
                  </a:lnTo>
                  <a:lnTo>
                    <a:pt x="138947" y="393274"/>
                  </a:lnTo>
                  <a:lnTo>
                    <a:pt x="139060" y="392089"/>
                  </a:lnTo>
                  <a:lnTo>
                    <a:pt x="139172" y="394162"/>
                  </a:lnTo>
                  <a:lnTo>
                    <a:pt x="139285" y="390609"/>
                  </a:lnTo>
                  <a:lnTo>
                    <a:pt x="139398" y="390312"/>
                  </a:lnTo>
                  <a:lnTo>
                    <a:pt x="139511" y="395051"/>
                  </a:lnTo>
                  <a:lnTo>
                    <a:pt x="139624" y="392978"/>
                  </a:lnTo>
                  <a:lnTo>
                    <a:pt x="139736" y="386167"/>
                  </a:lnTo>
                  <a:lnTo>
                    <a:pt x="139849" y="389128"/>
                  </a:lnTo>
                  <a:lnTo>
                    <a:pt x="139962" y="395643"/>
                  </a:lnTo>
                  <a:lnTo>
                    <a:pt x="140075" y="391201"/>
                  </a:lnTo>
                  <a:lnTo>
                    <a:pt x="140188" y="386463"/>
                  </a:lnTo>
                  <a:lnTo>
                    <a:pt x="140300" y="387351"/>
                  </a:lnTo>
                  <a:lnTo>
                    <a:pt x="140413" y="392682"/>
                  </a:lnTo>
                  <a:lnTo>
                    <a:pt x="140526" y="393570"/>
                  </a:lnTo>
                  <a:lnTo>
                    <a:pt x="140639" y="392089"/>
                  </a:lnTo>
                  <a:lnTo>
                    <a:pt x="140751" y="387943"/>
                  </a:lnTo>
                  <a:lnTo>
                    <a:pt x="140864" y="382909"/>
                  </a:lnTo>
                  <a:lnTo>
                    <a:pt x="140977" y="393274"/>
                  </a:lnTo>
                  <a:lnTo>
                    <a:pt x="141090" y="397420"/>
                  </a:lnTo>
                  <a:lnTo>
                    <a:pt x="141203" y="389128"/>
                  </a:lnTo>
                  <a:lnTo>
                    <a:pt x="141315" y="381724"/>
                  </a:lnTo>
                  <a:lnTo>
                    <a:pt x="141428" y="388239"/>
                  </a:lnTo>
                  <a:lnTo>
                    <a:pt x="141541" y="393274"/>
                  </a:lnTo>
                  <a:lnTo>
                    <a:pt x="141654" y="388536"/>
                  </a:lnTo>
                  <a:lnTo>
                    <a:pt x="141766" y="383501"/>
                  </a:lnTo>
                  <a:lnTo>
                    <a:pt x="141879" y="384390"/>
                  </a:lnTo>
                  <a:lnTo>
                    <a:pt x="141992" y="385278"/>
                  </a:lnTo>
                  <a:lnTo>
                    <a:pt x="142105" y="387943"/>
                  </a:lnTo>
                  <a:lnTo>
                    <a:pt x="142218" y="387055"/>
                  </a:lnTo>
                  <a:lnTo>
                    <a:pt x="142330" y="382021"/>
                  </a:lnTo>
                  <a:lnTo>
                    <a:pt x="142443" y="380244"/>
                  </a:lnTo>
                  <a:lnTo>
                    <a:pt x="142556" y="386463"/>
                  </a:lnTo>
                  <a:lnTo>
                    <a:pt x="142669" y="385574"/>
                  </a:lnTo>
                  <a:lnTo>
                    <a:pt x="142781" y="382021"/>
                  </a:lnTo>
                  <a:lnTo>
                    <a:pt x="142894" y="381428"/>
                  </a:lnTo>
                  <a:lnTo>
                    <a:pt x="143007" y="380540"/>
                  </a:lnTo>
                  <a:lnTo>
                    <a:pt x="143120" y="381428"/>
                  </a:lnTo>
                  <a:lnTo>
                    <a:pt x="143233" y="382909"/>
                  </a:lnTo>
                  <a:lnTo>
                    <a:pt x="143345" y="383205"/>
                  </a:lnTo>
                  <a:lnTo>
                    <a:pt x="143458" y="378467"/>
                  </a:lnTo>
                  <a:lnTo>
                    <a:pt x="143571" y="380244"/>
                  </a:lnTo>
                  <a:lnTo>
                    <a:pt x="143684" y="382021"/>
                  </a:lnTo>
                  <a:lnTo>
                    <a:pt x="143797" y="380836"/>
                  </a:lnTo>
                  <a:lnTo>
                    <a:pt x="143909" y="380244"/>
                  </a:lnTo>
                  <a:lnTo>
                    <a:pt x="144022" y="382909"/>
                  </a:lnTo>
                  <a:lnTo>
                    <a:pt x="144135" y="382317"/>
                  </a:lnTo>
                  <a:lnTo>
                    <a:pt x="144248" y="381724"/>
                  </a:lnTo>
                  <a:lnTo>
                    <a:pt x="144360" y="383501"/>
                  </a:lnTo>
                  <a:lnTo>
                    <a:pt x="144473" y="384390"/>
                  </a:lnTo>
                  <a:lnTo>
                    <a:pt x="144586" y="379651"/>
                  </a:lnTo>
                  <a:lnTo>
                    <a:pt x="144699" y="380836"/>
                  </a:lnTo>
                  <a:lnTo>
                    <a:pt x="144812" y="383797"/>
                  </a:lnTo>
                  <a:lnTo>
                    <a:pt x="144924" y="380836"/>
                  </a:lnTo>
                  <a:lnTo>
                    <a:pt x="145037" y="380244"/>
                  </a:lnTo>
                  <a:lnTo>
                    <a:pt x="145150" y="382317"/>
                  </a:lnTo>
                  <a:lnTo>
                    <a:pt x="145263" y="382909"/>
                  </a:lnTo>
                  <a:lnTo>
                    <a:pt x="145375" y="379355"/>
                  </a:lnTo>
                  <a:lnTo>
                    <a:pt x="145488" y="381428"/>
                  </a:lnTo>
                  <a:lnTo>
                    <a:pt x="145601" y="382909"/>
                  </a:lnTo>
                  <a:lnTo>
                    <a:pt x="145714" y="378467"/>
                  </a:lnTo>
                  <a:lnTo>
                    <a:pt x="145827" y="379651"/>
                  </a:lnTo>
                  <a:lnTo>
                    <a:pt x="145939" y="383501"/>
                  </a:lnTo>
                  <a:lnTo>
                    <a:pt x="146052" y="382317"/>
                  </a:lnTo>
                  <a:lnTo>
                    <a:pt x="146165" y="379651"/>
                  </a:lnTo>
                  <a:lnTo>
                    <a:pt x="146278" y="383205"/>
                  </a:lnTo>
                  <a:lnTo>
                    <a:pt x="146391" y="383797"/>
                  </a:lnTo>
                  <a:lnTo>
                    <a:pt x="146503" y="380540"/>
                  </a:lnTo>
                  <a:lnTo>
                    <a:pt x="146616" y="382317"/>
                  </a:lnTo>
                  <a:lnTo>
                    <a:pt x="146729" y="384686"/>
                  </a:lnTo>
                  <a:lnTo>
                    <a:pt x="146842" y="382909"/>
                  </a:lnTo>
                  <a:lnTo>
                    <a:pt x="146954" y="380836"/>
                  </a:lnTo>
                  <a:lnTo>
                    <a:pt x="147067" y="385574"/>
                  </a:lnTo>
                  <a:lnTo>
                    <a:pt x="147180" y="384982"/>
                  </a:lnTo>
                  <a:lnTo>
                    <a:pt x="147293" y="381428"/>
                  </a:lnTo>
                  <a:lnTo>
                    <a:pt x="147406" y="384094"/>
                  </a:lnTo>
                  <a:lnTo>
                    <a:pt x="147518" y="385870"/>
                  </a:lnTo>
                  <a:lnTo>
                    <a:pt x="147631" y="383797"/>
                  </a:lnTo>
                  <a:lnTo>
                    <a:pt x="147744" y="384982"/>
                  </a:lnTo>
                  <a:lnTo>
                    <a:pt x="147857" y="389128"/>
                  </a:lnTo>
                  <a:lnTo>
                    <a:pt x="147969" y="386167"/>
                  </a:lnTo>
                  <a:lnTo>
                    <a:pt x="148082" y="387055"/>
                  </a:lnTo>
                  <a:lnTo>
                    <a:pt x="148195" y="390312"/>
                  </a:lnTo>
                  <a:lnTo>
                    <a:pt x="148308" y="390905"/>
                  </a:lnTo>
                  <a:lnTo>
                    <a:pt x="148421" y="388536"/>
                  </a:lnTo>
                  <a:lnTo>
                    <a:pt x="148533" y="390312"/>
                  </a:lnTo>
                  <a:lnTo>
                    <a:pt x="148646" y="392682"/>
                  </a:lnTo>
                  <a:lnTo>
                    <a:pt x="148759" y="390905"/>
                  </a:lnTo>
                  <a:lnTo>
                    <a:pt x="148872" y="391201"/>
                  </a:lnTo>
                  <a:lnTo>
                    <a:pt x="148985" y="393570"/>
                  </a:lnTo>
                  <a:lnTo>
                    <a:pt x="149097" y="390016"/>
                  </a:lnTo>
                  <a:lnTo>
                    <a:pt x="149210" y="389720"/>
                  </a:lnTo>
                  <a:lnTo>
                    <a:pt x="149323" y="392682"/>
                  </a:lnTo>
                  <a:lnTo>
                    <a:pt x="149436" y="392089"/>
                  </a:lnTo>
                  <a:lnTo>
                    <a:pt x="149548" y="390016"/>
                  </a:lnTo>
                  <a:lnTo>
                    <a:pt x="149661" y="393570"/>
                  </a:lnTo>
                  <a:lnTo>
                    <a:pt x="149774" y="395051"/>
                  </a:lnTo>
                  <a:lnTo>
                    <a:pt x="149887" y="391793"/>
                  </a:lnTo>
                  <a:lnTo>
                    <a:pt x="150000" y="392682"/>
                  </a:lnTo>
                  <a:lnTo>
                    <a:pt x="150112" y="395939"/>
                  </a:lnTo>
                  <a:lnTo>
                    <a:pt x="150225" y="393866"/>
                  </a:lnTo>
                  <a:lnTo>
                    <a:pt x="150338" y="393274"/>
                  </a:lnTo>
                  <a:lnTo>
                    <a:pt x="150451" y="397124"/>
                  </a:lnTo>
                  <a:lnTo>
                    <a:pt x="150563" y="395939"/>
                  </a:lnTo>
                  <a:lnTo>
                    <a:pt x="150676" y="394162"/>
                  </a:lnTo>
                  <a:lnTo>
                    <a:pt x="150789" y="397420"/>
                  </a:lnTo>
                  <a:lnTo>
                    <a:pt x="150902" y="398604"/>
                  </a:lnTo>
                  <a:lnTo>
                    <a:pt x="151015" y="395643"/>
                  </a:lnTo>
                  <a:lnTo>
                    <a:pt x="151127" y="397420"/>
                  </a:lnTo>
                  <a:lnTo>
                    <a:pt x="151240" y="401566"/>
                  </a:lnTo>
                  <a:lnTo>
                    <a:pt x="151353" y="398308"/>
                  </a:lnTo>
                  <a:lnTo>
                    <a:pt x="151466" y="398012"/>
                  </a:lnTo>
                  <a:lnTo>
                    <a:pt x="151578" y="402158"/>
                  </a:lnTo>
                  <a:lnTo>
                    <a:pt x="151691" y="398901"/>
                  </a:lnTo>
                  <a:lnTo>
                    <a:pt x="151804" y="395347"/>
                  </a:lnTo>
                  <a:lnTo>
                    <a:pt x="151917" y="403639"/>
                  </a:lnTo>
                  <a:lnTo>
                    <a:pt x="152030" y="400677"/>
                  </a:lnTo>
                  <a:lnTo>
                    <a:pt x="152142" y="387647"/>
                  </a:lnTo>
                  <a:lnTo>
                    <a:pt x="152255" y="405416"/>
                  </a:lnTo>
                  <a:lnTo>
                    <a:pt x="152368" y="413411"/>
                  </a:lnTo>
                  <a:lnTo>
                    <a:pt x="152481" y="406304"/>
                  </a:lnTo>
                  <a:lnTo>
                    <a:pt x="152594" y="398604"/>
                  </a:lnTo>
                  <a:lnTo>
                    <a:pt x="152706" y="401862"/>
                  </a:lnTo>
                  <a:lnTo>
                    <a:pt x="152819" y="407785"/>
                  </a:lnTo>
                  <a:lnTo>
                    <a:pt x="152932" y="396828"/>
                  </a:lnTo>
                  <a:lnTo>
                    <a:pt x="153045" y="402454"/>
                  </a:lnTo>
                  <a:lnTo>
                    <a:pt x="153157" y="399493"/>
                  </a:lnTo>
                  <a:lnTo>
                    <a:pt x="153270" y="406600"/>
                  </a:lnTo>
                  <a:lnTo>
                    <a:pt x="153383" y="406008"/>
                  </a:lnTo>
                  <a:lnTo>
                    <a:pt x="153496" y="411635"/>
                  </a:lnTo>
                  <a:lnTo>
                    <a:pt x="153609" y="405416"/>
                  </a:lnTo>
                  <a:lnTo>
                    <a:pt x="153721" y="402454"/>
                  </a:lnTo>
                  <a:lnTo>
                    <a:pt x="153834" y="405712"/>
                  </a:lnTo>
                  <a:lnTo>
                    <a:pt x="153947" y="403047"/>
                  </a:lnTo>
                  <a:lnTo>
                    <a:pt x="154060" y="400381"/>
                  </a:lnTo>
                  <a:lnTo>
                    <a:pt x="154172" y="397124"/>
                  </a:lnTo>
                  <a:lnTo>
                    <a:pt x="154285" y="402750"/>
                  </a:lnTo>
                  <a:lnTo>
                    <a:pt x="154398" y="395643"/>
                  </a:lnTo>
                  <a:lnTo>
                    <a:pt x="154511" y="397124"/>
                  </a:lnTo>
                  <a:lnTo>
                    <a:pt x="154624" y="398604"/>
                  </a:lnTo>
                  <a:lnTo>
                    <a:pt x="154736" y="395347"/>
                  </a:lnTo>
                  <a:lnTo>
                    <a:pt x="154849" y="394162"/>
                  </a:lnTo>
                  <a:lnTo>
                    <a:pt x="154962" y="400974"/>
                  </a:lnTo>
                  <a:lnTo>
                    <a:pt x="155075" y="395347"/>
                  </a:lnTo>
                  <a:lnTo>
                    <a:pt x="155188" y="398604"/>
                  </a:lnTo>
                  <a:lnTo>
                    <a:pt x="155300" y="401270"/>
                  </a:lnTo>
                  <a:lnTo>
                    <a:pt x="155413" y="392978"/>
                  </a:lnTo>
                  <a:lnTo>
                    <a:pt x="155526" y="407192"/>
                  </a:lnTo>
                  <a:lnTo>
                    <a:pt x="155639" y="401862"/>
                  </a:lnTo>
                  <a:lnTo>
                    <a:pt x="155751" y="406896"/>
                  </a:lnTo>
                  <a:lnTo>
                    <a:pt x="155864" y="408969"/>
                  </a:lnTo>
                  <a:lnTo>
                    <a:pt x="155977" y="409265"/>
                  </a:lnTo>
                  <a:lnTo>
                    <a:pt x="156090" y="406008"/>
                  </a:lnTo>
                  <a:lnTo>
                    <a:pt x="156203" y="406008"/>
                  </a:lnTo>
                  <a:lnTo>
                    <a:pt x="156315" y="402750"/>
                  </a:lnTo>
                  <a:lnTo>
                    <a:pt x="156428" y="401862"/>
                  </a:lnTo>
                  <a:lnTo>
                    <a:pt x="156541" y="400677"/>
                  </a:lnTo>
                  <a:lnTo>
                    <a:pt x="156654" y="396531"/>
                  </a:lnTo>
                  <a:lnTo>
                    <a:pt x="156766" y="399197"/>
                  </a:lnTo>
                  <a:lnTo>
                    <a:pt x="156879" y="393274"/>
                  </a:lnTo>
                  <a:lnTo>
                    <a:pt x="156992" y="394162"/>
                  </a:lnTo>
                  <a:lnTo>
                    <a:pt x="157105" y="393866"/>
                  </a:lnTo>
                  <a:lnTo>
                    <a:pt x="157218" y="393570"/>
                  </a:lnTo>
                  <a:lnTo>
                    <a:pt x="157330" y="393570"/>
                  </a:lnTo>
                  <a:lnTo>
                    <a:pt x="157443" y="388239"/>
                  </a:lnTo>
                  <a:lnTo>
                    <a:pt x="157556" y="386463"/>
                  </a:lnTo>
                  <a:lnTo>
                    <a:pt x="157669" y="378171"/>
                  </a:lnTo>
                  <a:lnTo>
                    <a:pt x="157782" y="392089"/>
                  </a:lnTo>
                  <a:lnTo>
                    <a:pt x="157894" y="401566"/>
                  </a:lnTo>
                  <a:lnTo>
                    <a:pt x="158007" y="398604"/>
                  </a:lnTo>
                  <a:lnTo>
                    <a:pt x="158120" y="390016"/>
                  </a:lnTo>
                  <a:lnTo>
                    <a:pt x="158233" y="394755"/>
                  </a:lnTo>
                  <a:lnTo>
                    <a:pt x="158345" y="398901"/>
                  </a:lnTo>
                  <a:lnTo>
                    <a:pt x="158458" y="394755"/>
                  </a:lnTo>
                  <a:lnTo>
                    <a:pt x="158571" y="391793"/>
                  </a:lnTo>
                  <a:lnTo>
                    <a:pt x="158684" y="391201"/>
                  </a:lnTo>
                  <a:lnTo>
                    <a:pt x="158797" y="392089"/>
                  </a:lnTo>
                  <a:lnTo>
                    <a:pt x="158909" y="393274"/>
                  </a:lnTo>
                  <a:lnTo>
                    <a:pt x="159022" y="392682"/>
                  </a:lnTo>
                  <a:lnTo>
                    <a:pt x="159135" y="388239"/>
                  </a:lnTo>
                  <a:lnTo>
                    <a:pt x="159248" y="384982"/>
                  </a:lnTo>
                  <a:lnTo>
                    <a:pt x="159360" y="388239"/>
                  </a:lnTo>
                  <a:lnTo>
                    <a:pt x="159473" y="392385"/>
                  </a:lnTo>
                  <a:lnTo>
                    <a:pt x="159586" y="387647"/>
                  </a:lnTo>
                  <a:lnTo>
                    <a:pt x="159699" y="381724"/>
                  </a:lnTo>
                  <a:lnTo>
                    <a:pt x="159812" y="384982"/>
                  </a:lnTo>
                  <a:lnTo>
                    <a:pt x="159924" y="387055"/>
                  </a:lnTo>
                  <a:lnTo>
                    <a:pt x="160037" y="384686"/>
                  </a:lnTo>
                  <a:lnTo>
                    <a:pt x="160150" y="384982"/>
                  </a:lnTo>
                  <a:lnTo>
                    <a:pt x="160263" y="385278"/>
                  </a:lnTo>
                  <a:lnTo>
                    <a:pt x="160375" y="381428"/>
                  </a:lnTo>
                  <a:lnTo>
                    <a:pt x="160488" y="379651"/>
                  </a:lnTo>
                  <a:lnTo>
                    <a:pt x="160601" y="371359"/>
                  </a:lnTo>
                  <a:lnTo>
                    <a:pt x="160714" y="380244"/>
                  </a:lnTo>
                  <a:lnTo>
                    <a:pt x="160827" y="384390"/>
                  </a:lnTo>
                  <a:lnTo>
                    <a:pt x="160939" y="389128"/>
                  </a:lnTo>
                  <a:lnTo>
                    <a:pt x="161052" y="384686"/>
                  </a:lnTo>
                  <a:lnTo>
                    <a:pt x="161165" y="371952"/>
                  </a:lnTo>
                  <a:lnTo>
                    <a:pt x="161278" y="381724"/>
                  </a:lnTo>
                  <a:lnTo>
                    <a:pt x="161391" y="401862"/>
                  </a:lnTo>
                  <a:lnTo>
                    <a:pt x="161503" y="395347"/>
                  </a:lnTo>
                  <a:lnTo>
                    <a:pt x="161616" y="383797"/>
                  </a:lnTo>
                  <a:lnTo>
                    <a:pt x="161729" y="390905"/>
                  </a:lnTo>
                  <a:lnTo>
                    <a:pt x="161842" y="392089"/>
                  </a:lnTo>
                  <a:lnTo>
                    <a:pt x="161954" y="392089"/>
                  </a:lnTo>
                  <a:lnTo>
                    <a:pt x="162067" y="387055"/>
                  </a:lnTo>
                  <a:lnTo>
                    <a:pt x="162180" y="382909"/>
                  </a:lnTo>
                  <a:lnTo>
                    <a:pt x="162293" y="382613"/>
                  </a:lnTo>
                  <a:lnTo>
                    <a:pt x="162406" y="385870"/>
                  </a:lnTo>
                  <a:lnTo>
                    <a:pt x="162518" y="391201"/>
                  </a:lnTo>
                  <a:lnTo>
                    <a:pt x="162631" y="381724"/>
                  </a:lnTo>
                  <a:lnTo>
                    <a:pt x="162744" y="377578"/>
                  </a:lnTo>
                  <a:lnTo>
                    <a:pt x="162857" y="383797"/>
                  </a:lnTo>
                  <a:lnTo>
                    <a:pt x="162969" y="386167"/>
                  </a:lnTo>
                  <a:lnTo>
                    <a:pt x="163082" y="383797"/>
                  </a:lnTo>
                  <a:lnTo>
                    <a:pt x="163195" y="383501"/>
                  </a:lnTo>
                  <a:lnTo>
                    <a:pt x="163308" y="379651"/>
                  </a:lnTo>
                  <a:lnTo>
                    <a:pt x="163421" y="379059"/>
                  </a:lnTo>
                  <a:lnTo>
                    <a:pt x="163533" y="389720"/>
                  </a:lnTo>
                  <a:lnTo>
                    <a:pt x="163646" y="387943"/>
                  </a:lnTo>
                  <a:lnTo>
                    <a:pt x="163759" y="379651"/>
                  </a:lnTo>
                  <a:lnTo>
                    <a:pt x="163872" y="385574"/>
                  </a:lnTo>
                  <a:lnTo>
                    <a:pt x="163985" y="391201"/>
                  </a:lnTo>
                  <a:lnTo>
                    <a:pt x="164097" y="389720"/>
                  </a:lnTo>
                  <a:lnTo>
                    <a:pt x="164210" y="385870"/>
                  </a:lnTo>
                  <a:lnTo>
                    <a:pt x="164323" y="388536"/>
                  </a:lnTo>
                  <a:lnTo>
                    <a:pt x="164436" y="390609"/>
                  </a:lnTo>
                  <a:lnTo>
                    <a:pt x="164548" y="387943"/>
                  </a:lnTo>
                  <a:lnTo>
                    <a:pt x="164661" y="391201"/>
                  </a:lnTo>
                  <a:lnTo>
                    <a:pt x="164774" y="390312"/>
                  </a:lnTo>
                  <a:lnTo>
                    <a:pt x="164887" y="384982"/>
                  </a:lnTo>
                  <a:lnTo>
                    <a:pt x="165000" y="386463"/>
                  </a:lnTo>
                  <a:lnTo>
                    <a:pt x="165112" y="391201"/>
                  </a:lnTo>
                  <a:lnTo>
                    <a:pt x="165225" y="388239"/>
                  </a:lnTo>
                  <a:lnTo>
                    <a:pt x="165338" y="385278"/>
                  </a:lnTo>
                  <a:lnTo>
                    <a:pt x="165451" y="389424"/>
                  </a:lnTo>
                  <a:lnTo>
                    <a:pt x="165563" y="388536"/>
                  </a:lnTo>
                  <a:lnTo>
                    <a:pt x="165676" y="387351"/>
                  </a:lnTo>
                  <a:lnTo>
                    <a:pt x="165789" y="388239"/>
                  </a:lnTo>
                  <a:lnTo>
                    <a:pt x="165902" y="392089"/>
                  </a:lnTo>
                  <a:lnTo>
                    <a:pt x="166015" y="388239"/>
                  </a:lnTo>
                  <a:lnTo>
                    <a:pt x="166127" y="387055"/>
                  </a:lnTo>
                  <a:lnTo>
                    <a:pt x="166240" y="394162"/>
                  </a:lnTo>
                  <a:lnTo>
                    <a:pt x="166353" y="391497"/>
                  </a:lnTo>
                  <a:lnTo>
                    <a:pt x="166466" y="388239"/>
                  </a:lnTo>
                  <a:lnTo>
                    <a:pt x="166578" y="390905"/>
                  </a:lnTo>
                  <a:lnTo>
                    <a:pt x="166691" y="393274"/>
                  </a:lnTo>
                  <a:lnTo>
                    <a:pt x="166804" y="390016"/>
                  </a:lnTo>
                  <a:lnTo>
                    <a:pt x="166917" y="391201"/>
                  </a:lnTo>
                  <a:lnTo>
                    <a:pt x="167030" y="395347"/>
                  </a:lnTo>
                  <a:lnTo>
                    <a:pt x="167142" y="392682"/>
                  </a:lnTo>
                  <a:lnTo>
                    <a:pt x="167255" y="392089"/>
                  </a:lnTo>
                  <a:lnTo>
                    <a:pt x="167368" y="394458"/>
                  </a:lnTo>
                  <a:lnTo>
                    <a:pt x="167481" y="395051"/>
                  </a:lnTo>
                  <a:lnTo>
                    <a:pt x="167594" y="391201"/>
                  </a:lnTo>
                  <a:lnTo>
                    <a:pt x="167706" y="394162"/>
                  </a:lnTo>
                  <a:lnTo>
                    <a:pt x="167819" y="396531"/>
                  </a:lnTo>
                  <a:lnTo>
                    <a:pt x="167932" y="393274"/>
                  </a:lnTo>
                  <a:lnTo>
                    <a:pt x="168045" y="393866"/>
                  </a:lnTo>
                  <a:lnTo>
                    <a:pt x="168157" y="396531"/>
                  </a:lnTo>
                  <a:lnTo>
                    <a:pt x="168270" y="394162"/>
                  </a:lnTo>
                  <a:lnTo>
                    <a:pt x="168383" y="393274"/>
                  </a:lnTo>
                  <a:lnTo>
                    <a:pt x="168496" y="395051"/>
                  </a:lnTo>
                  <a:lnTo>
                    <a:pt x="168609" y="394458"/>
                  </a:lnTo>
                  <a:lnTo>
                    <a:pt x="168721" y="392978"/>
                  </a:lnTo>
                  <a:lnTo>
                    <a:pt x="168834" y="394162"/>
                  </a:lnTo>
                  <a:lnTo>
                    <a:pt x="168947" y="394458"/>
                  </a:lnTo>
                  <a:lnTo>
                    <a:pt x="169060" y="394162"/>
                  </a:lnTo>
                  <a:lnTo>
                    <a:pt x="169172" y="394458"/>
                  </a:lnTo>
                  <a:lnTo>
                    <a:pt x="169285" y="395643"/>
                  </a:lnTo>
                  <a:lnTo>
                    <a:pt x="169398" y="392089"/>
                  </a:lnTo>
                  <a:lnTo>
                    <a:pt x="169511" y="390905"/>
                  </a:lnTo>
                  <a:lnTo>
                    <a:pt x="169624" y="399493"/>
                  </a:lnTo>
                  <a:lnTo>
                    <a:pt x="169736" y="396531"/>
                  </a:lnTo>
                  <a:lnTo>
                    <a:pt x="169849" y="395347"/>
                  </a:lnTo>
                  <a:lnTo>
                    <a:pt x="169962" y="396531"/>
                  </a:lnTo>
                  <a:lnTo>
                    <a:pt x="170075" y="395347"/>
                  </a:lnTo>
                  <a:lnTo>
                    <a:pt x="170188" y="393274"/>
                  </a:lnTo>
                  <a:lnTo>
                    <a:pt x="170300" y="394458"/>
                  </a:lnTo>
                  <a:lnTo>
                    <a:pt x="170413" y="395347"/>
                  </a:lnTo>
                  <a:lnTo>
                    <a:pt x="170526" y="390312"/>
                  </a:lnTo>
                  <a:lnTo>
                    <a:pt x="170639" y="393866"/>
                  </a:lnTo>
                  <a:lnTo>
                    <a:pt x="170751" y="395347"/>
                  </a:lnTo>
                  <a:lnTo>
                    <a:pt x="170864" y="395347"/>
                  </a:lnTo>
                  <a:lnTo>
                    <a:pt x="170977" y="393570"/>
                  </a:lnTo>
                  <a:lnTo>
                    <a:pt x="171090" y="395939"/>
                  </a:lnTo>
                  <a:lnTo>
                    <a:pt x="171203" y="396828"/>
                  </a:lnTo>
                  <a:lnTo>
                    <a:pt x="171315" y="392089"/>
                  </a:lnTo>
                  <a:lnTo>
                    <a:pt x="171428" y="394162"/>
                  </a:lnTo>
                  <a:lnTo>
                    <a:pt x="171541" y="395051"/>
                  </a:lnTo>
                  <a:lnTo>
                    <a:pt x="171654" y="391793"/>
                  </a:lnTo>
                  <a:lnTo>
                    <a:pt x="171766" y="391497"/>
                  </a:lnTo>
                  <a:lnTo>
                    <a:pt x="171879" y="394162"/>
                  </a:lnTo>
                  <a:lnTo>
                    <a:pt x="171992" y="393570"/>
                  </a:lnTo>
                  <a:lnTo>
                    <a:pt x="172105" y="390905"/>
                  </a:lnTo>
                  <a:lnTo>
                    <a:pt x="172218" y="391793"/>
                  </a:lnTo>
                  <a:lnTo>
                    <a:pt x="172330" y="391793"/>
                  </a:lnTo>
                  <a:lnTo>
                    <a:pt x="172443" y="391201"/>
                  </a:lnTo>
                  <a:lnTo>
                    <a:pt x="172556" y="391497"/>
                  </a:lnTo>
                  <a:lnTo>
                    <a:pt x="172669" y="392682"/>
                  </a:lnTo>
                  <a:lnTo>
                    <a:pt x="172782" y="391201"/>
                  </a:lnTo>
                  <a:lnTo>
                    <a:pt x="172894" y="391201"/>
                  </a:lnTo>
                  <a:lnTo>
                    <a:pt x="173007" y="394162"/>
                  </a:lnTo>
                  <a:lnTo>
                    <a:pt x="173120" y="392089"/>
                  </a:lnTo>
                  <a:lnTo>
                    <a:pt x="173233" y="390609"/>
                  </a:lnTo>
                  <a:lnTo>
                    <a:pt x="173345" y="392089"/>
                  </a:lnTo>
                  <a:lnTo>
                    <a:pt x="173458" y="392089"/>
                  </a:lnTo>
                  <a:lnTo>
                    <a:pt x="173571" y="389424"/>
                  </a:lnTo>
                  <a:lnTo>
                    <a:pt x="173684" y="389424"/>
                  </a:lnTo>
                  <a:lnTo>
                    <a:pt x="173797" y="390609"/>
                  </a:lnTo>
                  <a:lnTo>
                    <a:pt x="173909" y="387351"/>
                  </a:lnTo>
                  <a:lnTo>
                    <a:pt x="174022" y="386463"/>
                  </a:lnTo>
                  <a:lnTo>
                    <a:pt x="174135" y="390016"/>
                  </a:lnTo>
                  <a:lnTo>
                    <a:pt x="174248" y="387943"/>
                  </a:lnTo>
                  <a:lnTo>
                    <a:pt x="174360" y="386167"/>
                  </a:lnTo>
                  <a:lnTo>
                    <a:pt x="174473" y="386167"/>
                  </a:lnTo>
                  <a:lnTo>
                    <a:pt x="174586" y="388239"/>
                  </a:lnTo>
                  <a:lnTo>
                    <a:pt x="174699" y="384094"/>
                  </a:lnTo>
                  <a:lnTo>
                    <a:pt x="174812" y="384982"/>
                  </a:lnTo>
                  <a:lnTo>
                    <a:pt x="174924" y="386759"/>
                  </a:lnTo>
                  <a:lnTo>
                    <a:pt x="175037" y="383797"/>
                  </a:lnTo>
                  <a:lnTo>
                    <a:pt x="175150" y="382613"/>
                  </a:lnTo>
                  <a:lnTo>
                    <a:pt x="175263" y="387055"/>
                  </a:lnTo>
                  <a:lnTo>
                    <a:pt x="175375" y="382909"/>
                  </a:lnTo>
                  <a:lnTo>
                    <a:pt x="175488" y="382613"/>
                  </a:lnTo>
                  <a:lnTo>
                    <a:pt x="175601" y="385870"/>
                  </a:lnTo>
                  <a:lnTo>
                    <a:pt x="175714" y="384094"/>
                  </a:lnTo>
                  <a:lnTo>
                    <a:pt x="175827" y="379355"/>
                  </a:lnTo>
                  <a:lnTo>
                    <a:pt x="175939" y="386167"/>
                  </a:lnTo>
                  <a:lnTo>
                    <a:pt x="176052" y="388536"/>
                  </a:lnTo>
                  <a:lnTo>
                    <a:pt x="176165" y="383501"/>
                  </a:lnTo>
                  <a:lnTo>
                    <a:pt x="176278" y="383205"/>
                  </a:lnTo>
                  <a:lnTo>
                    <a:pt x="176391" y="387351"/>
                  </a:lnTo>
                  <a:lnTo>
                    <a:pt x="176503" y="386759"/>
                  </a:lnTo>
                  <a:lnTo>
                    <a:pt x="176616" y="383205"/>
                  </a:lnTo>
                  <a:lnTo>
                    <a:pt x="176729" y="386167"/>
                  </a:lnTo>
                  <a:lnTo>
                    <a:pt x="176842" y="386167"/>
                  </a:lnTo>
                  <a:lnTo>
                    <a:pt x="176954" y="382613"/>
                  </a:lnTo>
                  <a:lnTo>
                    <a:pt x="177067" y="385278"/>
                  </a:lnTo>
                  <a:lnTo>
                    <a:pt x="177180" y="386759"/>
                  </a:lnTo>
                  <a:lnTo>
                    <a:pt x="177293" y="381428"/>
                  </a:lnTo>
                  <a:lnTo>
                    <a:pt x="177406" y="379651"/>
                  </a:lnTo>
                  <a:lnTo>
                    <a:pt x="177518" y="384982"/>
                  </a:lnTo>
                  <a:lnTo>
                    <a:pt x="177631" y="383501"/>
                  </a:lnTo>
                  <a:lnTo>
                    <a:pt x="177744" y="379948"/>
                  </a:lnTo>
                  <a:lnTo>
                    <a:pt x="177857" y="382021"/>
                  </a:lnTo>
                  <a:lnTo>
                    <a:pt x="177969" y="384390"/>
                  </a:lnTo>
                  <a:lnTo>
                    <a:pt x="178082" y="381724"/>
                  </a:lnTo>
                  <a:lnTo>
                    <a:pt x="178195" y="382909"/>
                  </a:lnTo>
                  <a:lnTo>
                    <a:pt x="178308" y="386167"/>
                  </a:lnTo>
                  <a:lnTo>
                    <a:pt x="178421" y="382021"/>
                  </a:lnTo>
                  <a:lnTo>
                    <a:pt x="178533" y="381428"/>
                  </a:lnTo>
                  <a:lnTo>
                    <a:pt x="178646" y="386759"/>
                  </a:lnTo>
                  <a:lnTo>
                    <a:pt x="178759" y="384982"/>
                  </a:lnTo>
                  <a:lnTo>
                    <a:pt x="178872" y="381428"/>
                  </a:lnTo>
                  <a:lnTo>
                    <a:pt x="178985" y="384390"/>
                  </a:lnTo>
                  <a:lnTo>
                    <a:pt x="179097" y="387647"/>
                  </a:lnTo>
                  <a:lnTo>
                    <a:pt x="179210" y="383797"/>
                  </a:lnTo>
                  <a:lnTo>
                    <a:pt x="179323" y="384982"/>
                  </a:lnTo>
                  <a:lnTo>
                    <a:pt x="179436" y="385574"/>
                  </a:lnTo>
                  <a:lnTo>
                    <a:pt x="179548" y="383797"/>
                  </a:lnTo>
                  <a:lnTo>
                    <a:pt x="179661" y="383501"/>
                  </a:lnTo>
                  <a:lnTo>
                    <a:pt x="179774" y="388536"/>
                  </a:lnTo>
                  <a:lnTo>
                    <a:pt x="179887" y="385574"/>
                  </a:lnTo>
                  <a:lnTo>
                    <a:pt x="180000" y="383205"/>
                  </a:lnTo>
                  <a:lnTo>
                    <a:pt x="180112" y="385574"/>
                  </a:lnTo>
                  <a:lnTo>
                    <a:pt x="180225" y="388239"/>
                  </a:lnTo>
                  <a:lnTo>
                    <a:pt x="180338" y="385574"/>
                  </a:lnTo>
                  <a:lnTo>
                    <a:pt x="180451" y="386759"/>
                  </a:lnTo>
                  <a:lnTo>
                    <a:pt x="180563" y="389128"/>
                  </a:lnTo>
                  <a:lnTo>
                    <a:pt x="180676" y="385870"/>
                  </a:lnTo>
                  <a:lnTo>
                    <a:pt x="180789" y="388239"/>
                  </a:lnTo>
                  <a:lnTo>
                    <a:pt x="180902" y="390312"/>
                  </a:lnTo>
                  <a:lnTo>
                    <a:pt x="181015" y="388536"/>
                  </a:lnTo>
                  <a:lnTo>
                    <a:pt x="181127" y="387055"/>
                  </a:lnTo>
                  <a:lnTo>
                    <a:pt x="181240" y="390312"/>
                  </a:lnTo>
                  <a:lnTo>
                    <a:pt x="181353" y="391793"/>
                  </a:lnTo>
                  <a:lnTo>
                    <a:pt x="181466" y="389128"/>
                  </a:lnTo>
                  <a:lnTo>
                    <a:pt x="181579" y="390312"/>
                  </a:lnTo>
                  <a:lnTo>
                    <a:pt x="181691" y="391201"/>
                  </a:lnTo>
                  <a:lnTo>
                    <a:pt x="181804" y="390905"/>
                  </a:lnTo>
                  <a:lnTo>
                    <a:pt x="181917" y="390905"/>
                  </a:lnTo>
                  <a:lnTo>
                    <a:pt x="182030" y="393274"/>
                  </a:lnTo>
                  <a:lnTo>
                    <a:pt x="182142" y="391201"/>
                  </a:lnTo>
                  <a:lnTo>
                    <a:pt x="182255" y="390609"/>
                  </a:lnTo>
                  <a:lnTo>
                    <a:pt x="182368" y="393570"/>
                  </a:lnTo>
                  <a:lnTo>
                    <a:pt x="182481" y="394162"/>
                  </a:lnTo>
                  <a:lnTo>
                    <a:pt x="182594" y="391793"/>
                  </a:lnTo>
                  <a:lnTo>
                    <a:pt x="182706" y="393570"/>
                  </a:lnTo>
                  <a:lnTo>
                    <a:pt x="182819" y="396235"/>
                  </a:lnTo>
                  <a:lnTo>
                    <a:pt x="182932" y="393570"/>
                  </a:lnTo>
                  <a:lnTo>
                    <a:pt x="183045" y="393274"/>
                  </a:lnTo>
                  <a:lnTo>
                    <a:pt x="183157" y="396531"/>
                  </a:lnTo>
                  <a:lnTo>
                    <a:pt x="183270" y="395051"/>
                  </a:lnTo>
                  <a:lnTo>
                    <a:pt x="183383" y="391497"/>
                  </a:lnTo>
                  <a:lnTo>
                    <a:pt x="183496" y="396235"/>
                  </a:lnTo>
                  <a:lnTo>
                    <a:pt x="183609" y="397420"/>
                  </a:lnTo>
                  <a:lnTo>
                    <a:pt x="183721" y="395051"/>
                  </a:lnTo>
                  <a:lnTo>
                    <a:pt x="183834" y="395643"/>
                  </a:lnTo>
                  <a:lnTo>
                    <a:pt x="183947" y="398901"/>
                  </a:lnTo>
                  <a:lnTo>
                    <a:pt x="184060" y="397716"/>
                  </a:lnTo>
                  <a:lnTo>
                    <a:pt x="184172" y="397420"/>
                  </a:lnTo>
                  <a:lnTo>
                    <a:pt x="184285" y="400381"/>
                  </a:lnTo>
                  <a:lnTo>
                    <a:pt x="184398" y="399197"/>
                  </a:lnTo>
                  <a:lnTo>
                    <a:pt x="184511" y="397420"/>
                  </a:lnTo>
                  <a:lnTo>
                    <a:pt x="184624" y="400974"/>
                  </a:lnTo>
                  <a:lnTo>
                    <a:pt x="184736" y="402158"/>
                  </a:lnTo>
                  <a:lnTo>
                    <a:pt x="184849" y="398604"/>
                  </a:lnTo>
                  <a:lnTo>
                    <a:pt x="184962" y="399493"/>
                  </a:lnTo>
                  <a:lnTo>
                    <a:pt x="185075" y="402454"/>
                  </a:lnTo>
                  <a:lnTo>
                    <a:pt x="185188" y="401862"/>
                  </a:lnTo>
                  <a:lnTo>
                    <a:pt x="185300" y="400677"/>
                  </a:lnTo>
                  <a:lnTo>
                    <a:pt x="185413" y="403047"/>
                  </a:lnTo>
                  <a:lnTo>
                    <a:pt x="185526" y="401862"/>
                  </a:lnTo>
                  <a:lnTo>
                    <a:pt x="185639" y="400677"/>
                  </a:lnTo>
                  <a:lnTo>
                    <a:pt x="185751" y="402750"/>
                  </a:lnTo>
                  <a:lnTo>
                    <a:pt x="185864" y="404527"/>
                  </a:lnTo>
                  <a:lnTo>
                    <a:pt x="185977" y="399789"/>
                  </a:lnTo>
                  <a:lnTo>
                    <a:pt x="186090" y="401566"/>
                  </a:lnTo>
                  <a:lnTo>
                    <a:pt x="186203" y="404823"/>
                  </a:lnTo>
                  <a:lnTo>
                    <a:pt x="186315" y="402454"/>
                  </a:lnTo>
                  <a:lnTo>
                    <a:pt x="186428" y="401566"/>
                  </a:lnTo>
                  <a:lnTo>
                    <a:pt x="186541" y="403343"/>
                  </a:lnTo>
                  <a:lnTo>
                    <a:pt x="186654" y="404527"/>
                  </a:lnTo>
                  <a:lnTo>
                    <a:pt x="186766" y="402454"/>
                  </a:lnTo>
                  <a:lnTo>
                    <a:pt x="186879" y="402454"/>
                  </a:lnTo>
                  <a:lnTo>
                    <a:pt x="186992" y="399789"/>
                  </a:lnTo>
                  <a:lnTo>
                    <a:pt x="187105" y="398012"/>
                  </a:lnTo>
                  <a:lnTo>
                    <a:pt x="187218" y="401862"/>
                  </a:lnTo>
                  <a:lnTo>
                    <a:pt x="187330" y="401270"/>
                  </a:lnTo>
                  <a:lnTo>
                    <a:pt x="187443" y="395939"/>
                  </a:lnTo>
                  <a:lnTo>
                    <a:pt x="187556" y="399197"/>
                  </a:lnTo>
                  <a:lnTo>
                    <a:pt x="187669" y="400677"/>
                  </a:lnTo>
                  <a:lnTo>
                    <a:pt x="187782" y="391793"/>
                  </a:lnTo>
                  <a:lnTo>
                    <a:pt x="187894" y="403935"/>
                  </a:lnTo>
                  <a:lnTo>
                    <a:pt x="188007" y="402750"/>
                  </a:lnTo>
                  <a:lnTo>
                    <a:pt x="188120" y="401862"/>
                  </a:lnTo>
                  <a:lnTo>
                    <a:pt x="188233" y="406600"/>
                  </a:lnTo>
                  <a:lnTo>
                    <a:pt x="188345" y="410154"/>
                  </a:lnTo>
                  <a:lnTo>
                    <a:pt x="188458" y="407489"/>
                  </a:lnTo>
                  <a:lnTo>
                    <a:pt x="188571" y="403343"/>
                  </a:lnTo>
                  <a:lnTo>
                    <a:pt x="188684" y="405119"/>
                  </a:lnTo>
                  <a:lnTo>
                    <a:pt x="188797" y="405119"/>
                  </a:lnTo>
                  <a:lnTo>
                    <a:pt x="188909" y="403639"/>
                  </a:lnTo>
                  <a:lnTo>
                    <a:pt x="189022" y="400677"/>
                  </a:lnTo>
                  <a:lnTo>
                    <a:pt x="189135" y="401862"/>
                  </a:lnTo>
                  <a:lnTo>
                    <a:pt x="189248" y="398901"/>
                  </a:lnTo>
                  <a:lnTo>
                    <a:pt x="189360" y="396828"/>
                  </a:lnTo>
                  <a:lnTo>
                    <a:pt x="189473" y="399789"/>
                  </a:lnTo>
                  <a:lnTo>
                    <a:pt x="189586" y="399789"/>
                  </a:lnTo>
                  <a:lnTo>
                    <a:pt x="189699" y="398308"/>
                  </a:lnTo>
                  <a:lnTo>
                    <a:pt x="189812" y="397716"/>
                  </a:lnTo>
                  <a:lnTo>
                    <a:pt x="189924" y="401862"/>
                  </a:lnTo>
                  <a:lnTo>
                    <a:pt x="190037" y="399197"/>
                  </a:lnTo>
                  <a:lnTo>
                    <a:pt x="190150" y="395347"/>
                  </a:lnTo>
                  <a:lnTo>
                    <a:pt x="190263" y="398604"/>
                  </a:lnTo>
                  <a:lnTo>
                    <a:pt x="190375" y="398604"/>
                  </a:lnTo>
                  <a:lnTo>
                    <a:pt x="190488" y="393274"/>
                  </a:lnTo>
                  <a:lnTo>
                    <a:pt x="190601" y="394458"/>
                  </a:lnTo>
                  <a:lnTo>
                    <a:pt x="190714" y="398604"/>
                  </a:lnTo>
                  <a:lnTo>
                    <a:pt x="190827" y="392682"/>
                  </a:lnTo>
                  <a:lnTo>
                    <a:pt x="190939" y="392385"/>
                  </a:lnTo>
                  <a:lnTo>
                    <a:pt x="191052" y="396531"/>
                  </a:lnTo>
                  <a:lnTo>
                    <a:pt x="191165" y="395347"/>
                  </a:lnTo>
                  <a:lnTo>
                    <a:pt x="191278" y="391497"/>
                  </a:lnTo>
                  <a:lnTo>
                    <a:pt x="191391" y="395051"/>
                  </a:lnTo>
                  <a:lnTo>
                    <a:pt x="191503" y="395347"/>
                  </a:lnTo>
                  <a:lnTo>
                    <a:pt x="191616" y="391497"/>
                  </a:lnTo>
                  <a:lnTo>
                    <a:pt x="191729" y="392089"/>
                  </a:lnTo>
                  <a:lnTo>
                    <a:pt x="191842" y="395347"/>
                  </a:lnTo>
                  <a:lnTo>
                    <a:pt x="191954" y="392682"/>
                  </a:lnTo>
                  <a:lnTo>
                    <a:pt x="192067" y="389128"/>
                  </a:lnTo>
                  <a:lnTo>
                    <a:pt x="192180" y="392385"/>
                  </a:lnTo>
                  <a:lnTo>
                    <a:pt x="192293" y="391497"/>
                  </a:lnTo>
                  <a:lnTo>
                    <a:pt x="192406" y="389128"/>
                  </a:lnTo>
                  <a:lnTo>
                    <a:pt x="192518" y="390312"/>
                  </a:lnTo>
                  <a:lnTo>
                    <a:pt x="192631" y="391201"/>
                  </a:lnTo>
                  <a:lnTo>
                    <a:pt x="192744" y="388239"/>
                  </a:lnTo>
                  <a:lnTo>
                    <a:pt x="192857" y="389128"/>
                  </a:lnTo>
                  <a:lnTo>
                    <a:pt x="192969" y="391201"/>
                  </a:lnTo>
                  <a:lnTo>
                    <a:pt x="193082" y="387351"/>
                  </a:lnTo>
                  <a:lnTo>
                    <a:pt x="193195" y="385870"/>
                  </a:lnTo>
                  <a:lnTo>
                    <a:pt x="193308" y="387943"/>
                  </a:lnTo>
                  <a:lnTo>
                    <a:pt x="193421" y="387055"/>
                  </a:lnTo>
                  <a:lnTo>
                    <a:pt x="193533" y="384982"/>
                  </a:lnTo>
                  <a:lnTo>
                    <a:pt x="193646" y="386463"/>
                  </a:lnTo>
                  <a:lnTo>
                    <a:pt x="193759" y="385278"/>
                  </a:lnTo>
                  <a:lnTo>
                    <a:pt x="193872" y="383797"/>
                  </a:lnTo>
                  <a:lnTo>
                    <a:pt x="193985" y="385870"/>
                  </a:lnTo>
                  <a:lnTo>
                    <a:pt x="194097" y="385574"/>
                  </a:lnTo>
                  <a:lnTo>
                    <a:pt x="194210" y="382909"/>
                  </a:lnTo>
                  <a:lnTo>
                    <a:pt x="194323" y="382909"/>
                  </a:lnTo>
                  <a:lnTo>
                    <a:pt x="194436" y="385574"/>
                  </a:lnTo>
                  <a:lnTo>
                    <a:pt x="194548" y="382317"/>
                  </a:lnTo>
                  <a:lnTo>
                    <a:pt x="194661" y="380836"/>
                  </a:lnTo>
                  <a:lnTo>
                    <a:pt x="194774" y="382613"/>
                  </a:lnTo>
                  <a:lnTo>
                    <a:pt x="194887" y="382021"/>
                  </a:lnTo>
                  <a:lnTo>
                    <a:pt x="195000" y="380540"/>
                  </a:lnTo>
                  <a:lnTo>
                    <a:pt x="195112" y="380836"/>
                  </a:lnTo>
                  <a:lnTo>
                    <a:pt x="195225" y="382613"/>
                  </a:lnTo>
                  <a:lnTo>
                    <a:pt x="195338" y="380244"/>
                  </a:lnTo>
                  <a:lnTo>
                    <a:pt x="195451" y="380244"/>
                  </a:lnTo>
                  <a:lnTo>
                    <a:pt x="195563" y="383797"/>
                  </a:lnTo>
                  <a:lnTo>
                    <a:pt x="195676" y="380540"/>
                  </a:lnTo>
                  <a:lnTo>
                    <a:pt x="195789" y="377578"/>
                  </a:lnTo>
                  <a:lnTo>
                    <a:pt x="195902" y="379651"/>
                  </a:lnTo>
                  <a:lnTo>
                    <a:pt x="196015" y="380540"/>
                  </a:lnTo>
                  <a:lnTo>
                    <a:pt x="196127" y="377282"/>
                  </a:lnTo>
                  <a:lnTo>
                    <a:pt x="196240" y="376986"/>
                  </a:lnTo>
                  <a:lnTo>
                    <a:pt x="196353" y="378763"/>
                  </a:lnTo>
                  <a:lnTo>
                    <a:pt x="196466" y="375505"/>
                  </a:lnTo>
                  <a:lnTo>
                    <a:pt x="196579" y="374913"/>
                  </a:lnTo>
                  <a:lnTo>
                    <a:pt x="196691" y="379651"/>
                  </a:lnTo>
                  <a:lnTo>
                    <a:pt x="196804" y="374025"/>
                  </a:lnTo>
                  <a:lnTo>
                    <a:pt x="196917" y="373136"/>
                  </a:lnTo>
                  <a:lnTo>
                    <a:pt x="197030" y="382909"/>
                  </a:lnTo>
                  <a:lnTo>
                    <a:pt x="197142" y="384094"/>
                  </a:lnTo>
                  <a:lnTo>
                    <a:pt x="197255" y="376986"/>
                  </a:lnTo>
                  <a:lnTo>
                    <a:pt x="197368" y="379948"/>
                  </a:lnTo>
                  <a:lnTo>
                    <a:pt x="197481" y="382909"/>
                  </a:lnTo>
                  <a:lnTo>
                    <a:pt x="197594" y="380540"/>
                  </a:lnTo>
                  <a:lnTo>
                    <a:pt x="197706" y="376098"/>
                  </a:lnTo>
                  <a:lnTo>
                    <a:pt x="197819" y="378467"/>
                  </a:lnTo>
                  <a:lnTo>
                    <a:pt x="197932" y="378467"/>
                  </a:lnTo>
                  <a:lnTo>
                    <a:pt x="198045" y="376098"/>
                  </a:lnTo>
                  <a:lnTo>
                    <a:pt x="198157" y="378467"/>
                  </a:lnTo>
                  <a:lnTo>
                    <a:pt x="198270" y="379059"/>
                  </a:lnTo>
                  <a:lnTo>
                    <a:pt x="198383" y="376394"/>
                  </a:lnTo>
                  <a:lnTo>
                    <a:pt x="198496" y="376986"/>
                  </a:lnTo>
                  <a:lnTo>
                    <a:pt x="198609" y="382317"/>
                  </a:lnTo>
                  <a:lnTo>
                    <a:pt x="198721" y="377282"/>
                  </a:lnTo>
                  <a:lnTo>
                    <a:pt x="198834" y="375209"/>
                  </a:lnTo>
                  <a:lnTo>
                    <a:pt x="198947" y="379651"/>
                  </a:lnTo>
                  <a:lnTo>
                    <a:pt x="199060" y="380540"/>
                  </a:lnTo>
                  <a:lnTo>
                    <a:pt x="199172" y="377282"/>
                  </a:lnTo>
                  <a:lnTo>
                    <a:pt x="199285" y="378763"/>
                  </a:lnTo>
                  <a:lnTo>
                    <a:pt x="199398" y="381724"/>
                  </a:lnTo>
                  <a:lnTo>
                    <a:pt x="199511" y="378467"/>
                  </a:lnTo>
                  <a:lnTo>
                    <a:pt x="199624" y="378467"/>
                  </a:lnTo>
                  <a:lnTo>
                    <a:pt x="199736" y="382613"/>
                  </a:lnTo>
                  <a:lnTo>
                    <a:pt x="199849" y="380244"/>
                  </a:lnTo>
                  <a:lnTo>
                    <a:pt x="199962" y="376986"/>
                  </a:lnTo>
                  <a:lnTo>
                    <a:pt x="200075" y="381428"/>
                  </a:lnTo>
                  <a:lnTo>
                    <a:pt x="200188" y="382021"/>
                  </a:lnTo>
                  <a:lnTo>
                    <a:pt x="200300" y="379059"/>
                  </a:lnTo>
                  <a:lnTo>
                    <a:pt x="200413" y="380540"/>
                  </a:lnTo>
                  <a:lnTo>
                    <a:pt x="200526" y="382613"/>
                  </a:lnTo>
                  <a:lnTo>
                    <a:pt x="200639" y="381428"/>
                  </a:lnTo>
                  <a:lnTo>
                    <a:pt x="200751" y="381724"/>
                  </a:lnTo>
                  <a:lnTo>
                    <a:pt x="200864" y="384094"/>
                  </a:lnTo>
                  <a:lnTo>
                    <a:pt x="200977" y="382317"/>
                  </a:lnTo>
                  <a:lnTo>
                    <a:pt x="201090" y="381428"/>
                  </a:lnTo>
                  <a:lnTo>
                    <a:pt x="201203" y="384094"/>
                  </a:lnTo>
                  <a:lnTo>
                    <a:pt x="201315" y="385574"/>
                  </a:lnTo>
                  <a:lnTo>
                    <a:pt x="201428" y="382613"/>
                  </a:lnTo>
                  <a:lnTo>
                    <a:pt x="201541" y="384686"/>
                  </a:lnTo>
                  <a:lnTo>
                    <a:pt x="201654" y="388239"/>
                  </a:lnTo>
                  <a:lnTo>
                    <a:pt x="201766" y="384982"/>
                  </a:lnTo>
                  <a:lnTo>
                    <a:pt x="201879" y="385870"/>
                  </a:lnTo>
                  <a:lnTo>
                    <a:pt x="201992" y="388832"/>
                  </a:lnTo>
                  <a:lnTo>
                    <a:pt x="202105" y="387351"/>
                  </a:lnTo>
                  <a:lnTo>
                    <a:pt x="202218" y="384982"/>
                  </a:lnTo>
                  <a:lnTo>
                    <a:pt x="202330" y="387943"/>
                  </a:lnTo>
                  <a:lnTo>
                    <a:pt x="202443" y="388239"/>
                  </a:lnTo>
                  <a:lnTo>
                    <a:pt x="202556" y="387647"/>
                  </a:lnTo>
                  <a:lnTo>
                    <a:pt x="202669" y="390312"/>
                  </a:lnTo>
                  <a:lnTo>
                    <a:pt x="202782" y="392089"/>
                  </a:lnTo>
                  <a:lnTo>
                    <a:pt x="202894" y="390609"/>
                  </a:lnTo>
                  <a:lnTo>
                    <a:pt x="203007" y="391793"/>
                  </a:lnTo>
                  <a:lnTo>
                    <a:pt x="203120" y="396235"/>
                  </a:lnTo>
                  <a:lnTo>
                    <a:pt x="203233" y="393570"/>
                  </a:lnTo>
                  <a:lnTo>
                    <a:pt x="203345" y="393274"/>
                  </a:lnTo>
                  <a:lnTo>
                    <a:pt x="203458" y="397716"/>
                  </a:lnTo>
                  <a:lnTo>
                    <a:pt x="203571" y="397420"/>
                  </a:lnTo>
                  <a:lnTo>
                    <a:pt x="203684" y="395347"/>
                  </a:lnTo>
                  <a:lnTo>
                    <a:pt x="203797" y="398901"/>
                  </a:lnTo>
                  <a:lnTo>
                    <a:pt x="203909" y="401270"/>
                  </a:lnTo>
                  <a:lnTo>
                    <a:pt x="204022" y="395347"/>
                  </a:lnTo>
                  <a:lnTo>
                    <a:pt x="204135" y="396828"/>
                  </a:lnTo>
                  <a:lnTo>
                    <a:pt x="204248" y="402454"/>
                  </a:lnTo>
                  <a:lnTo>
                    <a:pt x="204360" y="399789"/>
                  </a:lnTo>
                  <a:lnTo>
                    <a:pt x="204473" y="397420"/>
                  </a:lnTo>
                  <a:lnTo>
                    <a:pt x="204586" y="403047"/>
                  </a:lnTo>
                  <a:lnTo>
                    <a:pt x="204699" y="402750"/>
                  </a:lnTo>
                  <a:lnTo>
                    <a:pt x="204812" y="400085"/>
                  </a:lnTo>
                  <a:lnTo>
                    <a:pt x="204924" y="404527"/>
                  </a:lnTo>
                  <a:lnTo>
                    <a:pt x="205037" y="406304"/>
                  </a:lnTo>
                  <a:lnTo>
                    <a:pt x="205150" y="402158"/>
                  </a:lnTo>
                  <a:lnTo>
                    <a:pt x="205263" y="403935"/>
                  </a:lnTo>
                  <a:lnTo>
                    <a:pt x="205376" y="408969"/>
                  </a:lnTo>
                  <a:lnTo>
                    <a:pt x="205488" y="405119"/>
                  </a:lnTo>
                  <a:lnTo>
                    <a:pt x="205601" y="403935"/>
                  </a:lnTo>
                  <a:lnTo>
                    <a:pt x="205714" y="407192"/>
                  </a:lnTo>
                  <a:lnTo>
                    <a:pt x="205827" y="404527"/>
                  </a:lnTo>
                  <a:lnTo>
                    <a:pt x="205939" y="401270"/>
                  </a:lnTo>
                  <a:lnTo>
                    <a:pt x="206052" y="403639"/>
                  </a:lnTo>
                  <a:lnTo>
                    <a:pt x="206165" y="403639"/>
                  </a:lnTo>
                  <a:lnTo>
                    <a:pt x="206278" y="396531"/>
                  </a:lnTo>
                  <a:lnTo>
                    <a:pt x="206391" y="397420"/>
                  </a:lnTo>
                  <a:lnTo>
                    <a:pt x="206503" y="409265"/>
                  </a:lnTo>
                  <a:lnTo>
                    <a:pt x="206616" y="403935"/>
                  </a:lnTo>
                  <a:lnTo>
                    <a:pt x="206729" y="392978"/>
                  </a:lnTo>
                  <a:lnTo>
                    <a:pt x="206842" y="404231"/>
                  </a:lnTo>
                  <a:lnTo>
                    <a:pt x="206954" y="414596"/>
                  </a:lnTo>
                  <a:lnTo>
                    <a:pt x="207067" y="409265"/>
                  </a:lnTo>
                  <a:lnTo>
                    <a:pt x="207180" y="407192"/>
                  </a:lnTo>
                  <a:lnTo>
                    <a:pt x="207293" y="408969"/>
                  </a:lnTo>
                  <a:lnTo>
                    <a:pt x="207406" y="409562"/>
                  </a:lnTo>
                  <a:lnTo>
                    <a:pt x="207518" y="412227"/>
                  </a:lnTo>
                  <a:lnTo>
                    <a:pt x="207631" y="412523"/>
                  </a:lnTo>
                  <a:lnTo>
                    <a:pt x="207744" y="404823"/>
                  </a:lnTo>
                  <a:lnTo>
                    <a:pt x="207857" y="403935"/>
                  </a:lnTo>
                  <a:lnTo>
                    <a:pt x="207969" y="411338"/>
                  </a:lnTo>
                  <a:lnTo>
                    <a:pt x="208082" y="409858"/>
                  </a:lnTo>
                  <a:lnTo>
                    <a:pt x="208195" y="401862"/>
                  </a:lnTo>
                  <a:lnTo>
                    <a:pt x="208308" y="406008"/>
                  </a:lnTo>
                  <a:lnTo>
                    <a:pt x="208421" y="404823"/>
                  </a:lnTo>
                  <a:lnTo>
                    <a:pt x="208533" y="399789"/>
                  </a:lnTo>
                  <a:lnTo>
                    <a:pt x="208646" y="406008"/>
                  </a:lnTo>
                  <a:lnTo>
                    <a:pt x="208759" y="401862"/>
                  </a:lnTo>
                  <a:lnTo>
                    <a:pt x="208872" y="396531"/>
                  </a:lnTo>
                  <a:lnTo>
                    <a:pt x="208985" y="406896"/>
                  </a:lnTo>
                  <a:lnTo>
                    <a:pt x="209097" y="405416"/>
                  </a:lnTo>
                  <a:lnTo>
                    <a:pt x="209210" y="411338"/>
                  </a:lnTo>
                  <a:lnTo>
                    <a:pt x="209323" y="414892"/>
                  </a:lnTo>
                  <a:lnTo>
                    <a:pt x="209436" y="416077"/>
                  </a:lnTo>
                  <a:lnTo>
                    <a:pt x="209548" y="414004"/>
                  </a:lnTo>
                  <a:lnTo>
                    <a:pt x="209661" y="412819"/>
                  </a:lnTo>
                  <a:lnTo>
                    <a:pt x="209774" y="413708"/>
                  </a:lnTo>
                  <a:lnTo>
                    <a:pt x="209887" y="413115"/>
                  </a:lnTo>
                  <a:lnTo>
                    <a:pt x="210000" y="406896"/>
                  </a:lnTo>
                  <a:lnTo>
                    <a:pt x="210112" y="406304"/>
                  </a:lnTo>
                  <a:lnTo>
                    <a:pt x="210225" y="407489"/>
                  </a:lnTo>
                  <a:lnTo>
                    <a:pt x="210338" y="403639"/>
                  </a:lnTo>
                  <a:lnTo>
                    <a:pt x="210451" y="401566"/>
                  </a:lnTo>
                  <a:lnTo>
                    <a:pt x="210563" y="401862"/>
                  </a:lnTo>
                  <a:lnTo>
                    <a:pt x="210676" y="400677"/>
                  </a:lnTo>
                  <a:lnTo>
                    <a:pt x="210789" y="400381"/>
                  </a:lnTo>
                  <a:lnTo>
                    <a:pt x="210902" y="399789"/>
                  </a:lnTo>
                  <a:lnTo>
                    <a:pt x="211015" y="402750"/>
                  </a:lnTo>
                  <a:lnTo>
                    <a:pt x="211127" y="398604"/>
                  </a:lnTo>
                  <a:lnTo>
                    <a:pt x="211240" y="397420"/>
                  </a:lnTo>
                  <a:lnTo>
                    <a:pt x="211353" y="401862"/>
                  </a:lnTo>
                  <a:lnTo>
                    <a:pt x="211466" y="399493"/>
                  </a:lnTo>
                  <a:lnTo>
                    <a:pt x="211579" y="396235"/>
                  </a:lnTo>
                  <a:lnTo>
                    <a:pt x="211691" y="398604"/>
                  </a:lnTo>
                  <a:lnTo>
                    <a:pt x="211804" y="398308"/>
                  </a:lnTo>
                  <a:lnTo>
                    <a:pt x="211917" y="393866"/>
                  </a:lnTo>
                  <a:lnTo>
                    <a:pt x="212030" y="394458"/>
                  </a:lnTo>
                  <a:lnTo>
                    <a:pt x="212142" y="396531"/>
                  </a:lnTo>
                  <a:lnTo>
                    <a:pt x="212255" y="392089"/>
                  </a:lnTo>
                  <a:lnTo>
                    <a:pt x="212368" y="391201"/>
                  </a:lnTo>
                  <a:lnTo>
                    <a:pt x="212481" y="393570"/>
                  </a:lnTo>
                  <a:lnTo>
                    <a:pt x="212594" y="393274"/>
                  </a:lnTo>
                  <a:lnTo>
                    <a:pt x="212706" y="390312"/>
                  </a:lnTo>
                  <a:lnTo>
                    <a:pt x="212819" y="392089"/>
                  </a:lnTo>
                  <a:lnTo>
                    <a:pt x="212932" y="392978"/>
                  </a:lnTo>
                  <a:lnTo>
                    <a:pt x="213045" y="389128"/>
                  </a:lnTo>
                  <a:lnTo>
                    <a:pt x="213157" y="389128"/>
                  </a:lnTo>
                  <a:lnTo>
                    <a:pt x="213270" y="391201"/>
                  </a:lnTo>
                  <a:lnTo>
                    <a:pt x="213383" y="386759"/>
                  </a:lnTo>
                  <a:lnTo>
                    <a:pt x="213496" y="383205"/>
                  </a:lnTo>
                  <a:lnTo>
                    <a:pt x="213609" y="385870"/>
                  </a:lnTo>
                  <a:lnTo>
                    <a:pt x="213721" y="385278"/>
                  </a:lnTo>
                  <a:lnTo>
                    <a:pt x="213834" y="383501"/>
                  </a:lnTo>
                  <a:lnTo>
                    <a:pt x="213947" y="382909"/>
                  </a:lnTo>
                  <a:lnTo>
                    <a:pt x="214060" y="384390"/>
                  </a:lnTo>
                  <a:lnTo>
                    <a:pt x="214172" y="380836"/>
                  </a:lnTo>
                  <a:lnTo>
                    <a:pt x="214285" y="381428"/>
                  </a:lnTo>
                  <a:lnTo>
                    <a:pt x="214398" y="384390"/>
                  </a:lnTo>
                  <a:lnTo>
                    <a:pt x="214511" y="380540"/>
                  </a:lnTo>
                  <a:lnTo>
                    <a:pt x="214624" y="378171"/>
                  </a:lnTo>
                  <a:lnTo>
                    <a:pt x="214736" y="381428"/>
                  </a:lnTo>
                  <a:lnTo>
                    <a:pt x="214849" y="383205"/>
                  </a:lnTo>
                  <a:lnTo>
                    <a:pt x="214962" y="378171"/>
                  </a:lnTo>
                  <a:lnTo>
                    <a:pt x="215075" y="379651"/>
                  </a:lnTo>
                  <a:lnTo>
                    <a:pt x="215188" y="380540"/>
                  </a:lnTo>
                  <a:lnTo>
                    <a:pt x="215300" y="378171"/>
                  </a:lnTo>
                  <a:lnTo>
                    <a:pt x="215413" y="378467"/>
                  </a:lnTo>
                  <a:lnTo>
                    <a:pt x="215526" y="379059"/>
                  </a:lnTo>
                  <a:lnTo>
                    <a:pt x="215639" y="376394"/>
                  </a:lnTo>
                  <a:lnTo>
                    <a:pt x="215751" y="374617"/>
                  </a:lnTo>
                  <a:lnTo>
                    <a:pt x="215864" y="378763"/>
                  </a:lnTo>
                  <a:lnTo>
                    <a:pt x="215977" y="375802"/>
                  </a:lnTo>
                  <a:lnTo>
                    <a:pt x="216090" y="372544"/>
                  </a:lnTo>
                  <a:lnTo>
                    <a:pt x="216203" y="374025"/>
                  </a:lnTo>
                  <a:lnTo>
                    <a:pt x="216315" y="374913"/>
                  </a:lnTo>
                  <a:lnTo>
                    <a:pt x="216428" y="371952"/>
                  </a:lnTo>
                  <a:lnTo>
                    <a:pt x="216541" y="368990"/>
                  </a:lnTo>
                  <a:lnTo>
                    <a:pt x="216654" y="370175"/>
                  </a:lnTo>
                  <a:lnTo>
                    <a:pt x="216766" y="366325"/>
                  </a:lnTo>
                  <a:lnTo>
                    <a:pt x="216879" y="367806"/>
                  </a:lnTo>
                  <a:lnTo>
                    <a:pt x="216992" y="375802"/>
                  </a:lnTo>
                  <a:lnTo>
                    <a:pt x="217105" y="375209"/>
                  </a:lnTo>
                  <a:lnTo>
                    <a:pt x="217218" y="369287"/>
                  </a:lnTo>
                  <a:lnTo>
                    <a:pt x="217330" y="374025"/>
                  </a:lnTo>
                  <a:lnTo>
                    <a:pt x="217443" y="379651"/>
                  </a:lnTo>
                  <a:lnTo>
                    <a:pt x="217556" y="373432"/>
                  </a:lnTo>
                  <a:lnTo>
                    <a:pt x="217669" y="371952"/>
                  </a:lnTo>
                  <a:lnTo>
                    <a:pt x="217782" y="373729"/>
                  </a:lnTo>
                  <a:lnTo>
                    <a:pt x="217894" y="371952"/>
                  </a:lnTo>
                  <a:lnTo>
                    <a:pt x="218007" y="370471"/>
                  </a:lnTo>
                  <a:lnTo>
                    <a:pt x="218120" y="372840"/>
                  </a:lnTo>
                  <a:lnTo>
                    <a:pt x="218233" y="369583"/>
                  </a:lnTo>
                  <a:lnTo>
                    <a:pt x="218345" y="364844"/>
                  </a:lnTo>
                  <a:lnTo>
                    <a:pt x="218458" y="370175"/>
                  </a:lnTo>
                  <a:lnTo>
                    <a:pt x="218571" y="373136"/>
                  </a:lnTo>
                  <a:lnTo>
                    <a:pt x="218684" y="367806"/>
                  </a:lnTo>
                  <a:lnTo>
                    <a:pt x="218797" y="365733"/>
                  </a:lnTo>
                  <a:lnTo>
                    <a:pt x="218909" y="369879"/>
                  </a:lnTo>
                  <a:lnTo>
                    <a:pt x="219022" y="368694"/>
                  </a:lnTo>
                  <a:lnTo>
                    <a:pt x="219135" y="368398"/>
                  </a:lnTo>
                  <a:lnTo>
                    <a:pt x="219248" y="369583"/>
                  </a:lnTo>
                  <a:lnTo>
                    <a:pt x="219360" y="370471"/>
                  </a:lnTo>
                  <a:lnTo>
                    <a:pt x="219473" y="368102"/>
                  </a:lnTo>
                  <a:lnTo>
                    <a:pt x="219586" y="370471"/>
                  </a:lnTo>
                  <a:lnTo>
                    <a:pt x="219699" y="374025"/>
                  </a:lnTo>
                  <a:lnTo>
                    <a:pt x="219812" y="369879"/>
                  </a:lnTo>
                  <a:lnTo>
                    <a:pt x="219924" y="370175"/>
                  </a:lnTo>
                  <a:lnTo>
                    <a:pt x="220037" y="373136"/>
                  </a:lnTo>
                  <a:lnTo>
                    <a:pt x="220150" y="373136"/>
                  </a:lnTo>
                  <a:lnTo>
                    <a:pt x="220263" y="370471"/>
                  </a:lnTo>
                  <a:lnTo>
                    <a:pt x="220376" y="373136"/>
                  </a:lnTo>
                  <a:lnTo>
                    <a:pt x="220488" y="371952"/>
                  </a:lnTo>
                  <a:lnTo>
                    <a:pt x="220601" y="371063"/>
                  </a:lnTo>
                  <a:lnTo>
                    <a:pt x="220714" y="375209"/>
                  </a:lnTo>
                  <a:lnTo>
                    <a:pt x="220827" y="377282"/>
                  </a:lnTo>
                  <a:lnTo>
                    <a:pt x="220939" y="374321"/>
                  </a:lnTo>
                  <a:lnTo>
                    <a:pt x="221052" y="377282"/>
                  </a:lnTo>
                  <a:lnTo>
                    <a:pt x="221165" y="381724"/>
                  </a:lnTo>
                  <a:lnTo>
                    <a:pt x="221278" y="380540"/>
                  </a:lnTo>
                  <a:lnTo>
                    <a:pt x="221391" y="380540"/>
                  </a:lnTo>
                  <a:lnTo>
                    <a:pt x="221503" y="384390"/>
                  </a:lnTo>
                  <a:lnTo>
                    <a:pt x="221616" y="382909"/>
                  </a:lnTo>
                  <a:lnTo>
                    <a:pt x="221729" y="381724"/>
                  </a:lnTo>
                  <a:lnTo>
                    <a:pt x="221842" y="386463"/>
                  </a:lnTo>
                  <a:lnTo>
                    <a:pt x="221954" y="388536"/>
                  </a:lnTo>
                  <a:lnTo>
                    <a:pt x="222067" y="384686"/>
                  </a:lnTo>
                  <a:lnTo>
                    <a:pt x="222180" y="386463"/>
                  </a:lnTo>
                  <a:lnTo>
                    <a:pt x="222293" y="391201"/>
                  </a:lnTo>
                  <a:lnTo>
                    <a:pt x="222406" y="391201"/>
                  </a:lnTo>
                  <a:lnTo>
                    <a:pt x="222518" y="390312"/>
                  </a:lnTo>
                  <a:lnTo>
                    <a:pt x="222631" y="394162"/>
                  </a:lnTo>
                  <a:lnTo>
                    <a:pt x="222744" y="392682"/>
                  </a:lnTo>
                  <a:lnTo>
                    <a:pt x="222857" y="390905"/>
                  </a:lnTo>
                  <a:lnTo>
                    <a:pt x="222969" y="395347"/>
                  </a:lnTo>
                  <a:lnTo>
                    <a:pt x="223082" y="398604"/>
                  </a:lnTo>
                  <a:lnTo>
                    <a:pt x="223195" y="394755"/>
                  </a:lnTo>
                  <a:lnTo>
                    <a:pt x="223308" y="395939"/>
                  </a:lnTo>
                  <a:lnTo>
                    <a:pt x="223421" y="402454"/>
                  </a:lnTo>
                  <a:lnTo>
                    <a:pt x="223533" y="400381"/>
                  </a:lnTo>
                  <a:lnTo>
                    <a:pt x="223646" y="401566"/>
                  </a:lnTo>
                  <a:lnTo>
                    <a:pt x="223759" y="405119"/>
                  </a:lnTo>
                  <a:lnTo>
                    <a:pt x="223872" y="406304"/>
                  </a:lnTo>
                  <a:lnTo>
                    <a:pt x="223985" y="400085"/>
                  </a:lnTo>
                  <a:lnTo>
                    <a:pt x="224097" y="403343"/>
                  </a:lnTo>
                  <a:lnTo>
                    <a:pt x="224210" y="407192"/>
                  </a:lnTo>
                  <a:lnTo>
                    <a:pt x="224323" y="405416"/>
                  </a:lnTo>
                  <a:lnTo>
                    <a:pt x="224436" y="404823"/>
                  </a:lnTo>
                  <a:lnTo>
                    <a:pt x="224548" y="408081"/>
                  </a:lnTo>
                  <a:lnTo>
                    <a:pt x="224661" y="409265"/>
                  </a:lnTo>
                  <a:lnTo>
                    <a:pt x="224774" y="407785"/>
                  </a:lnTo>
                  <a:lnTo>
                    <a:pt x="224887" y="410450"/>
                  </a:lnTo>
                  <a:lnTo>
                    <a:pt x="225000" y="410450"/>
                  </a:lnTo>
                  <a:lnTo>
                    <a:pt x="225112" y="406896"/>
                  </a:lnTo>
                  <a:lnTo>
                    <a:pt x="225225" y="408377"/>
                  </a:lnTo>
                  <a:lnTo>
                    <a:pt x="225338" y="410450"/>
                  </a:lnTo>
                  <a:lnTo>
                    <a:pt x="225451" y="407192"/>
                  </a:lnTo>
                  <a:lnTo>
                    <a:pt x="225563" y="405712"/>
                  </a:lnTo>
                  <a:lnTo>
                    <a:pt x="225676" y="410154"/>
                  </a:lnTo>
                  <a:lnTo>
                    <a:pt x="225789" y="408969"/>
                  </a:lnTo>
                  <a:lnTo>
                    <a:pt x="225902" y="408081"/>
                  </a:lnTo>
                  <a:lnTo>
                    <a:pt x="226015" y="411338"/>
                  </a:lnTo>
                  <a:lnTo>
                    <a:pt x="226127" y="413411"/>
                  </a:lnTo>
                  <a:lnTo>
                    <a:pt x="226240" y="411338"/>
                  </a:lnTo>
                  <a:lnTo>
                    <a:pt x="226353" y="414004"/>
                  </a:lnTo>
                  <a:lnTo>
                    <a:pt x="226466" y="416965"/>
                  </a:lnTo>
                  <a:lnTo>
                    <a:pt x="226579" y="413708"/>
                  </a:lnTo>
                  <a:lnTo>
                    <a:pt x="226691" y="412523"/>
                  </a:lnTo>
                  <a:lnTo>
                    <a:pt x="226804" y="414300"/>
                  </a:lnTo>
                  <a:lnTo>
                    <a:pt x="226917" y="413115"/>
                  </a:lnTo>
                  <a:lnTo>
                    <a:pt x="227030" y="410746"/>
                  </a:lnTo>
                  <a:lnTo>
                    <a:pt x="227142" y="408081"/>
                  </a:lnTo>
                  <a:lnTo>
                    <a:pt x="227255" y="410450"/>
                  </a:lnTo>
                  <a:lnTo>
                    <a:pt x="227368" y="411338"/>
                  </a:lnTo>
                  <a:lnTo>
                    <a:pt x="227481" y="412819"/>
                  </a:lnTo>
                  <a:lnTo>
                    <a:pt x="227594" y="408673"/>
                  </a:lnTo>
                  <a:lnTo>
                    <a:pt x="227706" y="408673"/>
                  </a:lnTo>
                  <a:lnTo>
                    <a:pt x="227819" y="413708"/>
                  </a:lnTo>
                  <a:lnTo>
                    <a:pt x="227932" y="422888"/>
                  </a:lnTo>
                  <a:lnTo>
                    <a:pt x="228045" y="425257"/>
                  </a:lnTo>
                  <a:lnTo>
                    <a:pt x="228157" y="423184"/>
                  </a:lnTo>
                  <a:lnTo>
                    <a:pt x="228270" y="423480"/>
                  </a:lnTo>
                  <a:lnTo>
                    <a:pt x="228383" y="423184"/>
                  </a:lnTo>
                  <a:lnTo>
                    <a:pt x="228496" y="424665"/>
                  </a:lnTo>
                  <a:lnTo>
                    <a:pt x="228609" y="423184"/>
                  </a:lnTo>
                  <a:lnTo>
                    <a:pt x="228721" y="421407"/>
                  </a:lnTo>
                  <a:lnTo>
                    <a:pt x="228834" y="413115"/>
                  </a:lnTo>
                  <a:lnTo>
                    <a:pt x="228947" y="416669"/>
                  </a:lnTo>
                  <a:lnTo>
                    <a:pt x="229060" y="421111"/>
                  </a:lnTo>
                  <a:lnTo>
                    <a:pt x="229173" y="419334"/>
                  </a:lnTo>
                  <a:lnTo>
                    <a:pt x="229285" y="414300"/>
                  </a:lnTo>
                  <a:lnTo>
                    <a:pt x="229398" y="414300"/>
                  </a:lnTo>
                  <a:lnTo>
                    <a:pt x="229511" y="416077"/>
                  </a:lnTo>
                  <a:lnTo>
                    <a:pt x="229624" y="413708"/>
                  </a:lnTo>
                  <a:lnTo>
                    <a:pt x="229736" y="415781"/>
                  </a:lnTo>
                  <a:lnTo>
                    <a:pt x="229849" y="413708"/>
                  </a:lnTo>
                  <a:lnTo>
                    <a:pt x="229962" y="408969"/>
                  </a:lnTo>
                  <a:lnTo>
                    <a:pt x="230075" y="409858"/>
                  </a:lnTo>
                  <a:lnTo>
                    <a:pt x="230188" y="413411"/>
                  </a:lnTo>
                  <a:lnTo>
                    <a:pt x="230300" y="410450"/>
                  </a:lnTo>
                  <a:lnTo>
                    <a:pt x="230413" y="405712"/>
                  </a:lnTo>
                  <a:lnTo>
                    <a:pt x="230526" y="411338"/>
                  </a:lnTo>
                  <a:lnTo>
                    <a:pt x="230639" y="412523"/>
                  </a:lnTo>
                  <a:lnTo>
                    <a:pt x="230751" y="408377"/>
                  </a:lnTo>
                  <a:lnTo>
                    <a:pt x="230864" y="409265"/>
                  </a:lnTo>
                  <a:lnTo>
                    <a:pt x="230977" y="410746"/>
                  </a:lnTo>
                  <a:lnTo>
                    <a:pt x="231090" y="407192"/>
                  </a:lnTo>
                  <a:lnTo>
                    <a:pt x="231203" y="406008"/>
                  </a:lnTo>
                  <a:lnTo>
                    <a:pt x="231315" y="410154"/>
                  </a:lnTo>
                  <a:lnTo>
                    <a:pt x="231428" y="405119"/>
                  </a:lnTo>
                  <a:lnTo>
                    <a:pt x="231541" y="400085"/>
                  </a:lnTo>
                  <a:lnTo>
                    <a:pt x="231654" y="405119"/>
                  </a:lnTo>
                  <a:lnTo>
                    <a:pt x="231766" y="406008"/>
                  </a:lnTo>
                  <a:lnTo>
                    <a:pt x="231879" y="398604"/>
                  </a:lnTo>
                  <a:lnTo>
                    <a:pt x="231992" y="398901"/>
                  </a:lnTo>
                  <a:lnTo>
                    <a:pt x="232105" y="402158"/>
                  </a:lnTo>
                  <a:lnTo>
                    <a:pt x="232218" y="397420"/>
                  </a:lnTo>
                  <a:lnTo>
                    <a:pt x="232330" y="395643"/>
                  </a:lnTo>
                  <a:lnTo>
                    <a:pt x="232443" y="396828"/>
                  </a:lnTo>
                  <a:lnTo>
                    <a:pt x="232556" y="392089"/>
                  </a:lnTo>
                  <a:lnTo>
                    <a:pt x="232669" y="392089"/>
                  </a:lnTo>
                  <a:lnTo>
                    <a:pt x="232782" y="396235"/>
                  </a:lnTo>
                  <a:lnTo>
                    <a:pt x="232894" y="393570"/>
                  </a:lnTo>
                  <a:lnTo>
                    <a:pt x="233007" y="387943"/>
                  </a:lnTo>
                  <a:lnTo>
                    <a:pt x="233120" y="390312"/>
                  </a:lnTo>
                  <a:lnTo>
                    <a:pt x="233233" y="392682"/>
                  </a:lnTo>
                  <a:lnTo>
                    <a:pt x="233345" y="387055"/>
                  </a:lnTo>
                  <a:lnTo>
                    <a:pt x="233458" y="383797"/>
                  </a:lnTo>
                  <a:lnTo>
                    <a:pt x="233571" y="387055"/>
                  </a:lnTo>
                  <a:lnTo>
                    <a:pt x="233684" y="387055"/>
                  </a:lnTo>
                  <a:lnTo>
                    <a:pt x="233797" y="383797"/>
                  </a:lnTo>
                  <a:lnTo>
                    <a:pt x="233909" y="384390"/>
                  </a:lnTo>
                  <a:lnTo>
                    <a:pt x="234022" y="383797"/>
                  </a:lnTo>
                  <a:lnTo>
                    <a:pt x="234135" y="380540"/>
                  </a:lnTo>
                  <a:lnTo>
                    <a:pt x="234248" y="381724"/>
                  </a:lnTo>
                  <a:lnTo>
                    <a:pt x="234360" y="382317"/>
                  </a:lnTo>
                  <a:lnTo>
                    <a:pt x="234473" y="377282"/>
                  </a:lnTo>
                  <a:lnTo>
                    <a:pt x="234586" y="374321"/>
                  </a:lnTo>
                  <a:lnTo>
                    <a:pt x="234699" y="378467"/>
                  </a:lnTo>
                  <a:lnTo>
                    <a:pt x="234812" y="376394"/>
                  </a:lnTo>
                  <a:lnTo>
                    <a:pt x="234924" y="371359"/>
                  </a:lnTo>
                  <a:lnTo>
                    <a:pt x="235037" y="373136"/>
                  </a:lnTo>
                  <a:lnTo>
                    <a:pt x="235150" y="374025"/>
                  </a:lnTo>
                  <a:lnTo>
                    <a:pt x="235263" y="369879"/>
                  </a:lnTo>
                  <a:lnTo>
                    <a:pt x="235376" y="370767"/>
                  </a:lnTo>
                  <a:lnTo>
                    <a:pt x="235488" y="371952"/>
                  </a:lnTo>
                  <a:lnTo>
                    <a:pt x="235601" y="367510"/>
                  </a:lnTo>
                  <a:lnTo>
                    <a:pt x="235714" y="365733"/>
                  </a:lnTo>
                  <a:lnTo>
                    <a:pt x="235827" y="369583"/>
                  </a:lnTo>
                  <a:lnTo>
                    <a:pt x="235939" y="366325"/>
                  </a:lnTo>
                  <a:lnTo>
                    <a:pt x="236052" y="362475"/>
                  </a:lnTo>
                  <a:lnTo>
                    <a:pt x="236165" y="364548"/>
                  </a:lnTo>
                  <a:lnTo>
                    <a:pt x="236278" y="366917"/>
                  </a:lnTo>
                  <a:lnTo>
                    <a:pt x="236391" y="366621"/>
                  </a:lnTo>
                  <a:lnTo>
                    <a:pt x="236503" y="366917"/>
                  </a:lnTo>
                  <a:lnTo>
                    <a:pt x="236616" y="367510"/>
                  </a:lnTo>
                  <a:lnTo>
                    <a:pt x="236729" y="366621"/>
                  </a:lnTo>
                  <a:lnTo>
                    <a:pt x="236842" y="368102"/>
                  </a:lnTo>
                  <a:lnTo>
                    <a:pt x="236954" y="373136"/>
                  </a:lnTo>
                  <a:lnTo>
                    <a:pt x="237067" y="369879"/>
                  </a:lnTo>
                  <a:lnTo>
                    <a:pt x="237180" y="367214"/>
                  </a:lnTo>
                  <a:lnTo>
                    <a:pt x="237293" y="369879"/>
                  </a:lnTo>
                  <a:lnTo>
                    <a:pt x="237406" y="371656"/>
                  </a:lnTo>
                  <a:lnTo>
                    <a:pt x="237518" y="371359"/>
                  </a:lnTo>
                  <a:lnTo>
                    <a:pt x="237631" y="371063"/>
                  </a:lnTo>
                  <a:lnTo>
                    <a:pt x="237744" y="369583"/>
                  </a:lnTo>
                  <a:lnTo>
                    <a:pt x="237857" y="365437"/>
                  </a:lnTo>
                  <a:lnTo>
                    <a:pt x="237969" y="366621"/>
                  </a:lnTo>
                  <a:lnTo>
                    <a:pt x="238082" y="368398"/>
                  </a:lnTo>
                  <a:lnTo>
                    <a:pt x="238195" y="361587"/>
                  </a:lnTo>
                  <a:lnTo>
                    <a:pt x="238308" y="359218"/>
                  </a:lnTo>
                  <a:lnTo>
                    <a:pt x="238421" y="365733"/>
                  </a:lnTo>
                  <a:lnTo>
                    <a:pt x="238533" y="366917"/>
                  </a:lnTo>
                  <a:lnTo>
                    <a:pt x="238646" y="363364"/>
                  </a:lnTo>
                  <a:lnTo>
                    <a:pt x="238759" y="364548"/>
                  </a:lnTo>
                  <a:lnTo>
                    <a:pt x="238872" y="367806"/>
                  </a:lnTo>
                  <a:lnTo>
                    <a:pt x="238985" y="365141"/>
                  </a:lnTo>
                  <a:lnTo>
                    <a:pt x="239097" y="365733"/>
                  </a:lnTo>
                  <a:lnTo>
                    <a:pt x="239210" y="368102"/>
                  </a:lnTo>
                  <a:lnTo>
                    <a:pt x="239323" y="364548"/>
                  </a:lnTo>
                  <a:lnTo>
                    <a:pt x="239436" y="364548"/>
                  </a:lnTo>
                  <a:lnTo>
                    <a:pt x="239548" y="366917"/>
                  </a:lnTo>
                  <a:lnTo>
                    <a:pt x="239661" y="366325"/>
                  </a:lnTo>
                  <a:lnTo>
                    <a:pt x="239774" y="363364"/>
                  </a:lnTo>
                  <a:lnTo>
                    <a:pt x="239887" y="366029"/>
                  </a:lnTo>
                  <a:lnTo>
                    <a:pt x="240000" y="369879"/>
                  </a:lnTo>
                  <a:lnTo>
                    <a:pt x="240112" y="367214"/>
                  </a:lnTo>
                  <a:lnTo>
                    <a:pt x="240225" y="368694"/>
                  </a:lnTo>
                  <a:lnTo>
                    <a:pt x="240338" y="373729"/>
                  </a:lnTo>
                  <a:lnTo>
                    <a:pt x="240451" y="372248"/>
                  </a:lnTo>
                  <a:lnTo>
                    <a:pt x="240563" y="372544"/>
                  </a:lnTo>
                  <a:lnTo>
                    <a:pt x="240676" y="376690"/>
                  </a:lnTo>
                  <a:lnTo>
                    <a:pt x="240789" y="375802"/>
                  </a:lnTo>
                  <a:lnTo>
                    <a:pt x="240902" y="373729"/>
                  </a:lnTo>
                  <a:lnTo>
                    <a:pt x="241015" y="377282"/>
                  </a:lnTo>
                  <a:lnTo>
                    <a:pt x="241127" y="380540"/>
                  </a:lnTo>
                  <a:lnTo>
                    <a:pt x="241240" y="375209"/>
                  </a:lnTo>
                  <a:lnTo>
                    <a:pt x="241353" y="375209"/>
                  </a:lnTo>
                  <a:lnTo>
                    <a:pt x="241466" y="380244"/>
                  </a:lnTo>
                  <a:lnTo>
                    <a:pt x="241579" y="379355"/>
                  </a:lnTo>
                  <a:lnTo>
                    <a:pt x="241691" y="376394"/>
                  </a:lnTo>
                  <a:lnTo>
                    <a:pt x="241804" y="380540"/>
                  </a:lnTo>
                  <a:lnTo>
                    <a:pt x="241917" y="382613"/>
                  </a:lnTo>
                  <a:lnTo>
                    <a:pt x="242030" y="380836"/>
                  </a:lnTo>
                  <a:lnTo>
                    <a:pt x="242142" y="383797"/>
                  </a:lnTo>
                  <a:lnTo>
                    <a:pt x="242255" y="385870"/>
                  </a:lnTo>
                  <a:lnTo>
                    <a:pt x="242368" y="383501"/>
                  </a:lnTo>
                  <a:lnTo>
                    <a:pt x="242481" y="385278"/>
                  </a:lnTo>
                  <a:lnTo>
                    <a:pt x="242594" y="389128"/>
                  </a:lnTo>
                  <a:lnTo>
                    <a:pt x="242706" y="384982"/>
                  </a:lnTo>
                  <a:lnTo>
                    <a:pt x="242819" y="384686"/>
                  </a:lnTo>
                  <a:lnTo>
                    <a:pt x="242932" y="391201"/>
                  </a:lnTo>
                  <a:lnTo>
                    <a:pt x="243045" y="392089"/>
                  </a:lnTo>
                  <a:lnTo>
                    <a:pt x="243157" y="389424"/>
                  </a:lnTo>
                  <a:lnTo>
                    <a:pt x="243270" y="393274"/>
                  </a:lnTo>
                  <a:lnTo>
                    <a:pt x="243383" y="397716"/>
                  </a:lnTo>
                  <a:lnTo>
                    <a:pt x="243496" y="395347"/>
                  </a:lnTo>
                  <a:lnTo>
                    <a:pt x="243609" y="399197"/>
                  </a:lnTo>
                  <a:lnTo>
                    <a:pt x="243721" y="405416"/>
                  </a:lnTo>
                  <a:lnTo>
                    <a:pt x="243834" y="402750"/>
                  </a:lnTo>
                  <a:lnTo>
                    <a:pt x="243947" y="399789"/>
                  </a:lnTo>
                  <a:lnTo>
                    <a:pt x="244060" y="404527"/>
                  </a:lnTo>
                  <a:lnTo>
                    <a:pt x="244173" y="407192"/>
                  </a:lnTo>
                  <a:lnTo>
                    <a:pt x="244285" y="403047"/>
                  </a:lnTo>
                  <a:lnTo>
                    <a:pt x="244398" y="404823"/>
                  </a:lnTo>
                  <a:lnTo>
                    <a:pt x="244511" y="408081"/>
                  </a:lnTo>
                  <a:lnTo>
                    <a:pt x="244624" y="406896"/>
                  </a:lnTo>
                  <a:lnTo>
                    <a:pt x="244736" y="408081"/>
                  </a:lnTo>
                  <a:lnTo>
                    <a:pt x="244849" y="411635"/>
                  </a:lnTo>
                  <a:lnTo>
                    <a:pt x="244962" y="408673"/>
                  </a:lnTo>
                  <a:lnTo>
                    <a:pt x="245075" y="408969"/>
                  </a:lnTo>
                  <a:lnTo>
                    <a:pt x="245188" y="414300"/>
                  </a:lnTo>
                  <a:lnTo>
                    <a:pt x="245300" y="413708"/>
                  </a:lnTo>
                  <a:lnTo>
                    <a:pt x="245413" y="410746"/>
                  </a:lnTo>
                  <a:lnTo>
                    <a:pt x="245526" y="412819"/>
                  </a:lnTo>
                  <a:lnTo>
                    <a:pt x="245639" y="417261"/>
                  </a:lnTo>
                  <a:lnTo>
                    <a:pt x="245751" y="413708"/>
                  </a:lnTo>
                  <a:lnTo>
                    <a:pt x="245864" y="413411"/>
                  </a:lnTo>
                  <a:lnTo>
                    <a:pt x="245977" y="414300"/>
                  </a:lnTo>
                  <a:lnTo>
                    <a:pt x="246090" y="409265"/>
                  </a:lnTo>
                  <a:lnTo>
                    <a:pt x="246203" y="407489"/>
                  </a:lnTo>
                  <a:lnTo>
                    <a:pt x="246315" y="412227"/>
                  </a:lnTo>
                  <a:lnTo>
                    <a:pt x="246428" y="409858"/>
                  </a:lnTo>
                  <a:lnTo>
                    <a:pt x="246541" y="399789"/>
                  </a:lnTo>
                  <a:lnTo>
                    <a:pt x="246654" y="412523"/>
                  </a:lnTo>
                  <a:lnTo>
                    <a:pt x="246766" y="421111"/>
                  </a:lnTo>
                  <a:lnTo>
                    <a:pt x="246879" y="416669"/>
                  </a:lnTo>
                  <a:lnTo>
                    <a:pt x="246992" y="413708"/>
                  </a:lnTo>
                  <a:lnTo>
                    <a:pt x="247105" y="419334"/>
                  </a:lnTo>
                  <a:lnTo>
                    <a:pt x="247218" y="420519"/>
                  </a:lnTo>
                  <a:lnTo>
                    <a:pt x="247330" y="419334"/>
                  </a:lnTo>
                  <a:lnTo>
                    <a:pt x="247443" y="421111"/>
                  </a:lnTo>
                  <a:lnTo>
                    <a:pt x="247556" y="417557"/>
                  </a:lnTo>
                  <a:lnTo>
                    <a:pt x="247669" y="415188"/>
                  </a:lnTo>
                  <a:lnTo>
                    <a:pt x="247782" y="419038"/>
                  </a:lnTo>
                  <a:lnTo>
                    <a:pt x="247894" y="419630"/>
                  </a:lnTo>
                  <a:lnTo>
                    <a:pt x="248007" y="413411"/>
                  </a:lnTo>
                  <a:lnTo>
                    <a:pt x="248120" y="413708"/>
                  </a:lnTo>
                  <a:lnTo>
                    <a:pt x="248233" y="415781"/>
                  </a:lnTo>
                  <a:lnTo>
                    <a:pt x="248345" y="416669"/>
                  </a:lnTo>
                  <a:lnTo>
                    <a:pt x="248458" y="414596"/>
                  </a:lnTo>
                  <a:lnTo>
                    <a:pt x="248571" y="416373"/>
                  </a:lnTo>
                  <a:lnTo>
                    <a:pt x="248684" y="416373"/>
                  </a:lnTo>
                  <a:lnTo>
                    <a:pt x="248797" y="414004"/>
                  </a:lnTo>
                  <a:lnTo>
                    <a:pt x="248909" y="418150"/>
                  </a:lnTo>
                  <a:lnTo>
                    <a:pt x="249022" y="418742"/>
                  </a:lnTo>
                  <a:lnTo>
                    <a:pt x="249135" y="415781"/>
                  </a:lnTo>
                  <a:lnTo>
                    <a:pt x="249248" y="415781"/>
                  </a:lnTo>
                  <a:lnTo>
                    <a:pt x="249360" y="417557"/>
                  </a:lnTo>
                  <a:lnTo>
                    <a:pt x="249473" y="416669"/>
                  </a:lnTo>
                  <a:lnTo>
                    <a:pt x="249586" y="414004"/>
                  </a:lnTo>
                  <a:lnTo>
                    <a:pt x="249699" y="416373"/>
                  </a:lnTo>
                  <a:lnTo>
                    <a:pt x="249812" y="413115"/>
                  </a:lnTo>
                  <a:lnTo>
                    <a:pt x="249924" y="412523"/>
                  </a:lnTo>
                  <a:lnTo>
                    <a:pt x="250037" y="413411"/>
                  </a:lnTo>
                  <a:lnTo>
                    <a:pt x="250150" y="414596"/>
                  </a:lnTo>
                  <a:lnTo>
                    <a:pt x="250263" y="410450"/>
                  </a:lnTo>
                  <a:lnTo>
                    <a:pt x="250376" y="411338"/>
                  </a:lnTo>
                  <a:lnTo>
                    <a:pt x="250488" y="415484"/>
                  </a:lnTo>
                  <a:lnTo>
                    <a:pt x="250601" y="412523"/>
                  </a:lnTo>
                  <a:lnTo>
                    <a:pt x="250714" y="409265"/>
                  </a:lnTo>
                  <a:lnTo>
                    <a:pt x="250827" y="414300"/>
                  </a:lnTo>
                  <a:lnTo>
                    <a:pt x="250939" y="413115"/>
                  </a:lnTo>
                  <a:lnTo>
                    <a:pt x="251052" y="407192"/>
                  </a:lnTo>
                  <a:lnTo>
                    <a:pt x="251165" y="408673"/>
                  </a:lnTo>
                  <a:lnTo>
                    <a:pt x="251278" y="411042"/>
                  </a:lnTo>
                  <a:lnTo>
                    <a:pt x="251391" y="406304"/>
                  </a:lnTo>
                  <a:lnTo>
                    <a:pt x="251503" y="402750"/>
                  </a:lnTo>
                  <a:lnTo>
                    <a:pt x="251616" y="402454"/>
                  </a:lnTo>
                  <a:lnTo>
                    <a:pt x="251729" y="398012"/>
                  </a:lnTo>
                  <a:lnTo>
                    <a:pt x="251842" y="397124"/>
                  </a:lnTo>
                  <a:lnTo>
                    <a:pt x="251954" y="399789"/>
                  </a:lnTo>
                  <a:lnTo>
                    <a:pt x="252067" y="396531"/>
                  </a:lnTo>
                  <a:lnTo>
                    <a:pt x="252180" y="390312"/>
                  </a:lnTo>
                  <a:lnTo>
                    <a:pt x="252293" y="391201"/>
                  </a:lnTo>
                  <a:lnTo>
                    <a:pt x="252406" y="393866"/>
                  </a:lnTo>
                  <a:lnTo>
                    <a:pt x="252518" y="390016"/>
                  </a:lnTo>
                  <a:lnTo>
                    <a:pt x="252631" y="386463"/>
                  </a:lnTo>
                  <a:lnTo>
                    <a:pt x="252744" y="389424"/>
                  </a:lnTo>
                  <a:lnTo>
                    <a:pt x="252857" y="386463"/>
                  </a:lnTo>
                  <a:lnTo>
                    <a:pt x="252970" y="382613"/>
                  </a:lnTo>
                  <a:lnTo>
                    <a:pt x="253082" y="385574"/>
                  </a:lnTo>
                  <a:lnTo>
                    <a:pt x="253195" y="383797"/>
                  </a:lnTo>
                  <a:lnTo>
                    <a:pt x="253308" y="377282"/>
                  </a:lnTo>
                  <a:lnTo>
                    <a:pt x="253421" y="377875"/>
                  </a:lnTo>
                  <a:lnTo>
                    <a:pt x="253533" y="380836"/>
                  </a:lnTo>
                  <a:lnTo>
                    <a:pt x="253646" y="374321"/>
                  </a:lnTo>
                  <a:lnTo>
                    <a:pt x="253759" y="373729"/>
                  </a:lnTo>
                  <a:lnTo>
                    <a:pt x="253872" y="378171"/>
                  </a:lnTo>
                  <a:lnTo>
                    <a:pt x="253985" y="374321"/>
                  </a:lnTo>
                  <a:lnTo>
                    <a:pt x="254097" y="367806"/>
                  </a:lnTo>
                  <a:lnTo>
                    <a:pt x="254210" y="371952"/>
                  </a:lnTo>
                  <a:lnTo>
                    <a:pt x="254323" y="373136"/>
                  </a:lnTo>
                  <a:lnTo>
                    <a:pt x="254436" y="366621"/>
                  </a:lnTo>
                  <a:lnTo>
                    <a:pt x="254548" y="366029"/>
                  </a:lnTo>
                  <a:lnTo>
                    <a:pt x="254661" y="367510"/>
                  </a:lnTo>
                  <a:lnTo>
                    <a:pt x="254774" y="364252"/>
                  </a:lnTo>
                  <a:lnTo>
                    <a:pt x="254887" y="363660"/>
                  </a:lnTo>
                  <a:lnTo>
                    <a:pt x="255000" y="367214"/>
                  </a:lnTo>
                  <a:lnTo>
                    <a:pt x="255112" y="364548"/>
                  </a:lnTo>
                  <a:lnTo>
                    <a:pt x="255225" y="360402"/>
                  </a:lnTo>
                  <a:lnTo>
                    <a:pt x="255338" y="365733"/>
                  </a:lnTo>
                  <a:lnTo>
                    <a:pt x="255451" y="365733"/>
                  </a:lnTo>
                  <a:lnTo>
                    <a:pt x="255563" y="360106"/>
                  </a:lnTo>
                  <a:lnTo>
                    <a:pt x="255676" y="360106"/>
                  </a:lnTo>
                  <a:lnTo>
                    <a:pt x="255789" y="364252"/>
                  </a:lnTo>
                  <a:lnTo>
                    <a:pt x="255902" y="362475"/>
                  </a:lnTo>
                  <a:lnTo>
                    <a:pt x="256015" y="363956"/>
                  </a:lnTo>
                  <a:lnTo>
                    <a:pt x="256127" y="366621"/>
                  </a:lnTo>
                  <a:lnTo>
                    <a:pt x="256240" y="364252"/>
                  </a:lnTo>
                  <a:lnTo>
                    <a:pt x="256353" y="363364"/>
                  </a:lnTo>
                  <a:lnTo>
                    <a:pt x="256466" y="367806"/>
                  </a:lnTo>
                  <a:lnTo>
                    <a:pt x="256579" y="367806"/>
                  </a:lnTo>
                  <a:lnTo>
                    <a:pt x="256691" y="363068"/>
                  </a:lnTo>
                  <a:lnTo>
                    <a:pt x="256804" y="364844"/>
                  </a:lnTo>
                  <a:lnTo>
                    <a:pt x="256917" y="366917"/>
                  </a:lnTo>
                  <a:lnTo>
                    <a:pt x="257030" y="360402"/>
                  </a:lnTo>
                  <a:lnTo>
                    <a:pt x="257142" y="360106"/>
                  </a:lnTo>
                  <a:lnTo>
                    <a:pt x="257255" y="363660"/>
                  </a:lnTo>
                  <a:lnTo>
                    <a:pt x="257368" y="361587"/>
                  </a:lnTo>
                  <a:lnTo>
                    <a:pt x="257481" y="358922"/>
                  </a:lnTo>
                  <a:lnTo>
                    <a:pt x="257594" y="362475"/>
                  </a:lnTo>
                  <a:lnTo>
                    <a:pt x="257706" y="362475"/>
                  </a:lnTo>
                  <a:lnTo>
                    <a:pt x="257819" y="358033"/>
                  </a:lnTo>
                  <a:lnTo>
                    <a:pt x="257932" y="359218"/>
                  </a:lnTo>
                  <a:lnTo>
                    <a:pt x="258045" y="360402"/>
                  </a:lnTo>
                  <a:lnTo>
                    <a:pt x="258157" y="355368"/>
                  </a:lnTo>
                  <a:lnTo>
                    <a:pt x="258270" y="355960"/>
                  </a:lnTo>
                  <a:lnTo>
                    <a:pt x="258383" y="359514"/>
                  </a:lnTo>
                  <a:lnTo>
                    <a:pt x="258496" y="355664"/>
                  </a:lnTo>
                  <a:lnTo>
                    <a:pt x="258609" y="352999"/>
                  </a:lnTo>
                  <a:lnTo>
                    <a:pt x="258721" y="358033"/>
                  </a:lnTo>
                  <a:lnTo>
                    <a:pt x="258834" y="358922"/>
                  </a:lnTo>
                  <a:lnTo>
                    <a:pt x="258947" y="356849"/>
                  </a:lnTo>
                  <a:lnTo>
                    <a:pt x="259060" y="358625"/>
                  </a:lnTo>
                  <a:lnTo>
                    <a:pt x="259173" y="361291"/>
                  </a:lnTo>
                  <a:lnTo>
                    <a:pt x="259285" y="358329"/>
                  </a:lnTo>
                  <a:lnTo>
                    <a:pt x="259398" y="360106"/>
                  </a:lnTo>
                  <a:lnTo>
                    <a:pt x="259511" y="364548"/>
                  </a:lnTo>
                  <a:lnTo>
                    <a:pt x="259624" y="361291"/>
                  </a:lnTo>
                  <a:lnTo>
                    <a:pt x="259736" y="359810"/>
                  </a:lnTo>
                  <a:lnTo>
                    <a:pt x="259849" y="364844"/>
                  </a:lnTo>
                  <a:lnTo>
                    <a:pt x="259962" y="366917"/>
                  </a:lnTo>
                  <a:lnTo>
                    <a:pt x="260075" y="364844"/>
                  </a:lnTo>
                  <a:lnTo>
                    <a:pt x="260188" y="366917"/>
                  </a:lnTo>
                  <a:lnTo>
                    <a:pt x="260300" y="372248"/>
                  </a:lnTo>
                  <a:lnTo>
                    <a:pt x="260413" y="369583"/>
                  </a:lnTo>
                  <a:lnTo>
                    <a:pt x="260526" y="370767"/>
                  </a:lnTo>
                  <a:lnTo>
                    <a:pt x="260639" y="376394"/>
                  </a:lnTo>
                  <a:lnTo>
                    <a:pt x="260751" y="374913"/>
                  </a:lnTo>
                  <a:lnTo>
                    <a:pt x="260864" y="373136"/>
                  </a:lnTo>
                  <a:lnTo>
                    <a:pt x="260977" y="378763"/>
                  </a:lnTo>
                  <a:lnTo>
                    <a:pt x="261090" y="381724"/>
                  </a:lnTo>
                  <a:lnTo>
                    <a:pt x="261203" y="378467"/>
                  </a:lnTo>
                  <a:lnTo>
                    <a:pt x="261315" y="382317"/>
                  </a:lnTo>
                  <a:lnTo>
                    <a:pt x="261428" y="388239"/>
                  </a:lnTo>
                  <a:lnTo>
                    <a:pt x="261541" y="385870"/>
                  </a:lnTo>
                  <a:lnTo>
                    <a:pt x="261654" y="384390"/>
                  </a:lnTo>
                  <a:lnTo>
                    <a:pt x="261766" y="390016"/>
                  </a:lnTo>
                  <a:lnTo>
                    <a:pt x="261879" y="391201"/>
                  </a:lnTo>
                  <a:lnTo>
                    <a:pt x="261992" y="389424"/>
                  </a:lnTo>
                  <a:lnTo>
                    <a:pt x="262105" y="393570"/>
                  </a:lnTo>
                  <a:lnTo>
                    <a:pt x="262218" y="396235"/>
                  </a:lnTo>
                  <a:lnTo>
                    <a:pt x="262330" y="394162"/>
                  </a:lnTo>
                  <a:lnTo>
                    <a:pt x="262443" y="396235"/>
                  </a:lnTo>
                  <a:lnTo>
                    <a:pt x="262556" y="398308"/>
                  </a:lnTo>
                  <a:lnTo>
                    <a:pt x="262669" y="396828"/>
                  </a:lnTo>
                  <a:lnTo>
                    <a:pt x="262782" y="398604"/>
                  </a:lnTo>
                  <a:lnTo>
                    <a:pt x="262894" y="402750"/>
                  </a:lnTo>
                  <a:lnTo>
                    <a:pt x="263007" y="403047"/>
                  </a:lnTo>
                  <a:lnTo>
                    <a:pt x="263120" y="401270"/>
                  </a:lnTo>
                  <a:lnTo>
                    <a:pt x="263233" y="407489"/>
                  </a:lnTo>
                  <a:lnTo>
                    <a:pt x="263345" y="411042"/>
                  </a:lnTo>
                  <a:lnTo>
                    <a:pt x="263458" y="407489"/>
                  </a:lnTo>
                  <a:lnTo>
                    <a:pt x="263571" y="408969"/>
                  </a:lnTo>
                  <a:lnTo>
                    <a:pt x="263684" y="415781"/>
                  </a:lnTo>
                  <a:lnTo>
                    <a:pt x="263797" y="414892"/>
                  </a:lnTo>
                  <a:lnTo>
                    <a:pt x="263909" y="416077"/>
                  </a:lnTo>
                  <a:lnTo>
                    <a:pt x="264022" y="421111"/>
                  </a:lnTo>
                  <a:lnTo>
                    <a:pt x="264135" y="418446"/>
                  </a:lnTo>
                  <a:lnTo>
                    <a:pt x="264248" y="419038"/>
                  </a:lnTo>
                  <a:lnTo>
                    <a:pt x="264360" y="424665"/>
                  </a:lnTo>
                  <a:lnTo>
                    <a:pt x="264473" y="426442"/>
                  </a:lnTo>
                  <a:lnTo>
                    <a:pt x="264586" y="420223"/>
                  </a:lnTo>
                  <a:lnTo>
                    <a:pt x="264699" y="422592"/>
                  </a:lnTo>
                  <a:lnTo>
                    <a:pt x="264812" y="426442"/>
                  </a:lnTo>
                  <a:lnTo>
                    <a:pt x="264924" y="423184"/>
                  </a:lnTo>
                  <a:lnTo>
                    <a:pt x="265037" y="424665"/>
                  </a:lnTo>
                  <a:lnTo>
                    <a:pt x="265150" y="428218"/>
                  </a:lnTo>
                  <a:lnTo>
                    <a:pt x="265263" y="426442"/>
                  </a:lnTo>
                  <a:lnTo>
                    <a:pt x="265376" y="421407"/>
                  </a:lnTo>
                  <a:lnTo>
                    <a:pt x="265488" y="425553"/>
                  </a:lnTo>
                  <a:lnTo>
                    <a:pt x="265601" y="428218"/>
                  </a:lnTo>
                  <a:lnTo>
                    <a:pt x="265714" y="422296"/>
                  </a:lnTo>
                  <a:lnTo>
                    <a:pt x="265827" y="420815"/>
                  </a:lnTo>
                  <a:lnTo>
                    <a:pt x="265939" y="423776"/>
                  </a:lnTo>
                  <a:lnTo>
                    <a:pt x="266052" y="422888"/>
                  </a:lnTo>
                  <a:lnTo>
                    <a:pt x="266165" y="423480"/>
                  </a:lnTo>
                  <a:lnTo>
                    <a:pt x="266278" y="425849"/>
                  </a:lnTo>
                  <a:lnTo>
                    <a:pt x="266391" y="423184"/>
                  </a:lnTo>
                  <a:lnTo>
                    <a:pt x="266503" y="422888"/>
                  </a:lnTo>
                  <a:lnTo>
                    <a:pt x="266616" y="428811"/>
                  </a:lnTo>
                  <a:lnTo>
                    <a:pt x="266729" y="430884"/>
                  </a:lnTo>
                  <a:lnTo>
                    <a:pt x="266842" y="424369"/>
                  </a:lnTo>
                  <a:lnTo>
                    <a:pt x="266954" y="424369"/>
                  </a:lnTo>
                  <a:lnTo>
                    <a:pt x="267067" y="429699"/>
                  </a:lnTo>
                  <a:lnTo>
                    <a:pt x="267180" y="426145"/>
                  </a:lnTo>
                  <a:lnTo>
                    <a:pt x="267293" y="426442"/>
                  </a:lnTo>
                  <a:lnTo>
                    <a:pt x="267406" y="427626"/>
                  </a:lnTo>
                  <a:lnTo>
                    <a:pt x="267518" y="430291"/>
                  </a:lnTo>
                  <a:lnTo>
                    <a:pt x="267631" y="427034"/>
                  </a:lnTo>
                  <a:lnTo>
                    <a:pt x="267744" y="430884"/>
                  </a:lnTo>
                  <a:lnTo>
                    <a:pt x="267857" y="431772"/>
                  </a:lnTo>
                  <a:lnTo>
                    <a:pt x="267970" y="427626"/>
                  </a:lnTo>
                  <a:lnTo>
                    <a:pt x="268082" y="429699"/>
                  </a:lnTo>
                  <a:lnTo>
                    <a:pt x="268195" y="430884"/>
                  </a:lnTo>
                  <a:lnTo>
                    <a:pt x="268308" y="427922"/>
                  </a:lnTo>
                  <a:lnTo>
                    <a:pt x="268421" y="425849"/>
                  </a:lnTo>
                  <a:lnTo>
                    <a:pt x="268533" y="430884"/>
                  </a:lnTo>
                  <a:lnTo>
                    <a:pt x="268646" y="427626"/>
                  </a:lnTo>
                  <a:lnTo>
                    <a:pt x="268759" y="428515"/>
                  </a:lnTo>
                  <a:lnTo>
                    <a:pt x="268872" y="432957"/>
                  </a:lnTo>
                  <a:lnTo>
                    <a:pt x="268985" y="430291"/>
                  </a:lnTo>
                  <a:lnTo>
                    <a:pt x="269097" y="426738"/>
                  </a:lnTo>
                  <a:lnTo>
                    <a:pt x="269210" y="428811"/>
                  </a:lnTo>
                  <a:lnTo>
                    <a:pt x="269323" y="432957"/>
                  </a:lnTo>
                  <a:lnTo>
                    <a:pt x="269436" y="424369"/>
                  </a:lnTo>
                  <a:lnTo>
                    <a:pt x="269548" y="424072"/>
                  </a:lnTo>
                  <a:lnTo>
                    <a:pt x="269661" y="427922"/>
                  </a:lnTo>
                  <a:lnTo>
                    <a:pt x="269774" y="424665"/>
                  </a:lnTo>
                  <a:lnTo>
                    <a:pt x="269887" y="419038"/>
                  </a:lnTo>
                  <a:lnTo>
                    <a:pt x="270000" y="421111"/>
                  </a:lnTo>
                  <a:lnTo>
                    <a:pt x="270112" y="419334"/>
                  </a:lnTo>
                  <a:lnTo>
                    <a:pt x="270225" y="411042"/>
                  </a:lnTo>
                  <a:lnTo>
                    <a:pt x="270338" y="413708"/>
                  </a:lnTo>
                  <a:lnTo>
                    <a:pt x="270451" y="412819"/>
                  </a:lnTo>
                  <a:lnTo>
                    <a:pt x="270563" y="408081"/>
                  </a:lnTo>
                  <a:lnTo>
                    <a:pt x="270676" y="402750"/>
                  </a:lnTo>
                  <a:lnTo>
                    <a:pt x="270789" y="409265"/>
                  </a:lnTo>
                  <a:lnTo>
                    <a:pt x="270902" y="404823"/>
                  </a:lnTo>
                  <a:lnTo>
                    <a:pt x="271015" y="401270"/>
                  </a:lnTo>
                  <a:lnTo>
                    <a:pt x="271127" y="400677"/>
                  </a:lnTo>
                  <a:lnTo>
                    <a:pt x="271240" y="397420"/>
                  </a:lnTo>
                  <a:lnTo>
                    <a:pt x="271353" y="397420"/>
                  </a:lnTo>
                  <a:lnTo>
                    <a:pt x="271466" y="394162"/>
                  </a:lnTo>
                  <a:lnTo>
                    <a:pt x="271579" y="398012"/>
                  </a:lnTo>
                  <a:lnTo>
                    <a:pt x="271691" y="388832"/>
                  </a:lnTo>
                  <a:lnTo>
                    <a:pt x="271804" y="385574"/>
                  </a:lnTo>
                  <a:lnTo>
                    <a:pt x="271917" y="386759"/>
                  </a:lnTo>
                  <a:lnTo>
                    <a:pt x="272030" y="385870"/>
                  </a:lnTo>
                  <a:lnTo>
                    <a:pt x="272142" y="381724"/>
                  </a:lnTo>
                  <a:lnTo>
                    <a:pt x="272255" y="379059"/>
                  </a:lnTo>
                  <a:lnTo>
                    <a:pt x="272368" y="380540"/>
                  </a:lnTo>
                  <a:lnTo>
                    <a:pt x="272481" y="371656"/>
                  </a:lnTo>
                  <a:lnTo>
                    <a:pt x="272594" y="373432"/>
                  </a:lnTo>
                  <a:lnTo>
                    <a:pt x="272706" y="375802"/>
                  </a:lnTo>
                  <a:lnTo>
                    <a:pt x="272819" y="370471"/>
                  </a:lnTo>
                  <a:lnTo>
                    <a:pt x="272932" y="366325"/>
                  </a:lnTo>
                  <a:lnTo>
                    <a:pt x="273045" y="366325"/>
                  </a:lnTo>
                  <a:lnTo>
                    <a:pt x="273157" y="367214"/>
                  </a:lnTo>
                  <a:lnTo>
                    <a:pt x="273270" y="363364"/>
                  </a:lnTo>
                  <a:lnTo>
                    <a:pt x="273383" y="368694"/>
                  </a:lnTo>
                  <a:lnTo>
                    <a:pt x="273496" y="360995"/>
                  </a:lnTo>
                  <a:lnTo>
                    <a:pt x="273609" y="357737"/>
                  </a:lnTo>
                  <a:lnTo>
                    <a:pt x="273721" y="361587"/>
                  </a:lnTo>
                  <a:lnTo>
                    <a:pt x="273834" y="367510"/>
                  </a:lnTo>
                  <a:lnTo>
                    <a:pt x="273947" y="360106"/>
                  </a:lnTo>
                  <a:lnTo>
                    <a:pt x="274060" y="355072"/>
                  </a:lnTo>
                  <a:lnTo>
                    <a:pt x="274173" y="360698"/>
                  </a:lnTo>
                  <a:lnTo>
                    <a:pt x="274285" y="362771"/>
                  </a:lnTo>
                  <a:lnTo>
                    <a:pt x="274398" y="360402"/>
                  </a:lnTo>
                  <a:lnTo>
                    <a:pt x="274511" y="359218"/>
                  </a:lnTo>
                  <a:lnTo>
                    <a:pt x="274624" y="357145"/>
                  </a:lnTo>
                  <a:lnTo>
                    <a:pt x="274736" y="355960"/>
                  </a:lnTo>
                  <a:lnTo>
                    <a:pt x="274849" y="360106"/>
                  </a:lnTo>
                  <a:lnTo>
                    <a:pt x="274962" y="361291"/>
                  </a:lnTo>
                  <a:lnTo>
                    <a:pt x="275075" y="353887"/>
                  </a:lnTo>
                  <a:lnTo>
                    <a:pt x="275188" y="351222"/>
                  </a:lnTo>
                  <a:lnTo>
                    <a:pt x="275300" y="357145"/>
                  </a:lnTo>
                  <a:lnTo>
                    <a:pt x="275413" y="354479"/>
                  </a:lnTo>
                  <a:lnTo>
                    <a:pt x="275526" y="349149"/>
                  </a:lnTo>
                  <a:lnTo>
                    <a:pt x="275639" y="349149"/>
                  </a:lnTo>
                  <a:lnTo>
                    <a:pt x="275751" y="350334"/>
                  </a:lnTo>
                  <a:lnTo>
                    <a:pt x="275864" y="347076"/>
                  </a:lnTo>
                  <a:lnTo>
                    <a:pt x="275977" y="349445"/>
                  </a:lnTo>
                  <a:lnTo>
                    <a:pt x="276090" y="352703"/>
                  </a:lnTo>
                  <a:lnTo>
                    <a:pt x="276203" y="347372"/>
                  </a:lnTo>
                  <a:lnTo>
                    <a:pt x="276315" y="348261"/>
                  </a:lnTo>
                  <a:lnTo>
                    <a:pt x="276428" y="353591"/>
                  </a:lnTo>
                  <a:lnTo>
                    <a:pt x="276541" y="353887"/>
                  </a:lnTo>
                  <a:lnTo>
                    <a:pt x="276654" y="350037"/>
                  </a:lnTo>
                  <a:lnTo>
                    <a:pt x="276767" y="351518"/>
                  </a:lnTo>
                  <a:lnTo>
                    <a:pt x="276879" y="351222"/>
                  </a:lnTo>
                  <a:lnTo>
                    <a:pt x="276992" y="349741"/>
                  </a:lnTo>
                  <a:lnTo>
                    <a:pt x="277105" y="350630"/>
                  </a:lnTo>
                  <a:lnTo>
                    <a:pt x="277218" y="351518"/>
                  </a:lnTo>
                  <a:lnTo>
                    <a:pt x="277330" y="348853"/>
                  </a:lnTo>
                  <a:lnTo>
                    <a:pt x="277443" y="346484"/>
                  </a:lnTo>
                  <a:lnTo>
                    <a:pt x="277556" y="349741"/>
                  </a:lnTo>
                  <a:lnTo>
                    <a:pt x="277669" y="347964"/>
                  </a:lnTo>
                  <a:lnTo>
                    <a:pt x="277782" y="345595"/>
                  </a:lnTo>
                  <a:lnTo>
                    <a:pt x="277894" y="347076"/>
                  </a:lnTo>
                  <a:lnTo>
                    <a:pt x="278007" y="347372"/>
                  </a:lnTo>
                  <a:lnTo>
                    <a:pt x="278120" y="345595"/>
                  </a:lnTo>
                  <a:lnTo>
                    <a:pt x="278233" y="347076"/>
                  </a:lnTo>
                  <a:lnTo>
                    <a:pt x="278345" y="348557"/>
                  </a:lnTo>
                  <a:lnTo>
                    <a:pt x="278458" y="345595"/>
                  </a:lnTo>
                  <a:lnTo>
                    <a:pt x="278571" y="345595"/>
                  </a:lnTo>
                  <a:lnTo>
                    <a:pt x="278684" y="351222"/>
                  </a:lnTo>
                  <a:lnTo>
                    <a:pt x="278797" y="347668"/>
                  </a:lnTo>
                  <a:lnTo>
                    <a:pt x="278909" y="345299"/>
                  </a:lnTo>
                  <a:lnTo>
                    <a:pt x="279022" y="346780"/>
                  </a:lnTo>
                  <a:lnTo>
                    <a:pt x="279135" y="350037"/>
                  </a:lnTo>
                  <a:lnTo>
                    <a:pt x="279248" y="347964"/>
                  </a:lnTo>
                  <a:lnTo>
                    <a:pt x="279360" y="349445"/>
                  </a:lnTo>
                  <a:lnTo>
                    <a:pt x="279473" y="354776"/>
                  </a:lnTo>
                  <a:lnTo>
                    <a:pt x="279586" y="350630"/>
                  </a:lnTo>
                  <a:lnTo>
                    <a:pt x="279699" y="355664"/>
                  </a:lnTo>
                  <a:lnTo>
                    <a:pt x="279812" y="361291"/>
                  </a:lnTo>
                  <a:lnTo>
                    <a:pt x="279924" y="361291"/>
                  </a:lnTo>
                  <a:lnTo>
                    <a:pt x="280037" y="360106"/>
                  </a:lnTo>
                  <a:lnTo>
                    <a:pt x="280150" y="367510"/>
                  </a:lnTo>
                  <a:lnTo>
                    <a:pt x="280263" y="372544"/>
                  </a:lnTo>
                  <a:lnTo>
                    <a:pt x="280376" y="369879"/>
                  </a:lnTo>
                  <a:lnTo>
                    <a:pt x="280488" y="373432"/>
                  </a:lnTo>
                  <a:lnTo>
                    <a:pt x="280601" y="379355"/>
                  </a:lnTo>
                  <a:lnTo>
                    <a:pt x="280714" y="377875"/>
                  </a:lnTo>
                  <a:lnTo>
                    <a:pt x="280827" y="379651"/>
                  </a:lnTo>
                  <a:lnTo>
                    <a:pt x="280939" y="387647"/>
                  </a:lnTo>
                  <a:lnTo>
                    <a:pt x="281052" y="388239"/>
                  </a:lnTo>
                  <a:lnTo>
                    <a:pt x="281165" y="382909"/>
                  </a:lnTo>
                  <a:lnTo>
                    <a:pt x="281278" y="391497"/>
                  </a:lnTo>
                  <a:lnTo>
                    <a:pt x="281391" y="394458"/>
                  </a:lnTo>
                  <a:lnTo>
                    <a:pt x="281503" y="394458"/>
                  </a:lnTo>
                  <a:lnTo>
                    <a:pt x="281616" y="392089"/>
                  </a:lnTo>
                  <a:lnTo>
                    <a:pt x="281729" y="401862"/>
                  </a:lnTo>
                  <a:lnTo>
                    <a:pt x="281842" y="400677"/>
                  </a:lnTo>
                  <a:lnTo>
                    <a:pt x="281954" y="399493"/>
                  </a:lnTo>
                  <a:lnTo>
                    <a:pt x="282067" y="405712"/>
                  </a:lnTo>
                  <a:lnTo>
                    <a:pt x="282180" y="407785"/>
                  </a:lnTo>
                  <a:lnTo>
                    <a:pt x="282293" y="402750"/>
                  </a:lnTo>
                  <a:lnTo>
                    <a:pt x="282406" y="407489"/>
                  </a:lnTo>
                  <a:lnTo>
                    <a:pt x="282518" y="411931"/>
                  </a:lnTo>
                  <a:lnTo>
                    <a:pt x="282631" y="406896"/>
                  </a:lnTo>
                  <a:lnTo>
                    <a:pt x="282744" y="407785"/>
                  </a:lnTo>
                  <a:lnTo>
                    <a:pt x="282857" y="410746"/>
                  </a:lnTo>
                  <a:lnTo>
                    <a:pt x="282970" y="409265"/>
                  </a:lnTo>
                  <a:lnTo>
                    <a:pt x="283082" y="411042"/>
                  </a:lnTo>
                  <a:lnTo>
                    <a:pt x="283195" y="410746"/>
                  </a:lnTo>
                  <a:lnTo>
                    <a:pt x="283308" y="411042"/>
                  </a:lnTo>
                  <a:lnTo>
                    <a:pt x="283421" y="411042"/>
                  </a:lnTo>
                  <a:lnTo>
                    <a:pt x="283533" y="417854"/>
                  </a:lnTo>
                  <a:lnTo>
                    <a:pt x="283646" y="420223"/>
                  </a:lnTo>
                  <a:lnTo>
                    <a:pt x="283759" y="416669"/>
                  </a:lnTo>
                  <a:lnTo>
                    <a:pt x="283872" y="418150"/>
                  </a:lnTo>
                  <a:lnTo>
                    <a:pt x="283985" y="423480"/>
                  </a:lnTo>
                  <a:lnTo>
                    <a:pt x="284097" y="424072"/>
                  </a:lnTo>
                  <a:lnTo>
                    <a:pt x="284210" y="425257"/>
                  </a:lnTo>
                  <a:lnTo>
                    <a:pt x="284323" y="428218"/>
                  </a:lnTo>
                  <a:lnTo>
                    <a:pt x="284436" y="427330"/>
                  </a:lnTo>
                  <a:lnTo>
                    <a:pt x="284548" y="427034"/>
                  </a:lnTo>
                  <a:lnTo>
                    <a:pt x="284661" y="432364"/>
                  </a:lnTo>
                  <a:lnTo>
                    <a:pt x="284774" y="432957"/>
                  </a:lnTo>
                  <a:lnTo>
                    <a:pt x="284887" y="431180"/>
                  </a:lnTo>
                  <a:lnTo>
                    <a:pt x="285000" y="433845"/>
                  </a:lnTo>
                  <a:lnTo>
                    <a:pt x="285112" y="437103"/>
                  </a:lnTo>
                  <a:lnTo>
                    <a:pt x="285225" y="435030"/>
                  </a:lnTo>
                  <a:lnTo>
                    <a:pt x="285338" y="435918"/>
                  </a:lnTo>
                  <a:lnTo>
                    <a:pt x="285451" y="440360"/>
                  </a:lnTo>
                  <a:lnTo>
                    <a:pt x="285563" y="435918"/>
                  </a:lnTo>
                  <a:lnTo>
                    <a:pt x="285676" y="430291"/>
                  </a:lnTo>
                  <a:lnTo>
                    <a:pt x="285789" y="435030"/>
                  </a:lnTo>
                  <a:lnTo>
                    <a:pt x="285902" y="432364"/>
                  </a:lnTo>
                  <a:lnTo>
                    <a:pt x="286015" y="427330"/>
                  </a:lnTo>
                  <a:lnTo>
                    <a:pt x="286127" y="426442"/>
                  </a:lnTo>
                  <a:lnTo>
                    <a:pt x="286240" y="431180"/>
                  </a:lnTo>
                  <a:lnTo>
                    <a:pt x="286353" y="427626"/>
                  </a:lnTo>
                  <a:lnTo>
                    <a:pt x="286466" y="427922"/>
                  </a:lnTo>
                  <a:lnTo>
                    <a:pt x="286579" y="431772"/>
                  </a:lnTo>
                  <a:lnTo>
                    <a:pt x="286691" y="429107"/>
                  </a:lnTo>
                  <a:lnTo>
                    <a:pt x="286804" y="430884"/>
                  </a:lnTo>
                  <a:lnTo>
                    <a:pt x="286917" y="435030"/>
                  </a:lnTo>
                  <a:lnTo>
                    <a:pt x="287030" y="434734"/>
                  </a:lnTo>
                  <a:lnTo>
                    <a:pt x="287142" y="429107"/>
                  </a:lnTo>
                  <a:lnTo>
                    <a:pt x="287255" y="430588"/>
                  </a:lnTo>
                  <a:lnTo>
                    <a:pt x="287368" y="433845"/>
                  </a:lnTo>
                  <a:lnTo>
                    <a:pt x="287481" y="429699"/>
                  </a:lnTo>
                  <a:lnTo>
                    <a:pt x="287594" y="429403"/>
                  </a:lnTo>
                  <a:lnTo>
                    <a:pt x="287706" y="432364"/>
                  </a:lnTo>
                  <a:lnTo>
                    <a:pt x="287819" y="431476"/>
                  </a:lnTo>
                  <a:lnTo>
                    <a:pt x="287932" y="429995"/>
                  </a:lnTo>
                  <a:lnTo>
                    <a:pt x="288045" y="431476"/>
                  </a:lnTo>
                  <a:lnTo>
                    <a:pt x="288157" y="431772"/>
                  </a:lnTo>
                  <a:lnTo>
                    <a:pt x="288270" y="429107"/>
                  </a:lnTo>
                  <a:lnTo>
                    <a:pt x="288383" y="429995"/>
                  </a:lnTo>
                  <a:lnTo>
                    <a:pt x="288496" y="432957"/>
                  </a:lnTo>
                  <a:lnTo>
                    <a:pt x="288609" y="429699"/>
                  </a:lnTo>
                  <a:lnTo>
                    <a:pt x="288721" y="428218"/>
                  </a:lnTo>
                  <a:lnTo>
                    <a:pt x="288834" y="431476"/>
                  </a:lnTo>
                  <a:lnTo>
                    <a:pt x="288947" y="430884"/>
                  </a:lnTo>
                  <a:lnTo>
                    <a:pt x="289060" y="426738"/>
                  </a:lnTo>
                  <a:lnTo>
                    <a:pt x="289173" y="428515"/>
                  </a:lnTo>
                  <a:lnTo>
                    <a:pt x="289285" y="428515"/>
                  </a:lnTo>
                  <a:lnTo>
                    <a:pt x="289398" y="426442"/>
                  </a:lnTo>
                  <a:lnTo>
                    <a:pt x="289511" y="423776"/>
                  </a:lnTo>
                  <a:lnTo>
                    <a:pt x="289624" y="425257"/>
                  </a:lnTo>
                  <a:lnTo>
                    <a:pt x="289736" y="419038"/>
                  </a:lnTo>
                  <a:lnTo>
                    <a:pt x="289849" y="416669"/>
                  </a:lnTo>
                  <a:lnTo>
                    <a:pt x="289962" y="417261"/>
                  </a:lnTo>
                  <a:lnTo>
                    <a:pt x="290075" y="413115"/>
                  </a:lnTo>
                  <a:lnTo>
                    <a:pt x="290188" y="407192"/>
                  </a:lnTo>
                  <a:lnTo>
                    <a:pt x="290300" y="406896"/>
                  </a:lnTo>
                  <a:lnTo>
                    <a:pt x="290413" y="407192"/>
                  </a:lnTo>
                  <a:lnTo>
                    <a:pt x="290526" y="400974"/>
                  </a:lnTo>
                  <a:lnTo>
                    <a:pt x="290639" y="398308"/>
                  </a:lnTo>
                  <a:lnTo>
                    <a:pt x="290751" y="401862"/>
                  </a:lnTo>
                  <a:lnTo>
                    <a:pt x="290864" y="397716"/>
                  </a:lnTo>
                  <a:lnTo>
                    <a:pt x="290977" y="394162"/>
                  </a:lnTo>
                  <a:lnTo>
                    <a:pt x="291090" y="395051"/>
                  </a:lnTo>
                  <a:lnTo>
                    <a:pt x="291203" y="390312"/>
                  </a:lnTo>
                  <a:lnTo>
                    <a:pt x="291315" y="386759"/>
                  </a:lnTo>
                  <a:lnTo>
                    <a:pt x="291428" y="387055"/>
                  </a:lnTo>
                  <a:lnTo>
                    <a:pt x="291541" y="387055"/>
                  </a:lnTo>
                  <a:lnTo>
                    <a:pt x="291654" y="380836"/>
                  </a:lnTo>
                  <a:lnTo>
                    <a:pt x="291767" y="377875"/>
                  </a:lnTo>
                  <a:lnTo>
                    <a:pt x="291879" y="381132"/>
                  </a:lnTo>
                  <a:lnTo>
                    <a:pt x="291992" y="374321"/>
                  </a:lnTo>
                  <a:lnTo>
                    <a:pt x="292105" y="372248"/>
                  </a:lnTo>
                  <a:lnTo>
                    <a:pt x="292218" y="376986"/>
                  </a:lnTo>
                  <a:lnTo>
                    <a:pt x="292330" y="373136"/>
                  </a:lnTo>
                  <a:lnTo>
                    <a:pt x="292443" y="367510"/>
                  </a:lnTo>
                  <a:lnTo>
                    <a:pt x="292556" y="368990"/>
                  </a:lnTo>
                  <a:lnTo>
                    <a:pt x="292669" y="371952"/>
                  </a:lnTo>
                  <a:lnTo>
                    <a:pt x="292782" y="363364"/>
                  </a:lnTo>
                  <a:lnTo>
                    <a:pt x="292894" y="361587"/>
                  </a:lnTo>
                  <a:lnTo>
                    <a:pt x="293007" y="364252"/>
                  </a:lnTo>
                  <a:lnTo>
                    <a:pt x="293120" y="359514"/>
                  </a:lnTo>
                  <a:lnTo>
                    <a:pt x="293233" y="358329"/>
                  </a:lnTo>
                  <a:lnTo>
                    <a:pt x="293345" y="363068"/>
                  </a:lnTo>
                  <a:lnTo>
                    <a:pt x="293458" y="362475"/>
                  </a:lnTo>
                  <a:lnTo>
                    <a:pt x="293571" y="354183"/>
                  </a:lnTo>
                  <a:lnTo>
                    <a:pt x="293684" y="358625"/>
                  </a:lnTo>
                  <a:lnTo>
                    <a:pt x="293797" y="360106"/>
                  </a:lnTo>
                  <a:lnTo>
                    <a:pt x="293909" y="353887"/>
                  </a:lnTo>
                  <a:lnTo>
                    <a:pt x="294022" y="354183"/>
                  </a:lnTo>
                  <a:lnTo>
                    <a:pt x="294135" y="357737"/>
                  </a:lnTo>
                  <a:lnTo>
                    <a:pt x="294248" y="354776"/>
                  </a:lnTo>
                  <a:lnTo>
                    <a:pt x="294360" y="351518"/>
                  </a:lnTo>
                  <a:lnTo>
                    <a:pt x="294473" y="357441"/>
                  </a:lnTo>
                  <a:lnTo>
                    <a:pt x="294586" y="357145"/>
                  </a:lnTo>
                  <a:lnTo>
                    <a:pt x="294699" y="351814"/>
                  </a:lnTo>
                  <a:lnTo>
                    <a:pt x="294812" y="355664"/>
                  </a:lnTo>
                  <a:lnTo>
                    <a:pt x="294924" y="355368"/>
                  </a:lnTo>
                  <a:lnTo>
                    <a:pt x="295037" y="355960"/>
                  </a:lnTo>
                  <a:lnTo>
                    <a:pt x="295150" y="356256"/>
                  </a:lnTo>
                  <a:lnTo>
                    <a:pt x="295263" y="357737"/>
                  </a:lnTo>
                  <a:lnTo>
                    <a:pt x="295376" y="351814"/>
                  </a:lnTo>
                  <a:lnTo>
                    <a:pt x="295488" y="351814"/>
                  </a:lnTo>
                  <a:lnTo>
                    <a:pt x="295601" y="356552"/>
                  </a:lnTo>
                  <a:lnTo>
                    <a:pt x="295714" y="354776"/>
                  </a:lnTo>
                  <a:lnTo>
                    <a:pt x="295827" y="351518"/>
                  </a:lnTo>
                  <a:lnTo>
                    <a:pt x="295939" y="354479"/>
                  </a:lnTo>
                  <a:lnTo>
                    <a:pt x="296052" y="356849"/>
                  </a:lnTo>
                  <a:lnTo>
                    <a:pt x="296165" y="352999"/>
                  </a:lnTo>
                  <a:lnTo>
                    <a:pt x="296278" y="353887"/>
                  </a:lnTo>
                  <a:lnTo>
                    <a:pt x="296391" y="355072"/>
                  </a:lnTo>
                  <a:lnTo>
                    <a:pt x="296503" y="351518"/>
                  </a:lnTo>
                  <a:lnTo>
                    <a:pt x="296616" y="350630"/>
                  </a:lnTo>
                  <a:lnTo>
                    <a:pt x="296729" y="351518"/>
                  </a:lnTo>
                  <a:lnTo>
                    <a:pt x="296842" y="350630"/>
                  </a:lnTo>
                  <a:lnTo>
                    <a:pt x="296954" y="348557"/>
                  </a:lnTo>
                  <a:lnTo>
                    <a:pt x="297067" y="350630"/>
                  </a:lnTo>
                  <a:lnTo>
                    <a:pt x="297180" y="350926"/>
                  </a:lnTo>
                  <a:lnTo>
                    <a:pt x="297293" y="348557"/>
                  </a:lnTo>
                  <a:lnTo>
                    <a:pt x="297406" y="351518"/>
                  </a:lnTo>
                  <a:lnTo>
                    <a:pt x="297518" y="354776"/>
                  </a:lnTo>
                  <a:lnTo>
                    <a:pt x="297631" y="350630"/>
                  </a:lnTo>
                  <a:lnTo>
                    <a:pt x="297744" y="350926"/>
                  </a:lnTo>
                  <a:lnTo>
                    <a:pt x="297857" y="355072"/>
                  </a:lnTo>
                  <a:lnTo>
                    <a:pt x="297970" y="351814"/>
                  </a:lnTo>
                  <a:lnTo>
                    <a:pt x="298082" y="348261"/>
                  </a:lnTo>
                  <a:lnTo>
                    <a:pt x="298195" y="351222"/>
                  </a:lnTo>
                  <a:lnTo>
                    <a:pt x="298308" y="353887"/>
                  </a:lnTo>
                  <a:lnTo>
                    <a:pt x="298421" y="349741"/>
                  </a:lnTo>
                  <a:lnTo>
                    <a:pt x="298533" y="352703"/>
                  </a:lnTo>
                  <a:lnTo>
                    <a:pt x="298646" y="356849"/>
                  </a:lnTo>
                  <a:lnTo>
                    <a:pt x="298759" y="356256"/>
                  </a:lnTo>
                  <a:lnTo>
                    <a:pt x="298872" y="355072"/>
                  </a:lnTo>
                  <a:lnTo>
                    <a:pt x="298985" y="360106"/>
                  </a:lnTo>
                  <a:lnTo>
                    <a:pt x="299097" y="361587"/>
                  </a:lnTo>
                  <a:lnTo>
                    <a:pt x="299210" y="364548"/>
                  </a:lnTo>
                  <a:lnTo>
                    <a:pt x="299323" y="369879"/>
                  </a:lnTo>
                  <a:lnTo>
                    <a:pt x="299436" y="372248"/>
                  </a:lnTo>
                  <a:lnTo>
                    <a:pt x="299548" y="371063"/>
                  </a:lnTo>
                  <a:lnTo>
                    <a:pt x="299661" y="375505"/>
                  </a:lnTo>
                  <a:lnTo>
                    <a:pt x="299774" y="380540"/>
                  </a:lnTo>
                  <a:lnTo>
                    <a:pt x="299887" y="381724"/>
                  </a:lnTo>
                  <a:lnTo>
                    <a:pt x="300000" y="382317"/>
                  </a:lnTo>
                  <a:lnTo>
                    <a:pt x="300112" y="388239"/>
                  </a:lnTo>
                  <a:lnTo>
                    <a:pt x="300225" y="389128"/>
                  </a:lnTo>
                  <a:lnTo>
                    <a:pt x="300338" y="390016"/>
                  </a:lnTo>
                  <a:lnTo>
                    <a:pt x="300451" y="390312"/>
                  </a:lnTo>
                  <a:lnTo>
                    <a:pt x="300564" y="392978"/>
                  </a:lnTo>
                  <a:lnTo>
                    <a:pt x="300676" y="392682"/>
                  </a:lnTo>
                  <a:lnTo>
                    <a:pt x="300789" y="395051"/>
                  </a:lnTo>
                  <a:lnTo>
                    <a:pt x="300902" y="400677"/>
                  </a:lnTo>
                  <a:lnTo>
                    <a:pt x="301015" y="397124"/>
                  </a:lnTo>
                  <a:lnTo>
                    <a:pt x="301127" y="397420"/>
                  </a:lnTo>
                  <a:lnTo>
                    <a:pt x="301240" y="402750"/>
                  </a:lnTo>
                  <a:lnTo>
                    <a:pt x="301353" y="405119"/>
                  </a:lnTo>
                  <a:lnTo>
                    <a:pt x="301466" y="400974"/>
                  </a:lnTo>
                  <a:lnTo>
                    <a:pt x="301579" y="403935"/>
                  </a:lnTo>
                  <a:lnTo>
                    <a:pt x="301691" y="406600"/>
                  </a:lnTo>
                  <a:lnTo>
                    <a:pt x="301804" y="406008"/>
                  </a:lnTo>
                  <a:lnTo>
                    <a:pt x="301917" y="405119"/>
                  </a:lnTo>
                  <a:lnTo>
                    <a:pt x="302030" y="407489"/>
                  </a:lnTo>
                  <a:lnTo>
                    <a:pt x="302142" y="407192"/>
                  </a:lnTo>
                  <a:lnTo>
                    <a:pt x="302255" y="408673"/>
                  </a:lnTo>
                  <a:lnTo>
                    <a:pt x="302368" y="412523"/>
                  </a:lnTo>
                  <a:lnTo>
                    <a:pt x="302481" y="414004"/>
                  </a:lnTo>
                  <a:lnTo>
                    <a:pt x="302594" y="412819"/>
                  </a:lnTo>
                  <a:lnTo>
                    <a:pt x="302706" y="417854"/>
                  </a:lnTo>
                  <a:lnTo>
                    <a:pt x="302819" y="419927"/>
                  </a:lnTo>
                  <a:lnTo>
                    <a:pt x="302932" y="419038"/>
                  </a:lnTo>
                  <a:lnTo>
                    <a:pt x="303045" y="422888"/>
                  </a:lnTo>
                  <a:lnTo>
                    <a:pt x="303157" y="427626"/>
                  </a:lnTo>
                  <a:lnTo>
                    <a:pt x="303270" y="424369"/>
                  </a:lnTo>
                  <a:lnTo>
                    <a:pt x="303383" y="423480"/>
                  </a:lnTo>
                  <a:lnTo>
                    <a:pt x="303496" y="430291"/>
                  </a:lnTo>
                  <a:lnTo>
                    <a:pt x="303609" y="430588"/>
                  </a:lnTo>
                  <a:lnTo>
                    <a:pt x="303721" y="427626"/>
                  </a:lnTo>
                  <a:lnTo>
                    <a:pt x="303834" y="431180"/>
                  </a:lnTo>
                  <a:lnTo>
                    <a:pt x="303947" y="433845"/>
                  </a:lnTo>
                  <a:lnTo>
                    <a:pt x="304060" y="431476"/>
                  </a:lnTo>
                  <a:lnTo>
                    <a:pt x="304173" y="433253"/>
                  </a:lnTo>
                  <a:lnTo>
                    <a:pt x="304285" y="435622"/>
                  </a:lnTo>
                  <a:lnTo>
                    <a:pt x="304398" y="429995"/>
                  </a:lnTo>
                  <a:lnTo>
                    <a:pt x="304511" y="429699"/>
                  </a:lnTo>
                  <a:lnTo>
                    <a:pt x="304624" y="433845"/>
                  </a:lnTo>
                  <a:lnTo>
                    <a:pt x="304736" y="428515"/>
                  </a:lnTo>
                  <a:lnTo>
                    <a:pt x="304849" y="422888"/>
                  </a:lnTo>
                  <a:lnTo>
                    <a:pt x="304962" y="424369"/>
                  </a:lnTo>
                  <a:lnTo>
                    <a:pt x="305075" y="427034"/>
                  </a:lnTo>
                  <a:lnTo>
                    <a:pt x="305188" y="423776"/>
                  </a:lnTo>
                  <a:lnTo>
                    <a:pt x="305300" y="424369"/>
                  </a:lnTo>
                  <a:lnTo>
                    <a:pt x="305413" y="426145"/>
                  </a:lnTo>
                  <a:lnTo>
                    <a:pt x="305526" y="425849"/>
                  </a:lnTo>
                  <a:lnTo>
                    <a:pt x="305639" y="427922"/>
                  </a:lnTo>
                  <a:lnTo>
                    <a:pt x="305751" y="430884"/>
                  </a:lnTo>
                  <a:lnTo>
                    <a:pt x="305864" y="428218"/>
                  </a:lnTo>
                  <a:lnTo>
                    <a:pt x="305977" y="424369"/>
                  </a:lnTo>
                  <a:lnTo>
                    <a:pt x="306090" y="429995"/>
                  </a:lnTo>
                  <a:lnTo>
                    <a:pt x="306203" y="431180"/>
                  </a:lnTo>
                  <a:lnTo>
                    <a:pt x="306315" y="426442"/>
                  </a:lnTo>
                  <a:lnTo>
                    <a:pt x="306428" y="425553"/>
                  </a:lnTo>
                  <a:lnTo>
                    <a:pt x="306541" y="428218"/>
                  </a:lnTo>
                  <a:lnTo>
                    <a:pt x="306654" y="426738"/>
                  </a:lnTo>
                  <a:lnTo>
                    <a:pt x="306767" y="426145"/>
                  </a:lnTo>
                  <a:lnTo>
                    <a:pt x="306879" y="430884"/>
                  </a:lnTo>
                  <a:lnTo>
                    <a:pt x="306992" y="427626"/>
                  </a:lnTo>
                  <a:lnTo>
                    <a:pt x="307105" y="424665"/>
                  </a:lnTo>
                  <a:lnTo>
                    <a:pt x="307218" y="428515"/>
                  </a:lnTo>
                  <a:lnTo>
                    <a:pt x="307330" y="429995"/>
                  </a:lnTo>
                  <a:lnTo>
                    <a:pt x="307443" y="424369"/>
                  </a:lnTo>
                  <a:lnTo>
                    <a:pt x="307556" y="425257"/>
                  </a:lnTo>
                  <a:lnTo>
                    <a:pt x="307669" y="427922"/>
                  </a:lnTo>
                  <a:lnTo>
                    <a:pt x="307782" y="424369"/>
                  </a:lnTo>
                  <a:lnTo>
                    <a:pt x="307894" y="424072"/>
                  </a:lnTo>
                  <a:lnTo>
                    <a:pt x="308007" y="429699"/>
                  </a:lnTo>
                  <a:lnTo>
                    <a:pt x="308120" y="424665"/>
                  </a:lnTo>
                  <a:lnTo>
                    <a:pt x="308233" y="419927"/>
                  </a:lnTo>
                  <a:lnTo>
                    <a:pt x="308345" y="422888"/>
                  </a:lnTo>
                  <a:lnTo>
                    <a:pt x="308458" y="424369"/>
                  </a:lnTo>
                  <a:lnTo>
                    <a:pt x="308571" y="420223"/>
                  </a:lnTo>
                  <a:lnTo>
                    <a:pt x="308684" y="417854"/>
                  </a:lnTo>
                  <a:lnTo>
                    <a:pt x="308797" y="416077"/>
                  </a:lnTo>
                  <a:lnTo>
                    <a:pt x="308909" y="411338"/>
                  </a:lnTo>
                  <a:lnTo>
                    <a:pt x="309022" y="408081"/>
                  </a:lnTo>
                  <a:lnTo>
                    <a:pt x="309135" y="411338"/>
                  </a:lnTo>
                  <a:lnTo>
                    <a:pt x="309248" y="404231"/>
                  </a:lnTo>
                  <a:lnTo>
                    <a:pt x="309360" y="396531"/>
                  </a:lnTo>
                  <a:lnTo>
                    <a:pt x="309473" y="397716"/>
                  </a:lnTo>
                  <a:lnTo>
                    <a:pt x="309586" y="399493"/>
                  </a:lnTo>
                  <a:lnTo>
                    <a:pt x="309699" y="392978"/>
                  </a:lnTo>
                  <a:lnTo>
                    <a:pt x="309812" y="390312"/>
                  </a:lnTo>
                  <a:lnTo>
                    <a:pt x="309924" y="393274"/>
                  </a:lnTo>
                  <a:lnTo>
                    <a:pt x="310037" y="387055"/>
                  </a:lnTo>
                  <a:lnTo>
                    <a:pt x="310150" y="385574"/>
                  </a:lnTo>
                  <a:lnTo>
                    <a:pt x="310263" y="390609"/>
                  </a:lnTo>
                  <a:lnTo>
                    <a:pt x="310376" y="385870"/>
                  </a:lnTo>
                  <a:lnTo>
                    <a:pt x="310488" y="378467"/>
                  </a:lnTo>
                  <a:lnTo>
                    <a:pt x="310601" y="380244"/>
                  </a:lnTo>
                  <a:lnTo>
                    <a:pt x="310714" y="382909"/>
                  </a:lnTo>
                  <a:lnTo>
                    <a:pt x="310827" y="377578"/>
                  </a:lnTo>
                  <a:lnTo>
                    <a:pt x="310939" y="372248"/>
                  </a:lnTo>
                  <a:lnTo>
                    <a:pt x="311052" y="377282"/>
                  </a:lnTo>
                  <a:lnTo>
                    <a:pt x="311165" y="371656"/>
                  </a:lnTo>
                  <a:lnTo>
                    <a:pt x="311278" y="371359"/>
                  </a:lnTo>
                  <a:lnTo>
                    <a:pt x="311391" y="373136"/>
                  </a:lnTo>
                  <a:lnTo>
                    <a:pt x="311503" y="367806"/>
                  </a:lnTo>
                  <a:lnTo>
                    <a:pt x="311616" y="364844"/>
                  </a:lnTo>
                  <a:lnTo>
                    <a:pt x="311729" y="363660"/>
                  </a:lnTo>
                  <a:lnTo>
                    <a:pt x="311842" y="366621"/>
                  </a:lnTo>
                  <a:lnTo>
                    <a:pt x="311954" y="358033"/>
                  </a:lnTo>
                  <a:lnTo>
                    <a:pt x="312067" y="360106"/>
                  </a:lnTo>
                  <a:lnTo>
                    <a:pt x="312180" y="362475"/>
                  </a:lnTo>
                  <a:lnTo>
                    <a:pt x="312293" y="357441"/>
                  </a:lnTo>
                  <a:lnTo>
                    <a:pt x="312406" y="354479"/>
                  </a:lnTo>
                  <a:lnTo>
                    <a:pt x="312518" y="357737"/>
                  </a:lnTo>
                  <a:lnTo>
                    <a:pt x="312631" y="359218"/>
                  </a:lnTo>
                  <a:lnTo>
                    <a:pt x="312744" y="352407"/>
                  </a:lnTo>
                  <a:lnTo>
                    <a:pt x="312857" y="354479"/>
                  </a:lnTo>
                  <a:lnTo>
                    <a:pt x="312970" y="354776"/>
                  </a:lnTo>
                  <a:lnTo>
                    <a:pt x="313082" y="351518"/>
                  </a:lnTo>
                  <a:lnTo>
                    <a:pt x="313195" y="352110"/>
                  </a:lnTo>
                  <a:lnTo>
                    <a:pt x="313308" y="354479"/>
                  </a:lnTo>
                  <a:lnTo>
                    <a:pt x="313421" y="352999"/>
                  </a:lnTo>
                  <a:lnTo>
                    <a:pt x="313533" y="355072"/>
                  </a:lnTo>
                  <a:lnTo>
                    <a:pt x="313646" y="360106"/>
                  </a:lnTo>
                  <a:lnTo>
                    <a:pt x="313759" y="357145"/>
                  </a:lnTo>
                  <a:lnTo>
                    <a:pt x="313872" y="356256"/>
                  </a:lnTo>
                  <a:lnTo>
                    <a:pt x="313985" y="360106"/>
                  </a:lnTo>
                  <a:lnTo>
                    <a:pt x="314097" y="362475"/>
                  </a:lnTo>
                  <a:lnTo>
                    <a:pt x="314210" y="359218"/>
                  </a:lnTo>
                  <a:lnTo>
                    <a:pt x="314323" y="359514"/>
                  </a:lnTo>
                  <a:lnTo>
                    <a:pt x="314436" y="359514"/>
                  </a:lnTo>
                  <a:lnTo>
                    <a:pt x="314548" y="358033"/>
                  </a:lnTo>
                  <a:lnTo>
                    <a:pt x="314661" y="357145"/>
                  </a:lnTo>
                  <a:lnTo>
                    <a:pt x="314774" y="357145"/>
                  </a:lnTo>
                  <a:lnTo>
                    <a:pt x="314887" y="354479"/>
                  </a:lnTo>
                  <a:lnTo>
                    <a:pt x="315000" y="351518"/>
                  </a:lnTo>
                  <a:lnTo>
                    <a:pt x="315112" y="352999"/>
                  </a:lnTo>
                  <a:lnTo>
                    <a:pt x="315225" y="352110"/>
                  </a:lnTo>
                  <a:lnTo>
                    <a:pt x="315338" y="349445"/>
                  </a:lnTo>
                  <a:lnTo>
                    <a:pt x="315451" y="350037"/>
                  </a:lnTo>
                  <a:lnTo>
                    <a:pt x="315564" y="350926"/>
                  </a:lnTo>
                  <a:lnTo>
                    <a:pt x="315676" y="347964"/>
                  </a:lnTo>
                  <a:lnTo>
                    <a:pt x="315789" y="348853"/>
                  </a:lnTo>
                  <a:lnTo>
                    <a:pt x="315902" y="352110"/>
                  </a:lnTo>
                  <a:lnTo>
                    <a:pt x="316015" y="350037"/>
                  </a:lnTo>
                  <a:lnTo>
                    <a:pt x="316127" y="348853"/>
                  </a:lnTo>
                  <a:lnTo>
                    <a:pt x="316240" y="351222"/>
                  </a:lnTo>
                  <a:lnTo>
                    <a:pt x="316353" y="353887"/>
                  </a:lnTo>
                  <a:lnTo>
                    <a:pt x="316466" y="349741"/>
                  </a:lnTo>
                  <a:lnTo>
                    <a:pt x="316579" y="352407"/>
                  </a:lnTo>
                  <a:lnTo>
                    <a:pt x="316691" y="355960"/>
                  </a:lnTo>
                  <a:lnTo>
                    <a:pt x="316804" y="353295"/>
                  </a:lnTo>
                  <a:lnTo>
                    <a:pt x="316917" y="353887"/>
                  </a:lnTo>
                  <a:lnTo>
                    <a:pt x="317030" y="359218"/>
                  </a:lnTo>
                  <a:lnTo>
                    <a:pt x="317142" y="358625"/>
                  </a:lnTo>
                  <a:lnTo>
                    <a:pt x="317255" y="356256"/>
                  </a:lnTo>
                  <a:lnTo>
                    <a:pt x="317368" y="363068"/>
                  </a:lnTo>
                  <a:lnTo>
                    <a:pt x="317481" y="367806"/>
                  </a:lnTo>
                  <a:lnTo>
                    <a:pt x="317594" y="365733"/>
                  </a:lnTo>
                  <a:lnTo>
                    <a:pt x="317706" y="368398"/>
                  </a:lnTo>
                  <a:lnTo>
                    <a:pt x="317819" y="376394"/>
                  </a:lnTo>
                  <a:lnTo>
                    <a:pt x="317932" y="374321"/>
                  </a:lnTo>
                  <a:lnTo>
                    <a:pt x="318045" y="374321"/>
                  </a:lnTo>
                  <a:lnTo>
                    <a:pt x="318157" y="382317"/>
                  </a:lnTo>
                  <a:lnTo>
                    <a:pt x="318270" y="382909"/>
                  </a:lnTo>
                  <a:lnTo>
                    <a:pt x="318383" y="379651"/>
                  </a:lnTo>
                  <a:lnTo>
                    <a:pt x="318496" y="384686"/>
                  </a:lnTo>
                  <a:lnTo>
                    <a:pt x="318609" y="388536"/>
                  </a:lnTo>
                  <a:lnTo>
                    <a:pt x="318721" y="385574"/>
                  </a:lnTo>
                  <a:lnTo>
                    <a:pt x="318834" y="386167"/>
                  </a:lnTo>
                  <a:lnTo>
                    <a:pt x="318947" y="392978"/>
                  </a:lnTo>
                  <a:lnTo>
                    <a:pt x="319060" y="390312"/>
                  </a:lnTo>
                  <a:lnTo>
                    <a:pt x="319173" y="389720"/>
                  </a:lnTo>
                  <a:lnTo>
                    <a:pt x="319285" y="395347"/>
                  </a:lnTo>
                  <a:lnTo>
                    <a:pt x="319398" y="395939"/>
                  </a:lnTo>
                  <a:lnTo>
                    <a:pt x="319511" y="392089"/>
                  </a:lnTo>
                  <a:lnTo>
                    <a:pt x="319624" y="396235"/>
                  </a:lnTo>
                  <a:lnTo>
                    <a:pt x="319736" y="401862"/>
                  </a:lnTo>
                  <a:lnTo>
                    <a:pt x="319849" y="401862"/>
                  </a:lnTo>
                  <a:lnTo>
                    <a:pt x="319962" y="403047"/>
                  </a:lnTo>
                  <a:lnTo>
                    <a:pt x="320075" y="408969"/>
                  </a:lnTo>
                  <a:lnTo>
                    <a:pt x="320188" y="406008"/>
                  </a:lnTo>
                  <a:lnTo>
                    <a:pt x="320300" y="406600"/>
                  </a:lnTo>
                  <a:lnTo>
                    <a:pt x="320413" y="414596"/>
                  </a:lnTo>
                  <a:lnTo>
                    <a:pt x="320526" y="415781"/>
                  </a:lnTo>
                  <a:lnTo>
                    <a:pt x="320639" y="413411"/>
                  </a:lnTo>
                  <a:lnTo>
                    <a:pt x="320751" y="416965"/>
                  </a:lnTo>
                  <a:lnTo>
                    <a:pt x="320864" y="423184"/>
                  </a:lnTo>
                  <a:lnTo>
                    <a:pt x="320977" y="420223"/>
                  </a:lnTo>
                  <a:lnTo>
                    <a:pt x="321090" y="421111"/>
                  </a:lnTo>
                  <a:lnTo>
                    <a:pt x="321203" y="425553"/>
                  </a:lnTo>
                  <a:lnTo>
                    <a:pt x="321315" y="421407"/>
                  </a:lnTo>
                  <a:lnTo>
                    <a:pt x="321428" y="422296"/>
                  </a:lnTo>
                  <a:lnTo>
                    <a:pt x="321541" y="427922"/>
                  </a:lnTo>
                  <a:lnTo>
                    <a:pt x="321654" y="427626"/>
                  </a:lnTo>
                  <a:lnTo>
                    <a:pt x="321767" y="423184"/>
                  </a:lnTo>
                  <a:lnTo>
                    <a:pt x="321879" y="427922"/>
                  </a:lnTo>
                  <a:lnTo>
                    <a:pt x="321992" y="430884"/>
                  </a:lnTo>
                  <a:lnTo>
                    <a:pt x="322105" y="427330"/>
                  </a:lnTo>
                  <a:lnTo>
                    <a:pt x="322218" y="431180"/>
                  </a:lnTo>
                  <a:lnTo>
                    <a:pt x="322330" y="432957"/>
                  </a:lnTo>
                  <a:lnTo>
                    <a:pt x="322443" y="430884"/>
                  </a:lnTo>
                  <a:lnTo>
                    <a:pt x="322556" y="429403"/>
                  </a:lnTo>
                  <a:lnTo>
                    <a:pt x="322669" y="432068"/>
                  </a:lnTo>
                  <a:lnTo>
                    <a:pt x="322782" y="427330"/>
                  </a:lnTo>
                  <a:lnTo>
                    <a:pt x="322894" y="424665"/>
                  </a:lnTo>
                  <a:lnTo>
                    <a:pt x="323007" y="428515"/>
                  </a:lnTo>
                  <a:lnTo>
                    <a:pt x="323120" y="426145"/>
                  </a:lnTo>
                  <a:lnTo>
                    <a:pt x="323233" y="422592"/>
                  </a:lnTo>
                  <a:lnTo>
                    <a:pt x="323345" y="424072"/>
                  </a:lnTo>
                  <a:lnTo>
                    <a:pt x="323458" y="428515"/>
                  </a:lnTo>
                  <a:lnTo>
                    <a:pt x="323571" y="424665"/>
                  </a:lnTo>
                  <a:lnTo>
                    <a:pt x="323684" y="425553"/>
                  </a:lnTo>
                  <a:lnTo>
                    <a:pt x="323797" y="429403"/>
                  </a:lnTo>
                  <a:lnTo>
                    <a:pt x="323909" y="427922"/>
                  </a:lnTo>
                  <a:lnTo>
                    <a:pt x="324022" y="426442"/>
                  </a:lnTo>
                  <a:lnTo>
                    <a:pt x="324135" y="427034"/>
                  </a:lnTo>
                  <a:lnTo>
                    <a:pt x="324248" y="427626"/>
                  </a:lnTo>
                  <a:lnTo>
                    <a:pt x="324361" y="422296"/>
                  </a:lnTo>
                  <a:lnTo>
                    <a:pt x="324473" y="426145"/>
                  </a:lnTo>
                  <a:lnTo>
                    <a:pt x="324586" y="428515"/>
                  </a:lnTo>
                  <a:lnTo>
                    <a:pt x="324699" y="425849"/>
                  </a:lnTo>
                  <a:lnTo>
                    <a:pt x="324812" y="424961"/>
                  </a:lnTo>
                  <a:lnTo>
                    <a:pt x="324924" y="428811"/>
                  </a:lnTo>
                  <a:lnTo>
                    <a:pt x="325037" y="427330"/>
                  </a:lnTo>
                  <a:lnTo>
                    <a:pt x="325150" y="424961"/>
                  </a:lnTo>
                  <a:lnTo>
                    <a:pt x="325263" y="428218"/>
                  </a:lnTo>
                  <a:lnTo>
                    <a:pt x="325376" y="428811"/>
                  </a:lnTo>
                  <a:lnTo>
                    <a:pt x="325488" y="426442"/>
                  </a:lnTo>
                  <a:lnTo>
                    <a:pt x="325601" y="425257"/>
                  </a:lnTo>
                  <a:lnTo>
                    <a:pt x="325714" y="427626"/>
                  </a:lnTo>
                  <a:lnTo>
                    <a:pt x="325827" y="423184"/>
                  </a:lnTo>
                  <a:lnTo>
                    <a:pt x="325939" y="423184"/>
                  </a:lnTo>
                  <a:lnTo>
                    <a:pt x="326052" y="426738"/>
                  </a:lnTo>
                  <a:lnTo>
                    <a:pt x="326165" y="423184"/>
                  </a:lnTo>
                  <a:lnTo>
                    <a:pt x="326278" y="419630"/>
                  </a:lnTo>
                  <a:lnTo>
                    <a:pt x="326391" y="420815"/>
                  </a:lnTo>
                  <a:lnTo>
                    <a:pt x="326503" y="424072"/>
                  </a:lnTo>
                  <a:lnTo>
                    <a:pt x="326616" y="418150"/>
                  </a:lnTo>
                  <a:lnTo>
                    <a:pt x="326729" y="416669"/>
                  </a:lnTo>
                  <a:lnTo>
                    <a:pt x="326842" y="418446"/>
                  </a:lnTo>
                  <a:lnTo>
                    <a:pt x="326954" y="412523"/>
                  </a:lnTo>
                  <a:lnTo>
                    <a:pt x="327067" y="409562"/>
                  </a:lnTo>
                  <a:lnTo>
                    <a:pt x="327180" y="408081"/>
                  </a:lnTo>
                  <a:lnTo>
                    <a:pt x="327293" y="406304"/>
                  </a:lnTo>
                  <a:lnTo>
                    <a:pt x="327406" y="401270"/>
                  </a:lnTo>
                  <a:lnTo>
                    <a:pt x="327518" y="403047"/>
                  </a:lnTo>
                  <a:lnTo>
                    <a:pt x="327631" y="399197"/>
                  </a:lnTo>
                  <a:lnTo>
                    <a:pt x="327744" y="393866"/>
                  </a:lnTo>
                  <a:lnTo>
                    <a:pt x="327857" y="392089"/>
                  </a:lnTo>
                  <a:lnTo>
                    <a:pt x="327970" y="393274"/>
                  </a:lnTo>
                  <a:lnTo>
                    <a:pt x="328082" y="389720"/>
                  </a:lnTo>
                  <a:lnTo>
                    <a:pt x="328195" y="383797"/>
                  </a:lnTo>
                  <a:lnTo>
                    <a:pt x="328308" y="387943"/>
                  </a:lnTo>
                  <a:lnTo>
                    <a:pt x="328421" y="384390"/>
                  </a:lnTo>
                  <a:lnTo>
                    <a:pt x="328533" y="379948"/>
                  </a:lnTo>
                  <a:lnTo>
                    <a:pt x="328646" y="380540"/>
                  </a:lnTo>
                  <a:lnTo>
                    <a:pt x="328759" y="379651"/>
                  </a:lnTo>
                  <a:lnTo>
                    <a:pt x="328872" y="377282"/>
                  </a:lnTo>
                  <a:lnTo>
                    <a:pt x="328985" y="377578"/>
                  </a:lnTo>
                  <a:lnTo>
                    <a:pt x="329097" y="381724"/>
                  </a:lnTo>
                  <a:lnTo>
                    <a:pt x="329210" y="374025"/>
                  </a:lnTo>
                  <a:lnTo>
                    <a:pt x="329323" y="371063"/>
                  </a:lnTo>
                  <a:lnTo>
                    <a:pt x="329436" y="374617"/>
                  </a:lnTo>
                  <a:lnTo>
                    <a:pt x="329548" y="373432"/>
                  </a:lnTo>
                  <a:lnTo>
                    <a:pt x="329661" y="369287"/>
                  </a:lnTo>
                  <a:lnTo>
                    <a:pt x="329774" y="366621"/>
                  </a:lnTo>
                  <a:lnTo>
                    <a:pt x="329887" y="367806"/>
                  </a:lnTo>
                  <a:lnTo>
                    <a:pt x="330000" y="364548"/>
                  </a:lnTo>
                  <a:lnTo>
                    <a:pt x="330112" y="365437"/>
                  </a:lnTo>
                  <a:lnTo>
                    <a:pt x="330225" y="367806"/>
                  </a:lnTo>
                  <a:lnTo>
                    <a:pt x="330338" y="362179"/>
                  </a:lnTo>
                  <a:lnTo>
                    <a:pt x="330451" y="358922"/>
                  </a:lnTo>
                  <a:lnTo>
                    <a:pt x="330564" y="363364"/>
                  </a:lnTo>
                  <a:lnTo>
                    <a:pt x="330676" y="362179"/>
                  </a:lnTo>
                  <a:lnTo>
                    <a:pt x="330789" y="355960"/>
                  </a:lnTo>
                  <a:lnTo>
                    <a:pt x="330902" y="354479"/>
                  </a:lnTo>
                  <a:lnTo>
                    <a:pt x="331015" y="359514"/>
                  </a:lnTo>
                  <a:lnTo>
                    <a:pt x="331127" y="355072"/>
                  </a:lnTo>
                  <a:lnTo>
                    <a:pt x="331240" y="355072"/>
                  </a:lnTo>
                  <a:lnTo>
                    <a:pt x="331353" y="355960"/>
                  </a:lnTo>
                  <a:lnTo>
                    <a:pt x="331466" y="351814"/>
                  </a:lnTo>
                  <a:lnTo>
                    <a:pt x="331579" y="352703"/>
                  </a:lnTo>
                  <a:lnTo>
                    <a:pt x="331691" y="359218"/>
                  </a:lnTo>
                  <a:lnTo>
                    <a:pt x="331804" y="360106"/>
                  </a:lnTo>
                  <a:lnTo>
                    <a:pt x="331917" y="356552"/>
                  </a:lnTo>
                  <a:lnTo>
                    <a:pt x="332030" y="360698"/>
                  </a:lnTo>
                  <a:lnTo>
                    <a:pt x="332142" y="363660"/>
                  </a:lnTo>
                  <a:lnTo>
                    <a:pt x="332255" y="362475"/>
                  </a:lnTo>
                  <a:lnTo>
                    <a:pt x="332368" y="363068"/>
                  </a:lnTo>
                  <a:lnTo>
                    <a:pt x="332481" y="362475"/>
                  </a:lnTo>
                  <a:lnTo>
                    <a:pt x="332594" y="358625"/>
                  </a:lnTo>
                  <a:lnTo>
                    <a:pt x="332706" y="358922"/>
                  </a:lnTo>
                  <a:lnTo>
                    <a:pt x="332819" y="363364"/>
                  </a:lnTo>
                  <a:lnTo>
                    <a:pt x="332932" y="360106"/>
                  </a:lnTo>
                  <a:lnTo>
                    <a:pt x="333045" y="354776"/>
                  </a:lnTo>
                  <a:lnTo>
                    <a:pt x="333157" y="357145"/>
                  </a:lnTo>
                  <a:lnTo>
                    <a:pt x="333270" y="360106"/>
                  </a:lnTo>
                  <a:lnTo>
                    <a:pt x="333383" y="356552"/>
                  </a:lnTo>
                  <a:lnTo>
                    <a:pt x="333496" y="356256"/>
                  </a:lnTo>
                  <a:lnTo>
                    <a:pt x="333609" y="358329"/>
                  </a:lnTo>
                  <a:lnTo>
                    <a:pt x="333721" y="355072"/>
                  </a:lnTo>
                  <a:lnTo>
                    <a:pt x="333834" y="355960"/>
                  </a:lnTo>
                  <a:lnTo>
                    <a:pt x="333947" y="359810"/>
                  </a:lnTo>
                  <a:lnTo>
                    <a:pt x="334060" y="357145"/>
                  </a:lnTo>
                  <a:lnTo>
                    <a:pt x="334173" y="355072"/>
                  </a:lnTo>
                  <a:lnTo>
                    <a:pt x="334285" y="360995"/>
                  </a:lnTo>
                  <a:lnTo>
                    <a:pt x="334398" y="362179"/>
                  </a:lnTo>
                  <a:lnTo>
                    <a:pt x="334511" y="358922"/>
                  </a:lnTo>
                  <a:lnTo>
                    <a:pt x="334624" y="359218"/>
                  </a:lnTo>
                  <a:lnTo>
                    <a:pt x="334736" y="363660"/>
                  </a:lnTo>
                  <a:lnTo>
                    <a:pt x="334849" y="360698"/>
                  </a:lnTo>
                  <a:lnTo>
                    <a:pt x="334962" y="360698"/>
                  </a:lnTo>
                  <a:lnTo>
                    <a:pt x="335075" y="363956"/>
                  </a:lnTo>
                  <a:lnTo>
                    <a:pt x="335188" y="364252"/>
                  </a:lnTo>
                  <a:lnTo>
                    <a:pt x="335300" y="362475"/>
                  </a:lnTo>
                  <a:lnTo>
                    <a:pt x="335413" y="368398"/>
                  </a:lnTo>
                  <a:lnTo>
                    <a:pt x="335526" y="370471"/>
                  </a:lnTo>
                  <a:lnTo>
                    <a:pt x="335639" y="365733"/>
                  </a:lnTo>
                  <a:lnTo>
                    <a:pt x="335751" y="368102"/>
                  </a:lnTo>
                  <a:lnTo>
                    <a:pt x="335864" y="375209"/>
                  </a:lnTo>
                  <a:lnTo>
                    <a:pt x="335977" y="373432"/>
                  </a:lnTo>
                  <a:lnTo>
                    <a:pt x="336090" y="371952"/>
                  </a:lnTo>
                  <a:lnTo>
                    <a:pt x="336203" y="375802"/>
                  </a:lnTo>
                  <a:lnTo>
                    <a:pt x="336315" y="378763"/>
                  </a:lnTo>
                  <a:lnTo>
                    <a:pt x="336428" y="378467"/>
                  </a:lnTo>
                  <a:lnTo>
                    <a:pt x="336541" y="383797"/>
                  </a:lnTo>
                  <a:lnTo>
                    <a:pt x="336654" y="385870"/>
                  </a:lnTo>
                  <a:lnTo>
                    <a:pt x="336767" y="382909"/>
                  </a:lnTo>
                  <a:lnTo>
                    <a:pt x="336879" y="387647"/>
                  </a:lnTo>
                  <a:lnTo>
                    <a:pt x="336992" y="392682"/>
                  </a:lnTo>
                  <a:lnTo>
                    <a:pt x="337105" y="392385"/>
                  </a:lnTo>
                  <a:lnTo>
                    <a:pt x="337218" y="391793"/>
                  </a:lnTo>
                  <a:lnTo>
                    <a:pt x="337330" y="396828"/>
                  </a:lnTo>
                  <a:lnTo>
                    <a:pt x="337443" y="397716"/>
                  </a:lnTo>
                  <a:lnTo>
                    <a:pt x="337556" y="396828"/>
                  </a:lnTo>
                  <a:lnTo>
                    <a:pt x="337669" y="397420"/>
                  </a:lnTo>
                  <a:lnTo>
                    <a:pt x="337782" y="399493"/>
                  </a:lnTo>
                  <a:lnTo>
                    <a:pt x="337894" y="397420"/>
                  </a:lnTo>
                  <a:lnTo>
                    <a:pt x="338007" y="400677"/>
                  </a:lnTo>
                  <a:lnTo>
                    <a:pt x="338120" y="407192"/>
                  </a:lnTo>
                  <a:lnTo>
                    <a:pt x="338233" y="405119"/>
                  </a:lnTo>
                  <a:lnTo>
                    <a:pt x="338345" y="404527"/>
                  </a:lnTo>
                  <a:lnTo>
                    <a:pt x="338458" y="411931"/>
                  </a:lnTo>
                  <a:lnTo>
                    <a:pt x="338571" y="412523"/>
                  </a:lnTo>
                  <a:lnTo>
                    <a:pt x="338684" y="408969"/>
                  </a:lnTo>
                  <a:lnTo>
                    <a:pt x="338797" y="411338"/>
                  </a:lnTo>
                  <a:lnTo>
                    <a:pt x="338909" y="415484"/>
                  </a:lnTo>
                  <a:lnTo>
                    <a:pt x="339022" y="413115"/>
                  </a:lnTo>
                  <a:lnTo>
                    <a:pt x="339135" y="415484"/>
                  </a:lnTo>
                  <a:lnTo>
                    <a:pt x="339248" y="417854"/>
                  </a:lnTo>
                  <a:lnTo>
                    <a:pt x="339361" y="414892"/>
                  </a:lnTo>
                  <a:lnTo>
                    <a:pt x="339473" y="415781"/>
                  </a:lnTo>
                  <a:lnTo>
                    <a:pt x="339586" y="423184"/>
                  </a:lnTo>
                  <a:lnTo>
                    <a:pt x="339699" y="422888"/>
                  </a:lnTo>
                  <a:lnTo>
                    <a:pt x="339812" y="418150"/>
                  </a:lnTo>
                  <a:lnTo>
                    <a:pt x="339924" y="422296"/>
                  </a:lnTo>
                  <a:lnTo>
                    <a:pt x="340037" y="425257"/>
                  </a:lnTo>
                  <a:lnTo>
                    <a:pt x="340150" y="421703"/>
                  </a:lnTo>
                  <a:lnTo>
                    <a:pt x="340263" y="422296"/>
                  </a:lnTo>
                  <a:lnTo>
                    <a:pt x="340376" y="422296"/>
                  </a:lnTo>
                  <a:lnTo>
                    <a:pt x="340488" y="417854"/>
                  </a:lnTo>
                  <a:lnTo>
                    <a:pt x="340601" y="419334"/>
                  </a:lnTo>
                  <a:lnTo>
                    <a:pt x="340714" y="424369"/>
                  </a:lnTo>
                  <a:lnTo>
                    <a:pt x="340827" y="419334"/>
                  </a:lnTo>
                  <a:lnTo>
                    <a:pt x="340939" y="415781"/>
                  </a:lnTo>
                  <a:lnTo>
                    <a:pt x="341052" y="420223"/>
                  </a:lnTo>
                  <a:lnTo>
                    <a:pt x="341165" y="425257"/>
                  </a:lnTo>
                  <a:lnTo>
                    <a:pt x="341278" y="421111"/>
                  </a:lnTo>
                  <a:lnTo>
                    <a:pt x="341391" y="419927"/>
                  </a:lnTo>
                  <a:lnTo>
                    <a:pt x="341503" y="424665"/>
                  </a:lnTo>
                  <a:lnTo>
                    <a:pt x="341616" y="424369"/>
                  </a:lnTo>
                  <a:lnTo>
                    <a:pt x="341729" y="425257"/>
                  </a:lnTo>
                  <a:lnTo>
                    <a:pt x="341842" y="425553"/>
                  </a:lnTo>
                  <a:lnTo>
                    <a:pt x="341954" y="424369"/>
                  </a:lnTo>
                  <a:lnTo>
                    <a:pt x="342067" y="423184"/>
                  </a:lnTo>
                  <a:lnTo>
                    <a:pt x="342180" y="426442"/>
                  </a:lnTo>
                  <a:lnTo>
                    <a:pt x="342293" y="425849"/>
                  </a:lnTo>
                  <a:lnTo>
                    <a:pt x="342406" y="420519"/>
                  </a:lnTo>
                  <a:lnTo>
                    <a:pt x="342518" y="421703"/>
                  </a:lnTo>
                  <a:lnTo>
                    <a:pt x="342631" y="424369"/>
                  </a:lnTo>
                  <a:lnTo>
                    <a:pt x="342744" y="423184"/>
                  </a:lnTo>
                  <a:lnTo>
                    <a:pt x="342857" y="421111"/>
                  </a:lnTo>
                  <a:lnTo>
                    <a:pt x="342970" y="424072"/>
                  </a:lnTo>
                  <a:lnTo>
                    <a:pt x="343082" y="423776"/>
                  </a:lnTo>
                  <a:lnTo>
                    <a:pt x="343195" y="421111"/>
                  </a:lnTo>
                  <a:lnTo>
                    <a:pt x="343308" y="423184"/>
                  </a:lnTo>
                  <a:lnTo>
                    <a:pt x="343421" y="422592"/>
                  </a:lnTo>
                  <a:lnTo>
                    <a:pt x="343533" y="419630"/>
                  </a:lnTo>
                  <a:lnTo>
                    <a:pt x="343646" y="419927"/>
                  </a:lnTo>
                  <a:lnTo>
                    <a:pt x="343759" y="423184"/>
                  </a:lnTo>
                  <a:lnTo>
                    <a:pt x="343872" y="419927"/>
                  </a:lnTo>
                  <a:lnTo>
                    <a:pt x="343985" y="416669"/>
                  </a:lnTo>
                  <a:lnTo>
                    <a:pt x="344097" y="422296"/>
                  </a:lnTo>
                  <a:lnTo>
                    <a:pt x="344210" y="421111"/>
                  </a:lnTo>
                  <a:lnTo>
                    <a:pt x="344323" y="417557"/>
                  </a:lnTo>
                  <a:lnTo>
                    <a:pt x="344436" y="419630"/>
                  </a:lnTo>
                  <a:lnTo>
                    <a:pt x="344548" y="421111"/>
                  </a:lnTo>
                  <a:lnTo>
                    <a:pt x="344661" y="414596"/>
                  </a:lnTo>
                  <a:lnTo>
                    <a:pt x="344774" y="417557"/>
                  </a:lnTo>
                  <a:lnTo>
                    <a:pt x="344887" y="421703"/>
                  </a:lnTo>
                  <a:lnTo>
                    <a:pt x="345000" y="414596"/>
                  </a:lnTo>
                  <a:lnTo>
                    <a:pt x="345112" y="409265"/>
                  </a:lnTo>
                  <a:lnTo>
                    <a:pt x="345225" y="412819"/>
                  </a:lnTo>
                  <a:lnTo>
                    <a:pt x="345338" y="411931"/>
                  </a:lnTo>
                  <a:lnTo>
                    <a:pt x="345451" y="405416"/>
                  </a:lnTo>
                  <a:lnTo>
                    <a:pt x="345564" y="403047"/>
                  </a:lnTo>
                  <a:lnTo>
                    <a:pt x="345676" y="403343"/>
                  </a:lnTo>
                  <a:lnTo>
                    <a:pt x="345789" y="397716"/>
                  </a:lnTo>
                  <a:lnTo>
                    <a:pt x="345902" y="397420"/>
                  </a:lnTo>
                  <a:lnTo>
                    <a:pt x="346015" y="398604"/>
                  </a:lnTo>
                  <a:lnTo>
                    <a:pt x="346127" y="391497"/>
                  </a:lnTo>
                  <a:lnTo>
                    <a:pt x="346240" y="388239"/>
                  </a:lnTo>
                  <a:lnTo>
                    <a:pt x="346353" y="394162"/>
                  </a:lnTo>
                  <a:lnTo>
                    <a:pt x="346466" y="393274"/>
                  </a:lnTo>
                  <a:lnTo>
                    <a:pt x="346579" y="387351"/>
                  </a:lnTo>
                  <a:lnTo>
                    <a:pt x="346691" y="388239"/>
                  </a:lnTo>
                  <a:lnTo>
                    <a:pt x="346804" y="387647"/>
                  </a:lnTo>
                  <a:lnTo>
                    <a:pt x="346917" y="382021"/>
                  </a:lnTo>
                  <a:lnTo>
                    <a:pt x="347030" y="380540"/>
                  </a:lnTo>
                  <a:lnTo>
                    <a:pt x="347142" y="383797"/>
                  </a:lnTo>
                  <a:lnTo>
                    <a:pt x="347255" y="379651"/>
                  </a:lnTo>
                  <a:lnTo>
                    <a:pt x="347368" y="376394"/>
                  </a:lnTo>
                  <a:lnTo>
                    <a:pt x="347481" y="377282"/>
                  </a:lnTo>
                  <a:lnTo>
                    <a:pt x="347594" y="376394"/>
                  </a:lnTo>
                  <a:lnTo>
                    <a:pt x="347706" y="373136"/>
                  </a:lnTo>
                  <a:lnTo>
                    <a:pt x="347819" y="374913"/>
                  </a:lnTo>
                  <a:lnTo>
                    <a:pt x="347932" y="373432"/>
                  </a:lnTo>
                  <a:lnTo>
                    <a:pt x="348045" y="368990"/>
                  </a:lnTo>
                  <a:lnTo>
                    <a:pt x="348157" y="367510"/>
                  </a:lnTo>
                  <a:lnTo>
                    <a:pt x="348270" y="371359"/>
                  </a:lnTo>
                  <a:lnTo>
                    <a:pt x="348383" y="369879"/>
                  </a:lnTo>
                  <a:lnTo>
                    <a:pt x="348496" y="365733"/>
                  </a:lnTo>
                  <a:lnTo>
                    <a:pt x="348609" y="366029"/>
                  </a:lnTo>
                  <a:lnTo>
                    <a:pt x="348721" y="362475"/>
                  </a:lnTo>
                  <a:lnTo>
                    <a:pt x="348834" y="361587"/>
                  </a:lnTo>
                  <a:lnTo>
                    <a:pt x="348947" y="364252"/>
                  </a:lnTo>
                  <a:lnTo>
                    <a:pt x="349060" y="361587"/>
                  </a:lnTo>
                  <a:lnTo>
                    <a:pt x="349173" y="355960"/>
                  </a:lnTo>
                  <a:lnTo>
                    <a:pt x="349285" y="358329"/>
                  </a:lnTo>
                  <a:lnTo>
                    <a:pt x="349398" y="363364"/>
                  </a:lnTo>
                  <a:lnTo>
                    <a:pt x="349511" y="358922"/>
                  </a:lnTo>
                  <a:lnTo>
                    <a:pt x="349624" y="355960"/>
                  </a:lnTo>
                  <a:lnTo>
                    <a:pt x="349736" y="360106"/>
                  </a:lnTo>
                  <a:lnTo>
                    <a:pt x="349849" y="360995"/>
                  </a:lnTo>
                  <a:lnTo>
                    <a:pt x="349962" y="358329"/>
                  </a:lnTo>
                  <a:lnTo>
                    <a:pt x="350075" y="361587"/>
                  </a:lnTo>
                  <a:lnTo>
                    <a:pt x="350188" y="363068"/>
                  </a:lnTo>
                  <a:lnTo>
                    <a:pt x="350300" y="358329"/>
                  </a:lnTo>
                  <a:lnTo>
                    <a:pt x="350413" y="360402"/>
                  </a:lnTo>
                  <a:lnTo>
                    <a:pt x="350526" y="363364"/>
                  </a:lnTo>
                  <a:lnTo>
                    <a:pt x="350639" y="359218"/>
                  </a:lnTo>
                  <a:lnTo>
                    <a:pt x="350751" y="360106"/>
                  </a:lnTo>
                  <a:lnTo>
                    <a:pt x="350864" y="363660"/>
                  </a:lnTo>
                  <a:lnTo>
                    <a:pt x="350977" y="361587"/>
                  </a:lnTo>
                  <a:lnTo>
                    <a:pt x="351090" y="359218"/>
                  </a:lnTo>
                  <a:lnTo>
                    <a:pt x="351203" y="362179"/>
                  </a:lnTo>
                  <a:lnTo>
                    <a:pt x="351315" y="362179"/>
                  </a:lnTo>
                  <a:lnTo>
                    <a:pt x="351428" y="355960"/>
                  </a:lnTo>
                  <a:lnTo>
                    <a:pt x="351541" y="357441"/>
                  </a:lnTo>
                  <a:lnTo>
                    <a:pt x="351654" y="359810"/>
                  </a:lnTo>
                  <a:lnTo>
                    <a:pt x="351767" y="356256"/>
                  </a:lnTo>
                  <a:lnTo>
                    <a:pt x="351879" y="353887"/>
                  </a:lnTo>
                  <a:lnTo>
                    <a:pt x="351992" y="355960"/>
                  </a:lnTo>
                  <a:lnTo>
                    <a:pt x="352105" y="352703"/>
                  </a:lnTo>
                  <a:lnTo>
                    <a:pt x="352218" y="350334"/>
                  </a:lnTo>
                  <a:lnTo>
                    <a:pt x="352330" y="352703"/>
                  </a:lnTo>
                  <a:lnTo>
                    <a:pt x="352443" y="353887"/>
                  </a:lnTo>
                  <a:lnTo>
                    <a:pt x="352556" y="350630"/>
                  </a:lnTo>
                  <a:lnTo>
                    <a:pt x="352669" y="351814"/>
                  </a:lnTo>
                  <a:lnTo>
                    <a:pt x="352782" y="357441"/>
                  </a:lnTo>
                  <a:lnTo>
                    <a:pt x="352894" y="356552"/>
                  </a:lnTo>
                  <a:lnTo>
                    <a:pt x="353007" y="354776"/>
                  </a:lnTo>
                  <a:lnTo>
                    <a:pt x="353120" y="358033"/>
                  </a:lnTo>
                  <a:lnTo>
                    <a:pt x="353233" y="357737"/>
                  </a:lnTo>
                  <a:lnTo>
                    <a:pt x="353345" y="355368"/>
                  </a:lnTo>
                  <a:lnTo>
                    <a:pt x="353458" y="358033"/>
                  </a:lnTo>
                  <a:lnTo>
                    <a:pt x="353571" y="358329"/>
                  </a:lnTo>
                  <a:lnTo>
                    <a:pt x="353684" y="355664"/>
                  </a:lnTo>
                  <a:lnTo>
                    <a:pt x="353797" y="357145"/>
                  </a:lnTo>
                  <a:lnTo>
                    <a:pt x="353909" y="362179"/>
                  </a:lnTo>
                  <a:lnTo>
                    <a:pt x="354022" y="360698"/>
                  </a:lnTo>
                  <a:lnTo>
                    <a:pt x="354135" y="360106"/>
                  </a:lnTo>
                  <a:lnTo>
                    <a:pt x="354248" y="364548"/>
                  </a:lnTo>
                  <a:lnTo>
                    <a:pt x="354361" y="366325"/>
                  </a:lnTo>
                  <a:lnTo>
                    <a:pt x="354473" y="363364"/>
                  </a:lnTo>
                  <a:lnTo>
                    <a:pt x="354586" y="368990"/>
                  </a:lnTo>
                  <a:lnTo>
                    <a:pt x="354699" y="373729"/>
                  </a:lnTo>
                  <a:lnTo>
                    <a:pt x="354812" y="371952"/>
                  </a:lnTo>
                  <a:lnTo>
                    <a:pt x="354924" y="373729"/>
                  </a:lnTo>
                  <a:lnTo>
                    <a:pt x="355037" y="381724"/>
                  </a:lnTo>
                  <a:lnTo>
                    <a:pt x="355150" y="381428"/>
                  </a:lnTo>
                  <a:lnTo>
                    <a:pt x="355263" y="379651"/>
                  </a:lnTo>
                  <a:lnTo>
                    <a:pt x="355376" y="385278"/>
                  </a:lnTo>
                  <a:lnTo>
                    <a:pt x="355488" y="387647"/>
                  </a:lnTo>
                  <a:lnTo>
                    <a:pt x="355601" y="387943"/>
                  </a:lnTo>
                  <a:lnTo>
                    <a:pt x="355714" y="388239"/>
                  </a:lnTo>
                  <a:lnTo>
                    <a:pt x="355827" y="392089"/>
                  </a:lnTo>
                  <a:lnTo>
                    <a:pt x="355939" y="389128"/>
                  </a:lnTo>
                  <a:lnTo>
                    <a:pt x="356052" y="391497"/>
                  </a:lnTo>
                  <a:lnTo>
                    <a:pt x="356165" y="395051"/>
                  </a:lnTo>
                  <a:lnTo>
                    <a:pt x="356278" y="393274"/>
                  </a:lnTo>
                  <a:lnTo>
                    <a:pt x="356391" y="392089"/>
                  </a:lnTo>
                  <a:lnTo>
                    <a:pt x="356503" y="396828"/>
                  </a:lnTo>
                  <a:lnTo>
                    <a:pt x="356616" y="400677"/>
                  </a:lnTo>
                  <a:lnTo>
                    <a:pt x="356729" y="395939"/>
                  </a:lnTo>
                  <a:lnTo>
                    <a:pt x="356842" y="395939"/>
                  </a:lnTo>
                  <a:lnTo>
                    <a:pt x="356954" y="398901"/>
                  </a:lnTo>
                  <a:lnTo>
                    <a:pt x="357067" y="400677"/>
                  </a:lnTo>
                  <a:lnTo>
                    <a:pt x="357180" y="401862"/>
                  </a:lnTo>
                  <a:lnTo>
                    <a:pt x="357293" y="404231"/>
                  </a:lnTo>
                  <a:lnTo>
                    <a:pt x="357406" y="405119"/>
                  </a:lnTo>
                  <a:lnTo>
                    <a:pt x="357518" y="405712"/>
                  </a:lnTo>
                  <a:lnTo>
                    <a:pt x="357631" y="411635"/>
                  </a:lnTo>
                  <a:lnTo>
                    <a:pt x="357744" y="413115"/>
                  </a:lnTo>
                  <a:lnTo>
                    <a:pt x="357857" y="409858"/>
                  </a:lnTo>
                  <a:lnTo>
                    <a:pt x="357970" y="414892"/>
                  </a:lnTo>
                  <a:lnTo>
                    <a:pt x="358082" y="420519"/>
                  </a:lnTo>
                  <a:lnTo>
                    <a:pt x="358195" y="417557"/>
                  </a:lnTo>
                  <a:lnTo>
                    <a:pt x="358308" y="416669"/>
                  </a:lnTo>
                  <a:lnTo>
                    <a:pt x="358421" y="421703"/>
                  </a:lnTo>
                  <a:lnTo>
                    <a:pt x="358533" y="421999"/>
                  </a:lnTo>
                  <a:lnTo>
                    <a:pt x="358646" y="421999"/>
                  </a:lnTo>
                  <a:lnTo>
                    <a:pt x="358759" y="426145"/>
                  </a:lnTo>
                  <a:lnTo>
                    <a:pt x="358872" y="424369"/>
                  </a:lnTo>
                  <a:lnTo>
                    <a:pt x="358985" y="420519"/>
                  </a:lnTo>
                  <a:lnTo>
                    <a:pt x="359097" y="427034"/>
                  </a:lnTo>
                  <a:lnTo>
                    <a:pt x="359210" y="432068"/>
                  </a:lnTo>
                  <a:lnTo>
                    <a:pt x="359323" y="425849"/>
                  </a:lnTo>
                  <a:lnTo>
                    <a:pt x="359436" y="423776"/>
                  </a:lnTo>
                  <a:lnTo>
                    <a:pt x="359548" y="430588"/>
                  </a:lnTo>
                  <a:lnTo>
                    <a:pt x="359661" y="429995"/>
                  </a:lnTo>
                  <a:lnTo>
                    <a:pt x="359774" y="426145"/>
                  </a:lnTo>
                  <a:lnTo>
                    <a:pt x="359887" y="427626"/>
                  </a:lnTo>
                  <a:lnTo>
                    <a:pt x="360000" y="425257"/>
                  </a:lnTo>
                  <a:lnTo>
                    <a:pt x="360112" y="422592"/>
                  </a:lnTo>
                  <a:lnTo>
                    <a:pt x="360225" y="424961"/>
                  </a:lnTo>
                  <a:lnTo>
                    <a:pt x="360338" y="424961"/>
                  </a:lnTo>
                  <a:lnTo>
                    <a:pt x="360451" y="418150"/>
                  </a:lnTo>
                  <a:lnTo>
                    <a:pt x="360564" y="419927"/>
                  </a:lnTo>
                  <a:lnTo>
                    <a:pt x="360676" y="424665"/>
                  </a:lnTo>
                  <a:lnTo>
                    <a:pt x="360789" y="423184"/>
                  </a:lnTo>
                  <a:lnTo>
                    <a:pt x="360902" y="421703"/>
                  </a:lnTo>
                  <a:lnTo>
                    <a:pt x="361015" y="425257"/>
                  </a:lnTo>
                  <a:lnTo>
                    <a:pt x="361127" y="425849"/>
                  </a:lnTo>
                  <a:lnTo>
                    <a:pt x="361240" y="423480"/>
                  </a:lnTo>
                  <a:lnTo>
                    <a:pt x="361353" y="426145"/>
                  </a:lnTo>
                  <a:lnTo>
                    <a:pt x="361466" y="424665"/>
                  </a:lnTo>
                  <a:lnTo>
                    <a:pt x="361579" y="421407"/>
                  </a:lnTo>
                  <a:lnTo>
                    <a:pt x="361691" y="421111"/>
                  </a:lnTo>
                  <a:lnTo>
                    <a:pt x="361804" y="423776"/>
                  </a:lnTo>
                  <a:lnTo>
                    <a:pt x="361917" y="421111"/>
                  </a:lnTo>
                  <a:lnTo>
                    <a:pt x="362030" y="419334"/>
                  </a:lnTo>
                  <a:lnTo>
                    <a:pt x="362142" y="423480"/>
                  </a:lnTo>
                  <a:lnTo>
                    <a:pt x="362255" y="421407"/>
                  </a:lnTo>
                  <a:lnTo>
                    <a:pt x="362368" y="422296"/>
                  </a:lnTo>
                  <a:lnTo>
                    <a:pt x="362481" y="425257"/>
                  </a:lnTo>
                  <a:lnTo>
                    <a:pt x="362594" y="423776"/>
                  </a:lnTo>
                  <a:lnTo>
                    <a:pt x="362706" y="419630"/>
                  </a:lnTo>
                  <a:lnTo>
                    <a:pt x="362819" y="420815"/>
                  </a:lnTo>
                  <a:lnTo>
                    <a:pt x="362932" y="423184"/>
                  </a:lnTo>
                  <a:lnTo>
                    <a:pt x="363045" y="418150"/>
                  </a:lnTo>
                  <a:lnTo>
                    <a:pt x="363158" y="416373"/>
                  </a:lnTo>
                  <a:lnTo>
                    <a:pt x="363270" y="417557"/>
                  </a:lnTo>
                  <a:lnTo>
                    <a:pt x="363383" y="414596"/>
                  </a:lnTo>
                  <a:lnTo>
                    <a:pt x="363496" y="412523"/>
                  </a:lnTo>
                  <a:lnTo>
                    <a:pt x="363609" y="416669"/>
                  </a:lnTo>
                  <a:lnTo>
                    <a:pt x="363721" y="418446"/>
                  </a:lnTo>
                  <a:lnTo>
                    <a:pt x="363834" y="412523"/>
                  </a:lnTo>
                  <a:lnTo>
                    <a:pt x="363947" y="413708"/>
                  </a:lnTo>
                  <a:lnTo>
                    <a:pt x="364060" y="416669"/>
                  </a:lnTo>
                  <a:lnTo>
                    <a:pt x="364173" y="411338"/>
                  </a:lnTo>
                  <a:lnTo>
                    <a:pt x="364285" y="408377"/>
                  </a:lnTo>
                  <a:lnTo>
                    <a:pt x="364398" y="410450"/>
                  </a:lnTo>
                  <a:lnTo>
                    <a:pt x="364511" y="408969"/>
                  </a:lnTo>
                  <a:lnTo>
                    <a:pt x="364624" y="402158"/>
                  </a:lnTo>
                  <a:lnTo>
                    <a:pt x="364736" y="405119"/>
                  </a:lnTo>
                  <a:lnTo>
                    <a:pt x="364849" y="404527"/>
                  </a:lnTo>
                  <a:lnTo>
                    <a:pt x="364962" y="395939"/>
                  </a:lnTo>
                  <a:lnTo>
                    <a:pt x="365075" y="393274"/>
                  </a:lnTo>
                  <a:lnTo>
                    <a:pt x="365188" y="395939"/>
                  </a:lnTo>
                  <a:lnTo>
                    <a:pt x="365300" y="389720"/>
                  </a:lnTo>
                  <a:lnTo>
                    <a:pt x="365413" y="386759"/>
                  </a:lnTo>
                  <a:lnTo>
                    <a:pt x="365526" y="387943"/>
                  </a:lnTo>
                  <a:lnTo>
                    <a:pt x="365639" y="386167"/>
                  </a:lnTo>
                  <a:lnTo>
                    <a:pt x="365751" y="381724"/>
                  </a:lnTo>
                  <a:lnTo>
                    <a:pt x="365864" y="382909"/>
                  </a:lnTo>
                  <a:lnTo>
                    <a:pt x="365977" y="384982"/>
                  </a:lnTo>
                  <a:lnTo>
                    <a:pt x="366090" y="379651"/>
                  </a:lnTo>
                  <a:lnTo>
                    <a:pt x="366203" y="378467"/>
                  </a:lnTo>
                  <a:lnTo>
                    <a:pt x="366315" y="381428"/>
                  </a:lnTo>
                  <a:lnTo>
                    <a:pt x="366428" y="378171"/>
                  </a:lnTo>
                  <a:lnTo>
                    <a:pt x="366541" y="375209"/>
                  </a:lnTo>
                  <a:lnTo>
                    <a:pt x="366654" y="377282"/>
                  </a:lnTo>
                  <a:lnTo>
                    <a:pt x="366767" y="376394"/>
                  </a:lnTo>
                  <a:lnTo>
                    <a:pt x="366879" y="374321"/>
                  </a:lnTo>
                  <a:lnTo>
                    <a:pt x="366992" y="374913"/>
                  </a:lnTo>
                  <a:lnTo>
                    <a:pt x="367105" y="374321"/>
                  </a:lnTo>
                  <a:lnTo>
                    <a:pt x="367218" y="368694"/>
                  </a:lnTo>
                  <a:lnTo>
                    <a:pt x="367330" y="369879"/>
                  </a:lnTo>
                  <a:lnTo>
                    <a:pt x="367443" y="371063"/>
                  </a:lnTo>
                  <a:lnTo>
                    <a:pt x="367556" y="367806"/>
                  </a:lnTo>
                  <a:lnTo>
                    <a:pt x="367669" y="363660"/>
                  </a:lnTo>
                  <a:lnTo>
                    <a:pt x="367782" y="366917"/>
                  </a:lnTo>
                  <a:lnTo>
                    <a:pt x="367894" y="366621"/>
                  </a:lnTo>
                  <a:lnTo>
                    <a:pt x="368007" y="363068"/>
                  </a:lnTo>
                  <a:lnTo>
                    <a:pt x="368120" y="363364"/>
                  </a:lnTo>
                  <a:lnTo>
                    <a:pt x="368233" y="365437"/>
                  </a:lnTo>
                  <a:lnTo>
                    <a:pt x="368345" y="363364"/>
                  </a:lnTo>
                  <a:lnTo>
                    <a:pt x="368458" y="364548"/>
                  </a:lnTo>
                  <a:lnTo>
                    <a:pt x="368571" y="365733"/>
                  </a:lnTo>
                  <a:lnTo>
                    <a:pt x="368684" y="361883"/>
                  </a:lnTo>
                  <a:lnTo>
                    <a:pt x="368797" y="361587"/>
                  </a:lnTo>
                  <a:lnTo>
                    <a:pt x="368909" y="368102"/>
                  </a:lnTo>
                  <a:lnTo>
                    <a:pt x="369022" y="366325"/>
                  </a:lnTo>
                  <a:lnTo>
                    <a:pt x="369135" y="363364"/>
                  </a:lnTo>
                  <a:lnTo>
                    <a:pt x="369248" y="367806"/>
                  </a:lnTo>
                  <a:lnTo>
                    <a:pt x="369361" y="370175"/>
                  </a:lnTo>
                  <a:lnTo>
                    <a:pt x="369473" y="366917"/>
                  </a:lnTo>
                  <a:lnTo>
                    <a:pt x="369586" y="367214"/>
                  </a:lnTo>
                  <a:lnTo>
                    <a:pt x="369699" y="368990"/>
                  </a:lnTo>
                  <a:lnTo>
                    <a:pt x="369812" y="364548"/>
                  </a:lnTo>
                  <a:lnTo>
                    <a:pt x="369924" y="363956"/>
                  </a:lnTo>
                  <a:lnTo>
                    <a:pt x="370037" y="367806"/>
                  </a:lnTo>
                  <a:lnTo>
                    <a:pt x="370150" y="366325"/>
                  </a:lnTo>
                  <a:lnTo>
                    <a:pt x="370263" y="362475"/>
                  </a:lnTo>
                  <a:lnTo>
                    <a:pt x="370376" y="363660"/>
                  </a:lnTo>
                  <a:lnTo>
                    <a:pt x="370488" y="367214"/>
                  </a:lnTo>
                  <a:lnTo>
                    <a:pt x="370601" y="363364"/>
                  </a:lnTo>
                  <a:lnTo>
                    <a:pt x="370714" y="363068"/>
                  </a:lnTo>
                  <a:lnTo>
                    <a:pt x="370827" y="365733"/>
                  </a:lnTo>
                  <a:lnTo>
                    <a:pt x="370939" y="363660"/>
                  </a:lnTo>
                  <a:lnTo>
                    <a:pt x="371052" y="362771"/>
                  </a:lnTo>
                  <a:lnTo>
                    <a:pt x="371165" y="366325"/>
                  </a:lnTo>
                  <a:lnTo>
                    <a:pt x="371278" y="366621"/>
                  </a:lnTo>
                  <a:lnTo>
                    <a:pt x="371391" y="361883"/>
                  </a:lnTo>
                  <a:lnTo>
                    <a:pt x="371503" y="363956"/>
                  </a:lnTo>
                  <a:lnTo>
                    <a:pt x="371616" y="368102"/>
                  </a:lnTo>
                  <a:lnTo>
                    <a:pt x="371729" y="366325"/>
                  </a:lnTo>
                  <a:lnTo>
                    <a:pt x="371842" y="365733"/>
                  </a:lnTo>
                  <a:lnTo>
                    <a:pt x="371954" y="369879"/>
                  </a:lnTo>
                  <a:lnTo>
                    <a:pt x="372067" y="370471"/>
                  </a:lnTo>
                  <a:lnTo>
                    <a:pt x="372180" y="370767"/>
                  </a:lnTo>
                  <a:lnTo>
                    <a:pt x="372293" y="375209"/>
                  </a:lnTo>
                  <a:lnTo>
                    <a:pt x="372406" y="375802"/>
                  </a:lnTo>
                  <a:lnTo>
                    <a:pt x="372518" y="373136"/>
                  </a:lnTo>
                  <a:lnTo>
                    <a:pt x="372631" y="376394"/>
                  </a:lnTo>
                  <a:lnTo>
                    <a:pt x="372744" y="379651"/>
                  </a:lnTo>
                  <a:lnTo>
                    <a:pt x="372857" y="377578"/>
                  </a:lnTo>
                  <a:lnTo>
                    <a:pt x="372970" y="378171"/>
                  </a:lnTo>
                  <a:lnTo>
                    <a:pt x="373082" y="380836"/>
                  </a:lnTo>
                  <a:lnTo>
                    <a:pt x="373195" y="378763"/>
                  </a:lnTo>
                  <a:lnTo>
                    <a:pt x="373308" y="378467"/>
                  </a:lnTo>
                  <a:lnTo>
                    <a:pt x="373421" y="384982"/>
                  </a:lnTo>
                  <a:lnTo>
                    <a:pt x="373533" y="384686"/>
                  </a:lnTo>
                  <a:lnTo>
                    <a:pt x="373646" y="382021"/>
                  </a:lnTo>
                  <a:lnTo>
                    <a:pt x="373759" y="387055"/>
                  </a:lnTo>
                  <a:lnTo>
                    <a:pt x="373872" y="391201"/>
                  </a:lnTo>
                  <a:lnTo>
                    <a:pt x="373985" y="390609"/>
                  </a:lnTo>
                  <a:lnTo>
                    <a:pt x="374097" y="391201"/>
                  </a:lnTo>
                  <a:lnTo>
                    <a:pt x="374210" y="395347"/>
                  </a:lnTo>
                  <a:lnTo>
                    <a:pt x="374323" y="392978"/>
                  </a:lnTo>
                  <a:lnTo>
                    <a:pt x="374436" y="395643"/>
                  </a:lnTo>
                  <a:lnTo>
                    <a:pt x="374548" y="400974"/>
                  </a:lnTo>
                  <a:lnTo>
                    <a:pt x="374661" y="398308"/>
                  </a:lnTo>
                  <a:lnTo>
                    <a:pt x="374774" y="395347"/>
                  </a:lnTo>
                  <a:lnTo>
                    <a:pt x="374887" y="400381"/>
                  </a:lnTo>
                  <a:lnTo>
                    <a:pt x="375000" y="403935"/>
                  </a:lnTo>
                  <a:lnTo>
                    <a:pt x="375112" y="398604"/>
                  </a:lnTo>
                  <a:lnTo>
                    <a:pt x="375225" y="400974"/>
                  </a:lnTo>
                  <a:lnTo>
                    <a:pt x="375338" y="405119"/>
                  </a:lnTo>
                  <a:lnTo>
                    <a:pt x="375451" y="402750"/>
                  </a:lnTo>
                  <a:lnTo>
                    <a:pt x="375564" y="402750"/>
                  </a:lnTo>
                  <a:lnTo>
                    <a:pt x="375676" y="408969"/>
                  </a:lnTo>
                  <a:lnTo>
                    <a:pt x="375789" y="408081"/>
                  </a:lnTo>
                  <a:lnTo>
                    <a:pt x="375902" y="405119"/>
                  </a:lnTo>
                  <a:lnTo>
                    <a:pt x="376015" y="408673"/>
                  </a:lnTo>
                  <a:lnTo>
                    <a:pt x="376127" y="411338"/>
                  </a:lnTo>
                  <a:lnTo>
                    <a:pt x="376240" y="407489"/>
                  </a:lnTo>
                  <a:lnTo>
                    <a:pt x="376353" y="408081"/>
                  </a:lnTo>
                  <a:lnTo>
                    <a:pt x="376466" y="412523"/>
                  </a:lnTo>
                  <a:lnTo>
                    <a:pt x="376579" y="411042"/>
                  </a:lnTo>
                  <a:lnTo>
                    <a:pt x="376691" y="409858"/>
                  </a:lnTo>
                  <a:lnTo>
                    <a:pt x="376804" y="413708"/>
                  </a:lnTo>
                  <a:lnTo>
                    <a:pt x="376917" y="409265"/>
                  </a:lnTo>
                  <a:lnTo>
                    <a:pt x="377030" y="405712"/>
                  </a:lnTo>
                  <a:lnTo>
                    <a:pt x="377142" y="409562"/>
                  </a:lnTo>
                  <a:lnTo>
                    <a:pt x="377255" y="411338"/>
                  </a:lnTo>
                  <a:lnTo>
                    <a:pt x="377368" y="405416"/>
                  </a:lnTo>
                  <a:lnTo>
                    <a:pt x="377481" y="405119"/>
                  </a:lnTo>
                  <a:lnTo>
                    <a:pt x="377594" y="408969"/>
                  </a:lnTo>
                  <a:lnTo>
                    <a:pt x="377706" y="407785"/>
                  </a:lnTo>
                  <a:lnTo>
                    <a:pt x="377819" y="409265"/>
                  </a:lnTo>
                  <a:lnTo>
                    <a:pt x="377932" y="413708"/>
                  </a:lnTo>
                  <a:lnTo>
                    <a:pt x="378045" y="411338"/>
                  </a:lnTo>
                  <a:lnTo>
                    <a:pt x="378158" y="412523"/>
                  </a:lnTo>
                  <a:lnTo>
                    <a:pt x="378270" y="422888"/>
                  </a:lnTo>
                  <a:lnTo>
                    <a:pt x="378383" y="423776"/>
                  </a:lnTo>
                  <a:lnTo>
                    <a:pt x="378496" y="417854"/>
                  </a:lnTo>
                  <a:lnTo>
                    <a:pt x="378609" y="416669"/>
                  </a:lnTo>
                  <a:lnTo>
                    <a:pt x="378721" y="418150"/>
                  </a:lnTo>
                  <a:lnTo>
                    <a:pt x="378834" y="416669"/>
                  </a:lnTo>
                  <a:lnTo>
                    <a:pt x="378947" y="413411"/>
                  </a:lnTo>
                  <a:lnTo>
                    <a:pt x="379060" y="410746"/>
                  </a:lnTo>
                  <a:lnTo>
                    <a:pt x="379173" y="408673"/>
                  </a:lnTo>
                  <a:lnTo>
                    <a:pt x="379285" y="410450"/>
                  </a:lnTo>
                  <a:lnTo>
                    <a:pt x="379398" y="414004"/>
                  </a:lnTo>
                  <a:lnTo>
                    <a:pt x="379511" y="411635"/>
                  </a:lnTo>
                  <a:lnTo>
                    <a:pt x="379624" y="408377"/>
                  </a:lnTo>
                  <a:lnTo>
                    <a:pt x="379736" y="408673"/>
                  </a:lnTo>
                  <a:lnTo>
                    <a:pt x="379849" y="412523"/>
                  </a:lnTo>
                  <a:lnTo>
                    <a:pt x="379962" y="410450"/>
                  </a:lnTo>
                  <a:lnTo>
                    <a:pt x="380075" y="407785"/>
                  </a:lnTo>
                  <a:lnTo>
                    <a:pt x="380188" y="408673"/>
                  </a:lnTo>
                  <a:lnTo>
                    <a:pt x="380300" y="407192"/>
                  </a:lnTo>
                  <a:lnTo>
                    <a:pt x="380413" y="406008"/>
                  </a:lnTo>
                  <a:lnTo>
                    <a:pt x="380526" y="406304"/>
                  </a:lnTo>
                  <a:lnTo>
                    <a:pt x="380639" y="403935"/>
                  </a:lnTo>
                  <a:lnTo>
                    <a:pt x="380751" y="401566"/>
                  </a:lnTo>
                  <a:lnTo>
                    <a:pt x="380864" y="401862"/>
                  </a:lnTo>
                  <a:lnTo>
                    <a:pt x="380977" y="403047"/>
                  </a:lnTo>
                  <a:lnTo>
                    <a:pt x="381090" y="399197"/>
                  </a:lnTo>
                  <a:lnTo>
                    <a:pt x="381203" y="398604"/>
                  </a:lnTo>
                  <a:lnTo>
                    <a:pt x="381315" y="400381"/>
                  </a:lnTo>
                  <a:lnTo>
                    <a:pt x="381428" y="398308"/>
                  </a:lnTo>
                  <a:lnTo>
                    <a:pt x="381541" y="395643"/>
                  </a:lnTo>
                  <a:lnTo>
                    <a:pt x="381654" y="396235"/>
                  </a:lnTo>
                  <a:lnTo>
                    <a:pt x="381767" y="396235"/>
                  </a:lnTo>
                  <a:lnTo>
                    <a:pt x="381879" y="391201"/>
                  </a:lnTo>
                  <a:lnTo>
                    <a:pt x="381992" y="392089"/>
                  </a:lnTo>
                  <a:lnTo>
                    <a:pt x="382105" y="393866"/>
                  </a:lnTo>
                  <a:lnTo>
                    <a:pt x="382218" y="390312"/>
                  </a:lnTo>
                  <a:lnTo>
                    <a:pt x="382330" y="387943"/>
                  </a:lnTo>
                  <a:lnTo>
                    <a:pt x="382443" y="391201"/>
                  </a:lnTo>
                  <a:lnTo>
                    <a:pt x="382556" y="390905"/>
                  </a:lnTo>
                  <a:lnTo>
                    <a:pt x="382669" y="385870"/>
                  </a:lnTo>
                  <a:lnTo>
                    <a:pt x="382782" y="387647"/>
                  </a:lnTo>
                  <a:lnTo>
                    <a:pt x="382894" y="388536"/>
                  </a:lnTo>
                  <a:lnTo>
                    <a:pt x="383007" y="384686"/>
                  </a:lnTo>
                  <a:lnTo>
                    <a:pt x="383120" y="385870"/>
                  </a:lnTo>
                  <a:lnTo>
                    <a:pt x="383233" y="384390"/>
                  </a:lnTo>
                  <a:lnTo>
                    <a:pt x="383345" y="379355"/>
                  </a:lnTo>
                  <a:lnTo>
                    <a:pt x="383458" y="378467"/>
                  </a:lnTo>
                  <a:lnTo>
                    <a:pt x="383571" y="382613"/>
                  </a:lnTo>
                  <a:lnTo>
                    <a:pt x="383684" y="379948"/>
                  </a:lnTo>
                  <a:lnTo>
                    <a:pt x="383797" y="374913"/>
                  </a:lnTo>
                  <a:lnTo>
                    <a:pt x="383909" y="377578"/>
                  </a:lnTo>
                  <a:lnTo>
                    <a:pt x="384022" y="380244"/>
                  </a:lnTo>
                  <a:lnTo>
                    <a:pt x="384135" y="376394"/>
                  </a:lnTo>
                  <a:lnTo>
                    <a:pt x="384248" y="375209"/>
                  </a:lnTo>
                  <a:lnTo>
                    <a:pt x="384361" y="376986"/>
                  </a:lnTo>
                  <a:lnTo>
                    <a:pt x="384473" y="374913"/>
                  </a:lnTo>
                  <a:lnTo>
                    <a:pt x="384586" y="373136"/>
                  </a:lnTo>
                  <a:lnTo>
                    <a:pt x="384699" y="377282"/>
                  </a:lnTo>
                  <a:lnTo>
                    <a:pt x="384812" y="374617"/>
                  </a:lnTo>
                  <a:lnTo>
                    <a:pt x="384924" y="372840"/>
                  </a:lnTo>
                  <a:lnTo>
                    <a:pt x="385037" y="374321"/>
                  </a:lnTo>
                  <a:lnTo>
                    <a:pt x="385150" y="375802"/>
                  </a:lnTo>
                  <a:lnTo>
                    <a:pt x="385263" y="371063"/>
                  </a:lnTo>
                  <a:lnTo>
                    <a:pt x="385376" y="371952"/>
                  </a:lnTo>
                  <a:lnTo>
                    <a:pt x="385488" y="374321"/>
                  </a:lnTo>
                  <a:lnTo>
                    <a:pt x="385601" y="370767"/>
                  </a:lnTo>
                  <a:lnTo>
                    <a:pt x="385714" y="369879"/>
                  </a:lnTo>
                  <a:lnTo>
                    <a:pt x="385827" y="371063"/>
                  </a:lnTo>
                  <a:lnTo>
                    <a:pt x="385939" y="370767"/>
                  </a:lnTo>
                  <a:lnTo>
                    <a:pt x="386052" y="370175"/>
                  </a:lnTo>
                  <a:lnTo>
                    <a:pt x="386165" y="373432"/>
                  </a:lnTo>
                  <a:lnTo>
                    <a:pt x="386278" y="373136"/>
                  </a:lnTo>
                  <a:lnTo>
                    <a:pt x="386391" y="370767"/>
                  </a:lnTo>
                  <a:lnTo>
                    <a:pt x="386503" y="372544"/>
                  </a:lnTo>
                  <a:lnTo>
                    <a:pt x="386616" y="377282"/>
                  </a:lnTo>
                  <a:lnTo>
                    <a:pt x="386729" y="373432"/>
                  </a:lnTo>
                  <a:lnTo>
                    <a:pt x="386842" y="371359"/>
                  </a:lnTo>
                  <a:lnTo>
                    <a:pt x="386955" y="375209"/>
                  </a:lnTo>
                  <a:lnTo>
                    <a:pt x="387067" y="374025"/>
                  </a:lnTo>
                  <a:lnTo>
                    <a:pt x="387180" y="371063"/>
                  </a:lnTo>
                  <a:lnTo>
                    <a:pt x="387293" y="373729"/>
                  </a:lnTo>
                  <a:lnTo>
                    <a:pt x="387406" y="376690"/>
                  </a:lnTo>
                  <a:lnTo>
                    <a:pt x="387518" y="371063"/>
                  </a:lnTo>
                  <a:lnTo>
                    <a:pt x="387631" y="373432"/>
                  </a:lnTo>
                  <a:lnTo>
                    <a:pt x="387744" y="378763"/>
                  </a:lnTo>
                  <a:lnTo>
                    <a:pt x="387857" y="374913"/>
                  </a:lnTo>
                  <a:lnTo>
                    <a:pt x="387970" y="372544"/>
                  </a:lnTo>
                  <a:lnTo>
                    <a:pt x="388082" y="376690"/>
                  </a:lnTo>
                  <a:lnTo>
                    <a:pt x="388195" y="376394"/>
                  </a:lnTo>
                  <a:lnTo>
                    <a:pt x="388308" y="374321"/>
                  </a:lnTo>
                  <a:lnTo>
                    <a:pt x="388421" y="377282"/>
                  </a:lnTo>
                  <a:lnTo>
                    <a:pt x="388533" y="378467"/>
                  </a:lnTo>
                  <a:lnTo>
                    <a:pt x="388646" y="376394"/>
                  </a:lnTo>
                  <a:lnTo>
                    <a:pt x="388759" y="378467"/>
                  </a:lnTo>
                  <a:lnTo>
                    <a:pt x="388872" y="380540"/>
                  </a:lnTo>
                  <a:lnTo>
                    <a:pt x="388985" y="378467"/>
                  </a:lnTo>
                  <a:lnTo>
                    <a:pt x="389097" y="377578"/>
                  </a:lnTo>
                  <a:lnTo>
                    <a:pt x="389210" y="381724"/>
                  </a:lnTo>
                  <a:lnTo>
                    <a:pt x="389323" y="380540"/>
                  </a:lnTo>
                  <a:lnTo>
                    <a:pt x="389436" y="378467"/>
                  </a:lnTo>
                  <a:lnTo>
                    <a:pt x="389548" y="380540"/>
                  </a:lnTo>
                  <a:lnTo>
                    <a:pt x="389661" y="383501"/>
                  </a:lnTo>
                  <a:lnTo>
                    <a:pt x="389774" y="380540"/>
                  </a:lnTo>
                  <a:lnTo>
                    <a:pt x="389887" y="381724"/>
                  </a:lnTo>
                  <a:lnTo>
                    <a:pt x="390000" y="384686"/>
                  </a:lnTo>
                  <a:lnTo>
                    <a:pt x="390112" y="383501"/>
                  </a:lnTo>
                  <a:lnTo>
                    <a:pt x="390225" y="382613"/>
                  </a:lnTo>
                  <a:lnTo>
                    <a:pt x="390338" y="386463"/>
                  </a:lnTo>
                  <a:lnTo>
                    <a:pt x="390451" y="386167"/>
                  </a:lnTo>
                  <a:lnTo>
                    <a:pt x="390564" y="385278"/>
                  </a:lnTo>
                  <a:lnTo>
                    <a:pt x="390676" y="389128"/>
                  </a:lnTo>
                  <a:lnTo>
                    <a:pt x="390789" y="391201"/>
                  </a:lnTo>
                  <a:lnTo>
                    <a:pt x="390902" y="389128"/>
                  </a:lnTo>
                  <a:lnTo>
                    <a:pt x="391015" y="391497"/>
                  </a:lnTo>
                  <a:lnTo>
                    <a:pt x="391127" y="395347"/>
                  </a:lnTo>
                  <a:lnTo>
                    <a:pt x="391240" y="394755"/>
                  </a:lnTo>
                  <a:lnTo>
                    <a:pt x="391353" y="394755"/>
                  </a:lnTo>
                  <a:lnTo>
                    <a:pt x="391466" y="398604"/>
                  </a:lnTo>
                  <a:lnTo>
                    <a:pt x="391579" y="398604"/>
                  </a:lnTo>
                  <a:lnTo>
                    <a:pt x="391691" y="396828"/>
                  </a:lnTo>
                  <a:lnTo>
                    <a:pt x="391804" y="400677"/>
                  </a:lnTo>
                  <a:lnTo>
                    <a:pt x="391917" y="400381"/>
                  </a:lnTo>
                  <a:lnTo>
                    <a:pt x="392030" y="398901"/>
                  </a:lnTo>
                  <a:lnTo>
                    <a:pt x="392142" y="402158"/>
                  </a:lnTo>
                  <a:lnTo>
                    <a:pt x="392255" y="406008"/>
                  </a:lnTo>
                  <a:lnTo>
                    <a:pt x="392368" y="403047"/>
                  </a:lnTo>
                  <a:lnTo>
                    <a:pt x="392481" y="402454"/>
                  </a:lnTo>
                  <a:lnTo>
                    <a:pt x="392594" y="407785"/>
                  </a:lnTo>
                  <a:lnTo>
                    <a:pt x="392706" y="407192"/>
                  </a:lnTo>
                  <a:lnTo>
                    <a:pt x="392819" y="406008"/>
                  </a:lnTo>
                  <a:lnTo>
                    <a:pt x="392932" y="408081"/>
                  </a:lnTo>
                  <a:lnTo>
                    <a:pt x="393045" y="411042"/>
                  </a:lnTo>
                  <a:lnTo>
                    <a:pt x="393158" y="407489"/>
                  </a:lnTo>
                  <a:lnTo>
                    <a:pt x="393270" y="408673"/>
                  </a:lnTo>
                  <a:lnTo>
                    <a:pt x="393383" y="411338"/>
                  </a:lnTo>
                  <a:lnTo>
                    <a:pt x="393496" y="406008"/>
                  </a:lnTo>
                  <a:lnTo>
                    <a:pt x="393609" y="403935"/>
                  </a:lnTo>
                  <a:lnTo>
                    <a:pt x="393721" y="406600"/>
                  </a:lnTo>
                  <a:lnTo>
                    <a:pt x="393834" y="406008"/>
                  </a:lnTo>
                  <a:lnTo>
                    <a:pt x="393947" y="401566"/>
                  </a:lnTo>
                  <a:lnTo>
                    <a:pt x="394060" y="401862"/>
                  </a:lnTo>
                  <a:lnTo>
                    <a:pt x="394173" y="402158"/>
                  </a:lnTo>
                  <a:lnTo>
                    <a:pt x="394285" y="403639"/>
                  </a:lnTo>
                  <a:lnTo>
                    <a:pt x="394398" y="407489"/>
                  </a:lnTo>
                  <a:lnTo>
                    <a:pt x="394511" y="405416"/>
                  </a:lnTo>
                  <a:lnTo>
                    <a:pt x="394624" y="406008"/>
                  </a:lnTo>
                  <a:lnTo>
                    <a:pt x="394736" y="411042"/>
                  </a:lnTo>
                  <a:lnTo>
                    <a:pt x="394849" y="415484"/>
                  </a:lnTo>
                  <a:lnTo>
                    <a:pt x="394962" y="412819"/>
                  </a:lnTo>
                  <a:lnTo>
                    <a:pt x="395075" y="415188"/>
                  </a:lnTo>
                  <a:lnTo>
                    <a:pt x="395188" y="416373"/>
                  </a:lnTo>
                  <a:lnTo>
                    <a:pt x="395300" y="417261"/>
                  </a:lnTo>
                  <a:lnTo>
                    <a:pt x="395413" y="413708"/>
                  </a:lnTo>
                  <a:lnTo>
                    <a:pt x="395526" y="411338"/>
                  </a:lnTo>
                  <a:lnTo>
                    <a:pt x="395639" y="411042"/>
                  </a:lnTo>
                  <a:lnTo>
                    <a:pt x="395751" y="406600"/>
                  </a:lnTo>
                  <a:lnTo>
                    <a:pt x="395864" y="405119"/>
                  </a:lnTo>
                  <a:lnTo>
                    <a:pt x="395977" y="405119"/>
                  </a:lnTo>
                  <a:lnTo>
                    <a:pt x="396090" y="405119"/>
                  </a:lnTo>
                  <a:lnTo>
                    <a:pt x="396203" y="406600"/>
                  </a:lnTo>
                  <a:lnTo>
                    <a:pt x="396315" y="411042"/>
                  </a:lnTo>
                  <a:lnTo>
                    <a:pt x="396428" y="411042"/>
                  </a:lnTo>
                  <a:lnTo>
                    <a:pt x="396541" y="407192"/>
                  </a:lnTo>
                  <a:lnTo>
                    <a:pt x="396654" y="409562"/>
                  </a:lnTo>
                  <a:lnTo>
                    <a:pt x="396767" y="411338"/>
                  </a:lnTo>
                  <a:lnTo>
                    <a:pt x="396879" y="409265"/>
                  </a:lnTo>
                  <a:lnTo>
                    <a:pt x="396992" y="407192"/>
                  </a:lnTo>
                  <a:lnTo>
                    <a:pt x="397105" y="408081"/>
                  </a:lnTo>
                  <a:lnTo>
                    <a:pt x="397218" y="407192"/>
                  </a:lnTo>
                  <a:lnTo>
                    <a:pt x="397330" y="404823"/>
                  </a:lnTo>
                  <a:lnTo>
                    <a:pt x="397443" y="405712"/>
                  </a:lnTo>
                  <a:lnTo>
                    <a:pt x="397556" y="405119"/>
                  </a:lnTo>
                  <a:lnTo>
                    <a:pt x="397669" y="400381"/>
                  </a:lnTo>
                  <a:lnTo>
                    <a:pt x="397782" y="402158"/>
                  </a:lnTo>
                  <a:lnTo>
                    <a:pt x="397894" y="404231"/>
                  </a:lnTo>
                  <a:lnTo>
                    <a:pt x="398007" y="400677"/>
                  </a:lnTo>
                  <a:lnTo>
                    <a:pt x="398120" y="398604"/>
                  </a:lnTo>
                  <a:lnTo>
                    <a:pt x="398233" y="400974"/>
                  </a:lnTo>
                  <a:lnTo>
                    <a:pt x="398345" y="400677"/>
                  </a:lnTo>
                  <a:lnTo>
                    <a:pt x="398458" y="398012"/>
                  </a:lnTo>
                  <a:lnTo>
                    <a:pt x="398571" y="398901"/>
                  </a:lnTo>
                  <a:lnTo>
                    <a:pt x="398684" y="398604"/>
                  </a:lnTo>
                  <a:lnTo>
                    <a:pt x="398797" y="394458"/>
                  </a:lnTo>
                  <a:lnTo>
                    <a:pt x="398909" y="394755"/>
                  </a:lnTo>
                  <a:lnTo>
                    <a:pt x="399022" y="397124"/>
                  </a:lnTo>
                  <a:lnTo>
                    <a:pt x="399135" y="392682"/>
                  </a:lnTo>
                  <a:lnTo>
                    <a:pt x="399248" y="389720"/>
                  </a:lnTo>
                  <a:lnTo>
                    <a:pt x="399361" y="393274"/>
                  </a:lnTo>
                  <a:lnTo>
                    <a:pt x="399473" y="391201"/>
                  </a:lnTo>
                  <a:lnTo>
                    <a:pt x="399586" y="387647"/>
                  </a:lnTo>
                  <a:lnTo>
                    <a:pt x="399699" y="389424"/>
                  </a:lnTo>
                  <a:lnTo>
                    <a:pt x="399812" y="391201"/>
                  </a:lnTo>
                  <a:lnTo>
                    <a:pt x="399924" y="387055"/>
                  </a:lnTo>
                  <a:lnTo>
                    <a:pt x="400037" y="387351"/>
                  </a:lnTo>
                  <a:lnTo>
                    <a:pt x="400150" y="389424"/>
                  </a:lnTo>
                  <a:lnTo>
                    <a:pt x="400263" y="384982"/>
                  </a:lnTo>
                  <a:lnTo>
                    <a:pt x="400376" y="383205"/>
                  </a:lnTo>
                  <a:lnTo>
                    <a:pt x="400488" y="385870"/>
                  </a:lnTo>
                  <a:lnTo>
                    <a:pt x="400601" y="384686"/>
                  </a:lnTo>
                  <a:lnTo>
                    <a:pt x="400714" y="379948"/>
                  </a:lnTo>
                  <a:lnTo>
                    <a:pt x="400827" y="381428"/>
                  </a:lnTo>
                  <a:lnTo>
                    <a:pt x="400939" y="382909"/>
                  </a:lnTo>
                  <a:lnTo>
                    <a:pt x="401052" y="378467"/>
                  </a:lnTo>
                  <a:lnTo>
                    <a:pt x="401165" y="378467"/>
                  </a:lnTo>
                  <a:lnTo>
                    <a:pt x="401278" y="379651"/>
                  </a:lnTo>
                  <a:lnTo>
                    <a:pt x="401391" y="376690"/>
                  </a:lnTo>
                  <a:lnTo>
                    <a:pt x="401503" y="374321"/>
                  </a:lnTo>
                  <a:lnTo>
                    <a:pt x="401616" y="377282"/>
                  </a:lnTo>
                  <a:lnTo>
                    <a:pt x="401729" y="375209"/>
                  </a:lnTo>
                  <a:lnTo>
                    <a:pt x="401842" y="371952"/>
                  </a:lnTo>
                  <a:lnTo>
                    <a:pt x="401955" y="373432"/>
                  </a:lnTo>
                  <a:lnTo>
                    <a:pt x="402067" y="373136"/>
                  </a:lnTo>
                  <a:lnTo>
                    <a:pt x="402180" y="369879"/>
                  </a:lnTo>
                  <a:lnTo>
                    <a:pt x="402293" y="369879"/>
                  </a:lnTo>
                  <a:lnTo>
                    <a:pt x="402406" y="371952"/>
                  </a:lnTo>
                  <a:lnTo>
                    <a:pt x="402518" y="368398"/>
                  </a:lnTo>
                  <a:lnTo>
                    <a:pt x="402631" y="368102"/>
                  </a:lnTo>
                  <a:lnTo>
                    <a:pt x="402744" y="371063"/>
                  </a:lnTo>
                  <a:lnTo>
                    <a:pt x="402857" y="368694"/>
                  </a:lnTo>
                  <a:lnTo>
                    <a:pt x="402970" y="360698"/>
                  </a:lnTo>
                  <a:lnTo>
                    <a:pt x="403082" y="365733"/>
                  </a:lnTo>
                  <a:lnTo>
                    <a:pt x="403195" y="372840"/>
                  </a:lnTo>
                  <a:lnTo>
                    <a:pt x="403308" y="367214"/>
                  </a:lnTo>
                  <a:lnTo>
                    <a:pt x="403421" y="368694"/>
                  </a:lnTo>
                  <a:lnTo>
                    <a:pt x="403533" y="372544"/>
                  </a:lnTo>
                  <a:lnTo>
                    <a:pt x="403646" y="370471"/>
                  </a:lnTo>
                  <a:lnTo>
                    <a:pt x="403759" y="369879"/>
                  </a:lnTo>
                  <a:lnTo>
                    <a:pt x="403872" y="372840"/>
                  </a:lnTo>
                  <a:lnTo>
                    <a:pt x="403985" y="371063"/>
                  </a:lnTo>
                  <a:lnTo>
                    <a:pt x="404097" y="366621"/>
                  </a:lnTo>
                  <a:lnTo>
                    <a:pt x="404210" y="370767"/>
                  </a:lnTo>
                  <a:lnTo>
                    <a:pt x="404323" y="372544"/>
                  </a:lnTo>
                  <a:lnTo>
                    <a:pt x="404436" y="366917"/>
                  </a:lnTo>
                  <a:lnTo>
                    <a:pt x="404548" y="366621"/>
                  </a:lnTo>
                  <a:lnTo>
                    <a:pt x="404661" y="370767"/>
                  </a:lnTo>
                  <a:lnTo>
                    <a:pt x="404774" y="367806"/>
                  </a:lnTo>
                  <a:lnTo>
                    <a:pt x="404887" y="366325"/>
                  </a:lnTo>
                  <a:lnTo>
                    <a:pt x="405000" y="370175"/>
                  </a:lnTo>
                  <a:lnTo>
                    <a:pt x="405112" y="369287"/>
                  </a:lnTo>
                  <a:lnTo>
                    <a:pt x="405225" y="367806"/>
                  </a:lnTo>
                  <a:lnTo>
                    <a:pt x="405338" y="369879"/>
                  </a:lnTo>
                  <a:lnTo>
                    <a:pt x="405451" y="372248"/>
                  </a:lnTo>
                  <a:lnTo>
                    <a:pt x="405564" y="368694"/>
                  </a:lnTo>
                  <a:lnTo>
                    <a:pt x="405676" y="367510"/>
                  </a:lnTo>
                  <a:lnTo>
                    <a:pt x="405789" y="370175"/>
                  </a:lnTo>
                  <a:lnTo>
                    <a:pt x="405902" y="369879"/>
                  </a:lnTo>
                  <a:lnTo>
                    <a:pt x="406015" y="366621"/>
                  </a:lnTo>
                  <a:lnTo>
                    <a:pt x="406127" y="369879"/>
                  </a:lnTo>
                  <a:lnTo>
                    <a:pt x="406240" y="369879"/>
                  </a:lnTo>
                  <a:lnTo>
                    <a:pt x="406353" y="367806"/>
                  </a:lnTo>
                  <a:lnTo>
                    <a:pt x="406466" y="370767"/>
                  </a:lnTo>
                  <a:lnTo>
                    <a:pt x="406579" y="371952"/>
                  </a:lnTo>
                  <a:lnTo>
                    <a:pt x="406691" y="370471"/>
                  </a:lnTo>
                  <a:lnTo>
                    <a:pt x="406804" y="371952"/>
                  </a:lnTo>
                  <a:lnTo>
                    <a:pt x="406917" y="375505"/>
                  </a:lnTo>
                  <a:lnTo>
                    <a:pt x="407030" y="373136"/>
                  </a:lnTo>
                  <a:lnTo>
                    <a:pt x="407142" y="371952"/>
                  </a:lnTo>
                  <a:lnTo>
                    <a:pt x="407255" y="377282"/>
                  </a:lnTo>
                  <a:lnTo>
                    <a:pt x="407368" y="377578"/>
                  </a:lnTo>
                  <a:lnTo>
                    <a:pt x="407481" y="374321"/>
                  </a:lnTo>
                  <a:lnTo>
                    <a:pt x="407594" y="378467"/>
                  </a:lnTo>
                  <a:lnTo>
                    <a:pt x="407706" y="382317"/>
                  </a:lnTo>
                  <a:lnTo>
                    <a:pt x="407819" y="379948"/>
                  </a:lnTo>
                  <a:lnTo>
                    <a:pt x="407932" y="380540"/>
                  </a:lnTo>
                  <a:lnTo>
                    <a:pt x="408045" y="384686"/>
                  </a:lnTo>
                  <a:lnTo>
                    <a:pt x="408158" y="383797"/>
                  </a:lnTo>
                  <a:lnTo>
                    <a:pt x="408270" y="383797"/>
                  </a:lnTo>
                  <a:lnTo>
                    <a:pt x="408383" y="387943"/>
                  </a:lnTo>
                  <a:lnTo>
                    <a:pt x="408496" y="389128"/>
                  </a:lnTo>
                  <a:lnTo>
                    <a:pt x="408609" y="387055"/>
                  </a:lnTo>
                  <a:lnTo>
                    <a:pt x="408721" y="390016"/>
                  </a:lnTo>
                  <a:lnTo>
                    <a:pt x="408834" y="394162"/>
                  </a:lnTo>
                  <a:lnTo>
                    <a:pt x="408947" y="390312"/>
                  </a:lnTo>
                  <a:lnTo>
                    <a:pt x="409060" y="392089"/>
                  </a:lnTo>
                  <a:lnTo>
                    <a:pt x="409173" y="397420"/>
                  </a:lnTo>
                  <a:lnTo>
                    <a:pt x="409285" y="397124"/>
                  </a:lnTo>
                  <a:lnTo>
                    <a:pt x="409398" y="396235"/>
                  </a:lnTo>
                  <a:lnTo>
                    <a:pt x="409511" y="400381"/>
                  </a:lnTo>
                  <a:lnTo>
                    <a:pt x="409624" y="401862"/>
                  </a:lnTo>
                  <a:lnTo>
                    <a:pt x="409736" y="399789"/>
                  </a:lnTo>
                  <a:lnTo>
                    <a:pt x="409849" y="405712"/>
                  </a:lnTo>
                  <a:lnTo>
                    <a:pt x="409962" y="406008"/>
                  </a:lnTo>
                  <a:lnTo>
                    <a:pt x="410075" y="403639"/>
                  </a:lnTo>
                  <a:lnTo>
                    <a:pt x="410188" y="406896"/>
                  </a:lnTo>
                  <a:lnTo>
                    <a:pt x="410300" y="413115"/>
                  </a:lnTo>
                  <a:lnTo>
                    <a:pt x="410413" y="409858"/>
                  </a:lnTo>
                  <a:lnTo>
                    <a:pt x="410526" y="408081"/>
                  </a:lnTo>
                  <a:lnTo>
                    <a:pt x="410639" y="414300"/>
                  </a:lnTo>
                  <a:lnTo>
                    <a:pt x="410752" y="414300"/>
                  </a:lnTo>
                  <a:lnTo>
                    <a:pt x="410864" y="413115"/>
                  </a:lnTo>
                  <a:lnTo>
                    <a:pt x="410977" y="414596"/>
                  </a:lnTo>
                  <a:lnTo>
                    <a:pt x="411090" y="418742"/>
                  </a:lnTo>
                  <a:lnTo>
                    <a:pt x="411203" y="413708"/>
                  </a:lnTo>
                  <a:lnTo>
                    <a:pt x="411315" y="414892"/>
                  </a:lnTo>
                  <a:lnTo>
                    <a:pt x="411428" y="421111"/>
                  </a:lnTo>
                  <a:lnTo>
                    <a:pt x="411541" y="416669"/>
                  </a:lnTo>
                  <a:lnTo>
                    <a:pt x="411654" y="414004"/>
                  </a:lnTo>
                  <a:lnTo>
                    <a:pt x="411767" y="416669"/>
                  </a:lnTo>
                  <a:lnTo>
                    <a:pt x="411879" y="418446"/>
                  </a:lnTo>
                  <a:lnTo>
                    <a:pt x="411992" y="414596"/>
                  </a:lnTo>
                  <a:lnTo>
                    <a:pt x="412105" y="416669"/>
                  </a:lnTo>
                  <a:lnTo>
                    <a:pt x="412218" y="419038"/>
                  </a:lnTo>
                  <a:lnTo>
                    <a:pt x="412330" y="415781"/>
                  </a:lnTo>
                  <a:lnTo>
                    <a:pt x="412443" y="416669"/>
                  </a:lnTo>
                  <a:lnTo>
                    <a:pt x="412556" y="420815"/>
                  </a:lnTo>
                  <a:lnTo>
                    <a:pt x="412669" y="417557"/>
                  </a:lnTo>
                  <a:lnTo>
                    <a:pt x="412782" y="412227"/>
                  </a:lnTo>
                  <a:lnTo>
                    <a:pt x="412894" y="416669"/>
                  </a:lnTo>
                  <a:lnTo>
                    <a:pt x="413007" y="417854"/>
                  </a:lnTo>
                  <a:lnTo>
                    <a:pt x="413120" y="414596"/>
                  </a:lnTo>
                  <a:lnTo>
                    <a:pt x="413233" y="417557"/>
                  </a:lnTo>
                  <a:lnTo>
                    <a:pt x="413345" y="417557"/>
                  </a:lnTo>
                  <a:lnTo>
                    <a:pt x="413458" y="414596"/>
                  </a:lnTo>
                  <a:lnTo>
                    <a:pt x="413571" y="417261"/>
                  </a:lnTo>
                  <a:lnTo>
                    <a:pt x="413684" y="422296"/>
                  </a:lnTo>
                  <a:lnTo>
                    <a:pt x="413797" y="418446"/>
                  </a:lnTo>
                  <a:lnTo>
                    <a:pt x="413909" y="416669"/>
                  </a:lnTo>
                  <a:lnTo>
                    <a:pt x="414022" y="420223"/>
                  </a:lnTo>
                  <a:lnTo>
                    <a:pt x="414135" y="422296"/>
                  </a:lnTo>
                  <a:lnTo>
                    <a:pt x="414248" y="419038"/>
                  </a:lnTo>
                  <a:lnTo>
                    <a:pt x="414361" y="419630"/>
                  </a:lnTo>
                  <a:lnTo>
                    <a:pt x="414473" y="419038"/>
                  </a:lnTo>
                  <a:lnTo>
                    <a:pt x="414586" y="415781"/>
                  </a:lnTo>
                  <a:lnTo>
                    <a:pt x="414699" y="418742"/>
                  </a:lnTo>
                  <a:lnTo>
                    <a:pt x="414812" y="420815"/>
                  </a:lnTo>
                  <a:lnTo>
                    <a:pt x="414924" y="418742"/>
                  </a:lnTo>
                  <a:lnTo>
                    <a:pt x="415037" y="417557"/>
                  </a:lnTo>
                  <a:lnTo>
                    <a:pt x="415150" y="421999"/>
                  </a:lnTo>
                  <a:lnTo>
                    <a:pt x="415263" y="421407"/>
                  </a:lnTo>
                  <a:lnTo>
                    <a:pt x="415376" y="419334"/>
                  </a:lnTo>
                  <a:lnTo>
                    <a:pt x="415488" y="420815"/>
                  </a:lnTo>
                  <a:lnTo>
                    <a:pt x="415601" y="419927"/>
                  </a:lnTo>
                  <a:lnTo>
                    <a:pt x="415714" y="415781"/>
                  </a:lnTo>
                  <a:lnTo>
                    <a:pt x="415827" y="415781"/>
                  </a:lnTo>
                  <a:lnTo>
                    <a:pt x="415939" y="416965"/>
                  </a:lnTo>
                  <a:lnTo>
                    <a:pt x="416052" y="412227"/>
                  </a:lnTo>
                  <a:lnTo>
                    <a:pt x="416165" y="410450"/>
                  </a:lnTo>
                  <a:lnTo>
                    <a:pt x="416278" y="413411"/>
                  </a:lnTo>
                  <a:lnTo>
                    <a:pt x="416391" y="412523"/>
                  </a:lnTo>
                  <a:lnTo>
                    <a:pt x="416503" y="407785"/>
                  </a:lnTo>
                  <a:lnTo>
                    <a:pt x="416616" y="410450"/>
                  </a:lnTo>
                  <a:lnTo>
                    <a:pt x="416729" y="414004"/>
                  </a:lnTo>
                  <a:lnTo>
                    <a:pt x="416842" y="408969"/>
                  </a:lnTo>
                  <a:lnTo>
                    <a:pt x="416955" y="408081"/>
                  </a:lnTo>
                  <a:lnTo>
                    <a:pt x="417067" y="411338"/>
                  </a:lnTo>
                  <a:lnTo>
                    <a:pt x="417180" y="407192"/>
                  </a:lnTo>
                  <a:lnTo>
                    <a:pt x="417293" y="404231"/>
                  </a:lnTo>
                  <a:lnTo>
                    <a:pt x="417406" y="405119"/>
                  </a:lnTo>
                  <a:lnTo>
                    <a:pt x="417518" y="403047"/>
                  </a:lnTo>
                  <a:lnTo>
                    <a:pt x="417631" y="398604"/>
                  </a:lnTo>
                  <a:lnTo>
                    <a:pt x="417744" y="401862"/>
                  </a:lnTo>
                  <a:lnTo>
                    <a:pt x="417857" y="401270"/>
                  </a:lnTo>
                  <a:lnTo>
                    <a:pt x="417970" y="394458"/>
                  </a:lnTo>
                  <a:lnTo>
                    <a:pt x="418082" y="391201"/>
                  </a:lnTo>
                  <a:lnTo>
                    <a:pt x="418195" y="396235"/>
                  </a:lnTo>
                  <a:lnTo>
                    <a:pt x="418308" y="392089"/>
                  </a:lnTo>
                  <a:lnTo>
                    <a:pt x="418421" y="387647"/>
                  </a:lnTo>
                  <a:lnTo>
                    <a:pt x="418533" y="388536"/>
                  </a:lnTo>
                  <a:lnTo>
                    <a:pt x="418646" y="387055"/>
                  </a:lnTo>
                  <a:lnTo>
                    <a:pt x="418759" y="387351"/>
                  </a:lnTo>
                  <a:lnTo>
                    <a:pt x="418872" y="386167"/>
                  </a:lnTo>
                  <a:lnTo>
                    <a:pt x="418985" y="386463"/>
                  </a:lnTo>
                  <a:lnTo>
                    <a:pt x="419097" y="380540"/>
                  </a:lnTo>
                  <a:lnTo>
                    <a:pt x="419210" y="381132"/>
                  </a:lnTo>
                  <a:lnTo>
                    <a:pt x="419323" y="384094"/>
                  </a:lnTo>
                  <a:lnTo>
                    <a:pt x="419436" y="380244"/>
                  </a:lnTo>
                  <a:lnTo>
                    <a:pt x="419548" y="374617"/>
                  </a:lnTo>
                  <a:lnTo>
                    <a:pt x="419661" y="376394"/>
                  </a:lnTo>
                  <a:lnTo>
                    <a:pt x="419774" y="376394"/>
                  </a:lnTo>
                  <a:lnTo>
                    <a:pt x="419887" y="371952"/>
                  </a:lnTo>
                  <a:lnTo>
                    <a:pt x="420000" y="371359"/>
                  </a:lnTo>
                  <a:lnTo>
                    <a:pt x="420112" y="373136"/>
                  </a:lnTo>
                  <a:lnTo>
                    <a:pt x="420225" y="367510"/>
                  </a:lnTo>
                  <a:lnTo>
                    <a:pt x="420338" y="366621"/>
                  </a:lnTo>
                  <a:lnTo>
                    <a:pt x="420451" y="368694"/>
                  </a:lnTo>
                  <a:lnTo>
                    <a:pt x="420564" y="366029"/>
                  </a:lnTo>
                  <a:lnTo>
                    <a:pt x="420676" y="361883"/>
                  </a:lnTo>
                  <a:lnTo>
                    <a:pt x="420789" y="364548"/>
                  </a:lnTo>
                  <a:lnTo>
                    <a:pt x="420902" y="364548"/>
                  </a:lnTo>
                  <a:lnTo>
                    <a:pt x="421015" y="361587"/>
                  </a:lnTo>
                  <a:lnTo>
                    <a:pt x="421127" y="363068"/>
                  </a:lnTo>
                  <a:lnTo>
                    <a:pt x="421240" y="364548"/>
                  </a:lnTo>
                  <a:lnTo>
                    <a:pt x="421353" y="359514"/>
                  </a:lnTo>
                  <a:lnTo>
                    <a:pt x="421466" y="362179"/>
                  </a:lnTo>
                  <a:lnTo>
                    <a:pt x="421579" y="368102"/>
                  </a:lnTo>
                  <a:lnTo>
                    <a:pt x="421691" y="366325"/>
                  </a:lnTo>
                  <a:lnTo>
                    <a:pt x="421804" y="364844"/>
                  </a:lnTo>
                  <a:lnTo>
                    <a:pt x="421917" y="368102"/>
                  </a:lnTo>
                  <a:lnTo>
                    <a:pt x="422030" y="369287"/>
                  </a:lnTo>
                  <a:lnTo>
                    <a:pt x="422142" y="365733"/>
                  </a:lnTo>
                  <a:lnTo>
                    <a:pt x="422255" y="368694"/>
                  </a:lnTo>
                  <a:lnTo>
                    <a:pt x="422368" y="369879"/>
                  </a:lnTo>
                  <a:lnTo>
                    <a:pt x="422481" y="363364"/>
                  </a:lnTo>
                  <a:lnTo>
                    <a:pt x="422594" y="361883"/>
                  </a:lnTo>
                  <a:lnTo>
                    <a:pt x="422706" y="364844"/>
                  </a:lnTo>
                  <a:lnTo>
                    <a:pt x="422819" y="361291"/>
                  </a:lnTo>
                  <a:lnTo>
                    <a:pt x="422932" y="358329"/>
                  </a:lnTo>
                  <a:lnTo>
                    <a:pt x="423045" y="360995"/>
                  </a:lnTo>
                  <a:lnTo>
                    <a:pt x="423158" y="360698"/>
                  </a:lnTo>
                  <a:lnTo>
                    <a:pt x="423270" y="357441"/>
                  </a:lnTo>
                  <a:lnTo>
                    <a:pt x="423383" y="360106"/>
                  </a:lnTo>
                  <a:lnTo>
                    <a:pt x="423496" y="363364"/>
                  </a:lnTo>
                  <a:lnTo>
                    <a:pt x="423609" y="358922"/>
                  </a:lnTo>
                  <a:lnTo>
                    <a:pt x="423721" y="358922"/>
                  </a:lnTo>
                  <a:lnTo>
                    <a:pt x="423834" y="364252"/>
                  </a:lnTo>
                  <a:lnTo>
                    <a:pt x="423947" y="363364"/>
                  </a:lnTo>
                  <a:lnTo>
                    <a:pt x="424060" y="359514"/>
                  </a:lnTo>
                  <a:lnTo>
                    <a:pt x="424173" y="363068"/>
                  </a:lnTo>
                  <a:lnTo>
                    <a:pt x="424285" y="364844"/>
                  </a:lnTo>
                  <a:lnTo>
                    <a:pt x="424398" y="361291"/>
                  </a:lnTo>
                  <a:lnTo>
                    <a:pt x="424511" y="365141"/>
                  </a:lnTo>
                  <a:lnTo>
                    <a:pt x="424624" y="366917"/>
                  </a:lnTo>
                  <a:lnTo>
                    <a:pt x="424736" y="365733"/>
                  </a:lnTo>
                  <a:lnTo>
                    <a:pt x="424849" y="366621"/>
                  </a:lnTo>
                  <a:lnTo>
                    <a:pt x="424962" y="370175"/>
                  </a:lnTo>
                  <a:lnTo>
                    <a:pt x="425075" y="368102"/>
                  </a:lnTo>
                  <a:lnTo>
                    <a:pt x="425188" y="366621"/>
                  </a:lnTo>
                  <a:lnTo>
                    <a:pt x="425300" y="369879"/>
                  </a:lnTo>
                  <a:lnTo>
                    <a:pt x="425413" y="369879"/>
                  </a:lnTo>
                  <a:lnTo>
                    <a:pt x="425526" y="367806"/>
                  </a:lnTo>
                  <a:lnTo>
                    <a:pt x="425639" y="370175"/>
                  </a:lnTo>
                  <a:lnTo>
                    <a:pt x="425752" y="372840"/>
                  </a:lnTo>
                  <a:lnTo>
                    <a:pt x="425864" y="370175"/>
                  </a:lnTo>
                  <a:lnTo>
                    <a:pt x="425977" y="371952"/>
                  </a:lnTo>
                  <a:lnTo>
                    <a:pt x="426090" y="375802"/>
                  </a:lnTo>
                  <a:lnTo>
                    <a:pt x="426203" y="376098"/>
                  </a:lnTo>
                  <a:lnTo>
                    <a:pt x="426315" y="374617"/>
                  </a:lnTo>
                  <a:lnTo>
                    <a:pt x="426428" y="376394"/>
                  </a:lnTo>
                  <a:lnTo>
                    <a:pt x="426541" y="378763"/>
                  </a:lnTo>
                  <a:lnTo>
                    <a:pt x="426654" y="379355"/>
                  </a:lnTo>
                  <a:lnTo>
                    <a:pt x="426767" y="382909"/>
                  </a:lnTo>
                  <a:lnTo>
                    <a:pt x="426879" y="385574"/>
                  </a:lnTo>
                  <a:lnTo>
                    <a:pt x="426992" y="384390"/>
                  </a:lnTo>
                  <a:lnTo>
                    <a:pt x="427105" y="387055"/>
                  </a:lnTo>
                  <a:lnTo>
                    <a:pt x="427218" y="392682"/>
                  </a:lnTo>
                  <a:lnTo>
                    <a:pt x="427330" y="391201"/>
                  </a:lnTo>
                  <a:lnTo>
                    <a:pt x="427443" y="392089"/>
                  </a:lnTo>
                  <a:lnTo>
                    <a:pt x="427556" y="396531"/>
                  </a:lnTo>
                  <a:lnTo>
                    <a:pt x="427669" y="398604"/>
                  </a:lnTo>
                  <a:lnTo>
                    <a:pt x="427782" y="398604"/>
                  </a:lnTo>
                  <a:lnTo>
                    <a:pt x="427894" y="402158"/>
                  </a:lnTo>
                  <a:lnTo>
                    <a:pt x="428007" y="406008"/>
                  </a:lnTo>
                  <a:lnTo>
                    <a:pt x="428120" y="401862"/>
                  </a:lnTo>
                  <a:lnTo>
                    <a:pt x="428233" y="403639"/>
                  </a:lnTo>
                  <a:lnTo>
                    <a:pt x="428345" y="410450"/>
                  </a:lnTo>
                  <a:lnTo>
                    <a:pt x="428458" y="410450"/>
                  </a:lnTo>
                  <a:lnTo>
                    <a:pt x="428571" y="407785"/>
                  </a:lnTo>
                  <a:lnTo>
                    <a:pt x="428684" y="412819"/>
                  </a:lnTo>
                  <a:lnTo>
                    <a:pt x="428797" y="412227"/>
                  </a:lnTo>
                  <a:lnTo>
                    <a:pt x="428909" y="408377"/>
                  </a:lnTo>
                  <a:lnTo>
                    <a:pt x="429022" y="412227"/>
                  </a:lnTo>
                  <a:lnTo>
                    <a:pt x="429135" y="416669"/>
                  </a:lnTo>
                  <a:lnTo>
                    <a:pt x="429248" y="410450"/>
                  </a:lnTo>
                  <a:lnTo>
                    <a:pt x="429361" y="412227"/>
                  </a:lnTo>
                  <a:lnTo>
                    <a:pt x="429473" y="417854"/>
                  </a:lnTo>
                  <a:lnTo>
                    <a:pt x="429586" y="414892"/>
                  </a:lnTo>
                  <a:lnTo>
                    <a:pt x="429699" y="413115"/>
                  </a:lnTo>
                  <a:lnTo>
                    <a:pt x="429812" y="417854"/>
                  </a:lnTo>
                  <a:lnTo>
                    <a:pt x="429924" y="418742"/>
                  </a:lnTo>
                  <a:lnTo>
                    <a:pt x="430037" y="414892"/>
                  </a:lnTo>
                  <a:lnTo>
                    <a:pt x="430150" y="417854"/>
                  </a:lnTo>
                  <a:lnTo>
                    <a:pt x="430263" y="421407"/>
                  </a:lnTo>
                  <a:lnTo>
                    <a:pt x="430376" y="418150"/>
                  </a:lnTo>
                  <a:lnTo>
                    <a:pt x="430488" y="416669"/>
                  </a:lnTo>
                  <a:lnTo>
                    <a:pt x="430601" y="416669"/>
                  </a:lnTo>
                  <a:lnTo>
                    <a:pt x="430714" y="415781"/>
                  </a:lnTo>
                  <a:lnTo>
                    <a:pt x="430827" y="415781"/>
                  </a:lnTo>
                  <a:lnTo>
                    <a:pt x="430939" y="418150"/>
                  </a:lnTo>
                  <a:lnTo>
                    <a:pt x="431052" y="416077"/>
                  </a:lnTo>
                  <a:lnTo>
                    <a:pt x="431165" y="409265"/>
                  </a:lnTo>
                  <a:lnTo>
                    <a:pt x="431278" y="417854"/>
                  </a:lnTo>
                  <a:lnTo>
                    <a:pt x="431391" y="420815"/>
                  </a:lnTo>
                  <a:lnTo>
                    <a:pt x="431503" y="416669"/>
                  </a:lnTo>
                  <a:lnTo>
                    <a:pt x="431616" y="420815"/>
                  </a:lnTo>
                  <a:lnTo>
                    <a:pt x="431729" y="423776"/>
                  </a:lnTo>
                  <a:lnTo>
                    <a:pt x="431842" y="423480"/>
                  </a:lnTo>
                  <a:lnTo>
                    <a:pt x="431955" y="421111"/>
                  </a:lnTo>
                  <a:lnTo>
                    <a:pt x="432067" y="423184"/>
                  </a:lnTo>
                  <a:lnTo>
                    <a:pt x="432180" y="419927"/>
                  </a:lnTo>
                  <a:lnTo>
                    <a:pt x="432293" y="416373"/>
                  </a:lnTo>
                  <a:lnTo>
                    <a:pt x="432406" y="419038"/>
                  </a:lnTo>
                  <a:lnTo>
                    <a:pt x="432518" y="418742"/>
                  </a:lnTo>
                  <a:lnTo>
                    <a:pt x="432631" y="417854"/>
                  </a:lnTo>
                  <a:lnTo>
                    <a:pt x="432744" y="416669"/>
                  </a:lnTo>
                  <a:lnTo>
                    <a:pt x="432857" y="419038"/>
                  </a:lnTo>
                  <a:lnTo>
                    <a:pt x="432970" y="417854"/>
                  </a:lnTo>
                  <a:lnTo>
                    <a:pt x="433082" y="416669"/>
                  </a:lnTo>
                  <a:lnTo>
                    <a:pt x="433195" y="420223"/>
                  </a:lnTo>
                  <a:lnTo>
                    <a:pt x="433308" y="417854"/>
                  </a:lnTo>
                  <a:lnTo>
                    <a:pt x="433421" y="416669"/>
                  </a:lnTo>
                  <a:lnTo>
                    <a:pt x="433533" y="418150"/>
                  </a:lnTo>
                  <a:lnTo>
                    <a:pt x="433646" y="419334"/>
                  </a:lnTo>
                  <a:lnTo>
                    <a:pt x="433759" y="414004"/>
                  </a:lnTo>
                  <a:lnTo>
                    <a:pt x="433872" y="413708"/>
                  </a:lnTo>
                  <a:lnTo>
                    <a:pt x="433985" y="416077"/>
                  </a:lnTo>
                  <a:lnTo>
                    <a:pt x="434097" y="412523"/>
                  </a:lnTo>
                  <a:lnTo>
                    <a:pt x="434210" y="411042"/>
                  </a:lnTo>
                  <a:lnTo>
                    <a:pt x="434323" y="411635"/>
                  </a:lnTo>
                  <a:lnTo>
                    <a:pt x="434436" y="412819"/>
                  </a:lnTo>
                  <a:lnTo>
                    <a:pt x="434549" y="409562"/>
                  </a:lnTo>
                  <a:lnTo>
                    <a:pt x="434661" y="413708"/>
                  </a:lnTo>
                  <a:lnTo>
                    <a:pt x="434774" y="412819"/>
                  </a:lnTo>
                  <a:lnTo>
                    <a:pt x="434887" y="407192"/>
                  </a:lnTo>
                  <a:lnTo>
                    <a:pt x="435000" y="408377"/>
                  </a:lnTo>
                  <a:lnTo>
                    <a:pt x="435112" y="410450"/>
                  </a:lnTo>
                  <a:lnTo>
                    <a:pt x="435225" y="407192"/>
                  </a:lnTo>
                  <a:lnTo>
                    <a:pt x="435338" y="399789"/>
                  </a:lnTo>
                  <a:lnTo>
                    <a:pt x="435451" y="402454"/>
                  </a:lnTo>
                  <a:lnTo>
                    <a:pt x="435564" y="400974"/>
                  </a:lnTo>
                  <a:lnTo>
                    <a:pt x="435676" y="398604"/>
                  </a:lnTo>
                  <a:lnTo>
                    <a:pt x="435789" y="396235"/>
                  </a:lnTo>
                  <a:lnTo>
                    <a:pt x="435902" y="395051"/>
                  </a:lnTo>
                  <a:lnTo>
                    <a:pt x="436015" y="390016"/>
                  </a:lnTo>
                  <a:lnTo>
                    <a:pt x="436127" y="390312"/>
                  </a:lnTo>
                  <a:lnTo>
                    <a:pt x="436240" y="393274"/>
                  </a:lnTo>
                  <a:lnTo>
                    <a:pt x="436353" y="387351"/>
                  </a:lnTo>
                  <a:lnTo>
                    <a:pt x="436466" y="380540"/>
                  </a:lnTo>
                  <a:lnTo>
                    <a:pt x="436579" y="384094"/>
                  </a:lnTo>
                  <a:lnTo>
                    <a:pt x="436691" y="385870"/>
                  </a:lnTo>
                  <a:lnTo>
                    <a:pt x="436804" y="379651"/>
                  </a:lnTo>
                  <a:lnTo>
                    <a:pt x="436917" y="379059"/>
                  </a:lnTo>
                  <a:lnTo>
                    <a:pt x="437030" y="380836"/>
                  </a:lnTo>
                  <a:lnTo>
                    <a:pt x="437142" y="378171"/>
                  </a:lnTo>
                  <a:lnTo>
                    <a:pt x="437255" y="378467"/>
                  </a:lnTo>
                  <a:lnTo>
                    <a:pt x="437368" y="381428"/>
                  </a:lnTo>
                  <a:lnTo>
                    <a:pt x="437481" y="374913"/>
                  </a:lnTo>
                  <a:lnTo>
                    <a:pt x="437594" y="370471"/>
                  </a:lnTo>
                  <a:lnTo>
                    <a:pt x="437706" y="374617"/>
                  </a:lnTo>
                  <a:lnTo>
                    <a:pt x="437819" y="378467"/>
                  </a:lnTo>
                  <a:lnTo>
                    <a:pt x="437932" y="372840"/>
                  </a:lnTo>
                  <a:lnTo>
                    <a:pt x="438045" y="370471"/>
                  </a:lnTo>
                  <a:lnTo>
                    <a:pt x="438158" y="372544"/>
                  </a:lnTo>
                  <a:lnTo>
                    <a:pt x="438270" y="369583"/>
                  </a:lnTo>
                  <a:lnTo>
                    <a:pt x="438383" y="367806"/>
                  </a:lnTo>
                  <a:lnTo>
                    <a:pt x="438496" y="369879"/>
                  </a:lnTo>
                  <a:lnTo>
                    <a:pt x="438609" y="366325"/>
                  </a:lnTo>
                  <a:lnTo>
                    <a:pt x="438721" y="362179"/>
                  </a:lnTo>
                  <a:lnTo>
                    <a:pt x="438834" y="366325"/>
                  </a:lnTo>
                  <a:lnTo>
                    <a:pt x="438947" y="367510"/>
                  </a:lnTo>
                  <a:lnTo>
                    <a:pt x="439060" y="362179"/>
                  </a:lnTo>
                  <a:lnTo>
                    <a:pt x="439173" y="362475"/>
                  </a:lnTo>
                  <a:lnTo>
                    <a:pt x="439285" y="365141"/>
                  </a:lnTo>
                  <a:lnTo>
                    <a:pt x="439398" y="361883"/>
                  </a:lnTo>
                  <a:lnTo>
                    <a:pt x="439511" y="363068"/>
                  </a:lnTo>
                  <a:lnTo>
                    <a:pt x="439624" y="368398"/>
                  </a:lnTo>
                  <a:lnTo>
                    <a:pt x="439736" y="366917"/>
                  </a:lnTo>
                  <a:lnTo>
                    <a:pt x="439849" y="364844"/>
                  </a:lnTo>
                  <a:lnTo>
                    <a:pt x="439962" y="371952"/>
                  </a:lnTo>
                  <a:lnTo>
                    <a:pt x="440075" y="371952"/>
                  </a:lnTo>
                  <a:lnTo>
                    <a:pt x="440188" y="368398"/>
                  </a:lnTo>
                  <a:lnTo>
                    <a:pt x="440300" y="369583"/>
                  </a:lnTo>
                  <a:lnTo>
                    <a:pt x="440413" y="369879"/>
                  </a:lnTo>
                  <a:lnTo>
                    <a:pt x="440526" y="365437"/>
                  </a:lnTo>
                  <a:lnTo>
                    <a:pt x="440639" y="363364"/>
                  </a:lnTo>
                  <a:lnTo>
                    <a:pt x="440752" y="366325"/>
                  </a:lnTo>
                  <a:lnTo>
                    <a:pt x="440864" y="363364"/>
                  </a:lnTo>
                  <a:lnTo>
                    <a:pt x="440977" y="360402"/>
                  </a:lnTo>
                  <a:lnTo>
                    <a:pt x="441090" y="361291"/>
                  </a:lnTo>
                  <a:lnTo>
                    <a:pt x="441203" y="359218"/>
                  </a:lnTo>
                  <a:lnTo>
                    <a:pt x="441315" y="357737"/>
                  </a:lnTo>
                  <a:lnTo>
                    <a:pt x="441428" y="361587"/>
                  </a:lnTo>
                  <a:lnTo>
                    <a:pt x="441541" y="363660"/>
                  </a:lnTo>
                  <a:lnTo>
                    <a:pt x="441654" y="357737"/>
                  </a:lnTo>
                  <a:lnTo>
                    <a:pt x="441767" y="359218"/>
                  </a:lnTo>
                  <a:lnTo>
                    <a:pt x="441879" y="364548"/>
                  </a:lnTo>
                  <a:lnTo>
                    <a:pt x="441992" y="362475"/>
                  </a:lnTo>
                  <a:lnTo>
                    <a:pt x="442105" y="360106"/>
                  </a:lnTo>
                  <a:lnTo>
                    <a:pt x="442218" y="363068"/>
                  </a:lnTo>
                  <a:lnTo>
                    <a:pt x="442330" y="364548"/>
                  </a:lnTo>
                  <a:lnTo>
                    <a:pt x="442443" y="362475"/>
                  </a:lnTo>
                  <a:lnTo>
                    <a:pt x="442556" y="367806"/>
                  </a:lnTo>
                  <a:lnTo>
                    <a:pt x="442669" y="367806"/>
                  </a:lnTo>
                  <a:lnTo>
                    <a:pt x="442782" y="362475"/>
                  </a:lnTo>
                  <a:lnTo>
                    <a:pt x="442894" y="365141"/>
                  </a:lnTo>
                  <a:lnTo>
                    <a:pt x="443007" y="370471"/>
                  </a:lnTo>
                  <a:lnTo>
                    <a:pt x="443120" y="367806"/>
                  </a:lnTo>
                  <a:lnTo>
                    <a:pt x="443233" y="363068"/>
                  </a:lnTo>
                  <a:lnTo>
                    <a:pt x="443345" y="366621"/>
                  </a:lnTo>
                  <a:lnTo>
                    <a:pt x="443458" y="367510"/>
                  </a:lnTo>
                  <a:lnTo>
                    <a:pt x="443571" y="366917"/>
                  </a:lnTo>
                  <a:lnTo>
                    <a:pt x="443684" y="370767"/>
                  </a:lnTo>
                  <a:lnTo>
                    <a:pt x="443797" y="371063"/>
                  </a:lnTo>
                  <a:lnTo>
                    <a:pt x="443909" y="369583"/>
                  </a:lnTo>
                  <a:lnTo>
                    <a:pt x="444022" y="371656"/>
                  </a:lnTo>
                  <a:lnTo>
                    <a:pt x="444135" y="378171"/>
                  </a:lnTo>
                  <a:lnTo>
                    <a:pt x="444248" y="375209"/>
                  </a:lnTo>
                  <a:lnTo>
                    <a:pt x="444361" y="374913"/>
                  </a:lnTo>
                  <a:lnTo>
                    <a:pt x="444473" y="378467"/>
                  </a:lnTo>
                  <a:lnTo>
                    <a:pt x="444586" y="381724"/>
                  </a:lnTo>
                  <a:lnTo>
                    <a:pt x="444699" y="381132"/>
                  </a:lnTo>
                  <a:lnTo>
                    <a:pt x="444812" y="382317"/>
                  </a:lnTo>
                  <a:lnTo>
                    <a:pt x="444924" y="386167"/>
                  </a:lnTo>
                  <a:lnTo>
                    <a:pt x="445037" y="385574"/>
                  </a:lnTo>
                  <a:lnTo>
                    <a:pt x="445150" y="389128"/>
                  </a:lnTo>
                  <a:lnTo>
                    <a:pt x="445263" y="394162"/>
                  </a:lnTo>
                  <a:lnTo>
                    <a:pt x="445376" y="391201"/>
                  </a:lnTo>
                  <a:lnTo>
                    <a:pt x="445488" y="390016"/>
                  </a:lnTo>
                  <a:lnTo>
                    <a:pt x="445601" y="394755"/>
                  </a:lnTo>
                  <a:lnTo>
                    <a:pt x="445714" y="396828"/>
                  </a:lnTo>
                  <a:lnTo>
                    <a:pt x="445827" y="394162"/>
                  </a:lnTo>
                  <a:lnTo>
                    <a:pt x="445939" y="398604"/>
                  </a:lnTo>
                  <a:lnTo>
                    <a:pt x="446052" y="402158"/>
                  </a:lnTo>
                  <a:lnTo>
                    <a:pt x="446165" y="401270"/>
                  </a:lnTo>
                  <a:lnTo>
                    <a:pt x="446278" y="402454"/>
                  </a:lnTo>
                  <a:lnTo>
                    <a:pt x="446391" y="408377"/>
                  </a:lnTo>
                  <a:lnTo>
                    <a:pt x="446503" y="406600"/>
                  </a:lnTo>
                  <a:lnTo>
                    <a:pt x="446616" y="402454"/>
                  </a:lnTo>
                  <a:lnTo>
                    <a:pt x="446729" y="407192"/>
                  </a:lnTo>
                  <a:lnTo>
                    <a:pt x="446842" y="411931"/>
                  </a:lnTo>
                  <a:lnTo>
                    <a:pt x="446955" y="409265"/>
                  </a:lnTo>
                  <a:lnTo>
                    <a:pt x="447067" y="409265"/>
                  </a:lnTo>
                  <a:lnTo>
                    <a:pt x="447180" y="412523"/>
                  </a:lnTo>
                  <a:lnTo>
                    <a:pt x="447293" y="410746"/>
                  </a:lnTo>
                  <a:lnTo>
                    <a:pt x="447406" y="413411"/>
                  </a:lnTo>
                  <a:lnTo>
                    <a:pt x="447518" y="417854"/>
                  </a:lnTo>
                  <a:lnTo>
                    <a:pt x="447631" y="415781"/>
                  </a:lnTo>
                  <a:lnTo>
                    <a:pt x="447744" y="411338"/>
                  </a:lnTo>
                  <a:lnTo>
                    <a:pt x="447857" y="417557"/>
                  </a:lnTo>
                  <a:lnTo>
                    <a:pt x="447970" y="420223"/>
                  </a:lnTo>
                  <a:lnTo>
                    <a:pt x="448082" y="417854"/>
                  </a:lnTo>
                  <a:lnTo>
                    <a:pt x="448195" y="415781"/>
                  </a:lnTo>
                  <a:lnTo>
                    <a:pt x="448308" y="417261"/>
                  </a:lnTo>
                  <a:lnTo>
                    <a:pt x="448421" y="417261"/>
                  </a:lnTo>
                  <a:lnTo>
                    <a:pt x="448533" y="418446"/>
                  </a:lnTo>
                  <a:lnTo>
                    <a:pt x="448646" y="422296"/>
                  </a:lnTo>
                  <a:lnTo>
                    <a:pt x="448759" y="415781"/>
                  </a:lnTo>
                  <a:lnTo>
                    <a:pt x="448872" y="413708"/>
                  </a:lnTo>
                  <a:lnTo>
                    <a:pt x="448985" y="416669"/>
                  </a:lnTo>
                  <a:lnTo>
                    <a:pt x="449097" y="419927"/>
                  </a:lnTo>
                  <a:lnTo>
                    <a:pt x="449210" y="416669"/>
                  </a:lnTo>
                  <a:lnTo>
                    <a:pt x="449323" y="415781"/>
                  </a:lnTo>
                  <a:lnTo>
                    <a:pt x="449436" y="416373"/>
                  </a:lnTo>
                  <a:lnTo>
                    <a:pt x="449549" y="414596"/>
                  </a:lnTo>
                  <a:lnTo>
                    <a:pt x="449661" y="417854"/>
                  </a:lnTo>
                  <a:lnTo>
                    <a:pt x="449774" y="420223"/>
                  </a:lnTo>
                  <a:lnTo>
                    <a:pt x="449887" y="418446"/>
                  </a:lnTo>
                  <a:lnTo>
                    <a:pt x="450000" y="418446"/>
                  </a:lnTo>
                  <a:lnTo>
                    <a:pt x="450112" y="423184"/>
                  </a:lnTo>
                  <a:lnTo>
                    <a:pt x="450225" y="424072"/>
                  </a:lnTo>
                  <a:lnTo>
                    <a:pt x="450338" y="419038"/>
                  </a:lnTo>
                  <a:lnTo>
                    <a:pt x="450451" y="419038"/>
                  </a:lnTo>
                  <a:lnTo>
                    <a:pt x="450564" y="420815"/>
                  </a:lnTo>
                  <a:lnTo>
                    <a:pt x="450676" y="419038"/>
                  </a:lnTo>
                  <a:lnTo>
                    <a:pt x="450789" y="420519"/>
                  </a:lnTo>
                  <a:lnTo>
                    <a:pt x="450902" y="423184"/>
                  </a:lnTo>
                  <a:lnTo>
                    <a:pt x="451015" y="420223"/>
                  </a:lnTo>
                  <a:lnTo>
                    <a:pt x="451127" y="419927"/>
                  </a:lnTo>
                  <a:lnTo>
                    <a:pt x="451240" y="423184"/>
                  </a:lnTo>
                  <a:lnTo>
                    <a:pt x="451353" y="422296"/>
                  </a:lnTo>
                  <a:lnTo>
                    <a:pt x="451466" y="418446"/>
                  </a:lnTo>
                  <a:lnTo>
                    <a:pt x="451579" y="419927"/>
                  </a:lnTo>
                  <a:lnTo>
                    <a:pt x="451691" y="422296"/>
                  </a:lnTo>
                  <a:lnTo>
                    <a:pt x="451804" y="416669"/>
                  </a:lnTo>
                  <a:lnTo>
                    <a:pt x="451917" y="416965"/>
                  </a:lnTo>
                  <a:lnTo>
                    <a:pt x="452030" y="419927"/>
                  </a:lnTo>
                  <a:lnTo>
                    <a:pt x="452142" y="416669"/>
                  </a:lnTo>
                  <a:lnTo>
                    <a:pt x="452255" y="414892"/>
                  </a:lnTo>
                  <a:lnTo>
                    <a:pt x="452368" y="417854"/>
                  </a:lnTo>
                  <a:lnTo>
                    <a:pt x="452481" y="416669"/>
                  </a:lnTo>
                  <a:lnTo>
                    <a:pt x="452594" y="412227"/>
                  </a:lnTo>
                  <a:lnTo>
                    <a:pt x="452706" y="414892"/>
                  </a:lnTo>
                  <a:lnTo>
                    <a:pt x="452819" y="417261"/>
                  </a:lnTo>
                  <a:lnTo>
                    <a:pt x="452932" y="411338"/>
                  </a:lnTo>
                  <a:lnTo>
                    <a:pt x="453045" y="408377"/>
                  </a:lnTo>
                  <a:lnTo>
                    <a:pt x="453158" y="412523"/>
                  </a:lnTo>
                  <a:lnTo>
                    <a:pt x="453270" y="410746"/>
                  </a:lnTo>
                  <a:lnTo>
                    <a:pt x="453383" y="407785"/>
                  </a:lnTo>
                  <a:lnTo>
                    <a:pt x="453496" y="407192"/>
                  </a:lnTo>
                  <a:lnTo>
                    <a:pt x="453609" y="404823"/>
                  </a:lnTo>
                  <a:lnTo>
                    <a:pt x="453721" y="399493"/>
                  </a:lnTo>
                  <a:lnTo>
                    <a:pt x="453834" y="401862"/>
                  </a:lnTo>
                  <a:lnTo>
                    <a:pt x="453947" y="403343"/>
                  </a:lnTo>
                  <a:lnTo>
                    <a:pt x="454060" y="393274"/>
                  </a:lnTo>
                  <a:lnTo>
                    <a:pt x="454173" y="390905"/>
                  </a:lnTo>
                  <a:lnTo>
                    <a:pt x="454285" y="394458"/>
                  </a:lnTo>
                  <a:lnTo>
                    <a:pt x="454398" y="392682"/>
                  </a:lnTo>
                  <a:lnTo>
                    <a:pt x="454511" y="389128"/>
                  </a:lnTo>
                  <a:lnTo>
                    <a:pt x="454624" y="388832"/>
                  </a:lnTo>
                  <a:lnTo>
                    <a:pt x="454736" y="388536"/>
                  </a:lnTo>
                  <a:lnTo>
                    <a:pt x="454849" y="384982"/>
                  </a:lnTo>
                  <a:lnTo>
                    <a:pt x="454962" y="385870"/>
                  </a:lnTo>
                  <a:lnTo>
                    <a:pt x="455075" y="385870"/>
                  </a:lnTo>
                  <a:lnTo>
                    <a:pt x="455188" y="380836"/>
                  </a:lnTo>
                  <a:lnTo>
                    <a:pt x="455300" y="381724"/>
                  </a:lnTo>
                  <a:lnTo>
                    <a:pt x="455413" y="384390"/>
                  </a:lnTo>
                  <a:lnTo>
                    <a:pt x="455526" y="381724"/>
                  </a:lnTo>
                  <a:lnTo>
                    <a:pt x="455639" y="376690"/>
                  </a:lnTo>
                  <a:lnTo>
                    <a:pt x="455752" y="378763"/>
                  </a:lnTo>
                  <a:lnTo>
                    <a:pt x="455864" y="378763"/>
                  </a:lnTo>
                  <a:lnTo>
                    <a:pt x="455977" y="371952"/>
                  </a:lnTo>
                  <a:lnTo>
                    <a:pt x="456090" y="372544"/>
                  </a:lnTo>
                  <a:lnTo>
                    <a:pt x="456203" y="374321"/>
                  </a:lnTo>
                  <a:lnTo>
                    <a:pt x="456315" y="369879"/>
                  </a:lnTo>
                  <a:lnTo>
                    <a:pt x="456428" y="371063"/>
                  </a:lnTo>
                  <a:lnTo>
                    <a:pt x="456541" y="371952"/>
                  </a:lnTo>
                  <a:lnTo>
                    <a:pt x="456654" y="367214"/>
                  </a:lnTo>
                  <a:lnTo>
                    <a:pt x="456767" y="364548"/>
                  </a:lnTo>
                  <a:lnTo>
                    <a:pt x="456879" y="367806"/>
                  </a:lnTo>
                  <a:lnTo>
                    <a:pt x="456992" y="367806"/>
                  </a:lnTo>
                  <a:lnTo>
                    <a:pt x="457105" y="361291"/>
                  </a:lnTo>
                  <a:lnTo>
                    <a:pt x="457218" y="363068"/>
                  </a:lnTo>
                  <a:lnTo>
                    <a:pt x="457330" y="363364"/>
                  </a:lnTo>
                  <a:lnTo>
                    <a:pt x="457443" y="361291"/>
                  </a:lnTo>
                  <a:lnTo>
                    <a:pt x="457556" y="360402"/>
                  </a:lnTo>
                  <a:lnTo>
                    <a:pt x="457669" y="363660"/>
                  </a:lnTo>
                  <a:lnTo>
                    <a:pt x="457782" y="360106"/>
                  </a:lnTo>
                  <a:lnTo>
                    <a:pt x="457894" y="357441"/>
                  </a:lnTo>
                  <a:lnTo>
                    <a:pt x="458007" y="364844"/>
                  </a:lnTo>
                  <a:lnTo>
                    <a:pt x="458120" y="366325"/>
                  </a:lnTo>
                  <a:lnTo>
                    <a:pt x="458233" y="364548"/>
                  </a:lnTo>
                  <a:lnTo>
                    <a:pt x="458346" y="366325"/>
                  </a:lnTo>
                  <a:lnTo>
                    <a:pt x="458458" y="368694"/>
                  </a:lnTo>
                  <a:lnTo>
                    <a:pt x="458571" y="366325"/>
                  </a:lnTo>
                  <a:lnTo>
                    <a:pt x="458684" y="367214"/>
                  </a:lnTo>
                  <a:lnTo>
                    <a:pt x="458797" y="369879"/>
                  </a:lnTo>
                  <a:lnTo>
                    <a:pt x="458909" y="363364"/>
                  </a:lnTo>
                  <a:lnTo>
                    <a:pt x="459022" y="362475"/>
                  </a:lnTo>
                  <a:lnTo>
                    <a:pt x="459135" y="364548"/>
                  </a:lnTo>
                  <a:lnTo>
                    <a:pt x="459248" y="364548"/>
                  </a:lnTo>
                  <a:lnTo>
                    <a:pt x="459361" y="359514"/>
                  </a:lnTo>
                  <a:lnTo>
                    <a:pt x="459473" y="360106"/>
                  </a:lnTo>
                  <a:lnTo>
                    <a:pt x="459586" y="359218"/>
                  </a:lnTo>
                  <a:lnTo>
                    <a:pt x="459699" y="357737"/>
                  </a:lnTo>
                  <a:lnTo>
                    <a:pt x="459812" y="359218"/>
                  </a:lnTo>
                  <a:lnTo>
                    <a:pt x="459924" y="360698"/>
                  </a:lnTo>
                  <a:lnTo>
                    <a:pt x="460037" y="357737"/>
                  </a:lnTo>
                  <a:lnTo>
                    <a:pt x="460150" y="355664"/>
                  </a:lnTo>
                  <a:lnTo>
                    <a:pt x="460263" y="360106"/>
                  </a:lnTo>
                  <a:lnTo>
                    <a:pt x="460376" y="360698"/>
                  </a:lnTo>
                  <a:lnTo>
                    <a:pt x="460488" y="357441"/>
                  </a:lnTo>
                  <a:lnTo>
                    <a:pt x="460601" y="358329"/>
                  </a:lnTo>
                  <a:lnTo>
                    <a:pt x="460714" y="361291"/>
                  </a:lnTo>
                  <a:lnTo>
                    <a:pt x="460827" y="359810"/>
                  </a:lnTo>
                  <a:lnTo>
                    <a:pt x="460939" y="361291"/>
                  </a:lnTo>
                  <a:lnTo>
                    <a:pt x="461052" y="363660"/>
                  </a:lnTo>
                  <a:lnTo>
                    <a:pt x="461165" y="360995"/>
                  </a:lnTo>
                  <a:lnTo>
                    <a:pt x="461278" y="360106"/>
                  </a:lnTo>
                  <a:lnTo>
                    <a:pt x="461391" y="363364"/>
                  </a:lnTo>
                  <a:lnTo>
                    <a:pt x="461503" y="362475"/>
                  </a:lnTo>
                  <a:lnTo>
                    <a:pt x="461616" y="359514"/>
                  </a:lnTo>
                  <a:lnTo>
                    <a:pt x="461729" y="362179"/>
                  </a:lnTo>
                  <a:lnTo>
                    <a:pt x="461842" y="366621"/>
                  </a:lnTo>
                  <a:lnTo>
                    <a:pt x="461955" y="364548"/>
                  </a:lnTo>
                  <a:lnTo>
                    <a:pt x="462067" y="363068"/>
                  </a:lnTo>
                  <a:lnTo>
                    <a:pt x="462180" y="368694"/>
                  </a:lnTo>
                  <a:lnTo>
                    <a:pt x="462293" y="368694"/>
                  </a:lnTo>
                  <a:lnTo>
                    <a:pt x="462406" y="369583"/>
                  </a:lnTo>
                  <a:lnTo>
                    <a:pt x="462518" y="370471"/>
                  </a:lnTo>
                  <a:lnTo>
                    <a:pt x="462631" y="371656"/>
                  </a:lnTo>
                  <a:lnTo>
                    <a:pt x="462744" y="370175"/>
                  </a:lnTo>
                  <a:lnTo>
                    <a:pt x="462857" y="376394"/>
                  </a:lnTo>
                  <a:lnTo>
                    <a:pt x="462970" y="379651"/>
                  </a:lnTo>
                  <a:lnTo>
                    <a:pt x="463082" y="375209"/>
                  </a:lnTo>
                  <a:lnTo>
                    <a:pt x="463195" y="376986"/>
                  </a:lnTo>
                  <a:lnTo>
                    <a:pt x="463308" y="384390"/>
                  </a:lnTo>
                  <a:lnTo>
                    <a:pt x="463421" y="384686"/>
                  </a:lnTo>
                  <a:lnTo>
                    <a:pt x="463533" y="380540"/>
                  </a:lnTo>
                  <a:lnTo>
                    <a:pt x="463646" y="384982"/>
                  </a:lnTo>
                  <a:lnTo>
                    <a:pt x="463759" y="389128"/>
                  </a:lnTo>
                  <a:lnTo>
                    <a:pt x="463872" y="387647"/>
                  </a:lnTo>
                  <a:lnTo>
                    <a:pt x="463985" y="388536"/>
                  </a:lnTo>
                  <a:lnTo>
                    <a:pt x="464097" y="391793"/>
                  </a:lnTo>
                  <a:lnTo>
                    <a:pt x="464210" y="391793"/>
                  </a:lnTo>
                  <a:lnTo>
                    <a:pt x="464323" y="390016"/>
                  </a:lnTo>
                  <a:lnTo>
                    <a:pt x="464436" y="397716"/>
                  </a:lnTo>
                  <a:lnTo>
                    <a:pt x="464549" y="396828"/>
                  </a:lnTo>
                  <a:lnTo>
                    <a:pt x="464661" y="395347"/>
                  </a:lnTo>
                  <a:lnTo>
                    <a:pt x="464774" y="399789"/>
                  </a:lnTo>
                  <a:lnTo>
                    <a:pt x="464887" y="404231"/>
                  </a:lnTo>
                  <a:lnTo>
                    <a:pt x="465000" y="401862"/>
                  </a:lnTo>
                  <a:lnTo>
                    <a:pt x="465112" y="404231"/>
                  </a:lnTo>
                  <a:lnTo>
                    <a:pt x="465225" y="409265"/>
                  </a:lnTo>
                  <a:lnTo>
                    <a:pt x="465338" y="406600"/>
                  </a:lnTo>
                  <a:lnTo>
                    <a:pt x="465451" y="410450"/>
                  </a:lnTo>
                  <a:lnTo>
                    <a:pt x="465564" y="415484"/>
                  </a:lnTo>
                  <a:lnTo>
                    <a:pt x="465676" y="413411"/>
                  </a:lnTo>
                  <a:lnTo>
                    <a:pt x="465789" y="411042"/>
                  </a:lnTo>
                  <a:lnTo>
                    <a:pt x="465902" y="416669"/>
                  </a:lnTo>
                  <a:lnTo>
                    <a:pt x="466015" y="419630"/>
                  </a:lnTo>
                  <a:lnTo>
                    <a:pt x="466127" y="414596"/>
                  </a:lnTo>
                  <a:lnTo>
                    <a:pt x="466240" y="417557"/>
                  </a:lnTo>
                  <a:lnTo>
                    <a:pt x="466353" y="421703"/>
                  </a:lnTo>
                  <a:lnTo>
                    <a:pt x="466466" y="417854"/>
                  </a:lnTo>
                  <a:lnTo>
                    <a:pt x="466579" y="416669"/>
                  </a:lnTo>
                  <a:lnTo>
                    <a:pt x="466691" y="421407"/>
                  </a:lnTo>
                  <a:lnTo>
                    <a:pt x="466804" y="421703"/>
                  </a:lnTo>
                  <a:lnTo>
                    <a:pt x="466917" y="419334"/>
                  </a:lnTo>
                  <a:lnTo>
                    <a:pt x="467030" y="424072"/>
                  </a:lnTo>
                  <a:lnTo>
                    <a:pt x="467142" y="425257"/>
                  </a:lnTo>
                  <a:lnTo>
                    <a:pt x="467255" y="422296"/>
                  </a:lnTo>
                  <a:lnTo>
                    <a:pt x="467368" y="424072"/>
                  </a:lnTo>
                  <a:lnTo>
                    <a:pt x="467481" y="425553"/>
                  </a:lnTo>
                  <a:lnTo>
                    <a:pt x="467594" y="419927"/>
                  </a:lnTo>
                  <a:lnTo>
                    <a:pt x="467706" y="419334"/>
                  </a:lnTo>
                  <a:lnTo>
                    <a:pt x="467819" y="425553"/>
                  </a:lnTo>
                  <a:lnTo>
                    <a:pt x="467932" y="421111"/>
                  </a:lnTo>
                  <a:lnTo>
                    <a:pt x="468045" y="418150"/>
                  </a:lnTo>
                  <a:lnTo>
                    <a:pt x="468158" y="421111"/>
                  </a:lnTo>
                  <a:lnTo>
                    <a:pt x="468270" y="423480"/>
                  </a:lnTo>
                  <a:lnTo>
                    <a:pt x="468383" y="421111"/>
                  </a:lnTo>
                  <a:lnTo>
                    <a:pt x="468496" y="424665"/>
                  </a:lnTo>
                  <a:lnTo>
                    <a:pt x="468609" y="427330"/>
                  </a:lnTo>
                  <a:lnTo>
                    <a:pt x="468721" y="422888"/>
                  </a:lnTo>
                  <a:lnTo>
                    <a:pt x="468834" y="425257"/>
                  </a:lnTo>
                  <a:lnTo>
                    <a:pt x="468947" y="429403"/>
                  </a:lnTo>
                  <a:lnTo>
                    <a:pt x="469060" y="426738"/>
                  </a:lnTo>
                  <a:lnTo>
                    <a:pt x="469173" y="422592"/>
                  </a:lnTo>
                  <a:lnTo>
                    <a:pt x="469285" y="425257"/>
                  </a:lnTo>
                  <a:lnTo>
                    <a:pt x="469398" y="426442"/>
                  </a:lnTo>
                  <a:lnTo>
                    <a:pt x="469511" y="424369"/>
                  </a:lnTo>
                  <a:lnTo>
                    <a:pt x="469624" y="425257"/>
                  </a:lnTo>
                  <a:lnTo>
                    <a:pt x="469736" y="425553"/>
                  </a:lnTo>
                  <a:lnTo>
                    <a:pt x="469849" y="424369"/>
                  </a:lnTo>
                  <a:lnTo>
                    <a:pt x="469962" y="427330"/>
                  </a:lnTo>
                  <a:lnTo>
                    <a:pt x="470075" y="432068"/>
                  </a:lnTo>
                  <a:lnTo>
                    <a:pt x="470188" y="428218"/>
                  </a:lnTo>
                  <a:lnTo>
                    <a:pt x="470300" y="427330"/>
                  </a:lnTo>
                  <a:lnTo>
                    <a:pt x="470413" y="429403"/>
                  </a:lnTo>
                  <a:lnTo>
                    <a:pt x="470526" y="429699"/>
                  </a:lnTo>
                  <a:lnTo>
                    <a:pt x="470639" y="426145"/>
                  </a:lnTo>
                  <a:lnTo>
                    <a:pt x="470752" y="427330"/>
                  </a:lnTo>
                  <a:lnTo>
                    <a:pt x="470864" y="427922"/>
                  </a:lnTo>
                  <a:lnTo>
                    <a:pt x="470977" y="425849"/>
                  </a:lnTo>
                  <a:lnTo>
                    <a:pt x="471090" y="427626"/>
                  </a:lnTo>
                  <a:lnTo>
                    <a:pt x="471203" y="432068"/>
                  </a:lnTo>
                  <a:lnTo>
                    <a:pt x="471315" y="428218"/>
                  </a:lnTo>
                  <a:lnTo>
                    <a:pt x="471428" y="425553"/>
                  </a:lnTo>
                  <a:lnTo>
                    <a:pt x="471541" y="428515"/>
                  </a:lnTo>
                  <a:lnTo>
                    <a:pt x="471654" y="428515"/>
                  </a:lnTo>
                  <a:lnTo>
                    <a:pt x="471767" y="421999"/>
                  </a:lnTo>
                  <a:lnTo>
                    <a:pt x="471879" y="421111"/>
                  </a:lnTo>
                  <a:lnTo>
                    <a:pt x="471992" y="424072"/>
                  </a:lnTo>
                  <a:lnTo>
                    <a:pt x="472105" y="418742"/>
                  </a:lnTo>
                  <a:lnTo>
                    <a:pt x="472218" y="414596"/>
                  </a:lnTo>
                  <a:lnTo>
                    <a:pt x="472330" y="414892"/>
                  </a:lnTo>
                  <a:lnTo>
                    <a:pt x="472443" y="414596"/>
                  </a:lnTo>
                  <a:lnTo>
                    <a:pt x="472556" y="407192"/>
                  </a:lnTo>
                  <a:lnTo>
                    <a:pt x="472669" y="407785"/>
                  </a:lnTo>
                  <a:lnTo>
                    <a:pt x="472782" y="407192"/>
                  </a:lnTo>
                  <a:lnTo>
                    <a:pt x="472894" y="401566"/>
                  </a:lnTo>
                  <a:lnTo>
                    <a:pt x="473007" y="401862"/>
                  </a:lnTo>
                  <a:lnTo>
                    <a:pt x="473120" y="402750"/>
                  </a:lnTo>
                  <a:lnTo>
                    <a:pt x="473233" y="398901"/>
                  </a:lnTo>
                  <a:lnTo>
                    <a:pt x="473346" y="397124"/>
                  </a:lnTo>
                  <a:lnTo>
                    <a:pt x="473458" y="399197"/>
                  </a:lnTo>
                  <a:lnTo>
                    <a:pt x="473571" y="395347"/>
                  </a:lnTo>
                  <a:lnTo>
                    <a:pt x="473684" y="386759"/>
                  </a:lnTo>
                  <a:lnTo>
                    <a:pt x="473797" y="388536"/>
                  </a:lnTo>
                  <a:lnTo>
                    <a:pt x="473909" y="394458"/>
                  </a:lnTo>
                  <a:lnTo>
                    <a:pt x="474022" y="391201"/>
                  </a:lnTo>
                  <a:lnTo>
                    <a:pt x="474135" y="386759"/>
                  </a:lnTo>
                  <a:lnTo>
                    <a:pt x="474248" y="390609"/>
                  </a:lnTo>
                  <a:lnTo>
                    <a:pt x="474361" y="384982"/>
                  </a:lnTo>
                  <a:lnTo>
                    <a:pt x="474473" y="383501"/>
                  </a:lnTo>
                  <a:lnTo>
                    <a:pt x="474586" y="379651"/>
                  </a:lnTo>
                  <a:lnTo>
                    <a:pt x="474699" y="379948"/>
                  </a:lnTo>
                  <a:lnTo>
                    <a:pt x="474812" y="375802"/>
                  </a:lnTo>
                  <a:lnTo>
                    <a:pt x="474924" y="376098"/>
                  </a:lnTo>
                  <a:lnTo>
                    <a:pt x="475037" y="374617"/>
                  </a:lnTo>
                  <a:lnTo>
                    <a:pt x="475150" y="368398"/>
                  </a:lnTo>
                  <a:lnTo>
                    <a:pt x="475263" y="368694"/>
                  </a:lnTo>
                  <a:lnTo>
                    <a:pt x="475376" y="368398"/>
                  </a:lnTo>
                  <a:lnTo>
                    <a:pt x="475488" y="366029"/>
                  </a:lnTo>
                  <a:lnTo>
                    <a:pt x="475601" y="365141"/>
                  </a:lnTo>
                  <a:lnTo>
                    <a:pt x="475714" y="368102"/>
                  </a:lnTo>
                  <a:lnTo>
                    <a:pt x="475827" y="363068"/>
                  </a:lnTo>
                  <a:lnTo>
                    <a:pt x="475939" y="357737"/>
                  </a:lnTo>
                  <a:lnTo>
                    <a:pt x="476052" y="361291"/>
                  </a:lnTo>
                  <a:lnTo>
                    <a:pt x="476165" y="363364"/>
                  </a:lnTo>
                  <a:lnTo>
                    <a:pt x="476278" y="358033"/>
                  </a:lnTo>
                  <a:lnTo>
                    <a:pt x="476391" y="357441"/>
                  </a:lnTo>
                  <a:lnTo>
                    <a:pt x="476503" y="362771"/>
                  </a:lnTo>
                  <a:lnTo>
                    <a:pt x="476616" y="360698"/>
                  </a:lnTo>
                  <a:lnTo>
                    <a:pt x="476729" y="359218"/>
                  </a:lnTo>
                  <a:lnTo>
                    <a:pt x="476842" y="362771"/>
                  </a:lnTo>
                  <a:lnTo>
                    <a:pt x="476955" y="358922"/>
                  </a:lnTo>
                  <a:lnTo>
                    <a:pt x="477067" y="358033"/>
                  </a:lnTo>
                  <a:lnTo>
                    <a:pt x="477180" y="359810"/>
                  </a:lnTo>
                  <a:lnTo>
                    <a:pt x="477293" y="360106"/>
                  </a:lnTo>
                  <a:lnTo>
                    <a:pt x="477406" y="354479"/>
                  </a:lnTo>
                  <a:lnTo>
                    <a:pt x="477518" y="357145"/>
                  </a:lnTo>
                  <a:lnTo>
                    <a:pt x="477631" y="359514"/>
                  </a:lnTo>
                  <a:lnTo>
                    <a:pt x="477744" y="355960"/>
                  </a:lnTo>
                  <a:lnTo>
                    <a:pt x="477857" y="354776"/>
                  </a:lnTo>
                  <a:lnTo>
                    <a:pt x="477970" y="358329"/>
                  </a:lnTo>
                  <a:lnTo>
                    <a:pt x="478082" y="355368"/>
                  </a:lnTo>
                  <a:lnTo>
                    <a:pt x="478195" y="355072"/>
                  </a:lnTo>
                  <a:lnTo>
                    <a:pt x="478308" y="358625"/>
                  </a:lnTo>
                  <a:lnTo>
                    <a:pt x="478421" y="358625"/>
                  </a:lnTo>
                  <a:lnTo>
                    <a:pt x="478533" y="353591"/>
                  </a:lnTo>
                  <a:lnTo>
                    <a:pt x="478646" y="355664"/>
                  </a:lnTo>
                  <a:lnTo>
                    <a:pt x="478759" y="360106"/>
                  </a:lnTo>
                  <a:lnTo>
                    <a:pt x="478872" y="356849"/>
                  </a:lnTo>
                  <a:lnTo>
                    <a:pt x="478985" y="353887"/>
                  </a:lnTo>
                  <a:lnTo>
                    <a:pt x="479097" y="355664"/>
                  </a:lnTo>
                  <a:lnTo>
                    <a:pt x="479210" y="353591"/>
                  </a:lnTo>
                  <a:lnTo>
                    <a:pt x="479323" y="352110"/>
                  </a:lnTo>
                  <a:lnTo>
                    <a:pt x="479436" y="354479"/>
                  </a:lnTo>
                  <a:lnTo>
                    <a:pt x="479549" y="353295"/>
                  </a:lnTo>
                  <a:lnTo>
                    <a:pt x="479661" y="348557"/>
                  </a:lnTo>
                  <a:lnTo>
                    <a:pt x="479774" y="348557"/>
                  </a:lnTo>
                  <a:lnTo>
                    <a:pt x="479887" y="351518"/>
                  </a:lnTo>
                  <a:lnTo>
                    <a:pt x="480000" y="348557"/>
                  </a:lnTo>
                  <a:lnTo>
                    <a:pt x="480112" y="348261"/>
                  </a:lnTo>
                  <a:lnTo>
                    <a:pt x="480225" y="350926"/>
                  </a:lnTo>
                  <a:lnTo>
                    <a:pt x="480338" y="348557"/>
                  </a:lnTo>
                  <a:lnTo>
                    <a:pt x="480451" y="348261"/>
                  </a:lnTo>
                  <a:lnTo>
                    <a:pt x="480564" y="352110"/>
                  </a:lnTo>
                  <a:lnTo>
                    <a:pt x="480676" y="351814"/>
                  </a:lnTo>
                  <a:lnTo>
                    <a:pt x="480789" y="349445"/>
                  </a:lnTo>
                  <a:lnTo>
                    <a:pt x="480902" y="351814"/>
                  </a:lnTo>
                  <a:lnTo>
                    <a:pt x="481015" y="355072"/>
                  </a:lnTo>
                  <a:lnTo>
                    <a:pt x="481127" y="350926"/>
                  </a:lnTo>
                  <a:lnTo>
                    <a:pt x="481240" y="349445"/>
                  </a:lnTo>
                  <a:lnTo>
                    <a:pt x="481353" y="354776"/>
                  </a:lnTo>
                  <a:lnTo>
                    <a:pt x="481466" y="351814"/>
                  </a:lnTo>
                  <a:lnTo>
                    <a:pt x="481579" y="350630"/>
                  </a:lnTo>
                  <a:lnTo>
                    <a:pt x="481691" y="353887"/>
                  </a:lnTo>
                  <a:lnTo>
                    <a:pt x="481804" y="355072"/>
                  </a:lnTo>
                  <a:lnTo>
                    <a:pt x="481917" y="354776"/>
                  </a:lnTo>
                  <a:lnTo>
                    <a:pt x="482030" y="360106"/>
                  </a:lnTo>
                  <a:lnTo>
                    <a:pt x="482143" y="364548"/>
                  </a:lnTo>
                  <a:lnTo>
                    <a:pt x="482255" y="359218"/>
                  </a:lnTo>
                  <a:lnTo>
                    <a:pt x="482368" y="365733"/>
                  </a:lnTo>
                  <a:lnTo>
                    <a:pt x="482481" y="374321"/>
                  </a:lnTo>
                  <a:lnTo>
                    <a:pt x="482594" y="373432"/>
                  </a:lnTo>
                  <a:lnTo>
                    <a:pt x="482706" y="371656"/>
                  </a:lnTo>
                  <a:lnTo>
                    <a:pt x="482819" y="378171"/>
                  </a:lnTo>
                  <a:lnTo>
                    <a:pt x="482932" y="381132"/>
                  </a:lnTo>
                  <a:lnTo>
                    <a:pt x="483045" y="378763"/>
                  </a:lnTo>
                  <a:lnTo>
                    <a:pt x="483158" y="383797"/>
                  </a:lnTo>
                  <a:lnTo>
                    <a:pt x="483270" y="386759"/>
                  </a:lnTo>
                  <a:lnTo>
                    <a:pt x="483383" y="386759"/>
                  </a:lnTo>
                  <a:lnTo>
                    <a:pt x="483496" y="386759"/>
                  </a:lnTo>
                  <a:lnTo>
                    <a:pt x="483609" y="393274"/>
                  </a:lnTo>
                  <a:lnTo>
                    <a:pt x="483721" y="390905"/>
                  </a:lnTo>
                  <a:lnTo>
                    <a:pt x="483834" y="391793"/>
                  </a:lnTo>
                  <a:lnTo>
                    <a:pt x="483947" y="395347"/>
                  </a:lnTo>
                  <a:lnTo>
                    <a:pt x="484060" y="398604"/>
                  </a:lnTo>
                  <a:lnTo>
                    <a:pt x="484173" y="395347"/>
                  </a:lnTo>
                  <a:lnTo>
                    <a:pt x="484285" y="398012"/>
                  </a:lnTo>
                  <a:lnTo>
                    <a:pt x="484398" y="401270"/>
                  </a:lnTo>
                  <a:lnTo>
                    <a:pt x="484511" y="398901"/>
                  </a:lnTo>
                  <a:lnTo>
                    <a:pt x="484624" y="397716"/>
                  </a:lnTo>
                  <a:lnTo>
                    <a:pt x="484736" y="403935"/>
                  </a:lnTo>
                  <a:lnTo>
                    <a:pt x="484849" y="402454"/>
                  </a:lnTo>
                  <a:lnTo>
                    <a:pt x="484962" y="401862"/>
                  </a:lnTo>
                  <a:lnTo>
                    <a:pt x="485075" y="405119"/>
                  </a:lnTo>
                  <a:lnTo>
                    <a:pt x="485188" y="408081"/>
                  </a:lnTo>
                  <a:lnTo>
                    <a:pt x="485300" y="405119"/>
                  </a:lnTo>
                  <a:lnTo>
                    <a:pt x="485413" y="406008"/>
                  </a:lnTo>
                  <a:lnTo>
                    <a:pt x="485526" y="410450"/>
                  </a:lnTo>
                  <a:lnTo>
                    <a:pt x="485639" y="408673"/>
                  </a:lnTo>
                  <a:lnTo>
                    <a:pt x="485752" y="409858"/>
                  </a:lnTo>
                  <a:lnTo>
                    <a:pt x="485864" y="414004"/>
                  </a:lnTo>
                  <a:lnTo>
                    <a:pt x="485977" y="411042"/>
                  </a:lnTo>
                  <a:lnTo>
                    <a:pt x="486090" y="408969"/>
                  </a:lnTo>
                  <a:lnTo>
                    <a:pt x="486203" y="414596"/>
                  </a:lnTo>
                  <a:lnTo>
                    <a:pt x="486315" y="418150"/>
                  </a:lnTo>
                  <a:lnTo>
                    <a:pt x="486428" y="415781"/>
                  </a:lnTo>
                  <a:lnTo>
                    <a:pt x="486541" y="415781"/>
                  </a:lnTo>
                  <a:lnTo>
                    <a:pt x="486654" y="419334"/>
                  </a:lnTo>
                  <a:lnTo>
                    <a:pt x="486767" y="419334"/>
                  </a:lnTo>
                  <a:lnTo>
                    <a:pt x="486879" y="423184"/>
                  </a:lnTo>
                  <a:lnTo>
                    <a:pt x="486992" y="424369"/>
                  </a:lnTo>
                  <a:lnTo>
                    <a:pt x="487105" y="419038"/>
                  </a:lnTo>
                  <a:lnTo>
                    <a:pt x="487218" y="419334"/>
                  </a:lnTo>
                  <a:lnTo>
                    <a:pt x="487330" y="426442"/>
                  </a:lnTo>
                  <a:lnTo>
                    <a:pt x="487443" y="428218"/>
                  </a:lnTo>
                  <a:lnTo>
                    <a:pt x="487556" y="421111"/>
                  </a:lnTo>
                  <a:lnTo>
                    <a:pt x="487669" y="424072"/>
                  </a:lnTo>
                  <a:lnTo>
                    <a:pt x="487782" y="427626"/>
                  </a:lnTo>
                  <a:lnTo>
                    <a:pt x="487894" y="426145"/>
                  </a:lnTo>
                  <a:lnTo>
                    <a:pt x="488007" y="426442"/>
                  </a:lnTo>
                  <a:lnTo>
                    <a:pt x="488120" y="429995"/>
                  </a:lnTo>
                  <a:lnTo>
                    <a:pt x="488233" y="425553"/>
                  </a:lnTo>
                  <a:lnTo>
                    <a:pt x="488346" y="421407"/>
                  </a:lnTo>
                  <a:lnTo>
                    <a:pt x="488458" y="426442"/>
                  </a:lnTo>
                  <a:lnTo>
                    <a:pt x="488571" y="426442"/>
                  </a:lnTo>
                  <a:lnTo>
                    <a:pt x="488684" y="419927"/>
                  </a:lnTo>
                  <a:lnTo>
                    <a:pt x="488797" y="419038"/>
                  </a:lnTo>
                  <a:lnTo>
                    <a:pt x="488909" y="423776"/>
                  </a:lnTo>
                  <a:lnTo>
                    <a:pt x="489022" y="421703"/>
                  </a:lnTo>
                  <a:lnTo>
                    <a:pt x="489135" y="421703"/>
                  </a:lnTo>
                  <a:lnTo>
                    <a:pt x="489248" y="421407"/>
                  </a:lnTo>
                  <a:lnTo>
                    <a:pt x="489361" y="419927"/>
                  </a:lnTo>
                  <a:lnTo>
                    <a:pt x="489473" y="421111"/>
                  </a:lnTo>
                  <a:lnTo>
                    <a:pt x="489586" y="425849"/>
                  </a:lnTo>
                  <a:lnTo>
                    <a:pt x="489699" y="426738"/>
                  </a:lnTo>
                  <a:lnTo>
                    <a:pt x="489812" y="420519"/>
                  </a:lnTo>
                  <a:lnTo>
                    <a:pt x="489924" y="419927"/>
                  </a:lnTo>
                  <a:lnTo>
                    <a:pt x="490037" y="424369"/>
                  </a:lnTo>
                  <a:lnTo>
                    <a:pt x="490150" y="421111"/>
                  </a:lnTo>
                  <a:lnTo>
                    <a:pt x="490263" y="418742"/>
                  </a:lnTo>
                  <a:lnTo>
                    <a:pt x="490376" y="419038"/>
                  </a:lnTo>
                  <a:lnTo>
                    <a:pt x="490488" y="417854"/>
                  </a:lnTo>
                  <a:lnTo>
                    <a:pt x="490601" y="416077"/>
                  </a:lnTo>
                  <a:lnTo>
                    <a:pt x="490714" y="419334"/>
                  </a:lnTo>
                  <a:lnTo>
                    <a:pt x="490827" y="420223"/>
                  </a:lnTo>
                  <a:lnTo>
                    <a:pt x="490939" y="416077"/>
                  </a:lnTo>
                  <a:lnTo>
                    <a:pt x="491052" y="417854"/>
                  </a:lnTo>
                  <a:lnTo>
                    <a:pt x="491165" y="419927"/>
                  </a:lnTo>
                  <a:lnTo>
                    <a:pt x="491278" y="419038"/>
                  </a:lnTo>
                  <a:lnTo>
                    <a:pt x="491391" y="417854"/>
                  </a:lnTo>
                  <a:lnTo>
                    <a:pt x="491503" y="419038"/>
                  </a:lnTo>
                  <a:lnTo>
                    <a:pt x="491616" y="415484"/>
                  </a:lnTo>
                  <a:lnTo>
                    <a:pt x="491729" y="413411"/>
                  </a:lnTo>
                  <a:lnTo>
                    <a:pt x="491842" y="418150"/>
                  </a:lnTo>
                  <a:lnTo>
                    <a:pt x="491955" y="414892"/>
                  </a:lnTo>
                  <a:lnTo>
                    <a:pt x="492067" y="408673"/>
                  </a:lnTo>
                  <a:lnTo>
                    <a:pt x="492180" y="410450"/>
                  </a:lnTo>
                  <a:lnTo>
                    <a:pt x="492293" y="414300"/>
                  </a:lnTo>
                  <a:lnTo>
                    <a:pt x="492406" y="410154"/>
                  </a:lnTo>
                  <a:lnTo>
                    <a:pt x="492518" y="409858"/>
                  </a:lnTo>
                  <a:lnTo>
                    <a:pt x="492631" y="413708"/>
                  </a:lnTo>
                  <a:lnTo>
                    <a:pt x="492744" y="410450"/>
                  </a:lnTo>
                  <a:lnTo>
                    <a:pt x="492857" y="405712"/>
                  </a:lnTo>
                  <a:lnTo>
                    <a:pt x="492970" y="408673"/>
                  </a:lnTo>
                  <a:lnTo>
                    <a:pt x="493082" y="407192"/>
                  </a:lnTo>
                  <a:lnTo>
                    <a:pt x="493195" y="400085"/>
                  </a:lnTo>
                  <a:lnTo>
                    <a:pt x="493308" y="400677"/>
                  </a:lnTo>
                  <a:lnTo>
                    <a:pt x="493421" y="400974"/>
                  </a:lnTo>
                  <a:lnTo>
                    <a:pt x="493533" y="394162"/>
                  </a:lnTo>
                  <a:lnTo>
                    <a:pt x="493646" y="391201"/>
                  </a:lnTo>
                  <a:lnTo>
                    <a:pt x="493759" y="395939"/>
                  </a:lnTo>
                  <a:lnTo>
                    <a:pt x="493872" y="390312"/>
                  </a:lnTo>
                  <a:lnTo>
                    <a:pt x="493985" y="385278"/>
                  </a:lnTo>
                  <a:lnTo>
                    <a:pt x="494097" y="387647"/>
                  </a:lnTo>
                  <a:lnTo>
                    <a:pt x="494210" y="386759"/>
                  </a:lnTo>
                  <a:lnTo>
                    <a:pt x="494323" y="381428"/>
                  </a:lnTo>
                  <a:lnTo>
                    <a:pt x="494436" y="381428"/>
                  </a:lnTo>
                  <a:lnTo>
                    <a:pt x="494549" y="383501"/>
                  </a:lnTo>
                  <a:lnTo>
                    <a:pt x="494661" y="379651"/>
                  </a:lnTo>
                  <a:lnTo>
                    <a:pt x="494774" y="380244"/>
                  </a:lnTo>
                  <a:lnTo>
                    <a:pt x="494887" y="382317"/>
                  </a:lnTo>
                  <a:lnTo>
                    <a:pt x="495000" y="378467"/>
                  </a:lnTo>
                  <a:lnTo>
                    <a:pt x="495112" y="374913"/>
                  </a:lnTo>
                  <a:lnTo>
                    <a:pt x="495225" y="377282"/>
                  </a:lnTo>
                  <a:lnTo>
                    <a:pt x="495338" y="378467"/>
                  </a:lnTo>
                  <a:lnTo>
                    <a:pt x="495451" y="373136"/>
                  </a:lnTo>
                  <a:lnTo>
                    <a:pt x="495564" y="372840"/>
                  </a:lnTo>
                  <a:lnTo>
                    <a:pt x="495676" y="375209"/>
                  </a:lnTo>
                  <a:lnTo>
                    <a:pt x="495789" y="371063"/>
                  </a:lnTo>
                  <a:lnTo>
                    <a:pt x="495902" y="369879"/>
                  </a:lnTo>
                  <a:lnTo>
                    <a:pt x="496015" y="372248"/>
                  </a:lnTo>
                  <a:lnTo>
                    <a:pt x="496127" y="369879"/>
                  </a:lnTo>
                  <a:lnTo>
                    <a:pt x="496240" y="369287"/>
                  </a:lnTo>
                  <a:lnTo>
                    <a:pt x="496353" y="369879"/>
                  </a:lnTo>
                  <a:lnTo>
                    <a:pt x="496466" y="370471"/>
                  </a:lnTo>
                  <a:lnTo>
                    <a:pt x="496579" y="364844"/>
                  </a:lnTo>
                  <a:lnTo>
                    <a:pt x="496691" y="366029"/>
                  </a:lnTo>
                  <a:lnTo>
                    <a:pt x="496804" y="368398"/>
                  </a:lnTo>
                  <a:lnTo>
                    <a:pt x="496917" y="362771"/>
                  </a:lnTo>
                  <a:lnTo>
                    <a:pt x="497030" y="362179"/>
                  </a:lnTo>
                  <a:lnTo>
                    <a:pt x="497143" y="365437"/>
                  </a:lnTo>
                  <a:lnTo>
                    <a:pt x="497255" y="366029"/>
                  </a:lnTo>
                  <a:lnTo>
                    <a:pt x="497368" y="363956"/>
                  </a:lnTo>
                  <a:lnTo>
                    <a:pt x="497481" y="367510"/>
                  </a:lnTo>
                  <a:lnTo>
                    <a:pt x="497594" y="367214"/>
                  </a:lnTo>
                  <a:lnTo>
                    <a:pt x="497706" y="363364"/>
                  </a:lnTo>
                  <a:lnTo>
                    <a:pt x="497819" y="366029"/>
                  </a:lnTo>
                  <a:lnTo>
                    <a:pt x="497932" y="367214"/>
                  </a:lnTo>
                  <a:lnTo>
                    <a:pt x="498045" y="362475"/>
                  </a:lnTo>
                  <a:lnTo>
                    <a:pt x="498158" y="359218"/>
                  </a:lnTo>
                  <a:lnTo>
                    <a:pt x="498270" y="364548"/>
                  </a:lnTo>
                  <a:lnTo>
                    <a:pt x="498383" y="362475"/>
                  </a:lnTo>
                  <a:lnTo>
                    <a:pt x="498496" y="360106"/>
                  </a:lnTo>
                  <a:lnTo>
                    <a:pt x="498609" y="361291"/>
                  </a:lnTo>
                  <a:lnTo>
                    <a:pt x="498721" y="360698"/>
                  </a:lnTo>
                  <a:lnTo>
                    <a:pt x="498834" y="357737"/>
                  </a:lnTo>
                  <a:lnTo>
                    <a:pt x="498947" y="360402"/>
                  </a:lnTo>
                  <a:lnTo>
                    <a:pt x="499060" y="363068"/>
                  </a:lnTo>
                  <a:lnTo>
                    <a:pt x="499173" y="358625"/>
                  </a:lnTo>
                  <a:lnTo>
                    <a:pt x="499285" y="357441"/>
                  </a:lnTo>
                  <a:lnTo>
                    <a:pt x="499398" y="363364"/>
                  </a:lnTo>
                  <a:lnTo>
                    <a:pt x="499511" y="362179"/>
                  </a:lnTo>
                  <a:lnTo>
                    <a:pt x="499624" y="358922"/>
                  </a:lnTo>
                  <a:lnTo>
                    <a:pt x="499736" y="361587"/>
                  </a:lnTo>
                  <a:lnTo>
                    <a:pt x="499849" y="361291"/>
                  </a:lnTo>
                  <a:lnTo>
                    <a:pt x="499962" y="359514"/>
                  </a:lnTo>
                  <a:lnTo>
                    <a:pt x="500075" y="362179"/>
                  </a:lnTo>
                  <a:lnTo>
                    <a:pt x="500188" y="366325"/>
                  </a:lnTo>
                  <a:lnTo>
                    <a:pt x="500300" y="363364"/>
                  </a:lnTo>
                  <a:lnTo>
                    <a:pt x="500413" y="363364"/>
                  </a:lnTo>
                  <a:lnTo>
                    <a:pt x="500526" y="368694"/>
                  </a:lnTo>
                  <a:lnTo>
                    <a:pt x="500639" y="366621"/>
                  </a:lnTo>
                  <a:lnTo>
                    <a:pt x="500752" y="365141"/>
                  </a:lnTo>
                  <a:lnTo>
                    <a:pt x="500864" y="368398"/>
                  </a:lnTo>
                  <a:lnTo>
                    <a:pt x="500977" y="369879"/>
                  </a:lnTo>
                  <a:lnTo>
                    <a:pt x="501090" y="366621"/>
                  </a:lnTo>
                  <a:lnTo>
                    <a:pt x="501203" y="366621"/>
                  </a:lnTo>
                  <a:lnTo>
                    <a:pt x="501315" y="369583"/>
                  </a:lnTo>
                  <a:lnTo>
                    <a:pt x="501428" y="368694"/>
                  </a:lnTo>
                  <a:lnTo>
                    <a:pt x="501541" y="368990"/>
                  </a:lnTo>
                  <a:lnTo>
                    <a:pt x="501654" y="371359"/>
                  </a:lnTo>
                  <a:lnTo>
                    <a:pt x="501767" y="370767"/>
                  </a:lnTo>
                  <a:lnTo>
                    <a:pt x="501879" y="371952"/>
                  </a:lnTo>
                  <a:lnTo>
                    <a:pt x="501992" y="377578"/>
                  </a:lnTo>
                  <a:lnTo>
                    <a:pt x="502105" y="378171"/>
                  </a:lnTo>
                  <a:lnTo>
                    <a:pt x="502218" y="374321"/>
                  </a:lnTo>
                  <a:lnTo>
                    <a:pt x="502330" y="377282"/>
                  </a:lnTo>
                  <a:lnTo>
                    <a:pt x="502443" y="382613"/>
                  </a:lnTo>
                  <a:lnTo>
                    <a:pt x="502556" y="382909"/>
                  </a:lnTo>
                  <a:lnTo>
                    <a:pt x="502669" y="380540"/>
                  </a:lnTo>
                  <a:lnTo>
                    <a:pt x="502782" y="384982"/>
                  </a:lnTo>
                  <a:lnTo>
                    <a:pt x="502894" y="386167"/>
                  </a:lnTo>
                  <a:lnTo>
                    <a:pt x="503007" y="386759"/>
                  </a:lnTo>
                  <a:lnTo>
                    <a:pt x="503120" y="388239"/>
                  </a:lnTo>
                  <a:lnTo>
                    <a:pt x="503233" y="387647"/>
                  </a:lnTo>
                  <a:lnTo>
                    <a:pt x="503346" y="388239"/>
                  </a:lnTo>
                  <a:lnTo>
                    <a:pt x="503458" y="390312"/>
                  </a:lnTo>
                  <a:lnTo>
                    <a:pt x="503571" y="395939"/>
                  </a:lnTo>
                  <a:lnTo>
                    <a:pt x="503684" y="391793"/>
                  </a:lnTo>
                  <a:lnTo>
                    <a:pt x="503797" y="391793"/>
                  </a:lnTo>
                  <a:lnTo>
                    <a:pt x="503909" y="399493"/>
                  </a:lnTo>
                  <a:lnTo>
                    <a:pt x="504022" y="401270"/>
                  </a:lnTo>
                  <a:lnTo>
                    <a:pt x="504135" y="396828"/>
                  </a:lnTo>
                  <a:lnTo>
                    <a:pt x="504248" y="400085"/>
                  </a:lnTo>
                  <a:lnTo>
                    <a:pt x="504361" y="405416"/>
                  </a:lnTo>
                  <a:lnTo>
                    <a:pt x="504473" y="402158"/>
                  </a:lnTo>
                  <a:lnTo>
                    <a:pt x="504586" y="402750"/>
                  </a:lnTo>
                  <a:lnTo>
                    <a:pt x="504699" y="407192"/>
                  </a:lnTo>
                  <a:lnTo>
                    <a:pt x="504812" y="406008"/>
                  </a:lnTo>
                  <a:lnTo>
                    <a:pt x="504924" y="405416"/>
                  </a:lnTo>
                  <a:lnTo>
                    <a:pt x="505037" y="410154"/>
                  </a:lnTo>
                  <a:lnTo>
                    <a:pt x="505150" y="408969"/>
                  </a:lnTo>
                  <a:lnTo>
                    <a:pt x="505263" y="404823"/>
                  </a:lnTo>
                  <a:lnTo>
                    <a:pt x="505376" y="409265"/>
                  </a:lnTo>
                  <a:lnTo>
                    <a:pt x="505488" y="413115"/>
                  </a:lnTo>
                  <a:lnTo>
                    <a:pt x="505601" y="409265"/>
                  </a:lnTo>
                  <a:lnTo>
                    <a:pt x="505714" y="411635"/>
                  </a:lnTo>
                  <a:lnTo>
                    <a:pt x="505827" y="416669"/>
                  </a:lnTo>
                  <a:lnTo>
                    <a:pt x="505940" y="414004"/>
                  </a:lnTo>
                  <a:lnTo>
                    <a:pt x="506052" y="415188"/>
                  </a:lnTo>
                  <a:lnTo>
                    <a:pt x="506165" y="422296"/>
                  </a:lnTo>
                  <a:lnTo>
                    <a:pt x="506278" y="420223"/>
                  </a:lnTo>
                  <a:lnTo>
                    <a:pt x="506391" y="414892"/>
                  </a:lnTo>
                  <a:lnTo>
                    <a:pt x="506503" y="417261"/>
                  </a:lnTo>
                  <a:lnTo>
                    <a:pt x="506616" y="422296"/>
                  </a:lnTo>
                  <a:lnTo>
                    <a:pt x="506729" y="419334"/>
                  </a:lnTo>
                  <a:lnTo>
                    <a:pt x="506842" y="419038"/>
                  </a:lnTo>
                  <a:lnTo>
                    <a:pt x="506955" y="419630"/>
                  </a:lnTo>
                  <a:lnTo>
                    <a:pt x="507067" y="414300"/>
                  </a:lnTo>
                  <a:lnTo>
                    <a:pt x="507180" y="415781"/>
                  </a:lnTo>
                  <a:lnTo>
                    <a:pt x="507293" y="422296"/>
                  </a:lnTo>
                  <a:lnTo>
                    <a:pt x="507406" y="417854"/>
                  </a:lnTo>
                  <a:lnTo>
                    <a:pt x="507518" y="414596"/>
                  </a:lnTo>
                  <a:lnTo>
                    <a:pt x="507631" y="418742"/>
                  </a:lnTo>
                  <a:lnTo>
                    <a:pt x="507744" y="419630"/>
                  </a:lnTo>
                  <a:lnTo>
                    <a:pt x="507857" y="414892"/>
                  </a:lnTo>
                  <a:lnTo>
                    <a:pt x="507970" y="416077"/>
                  </a:lnTo>
                  <a:lnTo>
                    <a:pt x="508082" y="420223"/>
                  </a:lnTo>
                  <a:lnTo>
                    <a:pt x="508195" y="416077"/>
                  </a:lnTo>
                  <a:lnTo>
                    <a:pt x="508308" y="417557"/>
                  </a:lnTo>
                  <a:lnTo>
                    <a:pt x="508421" y="421111"/>
                  </a:lnTo>
                  <a:lnTo>
                    <a:pt x="508533" y="419038"/>
                  </a:lnTo>
                  <a:lnTo>
                    <a:pt x="508646" y="416373"/>
                  </a:lnTo>
                  <a:lnTo>
                    <a:pt x="508759" y="419927"/>
                  </a:lnTo>
                  <a:lnTo>
                    <a:pt x="508872" y="419927"/>
                  </a:lnTo>
                  <a:lnTo>
                    <a:pt x="508985" y="415484"/>
                  </a:lnTo>
                  <a:lnTo>
                    <a:pt x="509097" y="418150"/>
                  </a:lnTo>
                  <a:lnTo>
                    <a:pt x="509210" y="419334"/>
                  </a:lnTo>
                  <a:lnTo>
                    <a:pt x="509323" y="415484"/>
                  </a:lnTo>
                  <a:lnTo>
                    <a:pt x="509436" y="415484"/>
                  </a:lnTo>
                  <a:lnTo>
                    <a:pt x="509549" y="419334"/>
                  </a:lnTo>
                  <a:lnTo>
                    <a:pt x="509661" y="418446"/>
                  </a:lnTo>
                  <a:lnTo>
                    <a:pt x="509774" y="416077"/>
                  </a:lnTo>
                  <a:lnTo>
                    <a:pt x="509887" y="420815"/>
                  </a:lnTo>
                  <a:lnTo>
                    <a:pt x="510000" y="421111"/>
                  </a:lnTo>
                  <a:lnTo>
                    <a:pt x="510112" y="420815"/>
                  </a:lnTo>
                  <a:lnTo>
                    <a:pt x="510225" y="421111"/>
                  </a:lnTo>
                  <a:lnTo>
                    <a:pt x="510338" y="421999"/>
                  </a:lnTo>
                  <a:lnTo>
                    <a:pt x="510451" y="418742"/>
                  </a:lnTo>
                  <a:lnTo>
                    <a:pt x="510564" y="417557"/>
                  </a:lnTo>
                  <a:lnTo>
                    <a:pt x="510676" y="419334"/>
                  </a:lnTo>
                  <a:lnTo>
                    <a:pt x="510789" y="415781"/>
                  </a:lnTo>
                  <a:lnTo>
                    <a:pt x="510902" y="412819"/>
                  </a:lnTo>
                  <a:lnTo>
                    <a:pt x="511015" y="414300"/>
                  </a:lnTo>
                  <a:lnTo>
                    <a:pt x="511127" y="414300"/>
                  </a:lnTo>
                  <a:lnTo>
                    <a:pt x="511240" y="410746"/>
                  </a:lnTo>
                  <a:lnTo>
                    <a:pt x="511353" y="412819"/>
                  </a:lnTo>
                  <a:lnTo>
                    <a:pt x="511466" y="416373"/>
                  </a:lnTo>
                  <a:lnTo>
                    <a:pt x="511579" y="411338"/>
                  </a:lnTo>
                  <a:lnTo>
                    <a:pt x="511691" y="408969"/>
                  </a:lnTo>
                  <a:lnTo>
                    <a:pt x="511804" y="413708"/>
                  </a:lnTo>
                  <a:lnTo>
                    <a:pt x="511917" y="412523"/>
                  </a:lnTo>
                  <a:lnTo>
                    <a:pt x="512030" y="408377"/>
                  </a:lnTo>
                  <a:lnTo>
                    <a:pt x="512143" y="407192"/>
                  </a:lnTo>
                  <a:lnTo>
                    <a:pt x="512255" y="407192"/>
                  </a:lnTo>
                  <a:lnTo>
                    <a:pt x="512368" y="403047"/>
                  </a:lnTo>
                  <a:lnTo>
                    <a:pt x="512481" y="406008"/>
                  </a:lnTo>
                  <a:lnTo>
                    <a:pt x="512594" y="404231"/>
                  </a:lnTo>
                  <a:lnTo>
                    <a:pt x="512706" y="397420"/>
                  </a:lnTo>
                  <a:lnTo>
                    <a:pt x="512819" y="395347"/>
                  </a:lnTo>
                  <a:lnTo>
                    <a:pt x="512932" y="398012"/>
                  </a:lnTo>
                  <a:lnTo>
                    <a:pt x="513045" y="396235"/>
                  </a:lnTo>
                  <a:lnTo>
                    <a:pt x="513158" y="390905"/>
                  </a:lnTo>
                  <a:lnTo>
                    <a:pt x="513270" y="391201"/>
                  </a:lnTo>
                  <a:lnTo>
                    <a:pt x="513383" y="392682"/>
                  </a:lnTo>
                  <a:lnTo>
                    <a:pt x="513496" y="391201"/>
                  </a:lnTo>
                  <a:lnTo>
                    <a:pt x="513609" y="390312"/>
                  </a:lnTo>
                  <a:lnTo>
                    <a:pt x="513721" y="390016"/>
                  </a:lnTo>
                  <a:lnTo>
                    <a:pt x="513834" y="386759"/>
                  </a:lnTo>
                  <a:lnTo>
                    <a:pt x="513947" y="385870"/>
                  </a:lnTo>
                  <a:lnTo>
                    <a:pt x="514060" y="390312"/>
                  </a:lnTo>
                  <a:lnTo>
                    <a:pt x="514173" y="385870"/>
                  </a:lnTo>
                  <a:lnTo>
                    <a:pt x="514285" y="381428"/>
                  </a:lnTo>
                  <a:lnTo>
                    <a:pt x="514398" y="382909"/>
                  </a:lnTo>
                  <a:lnTo>
                    <a:pt x="514511" y="384686"/>
                  </a:lnTo>
                  <a:lnTo>
                    <a:pt x="514624" y="381428"/>
                  </a:lnTo>
                  <a:lnTo>
                    <a:pt x="514736" y="380836"/>
                  </a:lnTo>
                  <a:lnTo>
                    <a:pt x="514849" y="382909"/>
                  </a:lnTo>
                  <a:lnTo>
                    <a:pt x="514962" y="379355"/>
                  </a:lnTo>
                  <a:lnTo>
                    <a:pt x="515075" y="376394"/>
                  </a:lnTo>
                  <a:lnTo>
                    <a:pt x="515188" y="378763"/>
                  </a:lnTo>
                  <a:lnTo>
                    <a:pt x="515300" y="376098"/>
                  </a:lnTo>
                  <a:lnTo>
                    <a:pt x="515413" y="372840"/>
                  </a:lnTo>
                  <a:lnTo>
                    <a:pt x="515526" y="374321"/>
                  </a:lnTo>
                  <a:lnTo>
                    <a:pt x="515639" y="375505"/>
                  </a:lnTo>
                  <a:lnTo>
                    <a:pt x="515752" y="371063"/>
                  </a:lnTo>
                  <a:lnTo>
                    <a:pt x="515864" y="368398"/>
                  </a:lnTo>
                  <a:lnTo>
                    <a:pt x="515977" y="371063"/>
                  </a:lnTo>
                  <a:lnTo>
                    <a:pt x="516090" y="365733"/>
                  </a:lnTo>
                  <a:lnTo>
                    <a:pt x="516203" y="364252"/>
                  </a:lnTo>
                  <a:lnTo>
                    <a:pt x="516315" y="368102"/>
                  </a:lnTo>
                  <a:lnTo>
                    <a:pt x="516428" y="364548"/>
                  </a:lnTo>
                  <a:lnTo>
                    <a:pt x="516541" y="360106"/>
                  </a:lnTo>
                  <a:lnTo>
                    <a:pt x="516654" y="363660"/>
                  </a:lnTo>
                  <a:lnTo>
                    <a:pt x="516767" y="365141"/>
                  </a:lnTo>
                  <a:lnTo>
                    <a:pt x="516879" y="358329"/>
                  </a:lnTo>
                  <a:lnTo>
                    <a:pt x="516992" y="358033"/>
                  </a:lnTo>
                  <a:lnTo>
                    <a:pt x="517105" y="362475"/>
                  </a:lnTo>
                  <a:lnTo>
                    <a:pt x="517218" y="360106"/>
                  </a:lnTo>
                  <a:lnTo>
                    <a:pt x="517330" y="361883"/>
                  </a:lnTo>
                  <a:lnTo>
                    <a:pt x="517443" y="368694"/>
                  </a:lnTo>
                  <a:lnTo>
                    <a:pt x="517556" y="366325"/>
                  </a:lnTo>
                  <a:lnTo>
                    <a:pt x="517669" y="364844"/>
                  </a:lnTo>
                  <a:lnTo>
                    <a:pt x="517782" y="371063"/>
                  </a:lnTo>
                  <a:lnTo>
                    <a:pt x="517894" y="372248"/>
                  </a:lnTo>
                  <a:lnTo>
                    <a:pt x="518007" y="365437"/>
                  </a:lnTo>
                  <a:lnTo>
                    <a:pt x="518120" y="364548"/>
                  </a:lnTo>
                  <a:lnTo>
                    <a:pt x="518233" y="367510"/>
                  </a:lnTo>
                  <a:lnTo>
                    <a:pt x="518346" y="363068"/>
                  </a:lnTo>
                  <a:lnTo>
                    <a:pt x="518458" y="362475"/>
                  </a:lnTo>
                  <a:lnTo>
                    <a:pt x="518571" y="366029"/>
                  </a:lnTo>
                  <a:lnTo>
                    <a:pt x="518684" y="363364"/>
                  </a:lnTo>
                  <a:lnTo>
                    <a:pt x="518797" y="358625"/>
                  </a:lnTo>
                  <a:lnTo>
                    <a:pt x="518909" y="362179"/>
                  </a:lnTo>
                  <a:lnTo>
                    <a:pt x="519022" y="363068"/>
                  </a:lnTo>
                  <a:lnTo>
                    <a:pt x="519135" y="358329"/>
                  </a:lnTo>
                  <a:lnTo>
                    <a:pt x="519248" y="360106"/>
                  </a:lnTo>
                  <a:lnTo>
                    <a:pt x="519361" y="363364"/>
                  </a:lnTo>
                  <a:lnTo>
                    <a:pt x="519473" y="360698"/>
                  </a:lnTo>
                  <a:lnTo>
                    <a:pt x="519586" y="360106"/>
                  </a:lnTo>
                  <a:lnTo>
                    <a:pt x="519699" y="364844"/>
                  </a:lnTo>
                  <a:lnTo>
                    <a:pt x="519812" y="363364"/>
                  </a:lnTo>
                  <a:lnTo>
                    <a:pt x="519924" y="361587"/>
                  </a:lnTo>
                  <a:lnTo>
                    <a:pt x="520037" y="365437"/>
                  </a:lnTo>
                  <a:lnTo>
                    <a:pt x="520150" y="366621"/>
                  </a:lnTo>
                  <a:lnTo>
                    <a:pt x="520263" y="364548"/>
                  </a:lnTo>
                  <a:lnTo>
                    <a:pt x="520376" y="366029"/>
                  </a:lnTo>
                  <a:lnTo>
                    <a:pt x="520488" y="369287"/>
                  </a:lnTo>
                  <a:lnTo>
                    <a:pt x="520601" y="366917"/>
                  </a:lnTo>
                  <a:lnTo>
                    <a:pt x="520714" y="368398"/>
                  </a:lnTo>
                  <a:lnTo>
                    <a:pt x="520827" y="372248"/>
                  </a:lnTo>
                  <a:lnTo>
                    <a:pt x="520940" y="368694"/>
                  </a:lnTo>
                  <a:lnTo>
                    <a:pt x="521052" y="366917"/>
                  </a:lnTo>
                  <a:lnTo>
                    <a:pt x="521165" y="371063"/>
                  </a:lnTo>
                  <a:lnTo>
                    <a:pt x="521278" y="372840"/>
                  </a:lnTo>
                  <a:lnTo>
                    <a:pt x="521391" y="369879"/>
                  </a:lnTo>
                  <a:lnTo>
                    <a:pt x="521503" y="371359"/>
                  </a:lnTo>
                  <a:lnTo>
                    <a:pt x="521616" y="376394"/>
                  </a:lnTo>
                  <a:lnTo>
                    <a:pt x="521729" y="373432"/>
                  </a:lnTo>
                  <a:lnTo>
                    <a:pt x="521842" y="376690"/>
                  </a:lnTo>
                  <a:lnTo>
                    <a:pt x="521955" y="379948"/>
                  </a:lnTo>
                  <a:lnTo>
                    <a:pt x="522067" y="378467"/>
                  </a:lnTo>
                  <a:lnTo>
                    <a:pt x="522180" y="377875"/>
                  </a:lnTo>
                  <a:lnTo>
                    <a:pt x="522293" y="383205"/>
                  </a:lnTo>
                  <a:lnTo>
                    <a:pt x="522406" y="382909"/>
                  </a:lnTo>
                  <a:lnTo>
                    <a:pt x="522518" y="380244"/>
                  </a:lnTo>
                  <a:lnTo>
                    <a:pt x="522631" y="383797"/>
                  </a:lnTo>
                  <a:lnTo>
                    <a:pt x="522744" y="387647"/>
                  </a:lnTo>
                  <a:lnTo>
                    <a:pt x="522857" y="384982"/>
                  </a:lnTo>
                  <a:lnTo>
                    <a:pt x="522970" y="386463"/>
                  </a:lnTo>
                  <a:lnTo>
                    <a:pt x="523082" y="392089"/>
                  </a:lnTo>
                  <a:lnTo>
                    <a:pt x="523195" y="390905"/>
                  </a:lnTo>
                  <a:lnTo>
                    <a:pt x="523308" y="388536"/>
                  </a:lnTo>
                  <a:lnTo>
                    <a:pt x="523421" y="393274"/>
                  </a:lnTo>
                  <a:lnTo>
                    <a:pt x="523533" y="397420"/>
                  </a:lnTo>
                  <a:lnTo>
                    <a:pt x="523646" y="394162"/>
                  </a:lnTo>
                  <a:lnTo>
                    <a:pt x="523759" y="396531"/>
                  </a:lnTo>
                  <a:lnTo>
                    <a:pt x="523872" y="400974"/>
                  </a:lnTo>
                  <a:lnTo>
                    <a:pt x="523985" y="402750"/>
                  </a:lnTo>
                  <a:lnTo>
                    <a:pt x="524097" y="403935"/>
                  </a:lnTo>
                  <a:lnTo>
                    <a:pt x="524210" y="406896"/>
                  </a:lnTo>
                  <a:lnTo>
                    <a:pt x="524323" y="406896"/>
                  </a:lnTo>
                  <a:lnTo>
                    <a:pt x="524436" y="403343"/>
                  </a:lnTo>
                  <a:lnTo>
                    <a:pt x="524549" y="408081"/>
                  </a:lnTo>
                  <a:lnTo>
                    <a:pt x="524661" y="409858"/>
                  </a:lnTo>
                  <a:lnTo>
                    <a:pt x="524774" y="407192"/>
                  </a:lnTo>
                  <a:lnTo>
                    <a:pt x="524887" y="407489"/>
                  </a:lnTo>
                  <a:lnTo>
                    <a:pt x="525000" y="411931"/>
                  </a:lnTo>
                  <a:lnTo>
                    <a:pt x="525112" y="411931"/>
                  </a:lnTo>
                  <a:lnTo>
                    <a:pt x="525225" y="408969"/>
                  </a:lnTo>
                  <a:lnTo>
                    <a:pt x="525338" y="414596"/>
                  </a:lnTo>
                  <a:lnTo>
                    <a:pt x="525451" y="414004"/>
                  </a:lnTo>
                  <a:lnTo>
                    <a:pt x="525564" y="413115"/>
                  </a:lnTo>
                  <a:lnTo>
                    <a:pt x="525676" y="415781"/>
                  </a:lnTo>
                  <a:lnTo>
                    <a:pt x="525789" y="419038"/>
                  </a:lnTo>
                  <a:lnTo>
                    <a:pt x="525902" y="416965"/>
                  </a:lnTo>
                  <a:lnTo>
                    <a:pt x="526015" y="416077"/>
                  </a:lnTo>
                  <a:lnTo>
                    <a:pt x="526127" y="420223"/>
                  </a:lnTo>
                  <a:lnTo>
                    <a:pt x="526240" y="417557"/>
                  </a:lnTo>
                  <a:lnTo>
                    <a:pt x="526353" y="416373"/>
                  </a:lnTo>
                  <a:lnTo>
                    <a:pt x="526466" y="418742"/>
                  </a:lnTo>
                  <a:lnTo>
                    <a:pt x="526579" y="414596"/>
                  </a:lnTo>
                  <a:lnTo>
                    <a:pt x="526691" y="413708"/>
                  </a:lnTo>
                  <a:lnTo>
                    <a:pt x="526804" y="417261"/>
                  </a:lnTo>
                  <a:lnTo>
                    <a:pt x="526917" y="419630"/>
                  </a:lnTo>
                  <a:lnTo>
                    <a:pt x="527030" y="415484"/>
                  </a:lnTo>
                  <a:lnTo>
                    <a:pt x="527143" y="414892"/>
                  </a:lnTo>
                  <a:lnTo>
                    <a:pt x="527255" y="415781"/>
                  </a:lnTo>
                  <a:lnTo>
                    <a:pt x="527368" y="416373"/>
                  </a:lnTo>
                  <a:lnTo>
                    <a:pt x="527481" y="419630"/>
                  </a:lnTo>
                  <a:lnTo>
                    <a:pt x="527594" y="419927"/>
                  </a:lnTo>
                  <a:lnTo>
                    <a:pt x="527706" y="419038"/>
                  </a:lnTo>
                  <a:lnTo>
                    <a:pt x="527819" y="421111"/>
                  </a:lnTo>
                  <a:lnTo>
                    <a:pt x="527932" y="424072"/>
                  </a:lnTo>
                  <a:lnTo>
                    <a:pt x="528045" y="424369"/>
                  </a:lnTo>
                  <a:lnTo>
                    <a:pt x="528158" y="421407"/>
                  </a:lnTo>
                  <a:lnTo>
                    <a:pt x="528270" y="420815"/>
                  </a:lnTo>
                  <a:lnTo>
                    <a:pt x="528383" y="422592"/>
                  </a:lnTo>
                  <a:lnTo>
                    <a:pt x="528496" y="419038"/>
                  </a:lnTo>
                  <a:lnTo>
                    <a:pt x="528609" y="419038"/>
                  </a:lnTo>
                  <a:lnTo>
                    <a:pt x="528721" y="420815"/>
                  </a:lnTo>
                  <a:lnTo>
                    <a:pt x="528834" y="419334"/>
                  </a:lnTo>
                  <a:lnTo>
                    <a:pt x="528947" y="416965"/>
                  </a:lnTo>
                  <a:lnTo>
                    <a:pt x="529060" y="420223"/>
                  </a:lnTo>
                  <a:lnTo>
                    <a:pt x="529173" y="421111"/>
                  </a:lnTo>
                  <a:lnTo>
                    <a:pt x="529285" y="416965"/>
                  </a:lnTo>
                  <a:lnTo>
                    <a:pt x="529398" y="417854"/>
                  </a:lnTo>
                  <a:lnTo>
                    <a:pt x="529511" y="419927"/>
                  </a:lnTo>
                  <a:lnTo>
                    <a:pt x="529624" y="417261"/>
                  </a:lnTo>
                  <a:lnTo>
                    <a:pt x="529737" y="414596"/>
                  </a:lnTo>
                  <a:lnTo>
                    <a:pt x="529849" y="418150"/>
                  </a:lnTo>
                  <a:lnTo>
                    <a:pt x="529962" y="415484"/>
                  </a:lnTo>
                  <a:lnTo>
                    <a:pt x="530075" y="411338"/>
                  </a:lnTo>
                  <a:lnTo>
                    <a:pt x="530188" y="413708"/>
                  </a:lnTo>
                  <a:lnTo>
                    <a:pt x="530300" y="415781"/>
                  </a:lnTo>
                  <a:lnTo>
                    <a:pt x="530413" y="411338"/>
                  </a:lnTo>
                  <a:lnTo>
                    <a:pt x="530526" y="411042"/>
                  </a:lnTo>
                  <a:lnTo>
                    <a:pt x="530639" y="413115"/>
                  </a:lnTo>
                  <a:lnTo>
                    <a:pt x="530752" y="408969"/>
                  </a:lnTo>
                  <a:lnTo>
                    <a:pt x="530864" y="406008"/>
                  </a:lnTo>
                  <a:lnTo>
                    <a:pt x="530977" y="412227"/>
                  </a:lnTo>
                  <a:lnTo>
                    <a:pt x="531090" y="413411"/>
                  </a:lnTo>
                  <a:lnTo>
                    <a:pt x="531203" y="404527"/>
                  </a:lnTo>
                  <a:lnTo>
                    <a:pt x="531315" y="405712"/>
                  </a:lnTo>
                  <a:lnTo>
                    <a:pt x="531428" y="408377"/>
                  </a:lnTo>
                  <a:lnTo>
                    <a:pt x="531541" y="402158"/>
                  </a:lnTo>
                  <a:lnTo>
                    <a:pt x="531654" y="401862"/>
                  </a:lnTo>
                  <a:lnTo>
                    <a:pt x="531767" y="401862"/>
                  </a:lnTo>
                  <a:lnTo>
                    <a:pt x="531879" y="396828"/>
                  </a:lnTo>
                  <a:lnTo>
                    <a:pt x="531992" y="395051"/>
                  </a:lnTo>
                  <a:lnTo>
                    <a:pt x="532105" y="399789"/>
                  </a:lnTo>
                  <a:lnTo>
                    <a:pt x="532218" y="397124"/>
                  </a:lnTo>
                  <a:lnTo>
                    <a:pt x="532330" y="390905"/>
                  </a:lnTo>
                  <a:lnTo>
                    <a:pt x="532443" y="391497"/>
                  </a:lnTo>
                  <a:lnTo>
                    <a:pt x="532556" y="393866"/>
                  </a:lnTo>
                  <a:lnTo>
                    <a:pt x="532669" y="390016"/>
                  </a:lnTo>
                  <a:lnTo>
                    <a:pt x="532782" y="388239"/>
                  </a:lnTo>
                  <a:lnTo>
                    <a:pt x="532894" y="388832"/>
                  </a:lnTo>
                  <a:lnTo>
                    <a:pt x="533007" y="386167"/>
                  </a:lnTo>
                  <a:lnTo>
                    <a:pt x="533120" y="385574"/>
                  </a:lnTo>
                  <a:lnTo>
                    <a:pt x="533233" y="387943"/>
                  </a:lnTo>
                  <a:lnTo>
                    <a:pt x="533346" y="383501"/>
                  </a:lnTo>
                  <a:lnTo>
                    <a:pt x="533458" y="377875"/>
                  </a:lnTo>
                  <a:lnTo>
                    <a:pt x="533571" y="378467"/>
                  </a:lnTo>
                  <a:lnTo>
                    <a:pt x="533684" y="379948"/>
                  </a:lnTo>
                  <a:lnTo>
                    <a:pt x="533797" y="374025"/>
                  </a:lnTo>
                  <a:lnTo>
                    <a:pt x="533909" y="372248"/>
                  </a:lnTo>
                  <a:lnTo>
                    <a:pt x="534022" y="375505"/>
                  </a:lnTo>
                  <a:lnTo>
                    <a:pt x="534135" y="371952"/>
                  </a:lnTo>
                  <a:lnTo>
                    <a:pt x="534248" y="368694"/>
                  </a:lnTo>
                  <a:lnTo>
                    <a:pt x="534361" y="370471"/>
                  </a:lnTo>
                  <a:lnTo>
                    <a:pt x="534473" y="369583"/>
                  </a:lnTo>
                  <a:lnTo>
                    <a:pt x="534586" y="364548"/>
                  </a:lnTo>
                  <a:lnTo>
                    <a:pt x="534699" y="366917"/>
                  </a:lnTo>
                  <a:lnTo>
                    <a:pt x="534812" y="365733"/>
                  </a:lnTo>
                  <a:lnTo>
                    <a:pt x="534924" y="360402"/>
                  </a:lnTo>
                  <a:lnTo>
                    <a:pt x="535037" y="361883"/>
                  </a:lnTo>
                  <a:lnTo>
                    <a:pt x="535150" y="366029"/>
                  </a:lnTo>
                  <a:lnTo>
                    <a:pt x="535263" y="360698"/>
                  </a:lnTo>
                  <a:lnTo>
                    <a:pt x="535376" y="357145"/>
                  </a:lnTo>
                  <a:lnTo>
                    <a:pt x="535488" y="365437"/>
                  </a:lnTo>
                  <a:lnTo>
                    <a:pt x="535601" y="364844"/>
                  </a:lnTo>
                  <a:lnTo>
                    <a:pt x="535714" y="360402"/>
                  </a:lnTo>
                  <a:lnTo>
                    <a:pt x="535827" y="361291"/>
                  </a:lnTo>
                  <a:lnTo>
                    <a:pt x="535940" y="363364"/>
                  </a:lnTo>
                  <a:lnTo>
                    <a:pt x="536052" y="361883"/>
                  </a:lnTo>
                  <a:lnTo>
                    <a:pt x="536165" y="364548"/>
                  </a:lnTo>
                  <a:lnTo>
                    <a:pt x="536278" y="366621"/>
                  </a:lnTo>
                  <a:lnTo>
                    <a:pt x="536391" y="362475"/>
                  </a:lnTo>
                  <a:lnTo>
                    <a:pt x="536503" y="363068"/>
                  </a:lnTo>
                  <a:lnTo>
                    <a:pt x="536616" y="368398"/>
                  </a:lnTo>
                  <a:lnTo>
                    <a:pt x="536729" y="366621"/>
                  </a:lnTo>
                  <a:lnTo>
                    <a:pt x="536842" y="361883"/>
                  </a:lnTo>
                  <a:lnTo>
                    <a:pt x="536955" y="363660"/>
                  </a:lnTo>
                  <a:lnTo>
                    <a:pt x="537067" y="363956"/>
                  </a:lnTo>
                  <a:lnTo>
                    <a:pt x="537180" y="362179"/>
                  </a:lnTo>
                  <a:lnTo>
                    <a:pt x="537293" y="361883"/>
                  </a:lnTo>
                  <a:lnTo>
                    <a:pt x="537406" y="361291"/>
                  </a:lnTo>
                  <a:lnTo>
                    <a:pt x="537518" y="358922"/>
                  </a:lnTo>
                  <a:lnTo>
                    <a:pt x="537631" y="358033"/>
                  </a:lnTo>
                  <a:lnTo>
                    <a:pt x="537744" y="362179"/>
                  </a:lnTo>
                  <a:lnTo>
                    <a:pt x="537857" y="360106"/>
                  </a:lnTo>
                  <a:lnTo>
                    <a:pt x="537970" y="357145"/>
                  </a:lnTo>
                  <a:lnTo>
                    <a:pt x="538082" y="358033"/>
                  </a:lnTo>
                  <a:lnTo>
                    <a:pt x="538195" y="357441"/>
                  </a:lnTo>
                  <a:lnTo>
                    <a:pt x="538308" y="355368"/>
                  </a:lnTo>
                  <a:lnTo>
                    <a:pt x="538421" y="358033"/>
                  </a:lnTo>
                  <a:lnTo>
                    <a:pt x="538533" y="360106"/>
                  </a:lnTo>
                  <a:lnTo>
                    <a:pt x="538646" y="356849"/>
                  </a:lnTo>
                  <a:lnTo>
                    <a:pt x="538759" y="359218"/>
                  </a:lnTo>
                  <a:lnTo>
                    <a:pt x="538872" y="363660"/>
                  </a:lnTo>
                  <a:lnTo>
                    <a:pt x="538985" y="362475"/>
                  </a:lnTo>
                  <a:lnTo>
                    <a:pt x="539097" y="360698"/>
                  </a:lnTo>
                  <a:lnTo>
                    <a:pt x="539210" y="364548"/>
                  </a:lnTo>
                  <a:lnTo>
                    <a:pt x="539323" y="366917"/>
                  </a:lnTo>
                  <a:lnTo>
                    <a:pt x="539436" y="363956"/>
                  </a:lnTo>
                  <a:lnTo>
                    <a:pt x="539549" y="365141"/>
                  </a:lnTo>
                  <a:lnTo>
                    <a:pt x="539661" y="367214"/>
                  </a:lnTo>
                  <a:lnTo>
                    <a:pt x="539774" y="363364"/>
                  </a:lnTo>
                  <a:lnTo>
                    <a:pt x="539887" y="366621"/>
                  </a:lnTo>
                  <a:lnTo>
                    <a:pt x="540000" y="370767"/>
                  </a:lnTo>
                  <a:lnTo>
                    <a:pt x="540112" y="369879"/>
                  </a:lnTo>
                  <a:lnTo>
                    <a:pt x="540225" y="366621"/>
                  </a:lnTo>
                  <a:lnTo>
                    <a:pt x="540338" y="371952"/>
                  </a:lnTo>
                  <a:lnTo>
                    <a:pt x="540451" y="375209"/>
                  </a:lnTo>
                  <a:lnTo>
                    <a:pt x="540564" y="369879"/>
                  </a:lnTo>
                  <a:lnTo>
                    <a:pt x="540676" y="368990"/>
                  </a:lnTo>
                  <a:lnTo>
                    <a:pt x="540789" y="374617"/>
                  </a:lnTo>
                  <a:lnTo>
                    <a:pt x="540902" y="373432"/>
                  </a:lnTo>
                  <a:lnTo>
                    <a:pt x="541015" y="372840"/>
                  </a:lnTo>
                  <a:lnTo>
                    <a:pt x="541127" y="378467"/>
                  </a:lnTo>
                  <a:lnTo>
                    <a:pt x="541240" y="379651"/>
                  </a:lnTo>
                  <a:lnTo>
                    <a:pt x="541353" y="378763"/>
                  </a:lnTo>
                  <a:lnTo>
                    <a:pt x="541466" y="382317"/>
                  </a:lnTo>
                  <a:lnTo>
                    <a:pt x="541579" y="385870"/>
                  </a:lnTo>
                  <a:lnTo>
                    <a:pt x="541691" y="382613"/>
                  </a:lnTo>
                  <a:lnTo>
                    <a:pt x="541804" y="384982"/>
                  </a:lnTo>
                  <a:lnTo>
                    <a:pt x="541917" y="389720"/>
                  </a:lnTo>
                  <a:lnTo>
                    <a:pt x="542030" y="388239"/>
                  </a:lnTo>
                  <a:lnTo>
                    <a:pt x="542143" y="387943"/>
                  </a:lnTo>
                  <a:lnTo>
                    <a:pt x="542255" y="392089"/>
                  </a:lnTo>
                  <a:lnTo>
                    <a:pt x="542368" y="393570"/>
                  </a:lnTo>
                  <a:lnTo>
                    <a:pt x="542481" y="389128"/>
                  </a:lnTo>
                  <a:lnTo>
                    <a:pt x="542594" y="393570"/>
                  </a:lnTo>
                  <a:lnTo>
                    <a:pt x="542706" y="396235"/>
                  </a:lnTo>
                  <a:lnTo>
                    <a:pt x="542819" y="395347"/>
                  </a:lnTo>
                  <a:lnTo>
                    <a:pt x="542932" y="395939"/>
                  </a:lnTo>
                  <a:lnTo>
                    <a:pt x="543045" y="402750"/>
                  </a:lnTo>
                  <a:lnTo>
                    <a:pt x="543158" y="401270"/>
                  </a:lnTo>
                  <a:lnTo>
                    <a:pt x="543270" y="402158"/>
                  </a:lnTo>
                  <a:lnTo>
                    <a:pt x="543383" y="408081"/>
                  </a:lnTo>
                  <a:lnTo>
                    <a:pt x="543496" y="408377"/>
                  </a:lnTo>
                  <a:lnTo>
                    <a:pt x="543609" y="406008"/>
                  </a:lnTo>
                  <a:lnTo>
                    <a:pt x="543721" y="410746"/>
                  </a:lnTo>
                  <a:lnTo>
                    <a:pt x="543834" y="415188"/>
                  </a:lnTo>
                  <a:lnTo>
                    <a:pt x="543947" y="411042"/>
                  </a:lnTo>
                  <a:lnTo>
                    <a:pt x="544060" y="411042"/>
                  </a:lnTo>
                  <a:lnTo>
                    <a:pt x="544173" y="418150"/>
                  </a:lnTo>
                  <a:lnTo>
                    <a:pt x="544285" y="417261"/>
                  </a:lnTo>
                  <a:lnTo>
                    <a:pt x="544398" y="415484"/>
                  </a:lnTo>
                  <a:lnTo>
                    <a:pt x="544511" y="416965"/>
                  </a:lnTo>
                  <a:lnTo>
                    <a:pt x="544624" y="419334"/>
                  </a:lnTo>
                  <a:lnTo>
                    <a:pt x="544737" y="417557"/>
                  </a:lnTo>
                  <a:lnTo>
                    <a:pt x="544849" y="421407"/>
                  </a:lnTo>
                  <a:lnTo>
                    <a:pt x="544962" y="422296"/>
                  </a:lnTo>
                  <a:lnTo>
                    <a:pt x="545075" y="417854"/>
                  </a:lnTo>
                  <a:lnTo>
                    <a:pt x="545188" y="419927"/>
                  </a:lnTo>
                  <a:lnTo>
                    <a:pt x="545300" y="426442"/>
                  </a:lnTo>
                  <a:lnTo>
                    <a:pt x="545413" y="422592"/>
                  </a:lnTo>
                  <a:lnTo>
                    <a:pt x="545526" y="419038"/>
                  </a:lnTo>
                  <a:lnTo>
                    <a:pt x="545639" y="421407"/>
                  </a:lnTo>
                  <a:lnTo>
                    <a:pt x="545752" y="423184"/>
                  </a:lnTo>
                  <a:lnTo>
                    <a:pt x="545864" y="420519"/>
                  </a:lnTo>
                  <a:lnTo>
                    <a:pt x="545977" y="421703"/>
                  </a:lnTo>
                  <a:lnTo>
                    <a:pt x="546090" y="423480"/>
                  </a:lnTo>
                  <a:lnTo>
                    <a:pt x="546203" y="419038"/>
                  </a:lnTo>
                  <a:lnTo>
                    <a:pt x="546315" y="419038"/>
                  </a:lnTo>
                  <a:lnTo>
                    <a:pt x="546428" y="421999"/>
                  </a:lnTo>
                  <a:lnTo>
                    <a:pt x="546541" y="420223"/>
                  </a:lnTo>
                  <a:lnTo>
                    <a:pt x="546654" y="420223"/>
                  </a:lnTo>
                  <a:lnTo>
                    <a:pt x="546767" y="423184"/>
                  </a:lnTo>
                  <a:lnTo>
                    <a:pt x="546879" y="422296"/>
                  </a:lnTo>
                  <a:lnTo>
                    <a:pt x="546992" y="421111"/>
                  </a:lnTo>
                  <a:lnTo>
                    <a:pt x="547105" y="425849"/>
                  </a:lnTo>
                  <a:lnTo>
                    <a:pt x="547218" y="425257"/>
                  </a:lnTo>
                  <a:lnTo>
                    <a:pt x="547330" y="420815"/>
                  </a:lnTo>
                  <a:lnTo>
                    <a:pt x="547443" y="421111"/>
                  </a:lnTo>
                  <a:lnTo>
                    <a:pt x="547556" y="424369"/>
                  </a:lnTo>
                  <a:lnTo>
                    <a:pt x="547669" y="422296"/>
                  </a:lnTo>
                  <a:lnTo>
                    <a:pt x="547782" y="419927"/>
                  </a:lnTo>
                  <a:lnTo>
                    <a:pt x="547894" y="422296"/>
                  </a:lnTo>
                  <a:lnTo>
                    <a:pt x="548007" y="421111"/>
                  </a:lnTo>
                  <a:lnTo>
                    <a:pt x="548120" y="421111"/>
                  </a:lnTo>
                  <a:lnTo>
                    <a:pt x="548233" y="424072"/>
                  </a:lnTo>
                  <a:lnTo>
                    <a:pt x="548346" y="423184"/>
                  </a:lnTo>
                  <a:lnTo>
                    <a:pt x="548458" y="421703"/>
                  </a:lnTo>
                  <a:lnTo>
                    <a:pt x="548571" y="424369"/>
                  </a:lnTo>
                  <a:lnTo>
                    <a:pt x="548684" y="427034"/>
                  </a:lnTo>
                  <a:lnTo>
                    <a:pt x="548797" y="422592"/>
                  </a:lnTo>
                  <a:lnTo>
                    <a:pt x="548909" y="424072"/>
                  </a:lnTo>
                  <a:lnTo>
                    <a:pt x="549022" y="425553"/>
                  </a:lnTo>
                  <a:lnTo>
                    <a:pt x="549135" y="423480"/>
                  </a:lnTo>
                  <a:lnTo>
                    <a:pt x="549248" y="421111"/>
                  </a:lnTo>
                  <a:lnTo>
                    <a:pt x="549361" y="424369"/>
                  </a:lnTo>
                  <a:lnTo>
                    <a:pt x="549473" y="424961"/>
                  </a:lnTo>
                  <a:lnTo>
                    <a:pt x="549586" y="422296"/>
                  </a:lnTo>
                  <a:lnTo>
                    <a:pt x="549699" y="423184"/>
                  </a:lnTo>
                  <a:lnTo>
                    <a:pt x="549812" y="425257"/>
                  </a:lnTo>
                  <a:lnTo>
                    <a:pt x="549924" y="423776"/>
                  </a:lnTo>
                  <a:lnTo>
                    <a:pt x="550037" y="421703"/>
                  </a:lnTo>
                  <a:lnTo>
                    <a:pt x="550150" y="425553"/>
                  </a:lnTo>
                  <a:lnTo>
                    <a:pt x="550263" y="422592"/>
                  </a:lnTo>
                  <a:lnTo>
                    <a:pt x="550376" y="417854"/>
                  </a:lnTo>
                  <a:lnTo>
                    <a:pt x="550488" y="419038"/>
                  </a:lnTo>
                  <a:lnTo>
                    <a:pt x="550601" y="418742"/>
                  </a:lnTo>
                  <a:lnTo>
                    <a:pt x="550714" y="413708"/>
                  </a:lnTo>
                  <a:lnTo>
                    <a:pt x="550827" y="411931"/>
                  </a:lnTo>
                  <a:lnTo>
                    <a:pt x="550940" y="414004"/>
                  </a:lnTo>
                  <a:lnTo>
                    <a:pt x="551052" y="408081"/>
                  </a:lnTo>
                  <a:lnTo>
                    <a:pt x="551165" y="405119"/>
                  </a:lnTo>
                  <a:lnTo>
                    <a:pt x="551278" y="407489"/>
                  </a:lnTo>
                  <a:lnTo>
                    <a:pt x="551391" y="405119"/>
                  </a:lnTo>
                  <a:lnTo>
                    <a:pt x="551503" y="399197"/>
                  </a:lnTo>
                  <a:lnTo>
                    <a:pt x="551616" y="398308"/>
                  </a:lnTo>
                  <a:lnTo>
                    <a:pt x="551729" y="400677"/>
                  </a:lnTo>
                  <a:lnTo>
                    <a:pt x="551842" y="393274"/>
                  </a:lnTo>
                  <a:lnTo>
                    <a:pt x="551955" y="393274"/>
                  </a:lnTo>
                  <a:lnTo>
                    <a:pt x="552067" y="392089"/>
                  </a:lnTo>
                  <a:lnTo>
                    <a:pt x="552180" y="391201"/>
                  </a:lnTo>
                  <a:lnTo>
                    <a:pt x="552293" y="391793"/>
                  </a:lnTo>
                  <a:lnTo>
                    <a:pt x="552406" y="393866"/>
                  </a:lnTo>
                  <a:lnTo>
                    <a:pt x="552518" y="385870"/>
                  </a:lnTo>
                  <a:lnTo>
                    <a:pt x="552631" y="383797"/>
                  </a:lnTo>
                  <a:lnTo>
                    <a:pt x="552744" y="388239"/>
                  </a:lnTo>
                  <a:lnTo>
                    <a:pt x="552857" y="387351"/>
                  </a:lnTo>
                  <a:lnTo>
                    <a:pt x="552970" y="380244"/>
                  </a:lnTo>
                  <a:lnTo>
                    <a:pt x="553082" y="380836"/>
                  </a:lnTo>
                  <a:lnTo>
                    <a:pt x="553195" y="383797"/>
                  </a:lnTo>
                  <a:lnTo>
                    <a:pt x="553308" y="376986"/>
                  </a:lnTo>
                  <a:lnTo>
                    <a:pt x="553421" y="375209"/>
                  </a:lnTo>
                  <a:lnTo>
                    <a:pt x="553534" y="377578"/>
                  </a:lnTo>
                  <a:lnTo>
                    <a:pt x="553646" y="371656"/>
                  </a:lnTo>
                  <a:lnTo>
                    <a:pt x="553759" y="367806"/>
                  </a:lnTo>
                  <a:lnTo>
                    <a:pt x="553872" y="374617"/>
                  </a:lnTo>
                  <a:lnTo>
                    <a:pt x="553985" y="374913"/>
                  </a:lnTo>
                  <a:lnTo>
                    <a:pt x="554097" y="364548"/>
                  </a:lnTo>
                  <a:lnTo>
                    <a:pt x="554210" y="363660"/>
                  </a:lnTo>
                  <a:lnTo>
                    <a:pt x="554323" y="368694"/>
                  </a:lnTo>
                  <a:lnTo>
                    <a:pt x="554436" y="366621"/>
                  </a:lnTo>
                  <a:lnTo>
                    <a:pt x="554549" y="361587"/>
                  </a:lnTo>
                  <a:lnTo>
                    <a:pt x="554661" y="363660"/>
                  </a:lnTo>
                  <a:lnTo>
                    <a:pt x="554774" y="364548"/>
                  </a:lnTo>
                  <a:lnTo>
                    <a:pt x="554887" y="361291"/>
                  </a:lnTo>
                  <a:lnTo>
                    <a:pt x="555000" y="364548"/>
                  </a:lnTo>
                  <a:lnTo>
                    <a:pt x="555112" y="365437"/>
                  </a:lnTo>
                  <a:lnTo>
                    <a:pt x="555225" y="360106"/>
                  </a:lnTo>
                  <a:lnTo>
                    <a:pt x="555338" y="359810"/>
                  </a:lnTo>
                  <a:lnTo>
                    <a:pt x="555451" y="365437"/>
                  </a:lnTo>
                  <a:lnTo>
                    <a:pt x="555564" y="363956"/>
                  </a:lnTo>
                  <a:lnTo>
                    <a:pt x="555676" y="359810"/>
                  </a:lnTo>
                  <a:lnTo>
                    <a:pt x="555789" y="363364"/>
                  </a:lnTo>
                  <a:lnTo>
                    <a:pt x="555902" y="362475"/>
                  </a:lnTo>
                  <a:lnTo>
                    <a:pt x="556015" y="357145"/>
                  </a:lnTo>
                  <a:lnTo>
                    <a:pt x="556127" y="358625"/>
                  </a:lnTo>
                  <a:lnTo>
                    <a:pt x="556240" y="364548"/>
                  </a:lnTo>
                  <a:lnTo>
                    <a:pt x="556353" y="355960"/>
                  </a:lnTo>
                  <a:lnTo>
                    <a:pt x="556466" y="353887"/>
                  </a:lnTo>
                  <a:lnTo>
                    <a:pt x="556579" y="361883"/>
                  </a:lnTo>
                  <a:lnTo>
                    <a:pt x="556691" y="361587"/>
                  </a:lnTo>
                  <a:lnTo>
                    <a:pt x="556804" y="357441"/>
                  </a:lnTo>
                  <a:lnTo>
                    <a:pt x="556917" y="358329"/>
                  </a:lnTo>
                  <a:lnTo>
                    <a:pt x="557030" y="359218"/>
                  </a:lnTo>
                  <a:lnTo>
                    <a:pt x="557143" y="358033"/>
                  </a:lnTo>
                  <a:lnTo>
                    <a:pt x="557255" y="359810"/>
                  </a:lnTo>
                  <a:lnTo>
                    <a:pt x="557368" y="361291"/>
                  </a:lnTo>
                  <a:lnTo>
                    <a:pt x="557481" y="357145"/>
                  </a:lnTo>
                  <a:lnTo>
                    <a:pt x="557594" y="358033"/>
                  </a:lnTo>
                  <a:lnTo>
                    <a:pt x="557706" y="361291"/>
                  </a:lnTo>
                  <a:lnTo>
                    <a:pt x="557819" y="358625"/>
                  </a:lnTo>
                  <a:lnTo>
                    <a:pt x="557932" y="356256"/>
                  </a:lnTo>
                  <a:lnTo>
                    <a:pt x="558045" y="358033"/>
                  </a:lnTo>
                  <a:lnTo>
                    <a:pt x="558158" y="357145"/>
                  </a:lnTo>
                  <a:lnTo>
                    <a:pt x="558270" y="354183"/>
                  </a:lnTo>
                  <a:lnTo>
                    <a:pt x="558383" y="355960"/>
                  </a:lnTo>
                  <a:lnTo>
                    <a:pt x="558496" y="353887"/>
                  </a:lnTo>
                  <a:lnTo>
                    <a:pt x="558609" y="350037"/>
                  </a:lnTo>
                  <a:lnTo>
                    <a:pt x="558721" y="353591"/>
                  </a:lnTo>
                  <a:lnTo>
                    <a:pt x="558834" y="355664"/>
                  </a:lnTo>
                  <a:lnTo>
                    <a:pt x="558947" y="352110"/>
                  </a:lnTo>
                  <a:lnTo>
                    <a:pt x="559060" y="351222"/>
                  </a:lnTo>
                  <a:lnTo>
                    <a:pt x="559173" y="356256"/>
                  </a:lnTo>
                  <a:lnTo>
                    <a:pt x="559285" y="355072"/>
                  </a:lnTo>
                  <a:lnTo>
                    <a:pt x="559398" y="353295"/>
                  </a:lnTo>
                  <a:lnTo>
                    <a:pt x="559511" y="357145"/>
                  </a:lnTo>
                  <a:lnTo>
                    <a:pt x="559624" y="356849"/>
                  </a:lnTo>
                  <a:lnTo>
                    <a:pt x="559737" y="353591"/>
                  </a:lnTo>
                  <a:lnTo>
                    <a:pt x="559849" y="353887"/>
                  </a:lnTo>
                  <a:lnTo>
                    <a:pt x="559962" y="356256"/>
                  </a:lnTo>
                  <a:lnTo>
                    <a:pt x="560075" y="352999"/>
                  </a:lnTo>
                  <a:lnTo>
                    <a:pt x="560188" y="354183"/>
                  </a:lnTo>
                  <a:lnTo>
                    <a:pt x="560300" y="358922"/>
                  </a:lnTo>
                  <a:lnTo>
                    <a:pt x="560413" y="359218"/>
                  </a:lnTo>
                  <a:lnTo>
                    <a:pt x="560526" y="356849"/>
                  </a:lnTo>
                  <a:lnTo>
                    <a:pt x="560639" y="363364"/>
                  </a:lnTo>
                  <a:lnTo>
                    <a:pt x="560752" y="365437"/>
                  </a:lnTo>
                  <a:lnTo>
                    <a:pt x="560864" y="362771"/>
                  </a:lnTo>
                  <a:lnTo>
                    <a:pt x="560977" y="368694"/>
                  </a:lnTo>
                  <a:lnTo>
                    <a:pt x="561090" y="377282"/>
                  </a:lnTo>
                  <a:lnTo>
                    <a:pt x="561203" y="374913"/>
                  </a:lnTo>
                  <a:lnTo>
                    <a:pt x="561315" y="373136"/>
                  </a:lnTo>
                  <a:lnTo>
                    <a:pt x="561428" y="383797"/>
                  </a:lnTo>
                  <a:lnTo>
                    <a:pt x="561541" y="386167"/>
                  </a:lnTo>
                  <a:lnTo>
                    <a:pt x="561654" y="382317"/>
                  </a:lnTo>
                  <a:lnTo>
                    <a:pt x="561767" y="384094"/>
                  </a:lnTo>
                  <a:lnTo>
                    <a:pt x="561879" y="392089"/>
                  </a:lnTo>
                  <a:lnTo>
                    <a:pt x="561992" y="391497"/>
                  </a:lnTo>
                  <a:lnTo>
                    <a:pt x="562105" y="392978"/>
                  </a:lnTo>
                  <a:lnTo>
                    <a:pt x="562218" y="396828"/>
                  </a:lnTo>
                  <a:lnTo>
                    <a:pt x="562330" y="395939"/>
                  </a:lnTo>
                  <a:lnTo>
                    <a:pt x="562443" y="395051"/>
                  </a:lnTo>
                  <a:lnTo>
                    <a:pt x="562556" y="399493"/>
                  </a:lnTo>
                  <a:lnTo>
                    <a:pt x="562669" y="399789"/>
                  </a:lnTo>
                  <a:lnTo>
                    <a:pt x="562782" y="399493"/>
                  </a:lnTo>
                  <a:lnTo>
                    <a:pt x="562894" y="401270"/>
                  </a:lnTo>
                  <a:lnTo>
                    <a:pt x="563007" y="403935"/>
                  </a:lnTo>
                  <a:lnTo>
                    <a:pt x="563120" y="401566"/>
                  </a:lnTo>
                  <a:lnTo>
                    <a:pt x="563233" y="403047"/>
                  </a:lnTo>
                  <a:lnTo>
                    <a:pt x="563346" y="406600"/>
                  </a:lnTo>
                  <a:lnTo>
                    <a:pt x="563458" y="405712"/>
                  </a:lnTo>
                  <a:lnTo>
                    <a:pt x="563571" y="404231"/>
                  </a:lnTo>
                  <a:lnTo>
                    <a:pt x="563684" y="409265"/>
                  </a:lnTo>
                  <a:lnTo>
                    <a:pt x="563797" y="410746"/>
                  </a:lnTo>
                  <a:lnTo>
                    <a:pt x="563909" y="407192"/>
                  </a:lnTo>
                  <a:lnTo>
                    <a:pt x="564022" y="409858"/>
                  </a:lnTo>
                  <a:lnTo>
                    <a:pt x="564135" y="413708"/>
                  </a:lnTo>
                  <a:lnTo>
                    <a:pt x="564248" y="411338"/>
                  </a:lnTo>
                  <a:lnTo>
                    <a:pt x="564361" y="412523"/>
                  </a:lnTo>
                  <a:lnTo>
                    <a:pt x="564473" y="414596"/>
                  </a:lnTo>
                  <a:lnTo>
                    <a:pt x="564586" y="414596"/>
                  </a:lnTo>
                  <a:lnTo>
                    <a:pt x="564699" y="415781"/>
                  </a:lnTo>
                  <a:lnTo>
                    <a:pt x="564812" y="419927"/>
                  </a:lnTo>
                  <a:lnTo>
                    <a:pt x="564924" y="420815"/>
                  </a:lnTo>
                  <a:lnTo>
                    <a:pt x="565037" y="419038"/>
                  </a:lnTo>
                  <a:lnTo>
                    <a:pt x="565150" y="424369"/>
                  </a:lnTo>
                  <a:lnTo>
                    <a:pt x="565263" y="428218"/>
                  </a:lnTo>
                  <a:lnTo>
                    <a:pt x="565376" y="425849"/>
                  </a:lnTo>
                  <a:lnTo>
                    <a:pt x="565488" y="425849"/>
                  </a:lnTo>
                  <a:lnTo>
                    <a:pt x="565601" y="430291"/>
                  </a:lnTo>
                  <a:lnTo>
                    <a:pt x="565714" y="429107"/>
                  </a:lnTo>
                  <a:lnTo>
                    <a:pt x="565827" y="427626"/>
                  </a:lnTo>
                  <a:lnTo>
                    <a:pt x="565940" y="429107"/>
                  </a:lnTo>
                  <a:lnTo>
                    <a:pt x="566052" y="427626"/>
                  </a:lnTo>
                  <a:lnTo>
                    <a:pt x="566165" y="425553"/>
                  </a:lnTo>
                  <a:lnTo>
                    <a:pt x="566278" y="428218"/>
                  </a:lnTo>
                  <a:lnTo>
                    <a:pt x="566391" y="428811"/>
                  </a:lnTo>
                  <a:lnTo>
                    <a:pt x="566503" y="422592"/>
                  </a:lnTo>
                  <a:lnTo>
                    <a:pt x="566616" y="424369"/>
                  </a:lnTo>
                  <a:lnTo>
                    <a:pt x="566729" y="430291"/>
                  </a:lnTo>
                  <a:lnTo>
                    <a:pt x="566842" y="429107"/>
                  </a:lnTo>
                  <a:lnTo>
                    <a:pt x="566955" y="425849"/>
                  </a:lnTo>
                  <a:lnTo>
                    <a:pt x="567067" y="429107"/>
                  </a:lnTo>
                  <a:lnTo>
                    <a:pt x="567180" y="431180"/>
                  </a:lnTo>
                  <a:lnTo>
                    <a:pt x="567293" y="431772"/>
                  </a:lnTo>
                  <a:lnTo>
                    <a:pt x="567406" y="432364"/>
                  </a:lnTo>
                  <a:lnTo>
                    <a:pt x="567518" y="430884"/>
                  </a:lnTo>
                  <a:lnTo>
                    <a:pt x="567631" y="427034"/>
                  </a:lnTo>
                  <a:lnTo>
                    <a:pt x="567744" y="428515"/>
                  </a:lnTo>
                  <a:lnTo>
                    <a:pt x="567857" y="433845"/>
                  </a:lnTo>
                  <a:lnTo>
                    <a:pt x="567970" y="431772"/>
                  </a:lnTo>
                  <a:lnTo>
                    <a:pt x="568082" y="429403"/>
                  </a:lnTo>
                  <a:lnTo>
                    <a:pt x="568195" y="430884"/>
                  </a:lnTo>
                  <a:lnTo>
                    <a:pt x="568308" y="432661"/>
                  </a:lnTo>
                  <a:lnTo>
                    <a:pt x="568421" y="431180"/>
                  </a:lnTo>
                  <a:lnTo>
                    <a:pt x="568534" y="432068"/>
                  </a:lnTo>
                  <a:lnTo>
                    <a:pt x="568646" y="432364"/>
                  </a:lnTo>
                  <a:lnTo>
                    <a:pt x="568759" y="428515"/>
                  </a:lnTo>
                  <a:lnTo>
                    <a:pt x="568872" y="430884"/>
                  </a:lnTo>
                  <a:lnTo>
                    <a:pt x="568985" y="435030"/>
                  </a:lnTo>
                  <a:lnTo>
                    <a:pt x="569097" y="431772"/>
                  </a:lnTo>
                  <a:lnTo>
                    <a:pt x="569210" y="429107"/>
                  </a:lnTo>
                  <a:lnTo>
                    <a:pt x="569323" y="434734"/>
                  </a:lnTo>
                  <a:lnTo>
                    <a:pt x="569436" y="434734"/>
                  </a:lnTo>
                  <a:lnTo>
                    <a:pt x="569549" y="428811"/>
                  </a:lnTo>
                  <a:lnTo>
                    <a:pt x="569661" y="429699"/>
                  </a:lnTo>
                  <a:lnTo>
                    <a:pt x="569774" y="430588"/>
                  </a:lnTo>
                  <a:lnTo>
                    <a:pt x="569887" y="424369"/>
                  </a:lnTo>
                  <a:lnTo>
                    <a:pt x="570000" y="421703"/>
                  </a:lnTo>
                  <a:lnTo>
                    <a:pt x="570112" y="424369"/>
                  </a:lnTo>
                  <a:lnTo>
                    <a:pt x="570225" y="419334"/>
                  </a:lnTo>
                  <a:lnTo>
                    <a:pt x="570338" y="413411"/>
                  </a:lnTo>
                  <a:lnTo>
                    <a:pt x="570451" y="416965"/>
                  </a:lnTo>
                  <a:lnTo>
                    <a:pt x="570564" y="417854"/>
                  </a:lnTo>
                  <a:lnTo>
                    <a:pt x="570676" y="408969"/>
                  </a:lnTo>
                  <a:lnTo>
                    <a:pt x="570789" y="406600"/>
                  </a:lnTo>
                  <a:lnTo>
                    <a:pt x="570902" y="408081"/>
                  </a:lnTo>
                  <a:lnTo>
                    <a:pt x="571015" y="401270"/>
                  </a:lnTo>
                  <a:lnTo>
                    <a:pt x="571127" y="397124"/>
                  </a:lnTo>
                  <a:lnTo>
                    <a:pt x="571240" y="402454"/>
                  </a:lnTo>
                  <a:lnTo>
                    <a:pt x="571353" y="395347"/>
                  </a:lnTo>
                  <a:lnTo>
                    <a:pt x="571466" y="390609"/>
                  </a:lnTo>
                  <a:lnTo>
                    <a:pt x="571579" y="392385"/>
                  </a:lnTo>
                  <a:lnTo>
                    <a:pt x="571691" y="389720"/>
                  </a:lnTo>
                  <a:lnTo>
                    <a:pt x="571804" y="384390"/>
                  </a:lnTo>
                  <a:lnTo>
                    <a:pt x="571917" y="387055"/>
                  </a:lnTo>
                  <a:lnTo>
                    <a:pt x="572030" y="386759"/>
                  </a:lnTo>
                  <a:lnTo>
                    <a:pt x="572143" y="378171"/>
                  </a:lnTo>
                  <a:lnTo>
                    <a:pt x="572255" y="376986"/>
                  </a:lnTo>
                  <a:lnTo>
                    <a:pt x="572368" y="383797"/>
                  </a:lnTo>
                  <a:lnTo>
                    <a:pt x="572481" y="376394"/>
                  </a:lnTo>
                  <a:lnTo>
                    <a:pt x="572594" y="375505"/>
                  </a:lnTo>
                  <a:lnTo>
                    <a:pt x="572706" y="376986"/>
                  </a:lnTo>
                  <a:lnTo>
                    <a:pt x="572819" y="378467"/>
                  </a:lnTo>
                  <a:lnTo>
                    <a:pt x="572932" y="372248"/>
                  </a:lnTo>
                  <a:lnTo>
                    <a:pt x="573045" y="371952"/>
                  </a:lnTo>
                  <a:lnTo>
                    <a:pt x="573158" y="375209"/>
                  </a:lnTo>
                  <a:lnTo>
                    <a:pt x="573270" y="367510"/>
                  </a:lnTo>
                  <a:lnTo>
                    <a:pt x="573383" y="368694"/>
                  </a:lnTo>
                  <a:lnTo>
                    <a:pt x="573496" y="371952"/>
                  </a:lnTo>
                  <a:lnTo>
                    <a:pt x="573609" y="371063"/>
                  </a:lnTo>
                  <a:lnTo>
                    <a:pt x="573721" y="365141"/>
                  </a:lnTo>
                  <a:lnTo>
                    <a:pt x="573834" y="366029"/>
                  </a:lnTo>
                  <a:lnTo>
                    <a:pt x="573947" y="366621"/>
                  </a:lnTo>
                  <a:lnTo>
                    <a:pt x="574060" y="362179"/>
                  </a:lnTo>
                  <a:lnTo>
                    <a:pt x="574173" y="366621"/>
                  </a:lnTo>
                  <a:lnTo>
                    <a:pt x="574285" y="367806"/>
                  </a:lnTo>
                  <a:lnTo>
                    <a:pt x="574398" y="358922"/>
                  </a:lnTo>
                  <a:lnTo>
                    <a:pt x="574511" y="358625"/>
                  </a:lnTo>
                  <a:lnTo>
                    <a:pt x="574624" y="363364"/>
                  </a:lnTo>
                  <a:lnTo>
                    <a:pt x="574737" y="360698"/>
                  </a:lnTo>
                  <a:lnTo>
                    <a:pt x="574849" y="351814"/>
                  </a:lnTo>
                  <a:lnTo>
                    <a:pt x="574962" y="355072"/>
                  </a:lnTo>
                  <a:lnTo>
                    <a:pt x="575075" y="353887"/>
                  </a:lnTo>
                  <a:lnTo>
                    <a:pt x="575188" y="350037"/>
                  </a:lnTo>
                  <a:lnTo>
                    <a:pt x="575300" y="351222"/>
                  </a:lnTo>
                  <a:lnTo>
                    <a:pt x="575413" y="350630"/>
                  </a:lnTo>
                  <a:lnTo>
                    <a:pt x="575526" y="347076"/>
                  </a:lnTo>
                  <a:lnTo>
                    <a:pt x="575639" y="346188"/>
                  </a:lnTo>
                  <a:lnTo>
                    <a:pt x="575752" y="352703"/>
                  </a:lnTo>
                  <a:lnTo>
                    <a:pt x="575864" y="349445"/>
                  </a:lnTo>
                  <a:lnTo>
                    <a:pt x="575977" y="346780"/>
                  </a:lnTo>
                  <a:lnTo>
                    <a:pt x="576090" y="352110"/>
                  </a:lnTo>
                  <a:lnTo>
                    <a:pt x="576203" y="353887"/>
                  </a:lnTo>
                  <a:lnTo>
                    <a:pt x="576315" y="352407"/>
                  </a:lnTo>
                  <a:lnTo>
                    <a:pt x="576428" y="354776"/>
                  </a:lnTo>
                  <a:lnTo>
                    <a:pt x="576541" y="355960"/>
                  </a:lnTo>
                  <a:lnTo>
                    <a:pt x="576654" y="352703"/>
                  </a:lnTo>
                  <a:lnTo>
                    <a:pt x="576767" y="351518"/>
                  </a:lnTo>
                  <a:lnTo>
                    <a:pt x="576879" y="353591"/>
                  </a:lnTo>
                  <a:lnTo>
                    <a:pt x="576992" y="351222"/>
                  </a:lnTo>
                  <a:lnTo>
                    <a:pt x="577105" y="347668"/>
                  </a:lnTo>
                  <a:lnTo>
                    <a:pt x="577218" y="348557"/>
                  </a:lnTo>
                  <a:lnTo>
                    <a:pt x="577331" y="348853"/>
                  </a:lnTo>
                  <a:lnTo>
                    <a:pt x="577443" y="348557"/>
                  </a:lnTo>
                  <a:lnTo>
                    <a:pt x="577556" y="346484"/>
                  </a:lnTo>
                  <a:lnTo>
                    <a:pt x="577669" y="347076"/>
                  </a:lnTo>
                  <a:lnTo>
                    <a:pt x="577782" y="345299"/>
                  </a:lnTo>
                  <a:lnTo>
                    <a:pt x="577894" y="347668"/>
                  </a:lnTo>
                  <a:lnTo>
                    <a:pt x="578007" y="350926"/>
                  </a:lnTo>
                  <a:lnTo>
                    <a:pt x="578120" y="347964"/>
                  </a:lnTo>
                  <a:lnTo>
                    <a:pt x="578233" y="346780"/>
                  </a:lnTo>
                  <a:lnTo>
                    <a:pt x="578346" y="350037"/>
                  </a:lnTo>
                  <a:lnTo>
                    <a:pt x="578458" y="351814"/>
                  </a:lnTo>
                  <a:lnTo>
                    <a:pt x="578571" y="347668"/>
                  </a:lnTo>
                  <a:lnTo>
                    <a:pt x="578684" y="346780"/>
                  </a:lnTo>
                  <a:lnTo>
                    <a:pt x="578797" y="350630"/>
                  </a:lnTo>
                  <a:lnTo>
                    <a:pt x="578909" y="349149"/>
                  </a:lnTo>
                  <a:lnTo>
                    <a:pt x="579022" y="350334"/>
                  </a:lnTo>
                  <a:lnTo>
                    <a:pt x="579135" y="353295"/>
                  </a:lnTo>
                  <a:lnTo>
                    <a:pt x="579248" y="352407"/>
                  </a:lnTo>
                  <a:lnTo>
                    <a:pt x="579361" y="351518"/>
                  </a:lnTo>
                  <a:lnTo>
                    <a:pt x="579473" y="357145"/>
                  </a:lnTo>
                  <a:lnTo>
                    <a:pt x="579586" y="359218"/>
                  </a:lnTo>
                  <a:lnTo>
                    <a:pt x="579699" y="358625"/>
                  </a:lnTo>
                  <a:lnTo>
                    <a:pt x="579812" y="363364"/>
                  </a:lnTo>
                  <a:lnTo>
                    <a:pt x="579924" y="368990"/>
                  </a:lnTo>
                  <a:lnTo>
                    <a:pt x="580037" y="368102"/>
                  </a:lnTo>
                  <a:lnTo>
                    <a:pt x="580150" y="370471"/>
                  </a:lnTo>
                  <a:lnTo>
                    <a:pt x="580263" y="376986"/>
                  </a:lnTo>
                  <a:lnTo>
                    <a:pt x="580376" y="375505"/>
                  </a:lnTo>
                  <a:lnTo>
                    <a:pt x="580488" y="375209"/>
                  </a:lnTo>
                  <a:lnTo>
                    <a:pt x="580601" y="382613"/>
                  </a:lnTo>
                  <a:lnTo>
                    <a:pt x="580714" y="384982"/>
                  </a:lnTo>
                  <a:lnTo>
                    <a:pt x="580827" y="382909"/>
                  </a:lnTo>
                  <a:lnTo>
                    <a:pt x="580940" y="388239"/>
                  </a:lnTo>
                  <a:lnTo>
                    <a:pt x="581052" y="393570"/>
                  </a:lnTo>
                  <a:lnTo>
                    <a:pt x="581165" y="389424"/>
                  </a:lnTo>
                  <a:lnTo>
                    <a:pt x="581278" y="389720"/>
                  </a:lnTo>
                  <a:lnTo>
                    <a:pt x="581391" y="398308"/>
                  </a:lnTo>
                  <a:lnTo>
                    <a:pt x="581503" y="401862"/>
                  </a:lnTo>
                  <a:lnTo>
                    <a:pt x="581616" y="397716"/>
                  </a:lnTo>
                  <a:lnTo>
                    <a:pt x="581729" y="398604"/>
                  </a:lnTo>
                  <a:lnTo>
                    <a:pt x="581842" y="403639"/>
                  </a:lnTo>
                  <a:lnTo>
                    <a:pt x="581955" y="403639"/>
                  </a:lnTo>
                  <a:lnTo>
                    <a:pt x="582067" y="406896"/>
                  </a:lnTo>
                  <a:lnTo>
                    <a:pt x="582180" y="410450"/>
                  </a:lnTo>
                  <a:lnTo>
                    <a:pt x="582293" y="406304"/>
                  </a:lnTo>
                  <a:lnTo>
                    <a:pt x="582406" y="405416"/>
                  </a:lnTo>
                  <a:lnTo>
                    <a:pt x="582518" y="414300"/>
                  </a:lnTo>
                  <a:lnTo>
                    <a:pt x="582631" y="412523"/>
                  </a:lnTo>
                  <a:lnTo>
                    <a:pt x="582744" y="407489"/>
                  </a:lnTo>
                  <a:lnTo>
                    <a:pt x="582857" y="411338"/>
                  </a:lnTo>
                  <a:lnTo>
                    <a:pt x="582970" y="413411"/>
                  </a:lnTo>
                  <a:lnTo>
                    <a:pt x="583082" y="410746"/>
                  </a:lnTo>
                  <a:lnTo>
                    <a:pt x="583195" y="413708"/>
                  </a:lnTo>
                  <a:lnTo>
                    <a:pt x="583308" y="417557"/>
                  </a:lnTo>
                  <a:lnTo>
                    <a:pt x="583421" y="413708"/>
                  </a:lnTo>
                  <a:lnTo>
                    <a:pt x="583534" y="411931"/>
                  </a:lnTo>
                  <a:lnTo>
                    <a:pt x="583646" y="419334"/>
                  </a:lnTo>
                  <a:lnTo>
                    <a:pt x="583759" y="418742"/>
                  </a:lnTo>
                  <a:lnTo>
                    <a:pt x="583872" y="416373"/>
                  </a:lnTo>
                  <a:lnTo>
                    <a:pt x="583985" y="419038"/>
                  </a:lnTo>
                  <a:lnTo>
                    <a:pt x="584097" y="420519"/>
                  </a:lnTo>
                  <a:lnTo>
                    <a:pt x="584210" y="419630"/>
                  </a:lnTo>
                  <a:lnTo>
                    <a:pt x="584323" y="423184"/>
                  </a:lnTo>
                  <a:lnTo>
                    <a:pt x="584436" y="426442"/>
                  </a:lnTo>
                  <a:lnTo>
                    <a:pt x="584549" y="422296"/>
                  </a:lnTo>
                  <a:lnTo>
                    <a:pt x="584661" y="419630"/>
                  </a:lnTo>
                  <a:lnTo>
                    <a:pt x="584774" y="426442"/>
                  </a:lnTo>
                  <a:lnTo>
                    <a:pt x="584887" y="425553"/>
                  </a:lnTo>
                  <a:lnTo>
                    <a:pt x="585000" y="424369"/>
                  </a:lnTo>
                  <a:lnTo>
                    <a:pt x="585112" y="427330"/>
                  </a:lnTo>
                  <a:lnTo>
                    <a:pt x="585225" y="426145"/>
                  </a:lnTo>
                  <a:lnTo>
                    <a:pt x="585338" y="423480"/>
                  </a:lnTo>
                  <a:lnTo>
                    <a:pt x="585451" y="427034"/>
                  </a:lnTo>
                  <a:lnTo>
                    <a:pt x="585564" y="430884"/>
                  </a:lnTo>
                  <a:lnTo>
                    <a:pt x="585676" y="425257"/>
                  </a:lnTo>
                  <a:lnTo>
                    <a:pt x="585789" y="426442"/>
                  </a:lnTo>
                  <a:lnTo>
                    <a:pt x="585902" y="429699"/>
                  </a:lnTo>
                  <a:lnTo>
                    <a:pt x="586015" y="425553"/>
                  </a:lnTo>
                  <a:lnTo>
                    <a:pt x="586127" y="424072"/>
                  </a:lnTo>
                  <a:lnTo>
                    <a:pt x="586240" y="425257"/>
                  </a:lnTo>
                  <a:lnTo>
                    <a:pt x="586353" y="424665"/>
                  </a:lnTo>
                  <a:lnTo>
                    <a:pt x="586466" y="421407"/>
                  </a:lnTo>
                  <a:lnTo>
                    <a:pt x="586579" y="424369"/>
                  </a:lnTo>
                  <a:lnTo>
                    <a:pt x="586691" y="424369"/>
                  </a:lnTo>
                  <a:lnTo>
                    <a:pt x="586804" y="421111"/>
                  </a:lnTo>
                  <a:lnTo>
                    <a:pt x="586917" y="420519"/>
                  </a:lnTo>
                  <a:lnTo>
                    <a:pt x="587030" y="423480"/>
                  </a:lnTo>
                  <a:lnTo>
                    <a:pt x="587143" y="421111"/>
                  </a:lnTo>
                  <a:lnTo>
                    <a:pt x="587255" y="419038"/>
                  </a:lnTo>
                  <a:lnTo>
                    <a:pt x="587368" y="422592"/>
                  </a:lnTo>
                  <a:lnTo>
                    <a:pt x="587481" y="419927"/>
                  </a:lnTo>
                  <a:lnTo>
                    <a:pt x="587594" y="417854"/>
                  </a:lnTo>
                  <a:lnTo>
                    <a:pt x="587706" y="421111"/>
                  </a:lnTo>
                  <a:lnTo>
                    <a:pt x="587819" y="423184"/>
                  </a:lnTo>
                  <a:lnTo>
                    <a:pt x="587932" y="419927"/>
                  </a:lnTo>
                  <a:lnTo>
                    <a:pt x="588045" y="421999"/>
                  </a:lnTo>
                  <a:lnTo>
                    <a:pt x="588158" y="423480"/>
                  </a:lnTo>
                  <a:lnTo>
                    <a:pt x="588270" y="420223"/>
                  </a:lnTo>
                  <a:lnTo>
                    <a:pt x="588383" y="418742"/>
                  </a:lnTo>
                  <a:lnTo>
                    <a:pt x="588496" y="419927"/>
                  </a:lnTo>
                  <a:lnTo>
                    <a:pt x="588609" y="416669"/>
                  </a:lnTo>
                  <a:lnTo>
                    <a:pt x="588721" y="412227"/>
                  </a:lnTo>
                  <a:lnTo>
                    <a:pt x="588834" y="413411"/>
                  </a:lnTo>
                  <a:lnTo>
                    <a:pt x="588947" y="414300"/>
                  </a:lnTo>
                  <a:lnTo>
                    <a:pt x="589060" y="407785"/>
                  </a:lnTo>
                  <a:lnTo>
                    <a:pt x="589173" y="406008"/>
                  </a:lnTo>
                  <a:lnTo>
                    <a:pt x="589285" y="408673"/>
                  </a:lnTo>
                  <a:lnTo>
                    <a:pt x="589398" y="407192"/>
                  </a:lnTo>
                  <a:lnTo>
                    <a:pt x="589511" y="404527"/>
                  </a:lnTo>
                  <a:lnTo>
                    <a:pt x="589624" y="405119"/>
                  </a:lnTo>
                  <a:lnTo>
                    <a:pt x="589737" y="406008"/>
                  </a:lnTo>
                  <a:lnTo>
                    <a:pt x="589849" y="401270"/>
                  </a:lnTo>
                  <a:lnTo>
                    <a:pt x="589962" y="402158"/>
                  </a:lnTo>
                  <a:lnTo>
                    <a:pt x="590075" y="402158"/>
                  </a:lnTo>
                  <a:lnTo>
                    <a:pt x="590188" y="397124"/>
                  </a:lnTo>
                  <a:lnTo>
                    <a:pt x="590300" y="395347"/>
                  </a:lnTo>
                  <a:lnTo>
                    <a:pt x="590413" y="398604"/>
                  </a:lnTo>
                  <a:lnTo>
                    <a:pt x="590526" y="395939"/>
                  </a:lnTo>
                  <a:lnTo>
                    <a:pt x="590639" y="392089"/>
                  </a:lnTo>
                  <a:lnTo>
                    <a:pt x="590752" y="393866"/>
                  </a:lnTo>
                  <a:lnTo>
                    <a:pt x="590864" y="393274"/>
                  </a:lnTo>
                  <a:lnTo>
                    <a:pt x="590977" y="387351"/>
                  </a:lnTo>
                  <a:lnTo>
                    <a:pt x="591090" y="389128"/>
                  </a:lnTo>
                  <a:lnTo>
                    <a:pt x="591203" y="390312"/>
                  </a:lnTo>
                  <a:lnTo>
                    <a:pt x="591315" y="385574"/>
                  </a:lnTo>
                  <a:lnTo>
                    <a:pt x="591428" y="381132"/>
                  </a:lnTo>
                  <a:lnTo>
                    <a:pt x="591541" y="383797"/>
                  </a:lnTo>
                  <a:lnTo>
                    <a:pt x="591654" y="381428"/>
                  </a:lnTo>
                  <a:lnTo>
                    <a:pt x="591767" y="377282"/>
                  </a:lnTo>
                  <a:lnTo>
                    <a:pt x="591879" y="380244"/>
                  </a:lnTo>
                  <a:lnTo>
                    <a:pt x="591992" y="378171"/>
                  </a:lnTo>
                  <a:lnTo>
                    <a:pt x="592105" y="372840"/>
                  </a:lnTo>
                  <a:lnTo>
                    <a:pt x="592218" y="374321"/>
                  </a:lnTo>
                  <a:lnTo>
                    <a:pt x="592331" y="376394"/>
                  </a:lnTo>
                  <a:lnTo>
                    <a:pt x="592443" y="371063"/>
                  </a:lnTo>
                  <a:lnTo>
                    <a:pt x="592556" y="368102"/>
                  </a:lnTo>
                  <a:lnTo>
                    <a:pt x="592669" y="372248"/>
                  </a:lnTo>
                  <a:lnTo>
                    <a:pt x="592782" y="368694"/>
                  </a:lnTo>
                  <a:lnTo>
                    <a:pt x="592894" y="365141"/>
                  </a:lnTo>
                  <a:lnTo>
                    <a:pt x="593007" y="367214"/>
                  </a:lnTo>
                  <a:lnTo>
                    <a:pt x="593120" y="367510"/>
                  </a:lnTo>
                  <a:lnTo>
                    <a:pt x="593233" y="362179"/>
                  </a:lnTo>
                  <a:lnTo>
                    <a:pt x="593346" y="364844"/>
                  </a:lnTo>
                  <a:lnTo>
                    <a:pt x="593458" y="369879"/>
                  </a:lnTo>
                  <a:lnTo>
                    <a:pt x="593571" y="364548"/>
                  </a:lnTo>
                  <a:lnTo>
                    <a:pt x="593684" y="366029"/>
                  </a:lnTo>
                  <a:lnTo>
                    <a:pt x="593797" y="373136"/>
                  </a:lnTo>
                  <a:lnTo>
                    <a:pt x="593909" y="371359"/>
                  </a:lnTo>
                  <a:lnTo>
                    <a:pt x="594022" y="366917"/>
                  </a:lnTo>
                  <a:lnTo>
                    <a:pt x="594135" y="369583"/>
                  </a:lnTo>
                  <a:lnTo>
                    <a:pt x="594248" y="370471"/>
                  </a:lnTo>
                  <a:lnTo>
                    <a:pt x="594361" y="365733"/>
                  </a:lnTo>
                  <a:lnTo>
                    <a:pt x="594473" y="367214"/>
                  </a:lnTo>
                  <a:lnTo>
                    <a:pt x="594586" y="367806"/>
                  </a:lnTo>
                  <a:lnTo>
                    <a:pt x="594699" y="363660"/>
                  </a:lnTo>
                  <a:lnTo>
                    <a:pt x="594812" y="363660"/>
                  </a:lnTo>
                  <a:lnTo>
                    <a:pt x="594924" y="368102"/>
                  </a:lnTo>
                  <a:lnTo>
                    <a:pt x="595037" y="364844"/>
                  </a:lnTo>
                  <a:lnTo>
                    <a:pt x="595150" y="360402"/>
                  </a:lnTo>
                  <a:lnTo>
                    <a:pt x="595263" y="364548"/>
                  </a:lnTo>
                  <a:lnTo>
                    <a:pt x="595376" y="365733"/>
                  </a:lnTo>
                  <a:lnTo>
                    <a:pt x="595488" y="362475"/>
                  </a:lnTo>
                  <a:lnTo>
                    <a:pt x="595601" y="362475"/>
                  </a:lnTo>
                  <a:lnTo>
                    <a:pt x="595714" y="363364"/>
                  </a:lnTo>
                  <a:lnTo>
                    <a:pt x="595827" y="361587"/>
                  </a:lnTo>
                  <a:lnTo>
                    <a:pt x="595940" y="360698"/>
                  </a:lnTo>
                  <a:lnTo>
                    <a:pt x="596052" y="363956"/>
                  </a:lnTo>
                  <a:lnTo>
                    <a:pt x="596165" y="360995"/>
                  </a:lnTo>
                  <a:lnTo>
                    <a:pt x="596278" y="359218"/>
                  </a:lnTo>
                  <a:lnTo>
                    <a:pt x="596391" y="363068"/>
                  </a:lnTo>
                  <a:lnTo>
                    <a:pt x="596503" y="365733"/>
                  </a:lnTo>
                  <a:lnTo>
                    <a:pt x="596616" y="362475"/>
                  </a:lnTo>
                  <a:lnTo>
                    <a:pt x="596729" y="364548"/>
                  </a:lnTo>
                  <a:lnTo>
                    <a:pt x="596842" y="367510"/>
                  </a:lnTo>
                  <a:lnTo>
                    <a:pt x="596955" y="366621"/>
                  </a:lnTo>
                  <a:lnTo>
                    <a:pt x="597067" y="366917"/>
                  </a:lnTo>
                  <a:lnTo>
                    <a:pt x="597180" y="371063"/>
                  </a:lnTo>
                  <a:lnTo>
                    <a:pt x="597293" y="368694"/>
                  </a:lnTo>
                  <a:lnTo>
                    <a:pt x="597406" y="367510"/>
                  </a:lnTo>
                  <a:lnTo>
                    <a:pt x="597518" y="369287"/>
                  </a:lnTo>
                  <a:lnTo>
                    <a:pt x="597631" y="370767"/>
                  </a:lnTo>
                  <a:lnTo>
                    <a:pt x="597744" y="368398"/>
                  </a:lnTo>
                  <a:lnTo>
                    <a:pt x="597857" y="369879"/>
                  </a:lnTo>
                  <a:lnTo>
                    <a:pt x="597970" y="373729"/>
                  </a:lnTo>
                  <a:lnTo>
                    <a:pt x="598082" y="372248"/>
                  </a:lnTo>
                  <a:lnTo>
                    <a:pt x="598195" y="375209"/>
                  </a:lnTo>
                  <a:lnTo>
                    <a:pt x="598308" y="377875"/>
                  </a:lnTo>
                  <a:lnTo>
                    <a:pt x="598421" y="376986"/>
                  </a:lnTo>
                  <a:lnTo>
                    <a:pt x="598534" y="375505"/>
                  </a:lnTo>
                  <a:lnTo>
                    <a:pt x="598646" y="379948"/>
                  </a:lnTo>
                  <a:lnTo>
                    <a:pt x="598759" y="381132"/>
                  </a:lnTo>
                  <a:lnTo>
                    <a:pt x="598872" y="377875"/>
                  </a:lnTo>
                  <a:lnTo>
                    <a:pt x="598985" y="382021"/>
                  </a:lnTo>
                  <a:lnTo>
                    <a:pt x="599097" y="383797"/>
                  </a:lnTo>
                  <a:lnTo>
                    <a:pt x="599210" y="383205"/>
                  </a:lnTo>
                  <a:lnTo>
                    <a:pt x="599323" y="383501"/>
                  </a:lnTo>
                  <a:lnTo>
                    <a:pt x="599436" y="389128"/>
                  </a:lnTo>
                  <a:lnTo>
                    <a:pt x="599549" y="384982"/>
                  </a:lnTo>
                  <a:lnTo>
                    <a:pt x="599661" y="384982"/>
                  </a:lnTo>
                  <a:lnTo>
                    <a:pt x="599774" y="390312"/>
                  </a:lnTo>
                  <a:lnTo>
                    <a:pt x="599887" y="391201"/>
                  </a:lnTo>
                  <a:lnTo>
                    <a:pt x="600000" y="387055"/>
                  </a:lnTo>
                  <a:lnTo>
                    <a:pt x="600112" y="389720"/>
                  </a:lnTo>
                  <a:lnTo>
                    <a:pt x="600225" y="395347"/>
                  </a:lnTo>
                  <a:lnTo>
                    <a:pt x="600338" y="392385"/>
                  </a:lnTo>
                  <a:lnTo>
                    <a:pt x="600451" y="391793"/>
                  </a:lnTo>
                  <a:lnTo>
                    <a:pt x="600564" y="396531"/>
                  </a:lnTo>
                  <a:lnTo>
                    <a:pt x="600676" y="395051"/>
                  </a:lnTo>
                  <a:lnTo>
                    <a:pt x="600789" y="393866"/>
                  </a:lnTo>
                  <a:lnTo>
                    <a:pt x="600902" y="398308"/>
                  </a:lnTo>
                  <a:lnTo>
                    <a:pt x="601015" y="399789"/>
                  </a:lnTo>
                  <a:lnTo>
                    <a:pt x="601128" y="398012"/>
                  </a:lnTo>
                  <a:lnTo>
                    <a:pt x="601240" y="401566"/>
                  </a:lnTo>
                  <a:lnTo>
                    <a:pt x="601353" y="406600"/>
                  </a:lnTo>
                  <a:lnTo>
                    <a:pt x="601466" y="403047"/>
                  </a:lnTo>
                  <a:lnTo>
                    <a:pt x="601579" y="404823"/>
                  </a:lnTo>
                  <a:lnTo>
                    <a:pt x="601691" y="410450"/>
                  </a:lnTo>
                  <a:lnTo>
                    <a:pt x="601804" y="412227"/>
                  </a:lnTo>
                  <a:lnTo>
                    <a:pt x="601917" y="408081"/>
                  </a:lnTo>
                  <a:lnTo>
                    <a:pt x="602030" y="411635"/>
                  </a:lnTo>
                  <a:lnTo>
                    <a:pt x="602143" y="415188"/>
                  </a:lnTo>
                  <a:lnTo>
                    <a:pt x="602255" y="412523"/>
                  </a:lnTo>
                  <a:lnTo>
                    <a:pt x="602368" y="414596"/>
                  </a:lnTo>
                  <a:lnTo>
                    <a:pt x="602481" y="416669"/>
                  </a:lnTo>
                  <a:lnTo>
                    <a:pt x="602594" y="415188"/>
                  </a:lnTo>
                  <a:lnTo>
                    <a:pt x="602706" y="414300"/>
                  </a:lnTo>
                  <a:lnTo>
                    <a:pt x="602819" y="417261"/>
                  </a:lnTo>
                  <a:lnTo>
                    <a:pt x="602932" y="416965"/>
                  </a:lnTo>
                  <a:lnTo>
                    <a:pt x="603045" y="412523"/>
                  </a:lnTo>
                  <a:lnTo>
                    <a:pt x="603158" y="414596"/>
                  </a:lnTo>
                  <a:lnTo>
                    <a:pt x="603270" y="415781"/>
                  </a:lnTo>
                  <a:lnTo>
                    <a:pt x="603383" y="414892"/>
                  </a:lnTo>
                  <a:lnTo>
                    <a:pt x="603496" y="415188"/>
                  </a:lnTo>
                  <a:lnTo>
                    <a:pt x="603609" y="416669"/>
                  </a:lnTo>
                  <a:lnTo>
                    <a:pt x="603721" y="415781"/>
                  </a:lnTo>
                  <a:lnTo>
                    <a:pt x="603834" y="415484"/>
                  </a:lnTo>
                  <a:lnTo>
                    <a:pt x="603947" y="417557"/>
                  </a:lnTo>
                  <a:lnTo>
                    <a:pt x="604060" y="411338"/>
                  </a:lnTo>
                  <a:lnTo>
                    <a:pt x="604173" y="410450"/>
                  </a:lnTo>
                  <a:lnTo>
                    <a:pt x="604285" y="414596"/>
                  </a:lnTo>
                  <a:lnTo>
                    <a:pt x="604398" y="415484"/>
                  </a:lnTo>
                  <a:lnTo>
                    <a:pt x="604511" y="413708"/>
                  </a:lnTo>
                  <a:lnTo>
                    <a:pt x="604624" y="415484"/>
                  </a:lnTo>
                  <a:lnTo>
                    <a:pt x="604737" y="418742"/>
                  </a:lnTo>
                  <a:lnTo>
                    <a:pt x="604849" y="416669"/>
                  </a:lnTo>
                  <a:lnTo>
                    <a:pt x="604962" y="418150"/>
                  </a:lnTo>
                  <a:lnTo>
                    <a:pt x="605075" y="421999"/>
                  </a:lnTo>
                  <a:lnTo>
                    <a:pt x="605188" y="420519"/>
                  </a:lnTo>
                  <a:lnTo>
                    <a:pt x="605300" y="419630"/>
                  </a:lnTo>
                  <a:lnTo>
                    <a:pt x="605413" y="421407"/>
                  </a:lnTo>
                  <a:lnTo>
                    <a:pt x="605526" y="421111"/>
                  </a:lnTo>
                  <a:lnTo>
                    <a:pt x="605639" y="414892"/>
                  </a:lnTo>
                  <a:lnTo>
                    <a:pt x="605752" y="415781"/>
                  </a:lnTo>
                  <a:lnTo>
                    <a:pt x="605864" y="416669"/>
                  </a:lnTo>
                  <a:lnTo>
                    <a:pt x="605977" y="412523"/>
                  </a:lnTo>
                  <a:lnTo>
                    <a:pt x="606090" y="411042"/>
                  </a:lnTo>
                  <a:lnTo>
                    <a:pt x="606203" y="414892"/>
                  </a:lnTo>
                  <a:lnTo>
                    <a:pt x="606315" y="412227"/>
                  </a:lnTo>
                  <a:lnTo>
                    <a:pt x="606428" y="410450"/>
                  </a:lnTo>
                  <a:lnTo>
                    <a:pt x="606541" y="413708"/>
                  </a:lnTo>
                  <a:lnTo>
                    <a:pt x="606654" y="414596"/>
                  </a:lnTo>
                  <a:lnTo>
                    <a:pt x="606767" y="410746"/>
                  </a:lnTo>
                  <a:lnTo>
                    <a:pt x="606879" y="411635"/>
                  </a:lnTo>
                  <a:lnTo>
                    <a:pt x="606992" y="414596"/>
                  </a:lnTo>
                  <a:lnTo>
                    <a:pt x="607105" y="410450"/>
                  </a:lnTo>
                  <a:lnTo>
                    <a:pt x="607218" y="408377"/>
                  </a:lnTo>
                  <a:lnTo>
                    <a:pt x="607331" y="411635"/>
                  </a:lnTo>
                  <a:lnTo>
                    <a:pt x="607443" y="408969"/>
                  </a:lnTo>
                  <a:lnTo>
                    <a:pt x="607556" y="407192"/>
                  </a:lnTo>
                  <a:lnTo>
                    <a:pt x="607669" y="409265"/>
                  </a:lnTo>
                  <a:lnTo>
                    <a:pt x="607782" y="407489"/>
                  </a:lnTo>
                  <a:lnTo>
                    <a:pt x="607894" y="402750"/>
                  </a:lnTo>
                  <a:lnTo>
                    <a:pt x="608007" y="402750"/>
                  </a:lnTo>
                  <a:lnTo>
                    <a:pt x="608120" y="406600"/>
                  </a:lnTo>
                  <a:lnTo>
                    <a:pt x="608233" y="403047"/>
                  </a:lnTo>
                  <a:lnTo>
                    <a:pt x="608346" y="398901"/>
                  </a:lnTo>
                  <a:lnTo>
                    <a:pt x="608458" y="402750"/>
                  </a:lnTo>
                  <a:lnTo>
                    <a:pt x="608571" y="401566"/>
                  </a:lnTo>
                  <a:lnTo>
                    <a:pt x="608684" y="398604"/>
                  </a:lnTo>
                  <a:lnTo>
                    <a:pt x="608797" y="399493"/>
                  </a:lnTo>
                  <a:lnTo>
                    <a:pt x="608909" y="402750"/>
                  </a:lnTo>
                  <a:lnTo>
                    <a:pt x="609022" y="396828"/>
                  </a:lnTo>
                  <a:lnTo>
                    <a:pt x="609135" y="396235"/>
                  </a:lnTo>
                  <a:lnTo>
                    <a:pt x="609248" y="398308"/>
                  </a:lnTo>
                  <a:lnTo>
                    <a:pt x="609361" y="393274"/>
                  </a:lnTo>
                  <a:lnTo>
                    <a:pt x="609473" y="391497"/>
                  </a:lnTo>
                  <a:lnTo>
                    <a:pt x="609586" y="391201"/>
                  </a:lnTo>
                  <a:lnTo>
                    <a:pt x="609699" y="389424"/>
                  </a:lnTo>
                  <a:lnTo>
                    <a:pt x="609812" y="384686"/>
                  </a:lnTo>
                  <a:lnTo>
                    <a:pt x="609924" y="386759"/>
                  </a:lnTo>
                  <a:lnTo>
                    <a:pt x="610037" y="385870"/>
                  </a:lnTo>
                  <a:lnTo>
                    <a:pt x="610150" y="380540"/>
                  </a:lnTo>
                  <a:lnTo>
                    <a:pt x="610263" y="381132"/>
                  </a:lnTo>
                  <a:lnTo>
                    <a:pt x="610376" y="380836"/>
                  </a:lnTo>
                  <a:lnTo>
                    <a:pt x="610488" y="377282"/>
                  </a:lnTo>
                  <a:lnTo>
                    <a:pt x="610601" y="376098"/>
                  </a:lnTo>
                  <a:lnTo>
                    <a:pt x="610714" y="378467"/>
                  </a:lnTo>
                  <a:lnTo>
                    <a:pt x="610827" y="376394"/>
                  </a:lnTo>
                  <a:lnTo>
                    <a:pt x="610940" y="371063"/>
                  </a:lnTo>
                  <a:lnTo>
                    <a:pt x="611052" y="374025"/>
                  </a:lnTo>
                  <a:lnTo>
                    <a:pt x="611165" y="372544"/>
                  </a:lnTo>
                  <a:lnTo>
                    <a:pt x="611278" y="368398"/>
                  </a:lnTo>
                  <a:lnTo>
                    <a:pt x="611391" y="368694"/>
                  </a:lnTo>
                  <a:lnTo>
                    <a:pt x="611503" y="371063"/>
                  </a:lnTo>
                  <a:lnTo>
                    <a:pt x="611616" y="367806"/>
                  </a:lnTo>
                  <a:lnTo>
                    <a:pt x="611729" y="367214"/>
                  </a:lnTo>
                  <a:lnTo>
                    <a:pt x="611842" y="371063"/>
                  </a:lnTo>
                  <a:lnTo>
                    <a:pt x="611955" y="367214"/>
                  </a:lnTo>
                  <a:lnTo>
                    <a:pt x="612067" y="364548"/>
                  </a:lnTo>
                  <a:lnTo>
                    <a:pt x="612180" y="367806"/>
                  </a:lnTo>
                  <a:lnTo>
                    <a:pt x="612293" y="367806"/>
                  </a:lnTo>
                  <a:lnTo>
                    <a:pt x="612406" y="363068"/>
                  </a:lnTo>
                  <a:lnTo>
                    <a:pt x="612518" y="364548"/>
                  </a:lnTo>
                  <a:lnTo>
                    <a:pt x="612631" y="367806"/>
                  </a:lnTo>
                  <a:lnTo>
                    <a:pt x="612744" y="364252"/>
                  </a:lnTo>
                  <a:lnTo>
                    <a:pt x="612857" y="361883"/>
                  </a:lnTo>
                  <a:lnTo>
                    <a:pt x="612970" y="363364"/>
                  </a:lnTo>
                  <a:lnTo>
                    <a:pt x="613082" y="362179"/>
                  </a:lnTo>
                  <a:lnTo>
                    <a:pt x="613195" y="359218"/>
                  </a:lnTo>
                  <a:lnTo>
                    <a:pt x="613308" y="361291"/>
                  </a:lnTo>
                  <a:lnTo>
                    <a:pt x="613421" y="361291"/>
                  </a:lnTo>
                  <a:lnTo>
                    <a:pt x="613534" y="356849"/>
                  </a:lnTo>
                  <a:lnTo>
                    <a:pt x="613646" y="360995"/>
                  </a:lnTo>
                  <a:lnTo>
                    <a:pt x="613759" y="362771"/>
                  </a:lnTo>
                  <a:lnTo>
                    <a:pt x="613872" y="359514"/>
                  </a:lnTo>
                  <a:lnTo>
                    <a:pt x="613985" y="356849"/>
                  </a:lnTo>
                  <a:lnTo>
                    <a:pt x="614097" y="360698"/>
                  </a:lnTo>
                  <a:lnTo>
                    <a:pt x="614210" y="359514"/>
                  </a:lnTo>
                  <a:lnTo>
                    <a:pt x="614323" y="356849"/>
                  </a:lnTo>
                  <a:lnTo>
                    <a:pt x="614436" y="358625"/>
                  </a:lnTo>
                  <a:lnTo>
                    <a:pt x="614549" y="358033"/>
                  </a:lnTo>
                  <a:lnTo>
                    <a:pt x="614661" y="357737"/>
                  </a:lnTo>
                  <a:lnTo>
                    <a:pt x="614774" y="359218"/>
                  </a:lnTo>
                  <a:lnTo>
                    <a:pt x="614887" y="360698"/>
                  </a:lnTo>
                  <a:lnTo>
                    <a:pt x="615000" y="359218"/>
                  </a:lnTo>
                  <a:lnTo>
                    <a:pt x="615112" y="357737"/>
                  </a:lnTo>
                  <a:lnTo>
                    <a:pt x="615225" y="360698"/>
                  </a:lnTo>
                  <a:lnTo>
                    <a:pt x="615338" y="358625"/>
                  </a:lnTo>
                  <a:lnTo>
                    <a:pt x="615451" y="356552"/>
                  </a:lnTo>
                  <a:lnTo>
                    <a:pt x="615564" y="359218"/>
                  </a:lnTo>
                  <a:lnTo>
                    <a:pt x="615676" y="360995"/>
                  </a:lnTo>
                  <a:lnTo>
                    <a:pt x="615789" y="358033"/>
                  </a:lnTo>
                  <a:lnTo>
                    <a:pt x="615902" y="359810"/>
                  </a:lnTo>
                  <a:lnTo>
                    <a:pt x="616015" y="363660"/>
                  </a:lnTo>
                  <a:lnTo>
                    <a:pt x="616128" y="361291"/>
                  </a:lnTo>
                  <a:lnTo>
                    <a:pt x="616240" y="360106"/>
                  </a:lnTo>
                  <a:lnTo>
                    <a:pt x="616353" y="365437"/>
                  </a:lnTo>
                  <a:lnTo>
                    <a:pt x="616466" y="366325"/>
                  </a:lnTo>
                  <a:lnTo>
                    <a:pt x="616579" y="365141"/>
                  </a:lnTo>
                  <a:lnTo>
                    <a:pt x="616691" y="367806"/>
                  </a:lnTo>
                  <a:lnTo>
                    <a:pt x="616804" y="371063"/>
                  </a:lnTo>
                  <a:lnTo>
                    <a:pt x="616917" y="371063"/>
                  </a:lnTo>
                  <a:lnTo>
                    <a:pt x="617030" y="374321"/>
                  </a:lnTo>
                  <a:lnTo>
                    <a:pt x="617143" y="378467"/>
                  </a:lnTo>
                  <a:lnTo>
                    <a:pt x="617255" y="376098"/>
                  </a:lnTo>
                  <a:lnTo>
                    <a:pt x="617368" y="378467"/>
                  </a:lnTo>
                  <a:lnTo>
                    <a:pt x="617481" y="385278"/>
                  </a:lnTo>
                  <a:lnTo>
                    <a:pt x="617594" y="385870"/>
                  </a:lnTo>
                  <a:lnTo>
                    <a:pt x="617706" y="384094"/>
                  </a:lnTo>
                  <a:lnTo>
                    <a:pt x="617819" y="388239"/>
                  </a:lnTo>
                  <a:lnTo>
                    <a:pt x="617932" y="391201"/>
                  </a:lnTo>
                  <a:lnTo>
                    <a:pt x="618045" y="390609"/>
                  </a:lnTo>
                  <a:lnTo>
                    <a:pt x="618158" y="391201"/>
                  </a:lnTo>
                  <a:lnTo>
                    <a:pt x="618270" y="396235"/>
                  </a:lnTo>
                  <a:lnTo>
                    <a:pt x="618383" y="395347"/>
                  </a:lnTo>
                  <a:lnTo>
                    <a:pt x="618496" y="395643"/>
                  </a:lnTo>
                  <a:lnTo>
                    <a:pt x="618609" y="400677"/>
                  </a:lnTo>
                  <a:lnTo>
                    <a:pt x="618721" y="400085"/>
                  </a:lnTo>
                  <a:lnTo>
                    <a:pt x="618834" y="396828"/>
                  </a:lnTo>
                  <a:lnTo>
                    <a:pt x="618947" y="402454"/>
                  </a:lnTo>
                  <a:lnTo>
                    <a:pt x="619060" y="407192"/>
                  </a:lnTo>
                  <a:lnTo>
                    <a:pt x="619173" y="403639"/>
                  </a:lnTo>
                  <a:lnTo>
                    <a:pt x="619285" y="405119"/>
                  </a:lnTo>
                  <a:lnTo>
                    <a:pt x="619398" y="410746"/>
                  </a:lnTo>
                  <a:lnTo>
                    <a:pt x="619511" y="410450"/>
                  </a:lnTo>
                  <a:lnTo>
                    <a:pt x="619624" y="408081"/>
                  </a:lnTo>
                  <a:lnTo>
                    <a:pt x="619737" y="411338"/>
                  </a:lnTo>
                  <a:lnTo>
                    <a:pt x="619849" y="411338"/>
                  </a:lnTo>
                  <a:lnTo>
                    <a:pt x="619962" y="411338"/>
                  </a:lnTo>
                  <a:lnTo>
                    <a:pt x="620075" y="414596"/>
                  </a:lnTo>
                  <a:lnTo>
                    <a:pt x="620188" y="416373"/>
                  </a:lnTo>
                  <a:lnTo>
                    <a:pt x="620300" y="413708"/>
                  </a:lnTo>
                  <a:lnTo>
                    <a:pt x="620413" y="414596"/>
                  </a:lnTo>
                  <a:lnTo>
                    <a:pt x="620526" y="417854"/>
                  </a:lnTo>
                  <a:lnTo>
                    <a:pt x="620639" y="412523"/>
                  </a:lnTo>
                  <a:lnTo>
                    <a:pt x="620752" y="411338"/>
                  </a:lnTo>
                  <a:lnTo>
                    <a:pt x="620864" y="415781"/>
                  </a:lnTo>
                  <a:lnTo>
                    <a:pt x="620977" y="416965"/>
                  </a:lnTo>
                  <a:lnTo>
                    <a:pt x="621090" y="413115"/>
                  </a:lnTo>
                  <a:lnTo>
                    <a:pt x="621203" y="417261"/>
                  </a:lnTo>
                  <a:lnTo>
                    <a:pt x="621315" y="420519"/>
                  </a:lnTo>
                  <a:lnTo>
                    <a:pt x="621428" y="418446"/>
                  </a:lnTo>
                  <a:lnTo>
                    <a:pt x="621541" y="422296"/>
                  </a:lnTo>
                  <a:lnTo>
                    <a:pt x="621654" y="426145"/>
                  </a:lnTo>
                  <a:lnTo>
                    <a:pt x="621767" y="423776"/>
                  </a:lnTo>
                  <a:lnTo>
                    <a:pt x="621879" y="422296"/>
                  </a:lnTo>
                  <a:lnTo>
                    <a:pt x="621992" y="427330"/>
                  </a:lnTo>
                  <a:lnTo>
                    <a:pt x="622105" y="424369"/>
                  </a:lnTo>
                  <a:lnTo>
                    <a:pt x="622218" y="421999"/>
                  </a:lnTo>
                  <a:lnTo>
                    <a:pt x="622331" y="426738"/>
                  </a:lnTo>
                  <a:lnTo>
                    <a:pt x="622443" y="428811"/>
                  </a:lnTo>
                  <a:lnTo>
                    <a:pt x="622556" y="424369"/>
                  </a:lnTo>
                  <a:lnTo>
                    <a:pt x="622669" y="423776"/>
                  </a:lnTo>
                  <a:lnTo>
                    <a:pt x="622782" y="428515"/>
                  </a:lnTo>
                  <a:lnTo>
                    <a:pt x="622894" y="424369"/>
                  </a:lnTo>
                  <a:lnTo>
                    <a:pt x="623007" y="425553"/>
                  </a:lnTo>
                  <a:lnTo>
                    <a:pt x="623120" y="429107"/>
                  </a:lnTo>
                  <a:lnTo>
                    <a:pt x="623233" y="426738"/>
                  </a:lnTo>
                  <a:lnTo>
                    <a:pt x="623346" y="424961"/>
                  </a:lnTo>
                  <a:lnTo>
                    <a:pt x="623458" y="428515"/>
                  </a:lnTo>
                  <a:lnTo>
                    <a:pt x="623571" y="429403"/>
                  </a:lnTo>
                  <a:lnTo>
                    <a:pt x="623684" y="422296"/>
                  </a:lnTo>
                  <a:lnTo>
                    <a:pt x="623797" y="423480"/>
                  </a:lnTo>
                  <a:lnTo>
                    <a:pt x="623909" y="424665"/>
                  </a:lnTo>
                  <a:lnTo>
                    <a:pt x="624022" y="422296"/>
                  </a:lnTo>
                  <a:lnTo>
                    <a:pt x="624135" y="421703"/>
                  </a:lnTo>
                  <a:lnTo>
                    <a:pt x="624248" y="425257"/>
                  </a:lnTo>
                  <a:lnTo>
                    <a:pt x="624361" y="423184"/>
                  </a:lnTo>
                  <a:lnTo>
                    <a:pt x="624473" y="421407"/>
                  </a:lnTo>
                  <a:lnTo>
                    <a:pt x="624586" y="425257"/>
                  </a:lnTo>
                  <a:lnTo>
                    <a:pt x="624699" y="425257"/>
                  </a:lnTo>
                  <a:lnTo>
                    <a:pt x="624812" y="421999"/>
                  </a:lnTo>
                  <a:lnTo>
                    <a:pt x="624925" y="421703"/>
                  </a:lnTo>
                  <a:lnTo>
                    <a:pt x="625037" y="424072"/>
                  </a:lnTo>
                  <a:lnTo>
                    <a:pt x="625150" y="422592"/>
                  </a:lnTo>
                  <a:lnTo>
                    <a:pt x="625263" y="420223"/>
                  </a:lnTo>
                  <a:lnTo>
                    <a:pt x="625376" y="421407"/>
                  </a:lnTo>
                  <a:lnTo>
                    <a:pt x="625488" y="419038"/>
                  </a:lnTo>
                  <a:lnTo>
                    <a:pt x="625601" y="417854"/>
                  </a:lnTo>
                  <a:lnTo>
                    <a:pt x="625714" y="421999"/>
                  </a:lnTo>
                  <a:lnTo>
                    <a:pt x="625827" y="421999"/>
                  </a:lnTo>
                  <a:lnTo>
                    <a:pt x="625940" y="416669"/>
                  </a:lnTo>
                  <a:lnTo>
                    <a:pt x="626052" y="415188"/>
                  </a:lnTo>
                  <a:lnTo>
                    <a:pt x="626165" y="419927"/>
                  </a:lnTo>
                  <a:lnTo>
                    <a:pt x="626278" y="416669"/>
                  </a:lnTo>
                  <a:lnTo>
                    <a:pt x="626391" y="412523"/>
                  </a:lnTo>
                  <a:lnTo>
                    <a:pt x="626503" y="412523"/>
                  </a:lnTo>
                  <a:lnTo>
                    <a:pt x="626616" y="409265"/>
                  </a:lnTo>
                  <a:lnTo>
                    <a:pt x="626729" y="407192"/>
                  </a:lnTo>
                  <a:lnTo>
                    <a:pt x="626842" y="406304"/>
                  </a:lnTo>
                  <a:lnTo>
                    <a:pt x="626955" y="405119"/>
                  </a:lnTo>
                  <a:lnTo>
                    <a:pt x="627067" y="399197"/>
                  </a:lnTo>
                  <a:lnTo>
                    <a:pt x="627180" y="400677"/>
                  </a:lnTo>
                  <a:lnTo>
                    <a:pt x="627293" y="400381"/>
                  </a:lnTo>
                  <a:lnTo>
                    <a:pt x="627406" y="393866"/>
                  </a:lnTo>
                  <a:lnTo>
                    <a:pt x="627518" y="392385"/>
                  </a:lnTo>
                  <a:lnTo>
                    <a:pt x="627631" y="394162"/>
                  </a:lnTo>
                  <a:lnTo>
                    <a:pt x="627744" y="391201"/>
                  </a:lnTo>
                  <a:lnTo>
                    <a:pt x="627857" y="385870"/>
                  </a:lnTo>
                  <a:lnTo>
                    <a:pt x="627970" y="387943"/>
                  </a:lnTo>
                  <a:lnTo>
                    <a:pt x="628082" y="391201"/>
                  </a:lnTo>
                  <a:lnTo>
                    <a:pt x="628195" y="384390"/>
                  </a:lnTo>
                  <a:lnTo>
                    <a:pt x="628308" y="383501"/>
                  </a:lnTo>
                  <a:lnTo>
                    <a:pt x="628421" y="384982"/>
                  </a:lnTo>
                  <a:lnTo>
                    <a:pt x="628534" y="383797"/>
                  </a:lnTo>
                  <a:lnTo>
                    <a:pt x="628646" y="379651"/>
                  </a:lnTo>
                  <a:lnTo>
                    <a:pt x="628759" y="380540"/>
                  </a:lnTo>
                  <a:lnTo>
                    <a:pt x="628872" y="381724"/>
                  </a:lnTo>
                  <a:lnTo>
                    <a:pt x="628985" y="377282"/>
                  </a:lnTo>
                  <a:lnTo>
                    <a:pt x="629097" y="378467"/>
                  </a:lnTo>
                  <a:lnTo>
                    <a:pt x="629210" y="377578"/>
                  </a:lnTo>
                  <a:lnTo>
                    <a:pt x="629323" y="372840"/>
                  </a:lnTo>
                  <a:lnTo>
                    <a:pt x="629436" y="373136"/>
                  </a:lnTo>
                  <a:lnTo>
                    <a:pt x="629549" y="376098"/>
                  </a:lnTo>
                  <a:lnTo>
                    <a:pt x="629661" y="373136"/>
                  </a:lnTo>
                  <a:lnTo>
                    <a:pt x="629774" y="367806"/>
                  </a:lnTo>
                  <a:lnTo>
                    <a:pt x="629887" y="376098"/>
                  </a:lnTo>
                  <a:lnTo>
                    <a:pt x="630000" y="374025"/>
                  </a:lnTo>
                  <a:lnTo>
                    <a:pt x="630112" y="367806"/>
                  </a:lnTo>
                  <a:lnTo>
                    <a:pt x="630225" y="368694"/>
                  </a:lnTo>
                  <a:lnTo>
                    <a:pt x="630338" y="372248"/>
                  </a:lnTo>
                  <a:lnTo>
                    <a:pt x="630451" y="370175"/>
                  </a:lnTo>
                  <a:lnTo>
                    <a:pt x="630564" y="364548"/>
                  </a:lnTo>
                  <a:lnTo>
                    <a:pt x="630676" y="368398"/>
                  </a:lnTo>
                  <a:lnTo>
                    <a:pt x="630789" y="364844"/>
                  </a:lnTo>
                  <a:lnTo>
                    <a:pt x="630902" y="364844"/>
                  </a:lnTo>
                  <a:lnTo>
                    <a:pt x="631015" y="367214"/>
                  </a:lnTo>
                  <a:lnTo>
                    <a:pt x="631128" y="366029"/>
                  </a:lnTo>
                  <a:lnTo>
                    <a:pt x="631240" y="362475"/>
                  </a:lnTo>
                  <a:lnTo>
                    <a:pt x="631353" y="364548"/>
                  </a:lnTo>
                  <a:lnTo>
                    <a:pt x="631466" y="368102"/>
                  </a:lnTo>
                  <a:lnTo>
                    <a:pt x="631579" y="362179"/>
                  </a:lnTo>
                  <a:lnTo>
                    <a:pt x="631691" y="360995"/>
                  </a:lnTo>
                  <a:lnTo>
                    <a:pt x="631804" y="365437"/>
                  </a:lnTo>
                  <a:lnTo>
                    <a:pt x="631917" y="363660"/>
                  </a:lnTo>
                  <a:lnTo>
                    <a:pt x="632030" y="364548"/>
                  </a:lnTo>
                  <a:lnTo>
                    <a:pt x="632143" y="366917"/>
                  </a:lnTo>
                  <a:lnTo>
                    <a:pt x="632255" y="366029"/>
                  </a:lnTo>
                  <a:lnTo>
                    <a:pt x="632368" y="364548"/>
                  </a:lnTo>
                  <a:lnTo>
                    <a:pt x="632481" y="369287"/>
                  </a:lnTo>
                  <a:lnTo>
                    <a:pt x="632594" y="371063"/>
                  </a:lnTo>
                  <a:lnTo>
                    <a:pt x="632706" y="367806"/>
                  </a:lnTo>
                  <a:lnTo>
                    <a:pt x="632819" y="366917"/>
                  </a:lnTo>
                  <a:lnTo>
                    <a:pt x="632932" y="369583"/>
                  </a:lnTo>
                  <a:lnTo>
                    <a:pt x="633045" y="366029"/>
                  </a:lnTo>
                  <a:lnTo>
                    <a:pt x="633158" y="364548"/>
                  </a:lnTo>
                  <a:lnTo>
                    <a:pt x="633270" y="366029"/>
                  </a:lnTo>
                  <a:lnTo>
                    <a:pt x="633383" y="364844"/>
                  </a:lnTo>
                  <a:lnTo>
                    <a:pt x="633496" y="362475"/>
                  </a:lnTo>
                  <a:lnTo>
                    <a:pt x="633609" y="365733"/>
                  </a:lnTo>
                  <a:lnTo>
                    <a:pt x="633721" y="366325"/>
                  </a:lnTo>
                  <a:lnTo>
                    <a:pt x="633834" y="362475"/>
                  </a:lnTo>
                  <a:lnTo>
                    <a:pt x="633947" y="365437"/>
                  </a:lnTo>
                  <a:lnTo>
                    <a:pt x="634060" y="368694"/>
                  </a:lnTo>
                  <a:lnTo>
                    <a:pt x="634173" y="366029"/>
                  </a:lnTo>
                  <a:lnTo>
                    <a:pt x="634285" y="365437"/>
                  </a:lnTo>
                  <a:lnTo>
                    <a:pt x="634398" y="369879"/>
                  </a:lnTo>
                  <a:lnTo>
                    <a:pt x="634511" y="369287"/>
                  </a:lnTo>
                  <a:lnTo>
                    <a:pt x="634624" y="366621"/>
                  </a:lnTo>
                  <a:lnTo>
                    <a:pt x="634737" y="369583"/>
                  </a:lnTo>
                  <a:lnTo>
                    <a:pt x="634849" y="371656"/>
                  </a:lnTo>
                  <a:lnTo>
                    <a:pt x="634962" y="369287"/>
                  </a:lnTo>
                  <a:lnTo>
                    <a:pt x="635075" y="370767"/>
                  </a:lnTo>
                  <a:lnTo>
                    <a:pt x="635188" y="374617"/>
                  </a:lnTo>
                  <a:lnTo>
                    <a:pt x="635300" y="371063"/>
                  </a:lnTo>
                  <a:lnTo>
                    <a:pt x="635413" y="371063"/>
                  </a:lnTo>
                  <a:lnTo>
                    <a:pt x="635526" y="375209"/>
                  </a:lnTo>
                  <a:lnTo>
                    <a:pt x="635639" y="375802"/>
                  </a:lnTo>
                  <a:lnTo>
                    <a:pt x="635752" y="373432"/>
                  </a:lnTo>
                  <a:lnTo>
                    <a:pt x="635864" y="378171"/>
                  </a:lnTo>
                  <a:lnTo>
                    <a:pt x="635977" y="380836"/>
                  </a:lnTo>
                  <a:lnTo>
                    <a:pt x="636090" y="377282"/>
                  </a:lnTo>
                  <a:lnTo>
                    <a:pt x="636203" y="379948"/>
                  </a:lnTo>
                  <a:lnTo>
                    <a:pt x="636315" y="384982"/>
                  </a:lnTo>
                  <a:lnTo>
                    <a:pt x="636428" y="382613"/>
                  </a:lnTo>
                  <a:lnTo>
                    <a:pt x="636541" y="381428"/>
                  </a:lnTo>
                  <a:lnTo>
                    <a:pt x="636654" y="386167"/>
                  </a:lnTo>
                  <a:lnTo>
                    <a:pt x="636767" y="387943"/>
                  </a:lnTo>
                  <a:lnTo>
                    <a:pt x="636879" y="384686"/>
                  </a:lnTo>
                  <a:lnTo>
                    <a:pt x="636992" y="387351"/>
                  </a:lnTo>
                  <a:lnTo>
                    <a:pt x="637105" y="388239"/>
                  </a:lnTo>
                  <a:lnTo>
                    <a:pt x="637218" y="388536"/>
                  </a:lnTo>
                  <a:lnTo>
                    <a:pt x="637331" y="390609"/>
                  </a:lnTo>
                  <a:lnTo>
                    <a:pt x="637443" y="394162"/>
                  </a:lnTo>
                  <a:lnTo>
                    <a:pt x="637556" y="391497"/>
                  </a:lnTo>
                  <a:lnTo>
                    <a:pt x="637669" y="391497"/>
                  </a:lnTo>
                  <a:lnTo>
                    <a:pt x="637782" y="397420"/>
                  </a:lnTo>
                  <a:lnTo>
                    <a:pt x="637894" y="397716"/>
                  </a:lnTo>
                  <a:lnTo>
                    <a:pt x="638007" y="396531"/>
                  </a:lnTo>
                  <a:lnTo>
                    <a:pt x="638120" y="399197"/>
                  </a:lnTo>
                  <a:lnTo>
                    <a:pt x="638233" y="402750"/>
                  </a:lnTo>
                  <a:lnTo>
                    <a:pt x="638346" y="400677"/>
                  </a:lnTo>
                  <a:lnTo>
                    <a:pt x="638458" y="401862"/>
                  </a:lnTo>
                  <a:lnTo>
                    <a:pt x="638571" y="404527"/>
                  </a:lnTo>
                  <a:lnTo>
                    <a:pt x="638684" y="403047"/>
                  </a:lnTo>
                  <a:lnTo>
                    <a:pt x="638797" y="402750"/>
                  </a:lnTo>
                  <a:lnTo>
                    <a:pt x="638909" y="405416"/>
                  </a:lnTo>
                  <a:lnTo>
                    <a:pt x="639022" y="403639"/>
                  </a:lnTo>
                  <a:lnTo>
                    <a:pt x="639135" y="401566"/>
                  </a:lnTo>
                  <a:lnTo>
                    <a:pt x="639248" y="405119"/>
                  </a:lnTo>
                  <a:lnTo>
                    <a:pt x="639361" y="406600"/>
                  </a:lnTo>
                  <a:lnTo>
                    <a:pt x="639473" y="403639"/>
                  </a:lnTo>
                  <a:lnTo>
                    <a:pt x="639586" y="405416"/>
                  </a:lnTo>
                  <a:lnTo>
                    <a:pt x="639699" y="408377"/>
                  </a:lnTo>
                  <a:lnTo>
                    <a:pt x="639812" y="405119"/>
                  </a:lnTo>
                  <a:lnTo>
                    <a:pt x="639925" y="406008"/>
                  </a:lnTo>
                  <a:lnTo>
                    <a:pt x="640037" y="410450"/>
                  </a:lnTo>
                  <a:lnTo>
                    <a:pt x="640150" y="409562"/>
                  </a:lnTo>
                  <a:lnTo>
                    <a:pt x="640263" y="407489"/>
                  </a:lnTo>
                  <a:lnTo>
                    <a:pt x="640376" y="411931"/>
                  </a:lnTo>
                  <a:lnTo>
                    <a:pt x="640488" y="413708"/>
                  </a:lnTo>
                  <a:lnTo>
                    <a:pt x="640601" y="409265"/>
                  </a:lnTo>
                  <a:lnTo>
                    <a:pt x="640714" y="409858"/>
                  </a:lnTo>
                  <a:lnTo>
                    <a:pt x="640827" y="414596"/>
                  </a:lnTo>
                  <a:lnTo>
                    <a:pt x="640940" y="412227"/>
                  </a:lnTo>
                  <a:lnTo>
                    <a:pt x="641052" y="410450"/>
                  </a:lnTo>
                  <a:lnTo>
                    <a:pt x="641165" y="414596"/>
                  </a:lnTo>
                  <a:lnTo>
                    <a:pt x="641278" y="415781"/>
                  </a:lnTo>
                  <a:lnTo>
                    <a:pt x="641391" y="411338"/>
                  </a:lnTo>
                  <a:lnTo>
                    <a:pt x="641503" y="413708"/>
                  </a:lnTo>
                  <a:lnTo>
                    <a:pt x="641616" y="413411"/>
                  </a:lnTo>
                  <a:lnTo>
                    <a:pt x="641729" y="411338"/>
                  </a:lnTo>
                  <a:lnTo>
                    <a:pt x="641842" y="409562"/>
                  </a:lnTo>
                  <a:lnTo>
                    <a:pt x="641955" y="411338"/>
                  </a:lnTo>
                  <a:lnTo>
                    <a:pt x="642067" y="407785"/>
                  </a:lnTo>
                  <a:lnTo>
                    <a:pt x="642180" y="407192"/>
                  </a:lnTo>
                  <a:lnTo>
                    <a:pt x="642293" y="410746"/>
                  </a:lnTo>
                  <a:lnTo>
                    <a:pt x="642406" y="410450"/>
                  </a:lnTo>
                  <a:lnTo>
                    <a:pt x="642518" y="407489"/>
                  </a:lnTo>
                  <a:lnTo>
                    <a:pt x="642631" y="410154"/>
                  </a:lnTo>
                  <a:lnTo>
                    <a:pt x="642744" y="414004"/>
                  </a:lnTo>
                  <a:lnTo>
                    <a:pt x="642857" y="410154"/>
                  </a:lnTo>
                  <a:lnTo>
                    <a:pt x="642970" y="409265"/>
                  </a:lnTo>
                  <a:lnTo>
                    <a:pt x="643082" y="411931"/>
                  </a:lnTo>
                  <a:lnTo>
                    <a:pt x="643195" y="409562"/>
                  </a:lnTo>
                  <a:lnTo>
                    <a:pt x="643308" y="407785"/>
                  </a:lnTo>
                  <a:lnTo>
                    <a:pt x="643421" y="407489"/>
                  </a:lnTo>
                  <a:lnTo>
                    <a:pt x="643534" y="407192"/>
                  </a:lnTo>
                  <a:lnTo>
                    <a:pt x="643646" y="403935"/>
                  </a:lnTo>
                  <a:lnTo>
                    <a:pt x="643759" y="404527"/>
                  </a:lnTo>
                  <a:lnTo>
                    <a:pt x="643872" y="405416"/>
                  </a:lnTo>
                  <a:lnTo>
                    <a:pt x="643985" y="401270"/>
                  </a:lnTo>
                  <a:lnTo>
                    <a:pt x="644097" y="402158"/>
                  </a:lnTo>
                  <a:lnTo>
                    <a:pt x="644210" y="403343"/>
                  </a:lnTo>
                  <a:lnTo>
                    <a:pt x="644323" y="401862"/>
                  </a:lnTo>
                  <a:lnTo>
                    <a:pt x="644436" y="399789"/>
                  </a:lnTo>
                  <a:lnTo>
                    <a:pt x="644549" y="403935"/>
                  </a:lnTo>
                  <a:lnTo>
                    <a:pt x="644661" y="403047"/>
                  </a:lnTo>
                  <a:lnTo>
                    <a:pt x="644774" y="399493"/>
                  </a:lnTo>
                  <a:lnTo>
                    <a:pt x="644887" y="400677"/>
                  </a:lnTo>
                  <a:lnTo>
                    <a:pt x="645000" y="400974"/>
                  </a:lnTo>
                  <a:lnTo>
                    <a:pt x="645112" y="396828"/>
                  </a:lnTo>
                  <a:lnTo>
                    <a:pt x="645225" y="395939"/>
                  </a:lnTo>
                  <a:lnTo>
                    <a:pt x="645338" y="398604"/>
                  </a:lnTo>
                  <a:lnTo>
                    <a:pt x="645451" y="395051"/>
                  </a:lnTo>
                  <a:lnTo>
                    <a:pt x="645564" y="392978"/>
                  </a:lnTo>
                  <a:lnTo>
                    <a:pt x="645676" y="396531"/>
                  </a:lnTo>
                  <a:lnTo>
                    <a:pt x="645789" y="394755"/>
                  </a:lnTo>
                  <a:lnTo>
                    <a:pt x="645902" y="390312"/>
                  </a:lnTo>
                  <a:lnTo>
                    <a:pt x="646015" y="393570"/>
                  </a:lnTo>
                  <a:lnTo>
                    <a:pt x="646128" y="394162"/>
                  </a:lnTo>
                  <a:lnTo>
                    <a:pt x="646240" y="388832"/>
                  </a:lnTo>
                  <a:lnTo>
                    <a:pt x="646353" y="388536"/>
                  </a:lnTo>
                  <a:lnTo>
                    <a:pt x="646466" y="392089"/>
                  </a:lnTo>
                  <a:lnTo>
                    <a:pt x="646579" y="387943"/>
                  </a:lnTo>
                  <a:lnTo>
                    <a:pt x="646691" y="384982"/>
                  </a:lnTo>
                  <a:lnTo>
                    <a:pt x="646804" y="386759"/>
                  </a:lnTo>
                  <a:lnTo>
                    <a:pt x="646917" y="386463"/>
                  </a:lnTo>
                  <a:lnTo>
                    <a:pt x="647030" y="382613"/>
                  </a:lnTo>
                  <a:lnTo>
                    <a:pt x="647143" y="383797"/>
                  </a:lnTo>
                  <a:lnTo>
                    <a:pt x="647255" y="384982"/>
                  </a:lnTo>
                  <a:lnTo>
                    <a:pt x="647368" y="379355"/>
                  </a:lnTo>
                  <a:lnTo>
                    <a:pt x="647481" y="380540"/>
                  </a:lnTo>
                  <a:lnTo>
                    <a:pt x="647594" y="383797"/>
                  </a:lnTo>
                  <a:lnTo>
                    <a:pt x="647706" y="382613"/>
                  </a:lnTo>
                  <a:lnTo>
                    <a:pt x="647819" y="379059"/>
                  </a:lnTo>
                  <a:lnTo>
                    <a:pt x="647932" y="382909"/>
                  </a:lnTo>
                  <a:lnTo>
                    <a:pt x="648045" y="382613"/>
                  </a:lnTo>
                  <a:lnTo>
                    <a:pt x="648158" y="378763"/>
                  </a:lnTo>
                  <a:lnTo>
                    <a:pt x="648270" y="379948"/>
                  </a:lnTo>
                  <a:lnTo>
                    <a:pt x="648383" y="381724"/>
                  </a:lnTo>
                  <a:lnTo>
                    <a:pt x="648496" y="377282"/>
                  </a:lnTo>
                  <a:lnTo>
                    <a:pt x="648609" y="376394"/>
                  </a:lnTo>
                  <a:lnTo>
                    <a:pt x="648722" y="380540"/>
                  </a:lnTo>
                  <a:lnTo>
                    <a:pt x="648834" y="377282"/>
                  </a:lnTo>
                  <a:lnTo>
                    <a:pt x="648947" y="376394"/>
                  </a:lnTo>
                  <a:lnTo>
                    <a:pt x="649060" y="377875"/>
                  </a:lnTo>
                  <a:lnTo>
                    <a:pt x="649173" y="375802"/>
                  </a:lnTo>
                  <a:lnTo>
                    <a:pt x="649285" y="373136"/>
                  </a:lnTo>
                  <a:lnTo>
                    <a:pt x="649398" y="375209"/>
                  </a:lnTo>
                  <a:lnTo>
                    <a:pt x="649511" y="375802"/>
                  </a:lnTo>
                  <a:lnTo>
                    <a:pt x="649624" y="371952"/>
                  </a:lnTo>
                  <a:lnTo>
                    <a:pt x="649737" y="371656"/>
                  </a:lnTo>
                  <a:lnTo>
                    <a:pt x="649849" y="375209"/>
                  </a:lnTo>
                  <a:lnTo>
                    <a:pt x="649962" y="372248"/>
                  </a:lnTo>
                  <a:lnTo>
                    <a:pt x="650075" y="371063"/>
                  </a:lnTo>
                  <a:lnTo>
                    <a:pt x="650188" y="373432"/>
                  </a:lnTo>
                  <a:lnTo>
                    <a:pt x="650300" y="371656"/>
                  </a:lnTo>
                  <a:lnTo>
                    <a:pt x="650413" y="370767"/>
                  </a:lnTo>
                  <a:lnTo>
                    <a:pt x="650526" y="373136"/>
                  </a:lnTo>
                  <a:lnTo>
                    <a:pt x="650639" y="374321"/>
                  </a:lnTo>
                  <a:lnTo>
                    <a:pt x="650752" y="371656"/>
                  </a:lnTo>
                  <a:lnTo>
                    <a:pt x="650864" y="373136"/>
                  </a:lnTo>
                  <a:lnTo>
                    <a:pt x="650977" y="376394"/>
                  </a:lnTo>
                  <a:lnTo>
                    <a:pt x="651090" y="372248"/>
                  </a:lnTo>
                  <a:lnTo>
                    <a:pt x="651203" y="375209"/>
                  </a:lnTo>
                  <a:lnTo>
                    <a:pt x="651315" y="377282"/>
                  </a:lnTo>
                  <a:lnTo>
                    <a:pt x="651428" y="375802"/>
                  </a:lnTo>
                  <a:lnTo>
                    <a:pt x="651541" y="373136"/>
                  </a:lnTo>
                  <a:lnTo>
                    <a:pt x="651654" y="377282"/>
                  </a:lnTo>
                  <a:lnTo>
                    <a:pt x="651767" y="378171"/>
                  </a:lnTo>
                  <a:lnTo>
                    <a:pt x="651879" y="374025"/>
                  </a:lnTo>
                  <a:lnTo>
                    <a:pt x="651992" y="377282"/>
                  </a:lnTo>
                  <a:lnTo>
                    <a:pt x="652105" y="378763"/>
                  </a:lnTo>
                  <a:lnTo>
                    <a:pt x="652218" y="376690"/>
                  </a:lnTo>
                  <a:lnTo>
                    <a:pt x="652331" y="374617"/>
                  </a:lnTo>
                  <a:lnTo>
                    <a:pt x="652443" y="379651"/>
                  </a:lnTo>
                  <a:lnTo>
                    <a:pt x="652556" y="379059"/>
                  </a:lnTo>
                  <a:lnTo>
                    <a:pt x="652669" y="375505"/>
                  </a:lnTo>
                  <a:lnTo>
                    <a:pt x="652782" y="378171"/>
                  </a:lnTo>
                  <a:lnTo>
                    <a:pt x="652894" y="379059"/>
                  </a:lnTo>
                  <a:lnTo>
                    <a:pt x="653007" y="377282"/>
                  </a:lnTo>
                  <a:lnTo>
                    <a:pt x="653120" y="376690"/>
                  </a:lnTo>
                  <a:lnTo>
                    <a:pt x="653233" y="381132"/>
                  </a:lnTo>
                  <a:lnTo>
                    <a:pt x="653346" y="379059"/>
                  </a:lnTo>
                  <a:lnTo>
                    <a:pt x="653458" y="377875"/>
                  </a:lnTo>
                  <a:lnTo>
                    <a:pt x="653571" y="381428"/>
                  </a:lnTo>
                  <a:lnTo>
                    <a:pt x="653684" y="382909"/>
                  </a:lnTo>
                  <a:lnTo>
                    <a:pt x="653797" y="379948"/>
                  </a:lnTo>
                  <a:lnTo>
                    <a:pt x="653909" y="382317"/>
                  </a:lnTo>
                  <a:lnTo>
                    <a:pt x="654022" y="384982"/>
                  </a:lnTo>
                  <a:lnTo>
                    <a:pt x="654135" y="383205"/>
                  </a:lnTo>
                  <a:lnTo>
                    <a:pt x="654248" y="383205"/>
                  </a:lnTo>
                  <a:lnTo>
                    <a:pt x="654361" y="384982"/>
                  </a:lnTo>
                  <a:lnTo>
                    <a:pt x="654473" y="383797"/>
                  </a:lnTo>
                  <a:lnTo>
                    <a:pt x="654586" y="384390"/>
                  </a:lnTo>
                  <a:lnTo>
                    <a:pt x="654699" y="388536"/>
                  </a:lnTo>
                  <a:lnTo>
                    <a:pt x="654812" y="389424"/>
                  </a:lnTo>
                  <a:lnTo>
                    <a:pt x="654925" y="387055"/>
                  </a:lnTo>
                  <a:lnTo>
                    <a:pt x="655037" y="388239"/>
                  </a:lnTo>
                  <a:lnTo>
                    <a:pt x="655150" y="392978"/>
                  </a:lnTo>
                  <a:lnTo>
                    <a:pt x="655263" y="392089"/>
                  </a:lnTo>
                  <a:lnTo>
                    <a:pt x="655376" y="391793"/>
                  </a:lnTo>
                  <a:lnTo>
                    <a:pt x="655488" y="393866"/>
                  </a:lnTo>
                  <a:lnTo>
                    <a:pt x="655601" y="392978"/>
                  </a:lnTo>
                  <a:lnTo>
                    <a:pt x="655714" y="394162"/>
                  </a:lnTo>
                  <a:lnTo>
                    <a:pt x="655827" y="396531"/>
                  </a:lnTo>
                  <a:lnTo>
                    <a:pt x="655940" y="396828"/>
                  </a:lnTo>
                  <a:lnTo>
                    <a:pt x="656052" y="393274"/>
                  </a:lnTo>
                  <a:lnTo>
                    <a:pt x="656165" y="394755"/>
                  </a:lnTo>
                  <a:lnTo>
                    <a:pt x="656278" y="396828"/>
                  </a:lnTo>
                  <a:lnTo>
                    <a:pt x="656391" y="394755"/>
                  </a:lnTo>
                  <a:lnTo>
                    <a:pt x="656503" y="393570"/>
                  </a:lnTo>
                  <a:lnTo>
                    <a:pt x="656616" y="395347"/>
                  </a:lnTo>
                  <a:lnTo>
                    <a:pt x="656729" y="395347"/>
                  </a:lnTo>
                  <a:lnTo>
                    <a:pt x="656842" y="394162"/>
                  </a:lnTo>
                  <a:lnTo>
                    <a:pt x="656955" y="398604"/>
                  </a:lnTo>
                  <a:lnTo>
                    <a:pt x="657067" y="396235"/>
                  </a:lnTo>
                  <a:lnTo>
                    <a:pt x="657180" y="393866"/>
                  </a:lnTo>
                  <a:lnTo>
                    <a:pt x="657293" y="396531"/>
                  </a:lnTo>
                  <a:lnTo>
                    <a:pt x="657406" y="400085"/>
                  </a:lnTo>
                  <a:lnTo>
                    <a:pt x="657518" y="397716"/>
                  </a:lnTo>
                  <a:lnTo>
                    <a:pt x="657631" y="396531"/>
                  </a:lnTo>
                  <a:lnTo>
                    <a:pt x="657744" y="400974"/>
                  </a:lnTo>
                  <a:lnTo>
                    <a:pt x="657857" y="399493"/>
                  </a:lnTo>
                  <a:lnTo>
                    <a:pt x="657970" y="398604"/>
                  </a:lnTo>
                  <a:lnTo>
                    <a:pt x="658082" y="400974"/>
                  </a:lnTo>
                  <a:lnTo>
                    <a:pt x="658195" y="401862"/>
                  </a:lnTo>
                  <a:lnTo>
                    <a:pt x="658308" y="399197"/>
                  </a:lnTo>
                  <a:lnTo>
                    <a:pt x="658421" y="401862"/>
                  </a:lnTo>
                  <a:lnTo>
                    <a:pt x="658534" y="404823"/>
                  </a:lnTo>
                  <a:lnTo>
                    <a:pt x="658646" y="400677"/>
                  </a:lnTo>
                  <a:lnTo>
                    <a:pt x="658759" y="400677"/>
                  </a:lnTo>
                  <a:lnTo>
                    <a:pt x="658872" y="405119"/>
                  </a:lnTo>
                  <a:lnTo>
                    <a:pt x="658985" y="402750"/>
                  </a:lnTo>
                  <a:lnTo>
                    <a:pt x="659097" y="400381"/>
                  </a:lnTo>
                  <a:lnTo>
                    <a:pt x="659210" y="404823"/>
                  </a:lnTo>
                  <a:lnTo>
                    <a:pt x="659323" y="405119"/>
                  </a:lnTo>
                  <a:lnTo>
                    <a:pt x="659436" y="401862"/>
                  </a:lnTo>
                  <a:lnTo>
                    <a:pt x="659549" y="403935"/>
                  </a:lnTo>
                  <a:lnTo>
                    <a:pt x="659661" y="405119"/>
                  </a:lnTo>
                  <a:lnTo>
                    <a:pt x="659774" y="400677"/>
                  </a:lnTo>
                  <a:lnTo>
                    <a:pt x="659887" y="401270"/>
                  </a:lnTo>
                  <a:lnTo>
                    <a:pt x="660000" y="404231"/>
                  </a:lnTo>
                  <a:lnTo>
                    <a:pt x="660112" y="400677"/>
                  </a:lnTo>
                  <a:lnTo>
                    <a:pt x="660225" y="398604"/>
                  </a:lnTo>
                  <a:lnTo>
                    <a:pt x="660338" y="401566"/>
                  </a:lnTo>
                  <a:lnTo>
                    <a:pt x="660451" y="402454"/>
                  </a:lnTo>
                  <a:lnTo>
                    <a:pt x="660564" y="397716"/>
                  </a:lnTo>
                  <a:lnTo>
                    <a:pt x="660676" y="398901"/>
                  </a:lnTo>
                  <a:lnTo>
                    <a:pt x="660789" y="400974"/>
                  </a:lnTo>
                  <a:lnTo>
                    <a:pt x="660902" y="397420"/>
                  </a:lnTo>
                  <a:lnTo>
                    <a:pt x="661015" y="397124"/>
                  </a:lnTo>
                  <a:lnTo>
                    <a:pt x="661128" y="399493"/>
                  </a:lnTo>
                  <a:lnTo>
                    <a:pt x="661240" y="397124"/>
                  </a:lnTo>
                  <a:lnTo>
                    <a:pt x="661353" y="394755"/>
                  </a:lnTo>
                  <a:lnTo>
                    <a:pt x="661466" y="399493"/>
                  </a:lnTo>
                  <a:lnTo>
                    <a:pt x="661579" y="397420"/>
                  </a:lnTo>
                  <a:lnTo>
                    <a:pt x="661691" y="395347"/>
                  </a:lnTo>
                  <a:lnTo>
                    <a:pt x="661804" y="398308"/>
                  </a:lnTo>
                  <a:lnTo>
                    <a:pt x="661917" y="399789"/>
                  </a:lnTo>
                  <a:lnTo>
                    <a:pt x="662030" y="395347"/>
                  </a:lnTo>
                  <a:lnTo>
                    <a:pt x="662143" y="398308"/>
                  </a:lnTo>
                  <a:lnTo>
                    <a:pt x="662255" y="399493"/>
                  </a:lnTo>
                  <a:lnTo>
                    <a:pt x="662368" y="394162"/>
                  </a:lnTo>
                  <a:lnTo>
                    <a:pt x="662481" y="397716"/>
                  </a:lnTo>
                  <a:lnTo>
                    <a:pt x="662594" y="393274"/>
                  </a:lnTo>
                  <a:lnTo>
                    <a:pt x="662706" y="396828"/>
                  </a:lnTo>
                  <a:lnTo>
                    <a:pt x="662819" y="394162"/>
                  </a:lnTo>
                  <a:lnTo>
                    <a:pt x="662932" y="394458"/>
                  </a:lnTo>
                  <a:lnTo>
                    <a:pt x="663045" y="394755"/>
                  </a:lnTo>
                  <a:lnTo>
                    <a:pt x="663158" y="399789"/>
                  </a:lnTo>
                  <a:lnTo>
                    <a:pt x="663270" y="399197"/>
                  </a:lnTo>
                  <a:lnTo>
                    <a:pt x="663383" y="398901"/>
                  </a:lnTo>
                  <a:lnTo>
                    <a:pt x="663496" y="396235"/>
                  </a:lnTo>
                  <a:lnTo>
                    <a:pt x="663609" y="392089"/>
                  </a:lnTo>
                  <a:lnTo>
                    <a:pt x="663722" y="393570"/>
                  </a:lnTo>
                  <a:lnTo>
                    <a:pt x="663834" y="391497"/>
                  </a:lnTo>
                  <a:lnTo>
                    <a:pt x="663947" y="390609"/>
                  </a:lnTo>
                  <a:lnTo>
                    <a:pt x="664060" y="389720"/>
                  </a:lnTo>
                  <a:lnTo>
                    <a:pt x="664173" y="390312"/>
                  </a:lnTo>
                  <a:lnTo>
                    <a:pt x="664285" y="389720"/>
                  </a:lnTo>
                  <a:lnTo>
                    <a:pt x="664398" y="384982"/>
                  </a:lnTo>
                  <a:lnTo>
                    <a:pt x="664511" y="384982"/>
                  </a:lnTo>
                  <a:lnTo>
                    <a:pt x="664624" y="384982"/>
                  </a:lnTo>
                  <a:lnTo>
                    <a:pt x="664737" y="385278"/>
                  </a:lnTo>
                  <a:lnTo>
                    <a:pt x="664849" y="388239"/>
                  </a:lnTo>
                  <a:lnTo>
                    <a:pt x="664962" y="387351"/>
                  </a:lnTo>
                  <a:lnTo>
                    <a:pt x="665075" y="386167"/>
                  </a:lnTo>
                  <a:lnTo>
                    <a:pt x="665188" y="384686"/>
                  </a:lnTo>
                  <a:lnTo>
                    <a:pt x="665300" y="387647"/>
                  </a:lnTo>
                  <a:lnTo>
                    <a:pt x="665413" y="386759"/>
                  </a:lnTo>
                  <a:lnTo>
                    <a:pt x="665526" y="384390"/>
                  </a:lnTo>
                  <a:lnTo>
                    <a:pt x="665639" y="387351"/>
                  </a:lnTo>
                  <a:lnTo>
                    <a:pt x="665752" y="384094"/>
                  </a:lnTo>
                  <a:lnTo>
                    <a:pt x="665864" y="384686"/>
                  </a:lnTo>
                  <a:lnTo>
                    <a:pt x="665977" y="384982"/>
                  </a:lnTo>
                  <a:lnTo>
                    <a:pt x="666090" y="381132"/>
                  </a:lnTo>
                  <a:lnTo>
                    <a:pt x="666203" y="384390"/>
                  </a:lnTo>
                  <a:lnTo>
                    <a:pt x="666315" y="384686"/>
                  </a:lnTo>
                  <a:lnTo>
                    <a:pt x="666428" y="384094"/>
                  </a:lnTo>
                  <a:lnTo>
                    <a:pt x="666541" y="383501"/>
                  </a:lnTo>
                  <a:lnTo>
                    <a:pt x="666654" y="382909"/>
                  </a:lnTo>
                  <a:lnTo>
                    <a:pt x="666767" y="384982"/>
                  </a:lnTo>
                  <a:lnTo>
                    <a:pt x="666879" y="384390"/>
                  </a:lnTo>
                  <a:lnTo>
                    <a:pt x="666992" y="381428"/>
                  </a:lnTo>
                  <a:lnTo>
                    <a:pt x="667105" y="382317"/>
                  </a:lnTo>
                  <a:lnTo>
                    <a:pt x="667218" y="383501"/>
                  </a:lnTo>
                  <a:lnTo>
                    <a:pt x="667331" y="380540"/>
                  </a:lnTo>
                  <a:lnTo>
                    <a:pt x="667443" y="380836"/>
                  </a:lnTo>
                  <a:lnTo>
                    <a:pt x="667556" y="381428"/>
                  </a:lnTo>
                  <a:lnTo>
                    <a:pt x="667669" y="379651"/>
                  </a:lnTo>
                  <a:lnTo>
                    <a:pt x="667782" y="381724"/>
                  </a:lnTo>
                  <a:lnTo>
                    <a:pt x="667894" y="382909"/>
                  </a:lnTo>
                  <a:lnTo>
                    <a:pt x="668007" y="381132"/>
                  </a:lnTo>
                  <a:lnTo>
                    <a:pt x="668120" y="379059"/>
                  </a:lnTo>
                  <a:lnTo>
                    <a:pt x="668233" y="382909"/>
                  </a:lnTo>
                  <a:lnTo>
                    <a:pt x="668346" y="384094"/>
                  </a:lnTo>
                  <a:lnTo>
                    <a:pt x="668458" y="380836"/>
                  </a:lnTo>
                  <a:lnTo>
                    <a:pt x="668571" y="382613"/>
                  </a:lnTo>
                  <a:lnTo>
                    <a:pt x="668684" y="385278"/>
                  </a:lnTo>
                  <a:lnTo>
                    <a:pt x="668797" y="381724"/>
                  </a:lnTo>
                  <a:lnTo>
                    <a:pt x="668909" y="382317"/>
                  </a:lnTo>
                  <a:lnTo>
                    <a:pt x="669022" y="385870"/>
                  </a:lnTo>
                  <a:lnTo>
                    <a:pt x="669135" y="382909"/>
                  </a:lnTo>
                  <a:lnTo>
                    <a:pt x="669248" y="380244"/>
                  </a:lnTo>
                  <a:lnTo>
                    <a:pt x="669361" y="385278"/>
                  </a:lnTo>
                  <a:lnTo>
                    <a:pt x="669473" y="386463"/>
                  </a:lnTo>
                  <a:lnTo>
                    <a:pt x="669586" y="383205"/>
                  </a:lnTo>
                  <a:lnTo>
                    <a:pt x="669699" y="384686"/>
                  </a:lnTo>
                  <a:lnTo>
                    <a:pt x="669812" y="386463"/>
                  </a:lnTo>
                  <a:lnTo>
                    <a:pt x="669925" y="383797"/>
                  </a:lnTo>
                  <a:lnTo>
                    <a:pt x="670037" y="383797"/>
                  </a:lnTo>
                  <a:lnTo>
                    <a:pt x="670150" y="389128"/>
                  </a:lnTo>
                  <a:lnTo>
                    <a:pt x="670263" y="386167"/>
                  </a:lnTo>
                  <a:lnTo>
                    <a:pt x="670376" y="383501"/>
                  </a:lnTo>
                  <a:lnTo>
                    <a:pt x="670488" y="388239"/>
                  </a:lnTo>
                  <a:lnTo>
                    <a:pt x="670601" y="388536"/>
                  </a:lnTo>
                  <a:lnTo>
                    <a:pt x="670714" y="385574"/>
                  </a:lnTo>
                  <a:lnTo>
                    <a:pt x="670827" y="388239"/>
                  </a:lnTo>
                  <a:lnTo>
                    <a:pt x="670940" y="391201"/>
                  </a:lnTo>
                  <a:lnTo>
                    <a:pt x="671052" y="386463"/>
                  </a:lnTo>
                  <a:lnTo>
                    <a:pt x="671165" y="385870"/>
                  </a:lnTo>
                  <a:lnTo>
                    <a:pt x="671278" y="391201"/>
                  </a:lnTo>
                  <a:lnTo>
                    <a:pt x="671391" y="391201"/>
                  </a:lnTo>
                  <a:lnTo>
                    <a:pt x="671503" y="388239"/>
                  </a:lnTo>
                  <a:lnTo>
                    <a:pt x="671616" y="391793"/>
                  </a:lnTo>
                  <a:lnTo>
                    <a:pt x="671729" y="394162"/>
                  </a:lnTo>
                  <a:lnTo>
                    <a:pt x="671842" y="392089"/>
                  </a:lnTo>
                  <a:lnTo>
                    <a:pt x="671955" y="394458"/>
                  </a:lnTo>
                  <a:lnTo>
                    <a:pt x="672067" y="396235"/>
                  </a:lnTo>
                  <a:lnTo>
                    <a:pt x="672180" y="393866"/>
                  </a:lnTo>
                  <a:lnTo>
                    <a:pt x="672293" y="394755"/>
                  </a:lnTo>
                  <a:lnTo>
                    <a:pt x="672406" y="399197"/>
                  </a:lnTo>
                  <a:lnTo>
                    <a:pt x="672519" y="396828"/>
                  </a:lnTo>
                  <a:lnTo>
                    <a:pt x="672631" y="395051"/>
                  </a:lnTo>
                  <a:lnTo>
                    <a:pt x="672744" y="398604"/>
                  </a:lnTo>
                  <a:lnTo>
                    <a:pt x="672857" y="399493"/>
                  </a:lnTo>
                  <a:lnTo>
                    <a:pt x="672970" y="397420"/>
                  </a:lnTo>
                  <a:lnTo>
                    <a:pt x="673082" y="398604"/>
                  </a:lnTo>
                  <a:lnTo>
                    <a:pt x="673195" y="402158"/>
                  </a:lnTo>
                  <a:lnTo>
                    <a:pt x="673308" y="398308"/>
                  </a:lnTo>
                  <a:lnTo>
                    <a:pt x="673421" y="400381"/>
                  </a:lnTo>
                  <a:lnTo>
                    <a:pt x="673534" y="403343"/>
                  </a:lnTo>
                  <a:lnTo>
                    <a:pt x="673646" y="401862"/>
                  </a:lnTo>
                  <a:lnTo>
                    <a:pt x="673759" y="400974"/>
                  </a:lnTo>
                  <a:lnTo>
                    <a:pt x="673872" y="403935"/>
                  </a:lnTo>
                  <a:lnTo>
                    <a:pt x="673985" y="405712"/>
                  </a:lnTo>
                  <a:lnTo>
                    <a:pt x="674097" y="403047"/>
                  </a:lnTo>
                  <a:lnTo>
                    <a:pt x="674210" y="404527"/>
                  </a:lnTo>
                  <a:lnTo>
                    <a:pt x="674323" y="406008"/>
                  </a:lnTo>
                  <a:lnTo>
                    <a:pt x="674436" y="403343"/>
                  </a:lnTo>
                  <a:lnTo>
                    <a:pt x="674549" y="403935"/>
                  </a:lnTo>
                  <a:lnTo>
                    <a:pt x="674661" y="407785"/>
                  </a:lnTo>
                  <a:lnTo>
                    <a:pt x="674774" y="404231"/>
                  </a:lnTo>
                  <a:lnTo>
                    <a:pt x="674887" y="403047"/>
                  </a:lnTo>
                  <a:lnTo>
                    <a:pt x="675000" y="408081"/>
                  </a:lnTo>
                  <a:lnTo>
                    <a:pt x="675112" y="407192"/>
                  </a:lnTo>
                  <a:lnTo>
                    <a:pt x="675225" y="403047"/>
                  </a:lnTo>
                  <a:lnTo>
                    <a:pt x="675338" y="404231"/>
                  </a:lnTo>
                  <a:lnTo>
                    <a:pt x="675451" y="406008"/>
                  </a:lnTo>
                  <a:lnTo>
                    <a:pt x="675564" y="403343"/>
                  </a:lnTo>
                  <a:lnTo>
                    <a:pt x="675676" y="401862"/>
                  </a:lnTo>
                  <a:lnTo>
                    <a:pt x="675789" y="402750"/>
                  </a:lnTo>
                  <a:lnTo>
                    <a:pt x="675902" y="400085"/>
                  </a:lnTo>
                  <a:lnTo>
                    <a:pt x="676015" y="398604"/>
                  </a:lnTo>
                  <a:lnTo>
                    <a:pt x="676128" y="404231"/>
                  </a:lnTo>
                  <a:lnTo>
                    <a:pt x="676240" y="398012"/>
                  </a:lnTo>
                  <a:lnTo>
                    <a:pt x="676353" y="395939"/>
                  </a:lnTo>
                  <a:lnTo>
                    <a:pt x="676466" y="408081"/>
                  </a:lnTo>
                  <a:lnTo>
                    <a:pt x="676579" y="405416"/>
                  </a:lnTo>
                  <a:lnTo>
                    <a:pt x="676691" y="410746"/>
                  </a:lnTo>
                  <a:lnTo>
                    <a:pt x="676804" y="413411"/>
                  </a:lnTo>
                  <a:lnTo>
                    <a:pt x="676917" y="414596"/>
                  </a:lnTo>
                  <a:lnTo>
                    <a:pt x="677030" y="411338"/>
                  </a:lnTo>
                  <a:lnTo>
                    <a:pt x="677143" y="405119"/>
                  </a:lnTo>
                  <a:lnTo>
                    <a:pt x="677255" y="405119"/>
                  </a:lnTo>
                  <a:lnTo>
                    <a:pt x="677368" y="407489"/>
                  </a:lnTo>
                  <a:lnTo>
                    <a:pt x="677481" y="410746"/>
                  </a:lnTo>
                  <a:lnTo>
                    <a:pt x="677594" y="408673"/>
                  </a:lnTo>
                  <a:lnTo>
                    <a:pt x="677706" y="407192"/>
                  </a:lnTo>
                  <a:lnTo>
                    <a:pt x="677819" y="405416"/>
                  </a:lnTo>
                  <a:lnTo>
                    <a:pt x="677932" y="407489"/>
                  </a:lnTo>
                  <a:lnTo>
                    <a:pt x="678045" y="408081"/>
                  </a:lnTo>
                  <a:lnTo>
                    <a:pt x="678158" y="401862"/>
                  </a:lnTo>
                  <a:lnTo>
                    <a:pt x="678270" y="401270"/>
                  </a:lnTo>
                  <a:lnTo>
                    <a:pt x="678383" y="400381"/>
                  </a:lnTo>
                  <a:lnTo>
                    <a:pt x="678496" y="402454"/>
                  </a:lnTo>
                  <a:lnTo>
                    <a:pt x="678609" y="397124"/>
                  </a:lnTo>
                  <a:lnTo>
                    <a:pt x="678722" y="396235"/>
                  </a:lnTo>
                  <a:lnTo>
                    <a:pt x="678834" y="398901"/>
                  </a:lnTo>
                  <a:lnTo>
                    <a:pt x="678947" y="395347"/>
                  </a:lnTo>
                  <a:lnTo>
                    <a:pt x="679060" y="396828"/>
                  </a:lnTo>
                  <a:lnTo>
                    <a:pt x="679173" y="397420"/>
                  </a:lnTo>
                  <a:lnTo>
                    <a:pt x="679285" y="393570"/>
                  </a:lnTo>
                  <a:lnTo>
                    <a:pt x="679398" y="392089"/>
                  </a:lnTo>
                  <a:lnTo>
                    <a:pt x="679511" y="395347"/>
                  </a:lnTo>
                  <a:lnTo>
                    <a:pt x="679624" y="396235"/>
                  </a:lnTo>
                  <a:lnTo>
                    <a:pt x="679737" y="391201"/>
                  </a:lnTo>
                  <a:lnTo>
                    <a:pt x="679849" y="392089"/>
                  </a:lnTo>
                  <a:lnTo>
                    <a:pt x="679962" y="395347"/>
                  </a:lnTo>
                  <a:lnTo>
                    <a:pt x="680075" y="393570"/>
                  </a:lnTo>
                  <a:lnTo>
                    <a:pt x="680188" y="392089"/>
                  </a:lnTo>
                  <a:lnTo>
                    <a:pt x="680300" y="393866"/>
                  </a:lnTo>
                  <a:lnTo>
                    <a:pt x="680413" y="392978"/>
                  </a:lnTo>
                  <a:lnTo>
                    <a:pt x="680526" y="389424"/>
                  </a:lnTo>
                  <a:lnTo>
                    <a:pt x="680639" y="390312"/>
                  </a:lnTo>
                  <a:lnTo>
                    <a:pt x="680752" y="391201"/>
                  </a:lnTo>
                  <a:lnTo>
                    <a:pt x="680864" y="387055"/>
                  </a:lnTo>
                  <a:lnTo>
                    <a:pt x="680977" y="389128"/>
                  </a:lnTo>
                  <a:lnTo>
                    <a:pt x="681090" y="391201"/>
                  </a:lnTo>
                  <a:lnTo>
                    <a:pt x="681203" y="389128"/>
                  </a:lnTo>
                  <a:lnTo>
                    <a:pt x="681315" y="388239"/>
                  </a:lnTo>
                  <a:lnTo>
                    <a:pt x="681428" y="392089"/>
                  </a:lnTo>
                  <a:lnTo>
                    <a:pt x="681541" y="388536"/>
                  </a:lnTo>
                  <a:lnTo>
                    <a:pt x="681654" y="384094"/>
                  </a:lnTo>
                  <a:lnTo>
                    <a:pt x="681767" y="387055"/>
                  </a:lnTo>
                  <a:lnTo>
                    <a:pt x="681879" y="387055"/>
                  </a:lnTo>
                  <a:lnTo>
                    <a:pt x="681992" y="383205"/>
                  </a:lnTo>
                  <a:lnTo>
                    <a:pt x="682105" y="382317"/>
                  </a:lnTo>
                  <a:lnTo>
                    <a:pt x="682218" y="384686"/>
                  </a:lnTo>
                  <a:lnTo>
                    <a:pt x="682331" y="381724"/>
                  </a:lnTo>
                  <a:lnTo>
                    <a:pt x="682443" y="380540"/>
                  </a:lnTo>
                  <a:lnTo>
                    <a:pt x="682556" y="382613"/>
                  </a:lnTo>
                  <a:lnTo>
                    <a:pt x="682669" y="380540"/>
                  </a:lnTo>
                  <a:lnTo>
                    <a:pt x="682782" y="379059"/>
                  </a:lnTo>
                  <a:lnTo>
                    <a:pt x="682894" y="381428"/>
                  </a:lnTo>
                  <a:lnTo>
                    <a:pt x="683007" y="381428"/>
                  </a:lnTo>
                  <a:lnTo>
                    <a:pt x="683120" y="376394"/>
                  </a:lnTo>
                  <a:lnTo>
                    <a:pt x="683233" y="377282"/>
                  </a:lnTo>
                  <a:lnTo>
                    <a:pt x="683346" y="381132"/>
                  </a:lnTo>
                  <a:lnTo>
                    <a:pt x="683458" y="378171"/>
                  </a:lnTo>
                  <a:lnTo>
                    <a:pt x="683571" y="377578"/>
                  </a:lnTo>
                  <a:lnTo>
                    <a:pt x="683684" y="379651"/>
                  </a:lnTo>
                  <a:lnTo>
                    <a:pt x="683797" y="377578"/>
                  </a:lnTo>
                  <a:lnTo>
                    <a:pt x="683909" y="374913"/>
                  </a:lnTo>
                  <a:lnTo>
                    <a:pt x="684022" y="377282"/>
                  </a:lnTo>
                  <a:lnTo>
                    <a:pt x="684135" y="376394"/>
                  </a:lnTo>
                  <a:lnTo>
                    <a:pt x="684248" y="371656"/>
                  </a:lnTo>
                  <a:lnTo>
                    <a:pt x="684361" y="373432"/>
                  </a:lnTo>
                  <a:lnTo>
                    <a:pt x="684473" y="376690"/>
                  </a:lnTo>
                  <a:lnTo>
                    <a:pt x="684586" y="373136"/>
                  </a:lnTo>
                  <a:lnTo>
                    <a:pt x="684699" y="372248"/>
                  </a:lnTo>
                  <a:lnTo>
                    <a:pt x="684812" y="376394"/>
                  </a:lnTo>
                  <a:lnTo>
                    <a:pt x="684925" y="376690"/>
                  </a:lnTo>
                  <a:lnTo>
                    <a:pt x="685037" y="374025"/>
                  </a:lnTo>
                  <a:lnTo>
                    <a:pt x="685150" y="377875"/>
                  </a:lnTo>
                  <a:lnTo>
                    <a:pt x="685263" y="375209"/>
                  </a:lnTo>
                  <a:lnTo>
                    <a:pt x="685376" y="373136"/>
                  </a:lnTo>
                  <a:lnTo>
                    <a:pt x="685488" y="379651"/>
                  </a:lnTo>
                  <a:lnTo>
                    <a:pt x="685601" y="378171"/>
                  </a:lnTo>
                  <a:lnTo>
                    <a:pt x="685714" y="374913"/>
                  </a:lnTo>
                  <a:lnTo>
                    <a:pt x="685827" y="378171"/>
                  </a:lnTo>
                  <a:lnTo>
                    <a:pt x="685940" y="381724"/>
                  </a:lnTo>
                  <a:lnTo>
                    <a:pt x="686052" y="377578"/>
                  </a:lnTo>
                  <a:lnTo>
                    <a:pt x="686165" y="376986"/>
                  </a:lnTo>
                  <a:lnTo>
                    <a:pt x="686278" y="378467"/>
                  </a:lnTo>
                  <a:lnTo>
                    <a:pt x="686391" y="379651"/>
                  </a:lnTo>
                  <a:lnTo>
                    <a:pt x="686503" y="376394"/>
                  </a:lnTo>
                  <a:lnTo>
                    <a:pt x="686616" y="377282"/>
                  </a:lnTo>
                  <a:lnTo>
                    <a:pt x="686729" y="378467"/>
                  </a:lnTo>
                  <a:lnTo>
                    <a:pt x="686842" y="374025"/>
                  </a:lnTo>
                  <a:lnTo>
                    <a:pt x="686955" y="377578"/>
                  </a:lnTo>
                  <a:lnTo>
                    <a:pt x="687067" y="379948"/>
                  </a:lnTo>
                  <a:lnTo>
                    <a:pt x="687180" y="377282"/>
                  </a:lnTo>
                  <a:lnTo>
                    <a:pt x="687293" y="374913"/>
                  </a:lnTo>
                  <a:lnTo>
                    <a:pt x="687406" y="379059"/>
                  </a:lnTo>
                  <a:lnTo>
                    <a:pt x="687519" y="380540"/>
                  </a:lnTo>
                  <a:lnTo>
                    <a:pt x="687631" y="375802"/>
                  </a:lnTo>
                  <a:lnTo>
                    <a:pt x="687744" y="377875"/>
                  </a:lnTo>
                  <a:lnTo>
                    <a:pt x="687857" y="381132"/>
                  </a:lnTo>
                  <a:lnTo>
                    <a:pt x="687970" y="377875"/>
                  </a:lnTo>
                  <a:lnTo>
                    <a:pt x="688082" y="379355"/>
                  </a:lnTo>
                  <a:lnTo>
                    <a:pt x="688195" y="382909"/>
                  </a:lnTo>
                  <a:lnTo>
                    <a:pt x="688308" y="380244"/>
                  </a:lnTo>
                  <a:lnTo>
                    <a:pt x="688421" y="379059"/>
                  </a:lnTo>
                  <a:lnTo>
                    <a:pt x="688534" y="383797"/>
                  </a:lnTo>
                  <a:lnTo>
                    <a:pt x="688646" y="384982"/>
                  </a:lnTo>
                  <a:lnTo>
                    <a:pt x="688759" y="381428"/>
                  </a:lnTo>
                  <a:lnTo>
                    <a:pt x="688872" y="382909"/>
                  </a:lnTo>
                  <a:lnTo>
                    <a:pt x="688985" y="385278"/>
                  </a:lnTo>
                  <a:lnTo>
                    <a:pt x="689097" y="384390"/>
                  </a:lnTo>
                  <a:lnTo>
                    <a:pt x="689210" y="382909"/>
                  </a:lnTo>
                  <a:lnTo>
                    <a:pt x="689323" y="387055"/>
                  </a:lnTo>
                  <a:lnTo>
                    <a:pt x="689436" y="385574"/>
                  </a:lnTo>
                  <a:lnTo>
                    <a:pt x="689549" y="383797"/>
                  </a:lnTo>
                  <a:lnTo>
                    <a:pt x="689661" y="386463"/>
                  </a:lnTo>
                  <a:lnTo>
                    <a:pt x="689774" y="387943"/>
                  </a:lnTo>
                  <a:lnTo>
                    <a:pt x="689887" y="384982"/>
                  </a:lnTo>
                  <a:lnTo>
                    <a:pt x="690000" y="385870"/>
                  </a:lnTo>
                  <a:lnTo>
                    <a:pt x="690112" y="388239"/>
                  </a:lnTo>
                  <a:lnTo>
                    <a:pt x="690225" y="386167"/>
                  </a:lnTo>
                  <a:lnTo>
                    <a:pt x="690338" y="386167"/>
                  </a:lnTo>
                  <a:lnTo>
                    <a:pt x="690451" y="389720"/>
                  </a:lnTo>
                  <a:lnTo>
                    <a:pt x="690564" y="389128"/>
                  </a:lnTo>
                  <a:lnTo>
                    <a:pt x="690676" y="389128"/>
                  </a:lnTo>
                  <a:lnTo>
                    <a:pt x="690789" y="391201"/>
                  </a:lnTo>
                  <a:lnTo>
                    <a:pt x="690902" y="394458"/>
                  </a:lnTo>
                  <a:lnTo>
                    <a:pt x="691015" y="391497"/>
                  </a:lnTo>
                  <a:lnTo>
                    <a:pt x="691128" y="393274"/>
                  </a:lnTo>
                  <a:lnTo>
                    <a:pt x="691240" y="396531"/>
                  </a:lnTo>
                  <a:lnTo>
                    <a:pt x="691353" y="394755"/>
                  </a:lnTo>
                  <a:lnTo>
                    <a:pt x="691466" y="394755"/>
                  </a:lnTo>
                  <a:lnTo>
                    <a:pt x="691579" y="396235"/>
                  </a:lnTo>
                  <a:lnTo>
                    <a:pt x="691691" y="397124"/>
                  </a:lnTo>
                  <a:lnTo>
                    <a:pt x="691804" y="395347"/>
                  </a:lnTo>
                  <a:lnTo>
                    <a:pt x="691917" y="398308"/>
                  </a:lnTo>
                  <a:lnTo>
                    <a:pt x="692030" y="397420"/>
                  </a:lnTo>
                  <a:lnTo>
                    <a:pt x="692143" y="393866"/>
                  </a:lnTo>
                  <a:lnTo>
                    <a:pt x="692255" y="395643"/>
                  </a:lnTo>
                  <a:lnTo>
                    <a:pt x="692368" y="399493"/>
                  </a:lnTo>
                  <a:lnTo>
                    <a:pt x="692481" y="396531"/>
                  </a:lnTo>
                  <a:lnTo>
                    <a:pt x="692594" y="395051"/>
                  </a:lnTo>
                  <a:lnTo>
                    <a:pt x="692706" y="399197"/>
                  </a:lnTo>
                  <a:lnTo>
                    <a:pt x="692819" y="398604"/>
                  </a:lnTo>
                  <a:lnTo>
                    <a:pt x="692932" y="397124"/>
                  </a:lnTo>
                  <a:lnTo>
                    <a:pt x="693045" y="400677"/>
                  </a:lnTo>
                  <a:lnTo>
                    <a:pt x="693158" y="401566"/>
                  </a:lnTo>
                  <a:lnTo>
                    <a:pt x="693270" y="398308"/>
                  </a:lnTo>
                  <a:lnTo>
                    <a:pt x="693383" y="400677"/>
                  </a:lnTo>
                  <a:lnTo>
                    <a:pt x="693496" y="403935"/>
                  </a:lnTo>
                  <a:lnTo>
                    <a:pt x="693609" y="400381"/>
                  </a:lnTo>
                  <a:lnTo>
                    <a:pt x="693722" y="398604"/>
                  </a:lnTo>
                  <a:lnTo>
                    <a:pt x="693834" y="401862"/>
                  </a:lnTo>
                  <a:lnTo>
                    <a:pt x="693947" y="402750"/>
                  </a:lnTo>
                  <a:lnTo>
                    <a:pt x="694060" y="400677"/>
                  </a:lnTo>
                  <a:lnTo>
                    <a:pt x="694173" y="402750"/>
                  </a:lnTo>
                  <a:lnTo>
                    <a:pt x="694285" y="403935"/>
                  </a:lnTo>
                  <a:lnTo>
                    <a:pt x="694398" y="400974"/>
                  </a:lnTo>
                  <a:lnTo>
                    <a:pt x="694511" y="400974"/>
                  </a:lnTo>
                  <a:lnTo>
                    <a:pt x="694624" y="403343"/>
                  </a:lnTo>
                  <a:lnTo>
                    <a:pt x="694737" y="399493"/>
                  </a:lnTo>
                  <a:lnTo>
                    <a:pt x="694849" y="397420"/>
                  </a:lnTo>
                  <a:lnTo>
                    <a:pt x="694962" y="400677"/>
                  </a:lnTo>
                  <a:lnTo>
                    <a:pt x="695075" y="402158"/>
                  </a:lnTo>
                  <a:lnTo>
                    <a:pt x="695188" y="399493"/>
                  </a:lnTo>
                  <a:lnTo>
                    <a:pt x="695300" y="401566"/>
                  </a:lnTo>
                  <a:lnTo>
                    <a:pt x="695413" y="403935"/>
                  </a:lnTo>
                  <a:lnTo>
                    <a:pt x="695526" y="400677"/>
                  </a:lnTo>
                  <a:lnTo>
                    <a:pt x="695639" y="400677"/>
                  </a:lnTo>
                  <a:lnTo>
                    <a:pt x="695752" y="410450"/>
                  </a:lnTo>
                  <a:lnTo>
                    <a:pt x="695864" y="408969"/>
                  </a:lnTo>
                  <a:lnTo>
                    <a:pt x="695977" y="405119"/>
                  </a:lnTo>
                  <a:lnTo>
                    <a:pt x="696090" y="408377"/>
                  </a:lnTo>
                  <a:lnTo>
                    <a:pt x="696203" y="408377"/>
                  </a:lnTo>
                  <a:lnTo>
                    <a:pt x="696315" y="406304"/>
                  </a:lnTo>
                  <a:lnTo>
                    <a:pt x="696428" y="405119"/>
                  </a:lnTo>
                  <a:lnTo>
                    <a:pt x="696541" y="403639"/>
                  </a:lnTo>
                  <a:lnTo>
                    <a:pt x="696654" y="396531"/>
                  </a:lnTo>
                  <a:lnTo>
                    <a:pt x="696767" y="401566"/>
                  </a:lnTo>
                  <a:lnTo>
                    <a:pt x="696879" y="403935"/>
                  </a:lnTo>
                  <a:lnTo>
                    <a:pt x="696992" y="396828"/>
                  </a:lnTo>
                  <a:lnTo>
                    <a:pt x="697105" y="396531"/>
                  </a:lnTo>
                  <a:lnTo>
                    <a:pt x="697218" y="400974"/>
                  </a:lnTo>
                  <a:lnTo>
                    <a:pt x="697331" y="394458"/>
                  </a:lnTo>
                  <a:lnTo>
                    <a:pt x="697443" y="395939"/>
                  </a:lnTo>
                  <a:lnTo>
                    <a:pt x="697556" y="405712"/>
                  </a:lnTo>
                  <a:lnTo>
                    <a:pt x="697669" y="400381"/>
                  </a:lnTo>
                  <a:lnTo>
                    <a:pt x="697782" y="398012"/>
                  </a:lnTo>
                  <a:lnTo>
                    <a:pt x="697894" y="402750"/>
                  </a:lnTo>
                  <a:lnTo>
                    <a:pt x="698007" y="403935"/>
                  </a:lnTo>
                  <a:lnTo>
                    <a:pt x="698120" y="399493"/>
                  </a:lnTo>
                  <a:lnTo>
                    <a:pt x="698233" y="395643"/>
                  </a:lnTo>
                  <a:lnTo>
                    <a:pt x="698346" y="397420"/>
                  </a:lnTo>
                  <a:lnTo>
                    <a:pt x="698458" y="396531"/>
                  </a:lnTo>
                  <a:lnTo>
                    <a:pt x="698571" y="394458"/>
                  </a:lnTo>
                  <a:lnTo>
                    <a:pt x="698684" y="396828"/>
                  </a:lnTo>
                  <a:lnTo>
                    <a:pt x="698797" y="392682"/>
                  </a:lnTo>
                  <a:lnTo>
                    <a:pt x="698909" y="383501"/>
                  </a:lnTo>
                  <a:lnTo>
                    <a:pt x="699022" y="378763"/>
                  </a:lnTo>
                  <a:lnTo>
                    <a:pt x="699135" y="390312"/>
                  </a:lnTo>
                  <a:lnTo>
                    <a:pt x="699248" y="393866"/>
                  </a:lnTo>
                  <a:lnTo>
                    <a:pt x="699361" y="394162"/>
                  </a:lnTo>
                  <a:lnTo>
                    <a:pt x="699473" y="392089"/>
                  </a:lnTo>
                  <a:lnTo>
                    <a:pt x="699586" y="393570"/>
                  </a:lnTo>
                  <a:lnTo>
                    <a:pt x="699699" y="391201"/>
                  </a:lnTo>
                  <a:lnTo>
                    <a:pt x="699812" y="385870"/>
                  </a:lnTo>
                  <a:lnTo>
                    <a:pt x="699925" y="382909"/>
                  </a:lnTo>
                  <a:lnTo>
                    <a:pt x="700037" y="385278"/>
                  </a:lnTo>
                  <a:lnTo>
                    <a:pt x="700150" y="384094"/>
                  </a:lnTo>
                  <a:lnTo>
                    <a:pt x="700263" y="392089"/>
                  </a:lnTo>
                  <a:lnTo>
                    <a:pt x="700376" y="390905"/>
                  </a:lnTo>
                  <a:lnTo>
                    <a:pt x="700488" y="388239"/>
                  </a:lnTo>
                  <a:lnTo>
                    <a:pt x="700601" y="387943"/>
                  </a:lnTo>
                  <a:lnTo>
                    <a:pt x="700714" y="387647"/>
                  </a:lnTo>
                  <a:lnTo>
                    <a:pt x="700827" y="378467"/>
                  </a:lnTo>
                  <a:lnTo>
                    <a:pt x="700940" y="390016"/>
                  </a:lnTo>
                  <a:lnTo>
                    <a:pt x="701052" y="391201"/>
                  </a:lnTo>
                  <a:lnTo>
                    <a:pt x="701165" y="388536"/>
                  </a:lnTo>
                  <a:lnTo>
                    <a:pt x="701278" y="379059"/>
                  </a:lnTo>
                  <a:lnTo>
                    <a:pt x="701391" y="378467"/>
                  </a:lnTo>
                  <a:lnTo>
                    <a:pt x="701503" y="391497"/>
                  </a:lnTo>
                  <a:lnTo>
                    <a:pt x="701616" y="381724"/>
                  </a:lnTo>
                  <a:lnTo>
                    <a:pt x="701729" y="380244"/>
                  </a:lnTo>
                  <a:lnTo>
                    <a:pt x="701842" y="387055"/>
                  </a:lnTo>
                  <a:lnTo>
                    <a:pt x="701955" y="382021"/>
                  </a:lnTo>
                  <a:lnTo>
                    <a:pt x="702067" y="377282"/>
                  </a:lnTo>
                  <a:lnTo>
                    <a:pt x="702180" y="389128"/>
                  </a:lnTo>
                  <a:lnTo>
                    <a:pt x="702293" y="382909"/>
                  </a:lnTo>
                  <a:lnTo>
                    <a:pt x="702406" y="376690"/>
                  </a:lnTo>
                  <a:lnTo>
                    <a:pt x="702519" y="382909"/>
                  </a:lnTo>
                  <a:lnTo>
                    <a:pt x="702631" y="382909"/>
                  </a:lnTo>
                  <a:lnTo>
                    <a:pt x="702744" y="381132"/>
                  </a:lnTo>
                  <a:lnTo>
                    <a:pt x="702857" y="376986"/>
                  </a:lnTo>
                  <a:lnTo>
                    <a:pt x="702970" y="377875"/>
                  </a:lnTo>
                  <a:lnTo>
                    <a:pt x="703082" y="374321"/>
                  </a:lnTo>
                  <a:lnTo>
                    <a:pt x="703195" y="376394"/>
                  </a:lnTo>
                  <a:lnTo>
                    <a:pt x="703308" y="379651"/>
                  </a:lnTo>
                  <a:lnTo>
                    <a:pt x="703421" y="373432"/>
                  </a:lnTo>
                  <a:lnTo>
                    <a:pt x="703534" y="369879"/>
                  </a:lnTo>
                  <a:lnTo>
                    <a:pt x="703646" y="375209"/>
                  </a:lnTo>
                  <a:lnTo>
                    <a:pt x="703759" y="377578"/>
                  </a:lnTo>
                  <a:lnTo>
                    <a:pt x="703872" y="374321"/>
                  </a:lnTo>
                  <a:lnTo>
                    <a:pt x="703985" y="375802"/>
                  </a:lnTo>
                  <a:lnTo>
                    <a:pt x="704097" y="376394"/>
                  </a:lnTo>
                  <a:lnTo>
                    <a:pt x="704210" y="375209"/>
                  </a:lnTo>
                  <a:lnTo>
                    <a:pt x="704323" y="377282"/>
                  </a:lnTo>
                  <a:lnTo>
                    <a:pt x="704436" y="377282"/>
                  </a:lnTo>
                  <a:lnTo>
                    <a:pt x="704549" y="376986"/>
                  </a:lnTo>
                  <a:lnTo>
                    <a:pt x="704661" y="376690"/>
                  </a:lnTo>
                  <a:lnTo>
                    <a:pt x="704774" y="380244"/>
                  </a:lnTo>
                  <a:lnTo>
                    <a:pt x="704887" y="381428"/>
                  </a:lnTo>
                  <a:lnTo>
                    <a:pt x="705000" y="379651"/>
                  </a:lnTo>
                  <a:lnTo>
                    <a:pt x="705112" y="379948"/>
                  </a:lnTo>
                  <a:lnTo>
                    <a:pt x="705225" y="379059"/>
                  </a:lnTo>
                  <a:lnTo>
                    <a:pt x="705338" y="379948"/>
                  </a:lnTo>
                  <a:lnTo>
                    <a:pt x="705451" y="382909"/>
                  </a:lnTo>
                  <a:lnTo>
                    <a:pt x="705564" y="383205"/>
                  </a:lnTo>
                  <a:lnTo>
                    <a:pt x="705676" y="379651"/>
                  </a:lnTo>
                  <a:lnTo>
                    <a:pt x="705789" y="382021"/>
                  </a:lnTo>
                  <a:lnTo>
                    <a:pt x="705902" y="385870"/>
                  </a:lnTo>
                  <a:lnTo>
                    <a:pt x="706015" y="382317"/>
                  </a:lnTo>
                  <a:lnTo>
                    <a:pt x="706128" y="383501"/>
                  </a:lnTo>
                  <a:lnTo>
                    <a:pt x="706240" y="386463"/>
                  </a:lnTo>
                  <a:lnTo>
                    <a:pt x="706353" y="384982"/>
                  </a:lnTo>
                  <a:lnTo>
                    <a:pt x="706466" y="382021"/>
                  </a:lnTo>
                  <a:lnTo>
                    <a:pt x="706579" y="387647"/>
                  </a:lnTo>
                  <a:lnTo>
                    <a:pt x="706691" y="390016"/>
                  </a:lnTo>
                  <a:lnTo>
                    <a:pt x="706804" y="385870"/>
                  </a:lnTo>
                  <a:lnTo>
                    <a:pt x="706917" y="387943"/>
                  </a:lnTo>
                  <a:lnTo>
                    <a:pt x="707030" y="394162"/>
                  </a:lnTo>
                  <a:lnTo>
                    <a:pt x="707143" y="392089"/>
                  </a:lnTo>
                  <a:lnTo>
                    <a:pt x="707255" y="390609"/>
                  </a:lnTo>
                  <a:lnTo>
                    <a:pt x="707368" y="396235"/>
                  </a:lnTo>
                  <a:lnTo>
                    <a:pt x="707481" y="395051"/>
                  </a:lnTo>
                  <a:lnTo>
                    <a:pt x="707594" y="393274"/>
                  </a:lnTo>
                  <a:lnTo>
                    <a:pt x="707706" y="397420"/>
                  </a:lnTo>
                  <a:lnTo>
                    <a:pt x="707819" y="399197"/>
                  </a:lnTo>
                  <a:lnTo>
                    <a:pt x="707932" y="395347"/>
                  </a:lnTo>
                  <a:lnTo>
                    <a:pt x="708045" y="396531"/>
                  </a:lnTo>
                  <a:lnTo>
                    <a:pt x="708158" y="401862"/>
                  </a:lnTo>
                  <a:lnTo>
                    <a:pt x="708270" y="398604"/>
                  </a:lnTo>
                  <a:lnTo>
                    <a:pt x="708383" y="396828"/>
                  </a:lnTo>
                  <a:lnTo>
                    <a:pt x="708496" y="400085"/>
                  </a:lnTo>
                  <a:lnTo>
                    <a:pt x="708609" y="399493"/>
                  </a:lnTo>
                  <a:lnTo>
                    <a:pt x="708722" y="398604"/>
                  </a:lnTo>
                  <a:lnTo>
                    <a:pt x="708834" y="400677"/>
                  </a:lnTo>
                  <a:lnTo>
                    <a:pt x="708947" y="403935"/>
                  </a:lnTo>
                  <a:lnTo>
                    <a:pt x="709060" y="400677"/>
                  </a:lnTo>
                  <a:lnTo>
                    <a:pt x="709173" y="401862"/>
                  </a:lnTo>
                  <a:lnTo>
                    <a:pt x="709285" y="406600"/>
                  </a:lnTo>
                  <a:lnTo>
                    <a:pt x="709398" y="405119"/>
                  </a:lnTo>
                  <a:lnTo>
                    <a:pt x="709511" y="403639"/>
                  </a:lnTo>
                  <a:lnTo>
                    <a:pt x="709624" y="407785"/>
                  </a:lnTo>
                  <a:lnTo>
                    <a:pt x="709737" y="409265"/>
                  </a:lnTo>
                  <a:lnTo>
                    <a:pt x="709849" y="407192"/>
                  </a:lnTo>
                  <a:lnTo>
                    <a:pt x="709962" y="409265"/>
                  </a:lnTo>
                  <a:lnTo>
                    <a:pt x="710075" y="412523"/>
                  </a:lnTo>
                  <a:lnTo>
                    <a:pt x="710188" y="407489"/>
                  </a:lnTo>
                  <a:lnTo>
                    <a:pt x="710300" y="406008"/>
                  </a:lnTo>
                  <a:lnTo>
                    <a:pt x="710413" y="411338"/>
                  </a:lnTo>
                  <a:lnTo>
                    <a:pt x="710526" y="408969"/>
                  </a:lnTo>
                  <a:lnTo>
                    <a:pt x="710639" y="409265"/>
                  </a:lnTo>
                  <a:lnTo>
                    <a:pt x="710752" y="411042"/>
                  </a:lnTo>
                  <a:lnTo>
                    <a:pt x="710864" y="417261"/>
                  </a:lnTo>
                  <a:lnTo>
                    <a:pt x="710977" y="414892"/>
                  </a:lnTo>
                  <a:lnTo>
                    <a:pt x="711090" y="418446"/>
                  </a:lnTo>
                  <a:lnTo>
                    <a:pt x="711203" y="417854"/>
                  </a:lnTo>
                  <a:lnTo>
                    <a:pt x="711316" y="414300"/>
                  </a:lnTo>
                  <a:lnTo>
                    <a:pt x="711428" y="414004"/>
                  </a:lnTo>
                  <a:lnTo>
                    <a:pt x="711541" y="411931"/>
                  </a:lnTo>
                  <a:lnTo>
                    <a:pt x="711654" y="406896"/>
                  </a:lnTo>
                  <a:lnTo>
                    <a:pt x="711767" y="406600"/>
                  </a:lnTo>
                  <a:lnTo>
                    <a:pt x="711879" y="408081"/>
                  </a:lnTo>
                  <a:lnTo>
                    <a:pt x="711992" y="404231"/>
                  </a:lnTo>
                  <a:lnTo>
                    <a:pt x="712105" y="410154"/>
                  </a:lnTo>
                  <a:lnTo>
                    <a:pt x="712218" y="413411"/>
                  </a:lnTo>
                  <a:lnTo>
                    <a:pt x="712331" y="412523"/>
                  </a:lnTo>
                  <a:lnTo>
                    <a:pt x="712443" y="411338"/>
                  </a:lnTo>
                  <a:lnTo>
                    <a:pt x="712556" y="412523"/>
                  </a:lnTo>
                  <a:lnTo>
                    <a:pt x="712669" y="416373"/>
                  </a:lnTo>
                  <a:lnTo>
                    <a:pt x="712782" y="412523"/>
                  </a:lnTo>
                  <a:lnTo>
                    <a:pt x="712894" y="410450"/>
                  </a:lnTo>
                  <a:lnTo>
                    <a:pt x="713007" y="411635"/>
                  </a:lnTo>
                  <a:lnTo>
                    <a:pt x="713120" y="410154"/>
                  </a:lnTo>
                  <a:lnTo>
                    <a:pt x="713233" y="407489"/>
                  </a:lnTo>
                  <a:lnTo>
                    <a:pt x="713346" y="408969"/>
                  </a:lnTo>
                  <a:lnTo>
                    <a:pt x="713458" y="408081"/>
                  </a:lnTo>
                  <a:lnTo>
                    <a:pt x="713571" y="405119"/>
                  </a:lnTo>
                  <a:lnTo>
                    <a:pt x="713684" y="406008"/>
                  </a:lnTo>
                  <a:lnTo>
                    <a:pt x="713797" y="408081"/>
                  </a:lnTo>
                  <a:lnTo>
                    <a:pt x="713909" y="405712"/>
                  </a:lnTo>
                  <a:lnTo>
                    <a:pt x="714022" y="403343"/>
                  </a:lnTo>
                  <a:lnTo>
                    <a:pt x="714135" y="407192"/>
                  </a:lnTo>
                  <a:lnTo>
                    <a:pt x="714248" y="407785"/>
                  </a:lnTo>
                  <a:lnTo>
                    <a:pt x="714361" y="404527"/>
                  </a:lnTo>
                  <a:lnTo>
                    <a:pt x="714473" y="405119"/>
                  </a:lnTo>
                  <a:lnTo>
                    <a:pt x="714586" y="406896"/>
                  </a:lnTo>
                  <a:lnTo>
                    <a:pt x="714699" y="402750"/>
                  </a:lnTo>
                  <a:lnTo>
                    <a:pt x="714812" y="405119"/>
                  </a:lnTo>
                  <a:lnTo>
                    <a:pt x="714925" y="406896"/>
                  </a:lnTo>
                  <a:lnTo>
                    <a:pt x="715037" y="403343"/>
                  </a:lnTo>
                  <a:lnTo>
                    <a:pt x="715150" y="400085"/>
                  </a:lnTo>
                  <a:lnTo>
                    <a:pt x="715263" y="404231"/>
                  </a:lnTo>
                  <a:lnTo>
                    <a:pt x="715376" y="404231"/>
                  </a:lnTo>
                  <a:lnTo>
                    <a:pt x="715488" y="397716"/>
                  </a:lnTo>
                  <a:lnTo>
                    <a:pt x="715601" y="398604"/>
                  </a:lnTo>
                  <a:lnTo>
                    <a:pt x="715714" y="401566"/>
                  </a:lnTo>
                  <a:lnTo>
                    <a:pt x="715827" y="398604"/>
                  </a:lnTo>
                  <a:lnTo>
                    <a:pt x="715940" y="395051"/>
                  </a:lnTo>
                  <a:lnTo>
                    <a:pt x="716052" y="396531"/>
                  </a:lnTo>
                  <a:lnTo>
                    <a:pt x="716165" y="393274"/>
                  </a:lnTo>
                  <a:lnTo>
                    <a:pt x="716278" y="388239"/>
                  </a:lnTo>
                  <a:lnTo>
                    <a:pt x="716391" y="391497"/>
                  </a:lnTo>
                  <a:lnTo>
                    <a:pt x="716503" y="388536"/>
                  </a:lnTo>
                  <a:lnTo>
                    <a:pt x="716616" y="385574"/>
                  </a:lnTo>
                  <a:lnTo>
                    <a:pt x="716729" y="384094"/>
                  </a:lnTo>
                  <a:lnTo>
                    <a:pt x="716842" y="386167"/>
                  </a:lnTo>
                  <a:lnTo>
                    <a:pt x="716955" y="382021"/>
                  </a:lnTo>
                  <a:lnTo>
                    <a:pt x="717067" y="379651"/>
                  </a:lnTo>
                  <a:lnTo>
                    <a:pt x="717180" y="381428"/>
                  </a:lnTo>
                  <a:lnTo>
                    <a:pt x="717293" y="377282"/>
                  </a:lnTo>
                  <a:lnTo>
                    <a:pt x="717406" y="375209"/>
                  </a:lnTo>
                  <a:lnTo>
                    <a:pt x="717519" y="376690"/>
                  </a:lnTo>
                  <a:lnTo>
                    <a:pt x="717631" y="375505"/>
                  </a:lnTo>
                  <a:lnTo>
                    <a:pt x="717744" y="371952"/>
                  </a:lnTo>
                  <a:lnTo>
                    <a:pt x="717857" y="371952"/>
                  </a:lnTo>
                  <a:lnTo>
                    <a:pt x="717970" y="377282"/>
                  </a:lnTo>
                  <a:lnTo>
                    <a:pt x="718082" y="374321"/>
                  </a:lnTo>
                  <a:lnTo>
                    <a:pt x="718195" y="373432"/>
                  </a:lnTo>
                  <a:lnTo>
                    <a:pt x="718308" y="374321"/>
                  </a:lnTo>
                  <a:lnTo>
                    <a:pt x="718421" y="371952"/>
                  </a:lnTo>
                  <a:lnTo>
                    <a:pt x="718534" y="371952"/>
                  </a:lnTo>
                  <a:lnTo>
                    <a:pt x="718646" y="374321"/>
                  </a:lnTo>
                  <a:lnTo>
                    <a:pt x="718759" y="373136"/>
                  </a:lnTo>
                  <a:lnTo>
                    <a:pt x="718872" y="368398"/>
                  </a:lnTo>
                  <a:lnTo>
                    <a:pt x="718985" y="371952"/>
                  </a:lnTo>
                  <a:lnTo>
                    <a:pt x="719097" y="375505"/>
                  </a:lnTo>
                  <a:lnTo>
                    <a:pt x="719210" y="371063"/>
                  </a:lnTo>
                  <a:lnTo>
                    <a:pt x="719323" y="371063"/>
                  </a:lnTo>
                  <a:lnTo>
                    <a:pt x="719436" y="374913"/>
                  </a:lnTo>
                  <a:lnTo>
                    <a:pt x="719549" y="374025"/>
                  </a:lnTo>
                  <a:lnTo>
                    <a:pt x="719661" y="371952"/>
                  </a:lnTo>
                  <a:lnTo>
                    <a:pt x="719774" y="375209"/>
                  </a:lnTo>
                  <a:lnTo>
                    <a:pt x="719887" y="372544"/>
                  </a:lnTo>
                  <a:lnTo>
                    <a:pt x="720000" y="370175"/>
                  </a:lnTo>
                  <a:lnTo>
                    <a:pt x="720112" y="373136"/>
                  </a:lnTo>
                  <a:lnTo>
                    <a:pt x="720225" y="374321"/>
                  </a:lnTo>
                  <a:lnTo>
                    <a:pt x="720338" y="370471"/>
                  </a:lnTo>
                  <a:lnTo>
                    <a:pt x="720451" y="370767"/>
                  </a:lnTo>
                  <a:lnTo>
                    <a:pt x="720564" y="374617"/>
                  </a:lnTo>
                  <a:lnTo>
                    <a:pt x="720676" y="368694"/>
                  </a:lnTo>
                  <a:lnTo>
                    <a:pt x="720789" y="366917"/>
                  </a:lnTo>
                  <a:lnTo>
                    <a:pt x="720902" y="372248"/>
                  </a:lnTo>
                  <a:lnTo>
                    <a:pt x="721015" y="370767"/>
                  </a:lnTo>
                  <a:lnTo>
                    <a:pt x="721128" y="365437"/>
                  </a:lnTo>
                  <a:lnTo>
                    <a:pt x="721240" y="367806"/>
                  </a:lnTo>
                  <a:lnTo>
                    <a:pt x="721353" y="371063"/>
                  </a:lnTo>
                  <a:lnTo>
                    <a:pt x="721466" y="367214"/>
                  </a:lnTo>
                  <a:lnTo>
                    <a:pt x="721579" y="367510"/>
                  </a:lnTo>
                  <a:lnTo>
                    <a:pt x="721691" y="370471"/>
                  </a:lnTo>
                  <a:lnTo>
                    <a:pt x="721804" y="368694"/>
                  </a:lnTo>
                  <a:lnTo>
                    <a:pt x="721917" y="368398"/>
                  </a:lnTo>
                  <a:lnTo>
                    <a:pt x="722030" y="371952"/>
                  </a:lnTo>
                  <a:lnTo>
                    <a:pt x="722143" y="370471"/>
                  </a:lnTo>
                  <a:lnTo>
                    <a:pt x="722255" y="367806"/>
                  </a:lnTo>
                  <a:lnTo>
                    <a:pt x="722368" y="371063"/>
                  </a:lnTo>
                  <a:lnTo>
                    <a:pt x="722481" y="373136"/>
                  </a:lnTo>
                  <a:lnTo>
                    <a:pt x="722594" y="367806"/>
                  </a:lnTo>
                  <a:lnTo>
                    <a:pt x="722706" y="369583"/>
                  </a:lnTo>
                  <a:lnTo>
                    <a:pt x="722819" y="373729"/>
                  </a:lnTo>
                  <a:lnTo>
                    <a:pt x="722932" y="371952"/>
                  </a:lnTo>
                  <a:lnTo>
                    <a:pt x="723045" y="368398"/>
                  </a:lnTo>
                  <a:lnTo>
                    <a:pt x="723158" y="372544"/>
                  </a:lnTo>
                  <a:lnTo>
                    <a:pt x="723270" y="373136"/>
                  </a:lnTo>
                  <a:lnTo>
                    <a:pt x="723383" y="369287"/>
                  </a:lnTo>
                  <a:lnTo>
                    <a:pt x="723496" y="373729"/>
                  </a:lnTo>
                  <a:lnTo>
                    <a:pt x="723609" y="375209"/>
                  </a:lnTo>
                  <a:lnTo>
                    <a:pt x="723722" y="371063"/>
                  </a:lnTo>
                  <a:lnTo>
                    <a:pt x="723834" y="372544"/>
                  </a:lnTo>
                  <a:lnTo>
                    <a:pt x="723947" y="376690"/>
                  </a:lnTo>
                  <a:lnTo>
                    <a:pt x="724060" y="374321"/>
                  </a:lnTo>
                  <a:lnTo>
                    <a:pt x="724173" y="373136"/>
                  </a:lnTo>
                  <a:lnTo>
                    <a:pt x="724285" y="378171"/>
                  </a:lnTo>
                  <a:lnTo>
                    <a:pt x="724398" y="377578"/>
                  </a:lnTo>
                  <a:lnTo>
                    <a:pt x="724511" y="375209"/>
                  </a:lnTo>
                  <a:lnTo>
                    <a:pt x="724624" y="377875"/>
                  </a:lnTo>
                  <a:lnTo>
                    <a:pt x="724737" y="382613"/>
                  </a:lnTo>
                  <a:lnTo>
                    <a:pt x="724849" y="379948"/>
                  </a:lnTo>
                  <a:lnTo>
                    <a:pt x="724962" y="381428"/>
                  </a:lnTo>
                  <a:lnTo>
                    <a:pt x="725075" y="387647"/>
                  </a:lnTo>
                  <a:lnTo>
                    <a:pt x="725188" y="385870"/>
                  </a:lnTo>
                  <a:lnTo>
                    <a:pt x="725300" y="382909"/>
                  </a:lnTo>
                  <a:lnTo>
                    <a:pt x="725413" y="385870"/>
                  </a:lnTo>
                  <a:lnTo>
                    <a:pt x="725526" y="387647"/>
                  </a:lnTo>
                  <a:lnTo>
                    <a:pt x="725639" y="386463"/>
                  </a:lnTo>
                  <a:lnTo>
                    <a:pt x="725752" y="389128"/>
                  </a:lnTo>
                  <a:lnTo>
                    <a:pt x="725864" y="391793"/>
                  </a:lnTo>
                  <a:lnTo>
                    <a:pt x="725977" y="390016"/>
                  </a:lnTo>
                  <a:lnTo>
                    <a:pt x="726090" y="392385"/>
                  </a:lnTo>
                  <a:lnTo>
                    <a:pt x="726203" y="395347"/>
                  </a:lnTo>
                  <a:lnTo>
                    <a:pt x="726316" y="393274"/>
                  </a:lnTo>
                  <a:lnTo>
                    <a:pt x="726428" y="391497"/>
                  </a:lnTo>
                  <a:lnTo>
                    <a:pt x="726541" y="397124"/>
                  </a:lnTo>
                  <a:lnTo>
                    <a:pt x="726654" y="398901"/>
                  </a:lnTo>
                  <a:lnTo>
                    <a:pt x="726767" y="395347"/>
                  </a:lnTo>
                  <a:lnTo>
                    <a:pt x="726879" y="397420"/>
                  </a:lnTo>
                  <a:lnTo>
                    <a:pt x="726992" y="398604"/>
                  </a:lnTo>
                  <a:lnTo>
                    <a:pt x="727105" y="399493"/>
                  </a:lnTo>
                  <a:lnTo>
                    <a:pt x="727218" y="401270"/>
                  </a:lnTo>
                  <a:lnTo>
                    <a:pt x="727331" y="403639"/>
                  </a:lnTo>
                  <a:lnTo>
                    <a:pt x="727443" y="401566"/>
                  </a:lnTo>
                  <a:lnTo>
                    <a:pt x="727556" y="401270"/>
                  </a:lnTo>
                  <a:lnTo>
                    <a:pt x="727669" y="406304"/>
                  </a:lnTo>
                  <a:lnTo>
                    <a:pt x="727782" y="407192"/>
                  </a:lnTo>
                  <a:lnTo>
                    <a:pt x="727894" y="405119"/>
                  </a:lnTo>
                  <a:lnTo>
                    <a:pt x="728007" y="406304"/>
                  </a:lnTo>
                  <a:lnTo>
                    <a:pt x="728120" y="409858"/>
                  </a:lnTo>
                  <a:lnTo>
                    <a:pt x="728233" y="410154"/>
                  </a:lnTo>
                  <a:lnTo>
                    <a:pt x="728346" y="408969"/>
                  </a:lnTo>
                  <a:lnTo>
                    <a:pt x="728458" y="410450"/>
                  </a:lnTo>
                  <a:lnTo>
                    <a:pt x="728571" y="407489"/>
                  </a:lnTo>
                  <a:lnTo>
                    <a:pt x="728684" y="408081"/>
                  </a:lnTo>
                  <a:lnTo>
                    <a:pt x="728797" y="412523"/>
                  </a:lnTo>
                  <a:lnTo>
                    <a:pt x="728909" y="412523"/>
                  </a:lnTo>
                  <a:lnTo>
                    <a:pt x="729022" y="411338"/>
                  </a:lnTo>
                  <a:lnTo>
                    <a:pt x="729135" y="411338"/>
                  </a:lnTo>
                  <a:lnTo>
                    <a:pt x="729248" y="416669"/>
                  </a:lnTo>
                  <a:lnTo>
                    <a:pt x="729361" y="412523"/>
                  </a:lnTo>
                  <a:lnTo>
                    <a:pt x="729473" y="409858"/>
                  </a:lnTo>
                  <a:lnTo>
                    <a:pt x="729586" y="411931"/>
                  </a:lnTo>
                  <a:lnTo>
                    <a:pt x="729699" y="412227"/>
                  </a:lnTo>
                  <a:lnTo>
                    <a:pt x="729812" y="411931"/>
                  </a:lnTo>
                  <a:lnTo>
                    <a:pt x="729925" y="412523"/>
                  </a:lnTo>
                  <a:lnTo>
                    <a:pt x="730037" y="413115"/>
                  </a:lnTo>
                  <a:lnTo>
                    <a:pt x="730150" y="408673"/>
                  </a:lnTo>
                  <a:lnTo>
                    <a:pt x="730263" y="413411"/>
                  </a:lnTo>
                  <a:lnTo>
                    <a:pt x="730376" y="417557"/>
                  </a:lnTo>
                  <a:lnTo>
                    <a:pt x="730488" y="411338"/>
                  </a:lnTo>
                  <a:lnTo>
                    <a:pt x="730601" y="412523"/>
                  </a:lnTo>
                  <a:lnTo>
                    <a:pt x="730714" y="415188"/>
                  </a:lnTo>
                  <a:lnTo>
                    <a:pt x="730827" y="415484"/>
                  </a:lnTo>
                  <a:lnTo>
                    <a:pt x="730940" y="410154"/>
                  </a:lnTo>
                  <a:lnTo>
                    <a:pt x="731052" y="412819"/>
                  </a:lnTo>
                  <a:lnTo>
                    <a:pt x="731165" y="412227"/>
                  </a:lnTo>
                  <a:lnTo>
                    <a:pt x="731278" y="408081"/>
                  </a:lnTo>
                  <a:lnTo>
                    <a:pt x="731391" y="409265"/>
                  </a:lnTo>
                  <a:lnTo>
                    <a:pt x="731503" y="409265"/>
                  </a:lnTo>
                  <a:lnTo>
                    <a:pt x="731616" y="407192"/>
                  </a:lnTo>
                  <a:lnTo>
                    <a:pt x="731729" y="407489"/>
                  </a:lnTo>
                  <a:lnTo>
                    <a:pt x="731842" y="412227"/>
                  </a:lnTo>
                  <a:lnTo>
                    <a:pt x="731955" y="411635"/>
                  </a:lnTo>
                  <a:lnTo>
                    <a:pt x="732067" y="410154"/>
                  </a:lnTo>
                  <a:lnTo>
                    <a:pt x="732180" y="412523"/>
                  </a:lnTo>
                  <a:lnTo>
                    <a:pt x="732293" y="412523"/>
                  </a:lnTo>
                  <a:lnTo>
                    <a:pt x="732406" y="409858"/>
                  </a:lnTo>
                  <a:lnTo>
                    <a:pt x="732519" y="410154"/>
                  </a:lnTo>
                  <a:lnTo>
                    <a:pt x="732631" y="412523"/>
                  </a:lnTo>
                  <a:lnTo>
                    <a:pt x="732744" y="408081"/>
                  </a:lnTo>
                  <a:lnTo>
                    <a:pt x="732857" y="407192"/>
                  </a:lnTo>
                  <a:lnTo>
                    <a:pt x="732970" y="409562"/>
                  </a:lnTo>
                  <a:lnTo>
                    <a:pt x="733082" y="406008"/>
                  </a:lnTo>
                  <a:lnTo>
                    <a:pt x="733195" y="404823"/>
                  </a:lnTo>
                  <a:lnTo>
                    <a:pt x="733308" y="406896"/>
                  </a:lnTo>
                  <a:lnTo>
                    <a:pt x="733421" y="406600"/>
                  </a:lnTo>
                  <a:lnTo>
                    <a:pt x="733534" y="402750"/>
                  </a:lnTo>
                  <a:lnTo>
                    <a:pt x="733646" y="403343"/>
                  </a:lnTo>
                  <a:lnTo>
                    <a:pt x="733759" y="404823"/>
                  </a:lnTo>
                  <a:lnTo>
                    <a:pt x="733872" y="400085"/>
                  </a:lnTo>
                  <a:lnTo>
                    <a:pt x="733985" y="399493"/>
                  </a:lnTo>
                  <a:lnTo>
                    <a:pt x="734097" y="402158"/>
                  </a:lnTo>
                  <a:lnTo>
                    <a:pt x="734210" y="398012"/>
                  </a:lnTo>
                  <a:lnTo>
                    <a:pt x="734323" y="395939"/>
                  </a:lnTo>
                  <a:lnTo>
                    <a:pt x="734436" y="398308"/>
                  </a:lnTo>
                  <a:lnTo>
                    <a:pt x="734549" y="396828"/>
                  </a:lnTo>
                  <a:lnTo>
                    <a:pt x="734661" y="391201"/>
                  </a:lnTo>
                  <a:lnTo>
                    <a:pt x="734774" y="392385"/>
                  </a:lnTo>
                  <a:lnTo>
                    <a:pt x="734887" y="394162"/>
                  </a:lnTo>
                  <a:lnTo>
                    <a:pt x="735000" y="388832"/>
                  </a:lnTo>
                  <a:lnTo>
                    <a:pt x="735113" y="389128"/>
                  </a:lnTo>
                  <a:lnTo>
                    <a:pt x="735225" y="391201"/>
                  </a:lnTo>
                  <a:lnTo>
                    <a:pt x="735338" y="390312"/>
                  </a:lnTo>
                  <a:lnTo>
                    <a:pt x="735451" y="387647"/>
                  </a:lnTo>
                  <a:lnTo>
                    <a:pt x="735564" y="390312"/>
                  </a:lnTo>
                  <a:lnTo>
                    <a:pt x="735676" y="388832"/>
                  </a:lnTo>
                  <a:lnTo>
                    <a:pt x="735789" y="383797"/>
                  </a:lnTo>
                  <a:lnTo>
                    <a:pt x="735902" y="387647"/>
                  </a:lnTo>
                  <a:lnTo>
                    <a:pt x="736015" y="388536"/>
                  </a:lnTo>
                  <a:lnTo>
                    <a:pt x="736128" y="382021"/>
                  </a:lnTo>
                  <a:lnTo>
                    <a:pt x="736240" y="380836"/>
                  </a:lnTo>
                  <a:lnTo>
                    <a:pt x="736353" y="383797"/>
                  </a:lnTo>
                  <a:lnTo>
                    <a:pt x="736466" y="381724"/>
                  </a:lnTo>
                  <a:lnTo>
                    <a:pt x="736579" y="378467"/>
                  </a:lnTo>
                  <a:lnTo>
                    <a:pt x="736691" y="380836"/>
                  </a:lnTo>
                  <a:lnTo>
                    <a:pt x="736804" y="378763"/>
                  </a:lnTo>
                  <a:lnTo>
                    <a:pt x="736917" y="375802"/>
                  </a:lnTo>
                  <a:lnTo>
                    <a:pt x="737030" y="378763"/>
                  </a:lnTo>
                  <a:lnTo>
                    <a:pt x="737143" y="381724"/>
                  </a:lnTo>
                  <a:lnTo>
                    <a:pt x="737255" y="377578"/>
                  </a:lnTo>
                  <a:lnTo>
                    <a:pt x="737368" y="376098"/>
                  </a:lnTo>
                  <a:lnTo>
                    <a:pt x="737481" y="380540"/>
                  </a:lnTo>
                  <a:lnTo>
                    <a:pt x="737594" y="377282"/>
                  </a:lnTo>
                  <a:lnTo>
                    <a:pt x="737706" y="376394"/>
                  </a:lnTo>
                  <a:lnTo>
                    <a:pt x="737819" y="376394"/>
                  </a:lnTo>
                  <a:lnTo>
                    <a:pt x="737932" y="375505"/>
                  </a:lnTo>
                  <a:lnTo>
                    <a:pt x="738045" y="372840"/>
                  </a:lnTo>
                  <a:lnTo>
                    <a:pt x="738158" y="374617"/>
                  </a:lnTo>
                  <a:lnTo>
                    <a:pt x="738270" y="376394"/>
                  </a:lnTo>
                  <a:lnTo>
                    <a:pt x="738383" y="370767"/>
                  </a:lnTo>
                  <a:lnTo>
                    <a:pt x="738496" y="370175"/>
                  </a:lnTo>
                  <a:lnTo>
                    <a:pt x="738609" y="374025"/>
                  </a:lnTo>
                  <a:lnTo>
                    <a:pt x="738722" y="371063"/>
                  </a:lnTo>
                  <a:lnTo>
                    <a:pt x="738834" y="369879"/>
                  </a:lnTo>
                  <a:lnTo>
                    <a:pt x="738947" y="372248"/>
                  </a:lnTo>
                  <a:lnTo>
                    <a:pt x="739060" y="371952"/>
                  </a:lnTo>
                  <a:lnTo>
                    <a:pt x="739173" y="368990"/>
                  </a:lnTo>
                  <a:lnTo>
                    <a:pt x="739285" y="372544"/>
                  </a:lnTo>
                  <a:lnTo>
                    <a:pt x="739398" y="375209"/>
                  </a:lnTo>
                  <a:lnTo>
                    <a:pt x="739511" y="371063"/>
                  </a:lnTo>
                  <a:lnTo>
                    <a:pt x="739624" y="368694"/>
                  </a:lnTo>
                  <a:lnTo>
                    <a:pt x="739737" y="373136"/>
                  </a:lnTo>
                  <a:lnTo>
                    <a:pt x="739849" y="372544"/>
                  </a:lnTo>
                  <a:lnTo>
                    <a:pt x="739962" y="369583"/>
                  </a:lnTo>
                  <a:lnTo>
                    <a:pt x="740075" y="371952"/>
                  </a:lnTo>
                  <a:lnTo>
                    <a:pt x="740188" y="371656"/>
                  </a:lnTo>
                  <a:lnTo>
                    <a:pt x="740300" y="369287"/>
                  </a:lnTo>
                  <a:lnTo>
                    <a:pt x="740413" y="370767"/>
                  </a:lnTo>
                  <a:lnTo>
                    <a:pt x="740526" y="373136"/>
                  </a:lnTo>
                  <a:lnTo>
                    <a:pt x="740639" y="368694"/>
                  </a:lnTo>
                  <a:lnTo>
                    <a:pt x="740752" y="368398"/>
                  </a:lnTo>
                  <a:lnTo>
                    <a:pt x="740864" y="371359"/>
                  </a:lnTo>
                  <a:lnTo>
                    <a:pt x="740977" y="370175"/>
                  </a:lnTo>
                  <a:lnTo>
                    <a:pt x="741090" y="368102"/>
                  </a:lnTo>
                  <a:lnTo>
                    <a:pt x="741203" y="368694"/>
                  </a:lnTo>
                  <a:lnTo>
                    <a:pt x="741316" y="370175"/>
                  </a:lnTo>
                  <a:lnTo>
                    <a:pt x="741428" y="366917"/>
                  </a:lnTo>
                  <a:lnTo>
                    <a:pt x="741541" y="366917"/>
                  </a:lnTo>
                  <a:lnTo>
                    <a:pt x="741654" y="372544"/>
                  </a:lnTo>
                  <a:lnTo>
                    <a:pt x="741767" y="371063"/>
                  </a:lnTo>
                  <a:lnTo>
                    <a:pt x="741879" y="370471"/>
                  </a:lnTo>
                  <a:lnTo>
                    <a:pt x="741992" y="372544"/>
                  </a:lnTo>
                  <a:lnTo>
                    <a:pt x="742105" y="373432"/>
                  </a:lnTo>
                  <a:lnTo>
                    <a:pt x="742218" y="373432"/>
                  </a:lnTo>
                  <a:lnTo>
                    <a:pt x="742331" y="375209"/>
                  </a:lnTo>
                  <a:lnTo>
                    <a:pt x="742443" y="376394"/>
                  </a:lnTo>
                  <a:lnTo>
                    <a:pt x="742556" y="374321"/>
                  </a:lnTo>
                  <a:lnTo>
                    <a:pt x="742669" y="376098"/>
                  </a:lnTo>
                  <a:lnTo>
                    <a:pt x="742782" y="379355"/>
                  </a:lnTo>
                  <a:lnTo>
                    <a:pt x="742894" y="376690"/>
                  </a:lnTo>
                  <a:lnTo>
                    <a:pt x="743007" y="375209"/>
                  </a:lnTo>
                  <a:lnTo>
                    <a:pt x="743120" y="376098"/>
                  </a:lnTo>
                  <a:lnTo>
                    <a:pt x="743233" y="375505"/>
                  </a:lnTo>
                  <a:lnTo>
                    <a:pt x="743346" y="375505"/>
                  </a:lnTo>
                  <a:lnTo>
                    <a:pt x="743458" y="378467"/>
                  </a:lnTo>
                  <a:lnTo>
                    <a:pt x="743571" y="379355"/>
                  </a:lnTo>
                  <a:lnTo>
                    <a:pt x="743684" y="376098"/>
                  </a:lnTo>
                  <a:lnTo>
                    <a:pt x="743797" y="379651"/>
                  </a:lnTo>
                  <a:lnTo>
                    <a:pt x="743909" y="383797"/>
                  </a:lnTo>
                  <a:lnTo>
                    <a:pt x="744022" y="381724"/>
                  </a:lnTo>
                  <a:lnTo>
                    <a:pt x="744135" y="380836"/>
                  </a:lnTo>
                  <a:lnTo>
                    <a:pt x="744248" y="386463"/>
                  </a:lnTo>
                  <a:lnTo>
                    <a:pt x="744361" y="384686"/>
                  </a:lnTo>
                  <a:lnTo>
                    <a:pt x="744473" y="382909"/>
                  </a:lnTo>
                  <a:lnTo>
                    <a:pt x="744586" y="388536"/>
                  </a:lnTo>
                  <a:lnTo>
                    <a:pt x="744699" y="389128"/>
                  </a:lnTo>
                  <a:lnTo>
                    <a:pt x="744812" y="384982"/>
                  </a:lnTo>
                  <a:lnTo>
                    <a:pt x="744925" y="387647"/>
                  </a:lnTo>
                  <a:lnTo>
                    <a:pt x="745037" y="392682"/>
                  </a:lnTo>
                  <a:lnTo>
                    <a:pt x="745150" y="389424"/>
                  </a:lnTo>
                  <a:lnTo>
                    <a:pt x="745263" y="388536"/>
                  </a:lnTo>
                  <a:lnTo>
                    <a:pt x="745376" y="394162"/>
                  </a:lnTo>
                  <a:lnTo>
                    <a:pt x="745488" y="391497"/>
                  </a:lnTo>
                  <a:lnTo>
                    <a:pt x="745601" y="390905"/>
                  </a:lnTo>
                  <a:lnTo>
                    <a:pt x="745714" y="395051"/>
                  </a:lnTo>
                  <a:lnTo>
                    <a:pt x="745827" y="397716"/>
                  </a:lnTo>
                  <a:lnTo>
                    <a:pt x="745940" y="393866"/>
                  </a:lnTo>
                  <a:lnTo>
                    <a:pt x="746052" y="397420"/>
                  </a:lnTo>
                  <a:lnTo>
                    <a:pt x="746165" y="401566"/>
                  </a:lnTo>
                  <a:lnTo>
                    <a:pt x="746278" y="398901"/>
                  </a:lnTo>
                  <a:lnTo>
                    <a:pt x="746391" y="399197"/>
                  </a:lnTo>
                  <a:lnTo>
                    <a:pt x="746503" y="404231"/>
                  </a:lnTo>
                  <a:lnTo>
                    <a:pt x="746616" y="404231"/>
                  </a:lnTo>
                  <a:lnTo>
                    <a:pt x="746729" y="397716"/>
                  </a:lnTo>
                  <a:lnTo>
                    <a:pt x="746842" y="403343"/>
                  </a:lnTo>
                  <a:lnTo>
                    <a:pt x="746955" y="407489"/>
                  </a:lnTo>
                  <a:lnTo>
                    <a:pt x="747067" y="402454"/>
                  </a:lnTo>
                  <a:lnTo>
                    <a:pt x="747180" y="403343"/>
                  </a:lnTo>
                  <a:lnTo>
                    <a:pt x="747293" y="409265"/>
                  </a:lnTo>
                  <a:lnTo>
                    <a:pt x="747406" y="406600"/>
                  </a:lnTo>
                  <a:lnTo>
                    <a:pt x="747519" y="404231"/>
                  </a:lnTo>
                  <a:lnTo>
                    <a:pt x="747631" y="410450"/>
                  </a:lnTo>
                  <a:lnTo>
                    <a:pt x="747744" y="410154"/>
                  </a:lnTo>
                  <a:lnTo>
                    <a:pt x="747857" y="407785"/>
                  </a:lnTo>
                  <a:lnTo>
                    <a:pt x="747970" y="411042"/>
                  </a:lnTo>
                  <a:lnTo>
                    <a:pt x="748082" y="413411"/>
                  </a:lnTo>
                  <a:lnTo>
                    <a:pt x="748195" y="409562"/>
                  </a:lnTo>
                  <a:lnTo>
                    <a:pt x="748308" y="409265"/>
                  </a:lnTo>
                  <a:lnTo>
                    <a:pt x="748421" y="411338"/>
                  </a:lnTo>
                  <a:lnTo>
                    <a:pt x="748534" y="409858"/>
                  </a:lnTo>
                  <a:lnTo>
                    <a:pt x="748646" y="409562"/>
                  </a:lnTo>
                  <a:lnTo>
                    <a:pt x="748759" y="414004"/>
                  </a:lnTo>
                  <a:lnTo>
                    <a:pt x="748872" y="411635"/>
                  </a:lnTo>
                  <a:lnTo>
                    <a:pt x="748985" y="410154"/>
                  </a:lnTo>
                  <a:lnTo>
                    <a:pt x="749097" y="414004"/>
                  </a:lnTo>
                  <a:lnTo>
                    <a:pt x="749210" y="414300"/>
                  </a:lnTo>
                  <a:lnTo>
                    <a:pt x="749323" y="409858"/>
                  </a:lnTo>
                  <a:lnTo>
                    <a:pt x="749436" y="410154"/>
                  </a:lnTo>
                  <a:lnTo>
                    <a:pt x="749549" y="414596"/>
                  </a:lnTo>
                  <a:lnTo>
                    <a:pt x="749661" y="412523"/>
                  </a:lnTo>
                  <a:lnTo>
                    <a:pt x="749774" y="413115"/>
                  </a:lnTo>
                  <a:lnTo>
                    <a:pt x="749887" y="414892"/>
                  </a:lnTo>
                  <a:lnTo>
                    <a:pt x="750000" y="413708"/>
                  </a:lnTo>
                  <a:lnTo>
                    <a:pt x="750113" y="413115"/>
                  </a:lnTo>
                  <a:lnTo>
                    <a:pt x="750225" y="416077"/>
                  </a:lnTo>
                  <a:lnTo>
                    <a:pt x="750338" y="417854"/>
                  </a:lnTo>
                  <a:lnTo>
                    <a:pt x="750451" y="412819"/>
                  </a:lnTo>
                  <a:lnTo>
                    <a:pt x="750564" y="415484"/>
                  </a:lnTo>
                  <a:lnTo>
                    <a:pt x="750676" y="416669"/>
                  </a:lnTo>
                  <a:lnTo>
                    <a:pt x="750789" y="414596"/>
                  </a:lnTo>
                  <a:lnTo>
                    <a:pt x="750902" y="414004"/>
                  </a:lnTo>
                  <a:lnTo>
                    <a:pt x="751015" y="415781"/>
                  </a:lnTo>
                  <a:lnTo>
                    <a:pt x="751128" y="412523"/>
                  </a:lnTo>
                  <a:lnTo>
                    <a:pt x="751240" y="410154"/>
                  </a:lnTo>
                  <a:lnTo>
                    <a:pt x="751353" y="414300"/>
                  </a:lnTo>
                  <a:lnTo>
                    <a:pt x="751466" y="413411"/>
                  </a:lnTo>
                  <a:lnTo>
                    <a:pt x="751579" y="411635"/>
                  </a:lnTo>
                  <a:lnTo>
                    <a:pt x="751691" y="412523"/>
                  </a:lnTo>
                  <a:lnTo>
                    <a:pt x="751804" y="415781"/>
                  </a:lnTo>
                  <a:lnTo>
                    <a:pt x="751917" y="414892"/>
                  </a:lnTo>
                  <a:lnTo>
                    <a:pt x="752030" y="414892"/>
                  </a:lnTo>
                  <a:lnTo>
                    <a:pt x="752143" y="418150"/>
                  </a:lnTo>
                  <a:lnTo>
                    <a:pt x="752255" y="414892"/>
                  </a:lnTo>
                  <a:lnTo>
                    <a:pt x="752368" y="413411"/>
                  </a:lnTo>
                  <a:lnTo>
                    <a:pt x="752481" y="415484"/>
                  </a:lnTo>
                  <a:lnTo>
                    <a:pt x="752594" y="415781"/>
                  </a:lnTo>
                  <a:lnTo>
                    <a:pt x="752706" y="410450"/>
                  </a:lnTo>
                  <a:lnTo>
                    <a:pt x="752819" y="410746"/>
                  </a:lnTo>
                  <a:lnTo>
                    <a:pt x="752932" y="413411"/>
                  </a:lnTo>
                  <a:lnTo>
                    <a:pt x="753045" y="410450"/>
                  </a:lnTo>
                  <a:lnTo>
                    <a:pt x="753158" y="409562"/>
                  </a:lnTo>
                  <a:lnTo>
                    <a:pt x="753270" y="410450"/>
                  </a:lnTo>
                  <a:lnTo>
                    <a:pt x="753383" y="409562"/>
                  </a:lnTo>
                  <a:lnTo>
                    <a:pt x="753496" y="408081"/>
                  </a:lnTo>
                  <a:lnTo>
                    <a:pt x="753609" y="410154"/>
                  </a:lnTo>
                  <a:lnTo>
                    <a:pt x="753722" y="410746"/>
                  </a:lnTo>
                  <a:lnTo>
                    <a:pt x="753834" y="406600"/>
                  </a:lnTo>
                  <a:lnTo>
                    <a:pt x="753947" y="407192"/>
                  </a:lnTo>
                  <a:lnTo>
                    <a:pt x="754060" y="408673"/>
                  </a:lnTo>
                  <a:lnTo>
                    <a:pt x="754173" y="405119"/>
                  </a:lnTo>
                  <a:lnTo>
                    <a:pt x="754285" y="403343"/>
                  </a:lnTo>
                  <a:lnTo>
                    <a:pt x="754398" y="406304"/>
                  </a:lnTo>
                  <a:lnTo>
                    <a:pt x="754511" y="404823"/>
                  </a:lnTo>
                  <a:lnTo>
                    <a:pt x="754624" y="402750"/>
                  </a:lnTo>
                  <a:lnTo>
                    <a:pt x="754737" y="406008"/>
                  </a:lnTo>
                  <a:lnTo>
                    <a:pt x="754849" y="405119"/>
                  </a:lnTo>
                  <a:lnTo>
                    <a:pt x="754962" y="399197"/>
                  </a:lnTo>
                  <a:lnTo>
                    <a:pt x="755075" y="398901"/>
                  </a:lnTo>
                  <a:lnTo>
                    <a:pt x="755188" y="404231"/>
                  </a:lnTo>
                  <a:lnTo>
                    <a:pt x="755300" y="398308"/>
                  </a:lnTo>
                  <a:lnTo>
                    <a:pt x="755413" y="393866"/>
                  </a:lnTo>
                  <a:lnTo>
                    <a:pt x="755526" y="395643"/>
                  </a:lnTo>
                  <a:lnTo>
                    <a:pt x="755639" y="395347"/>
                  </a:lnTo>
                  <a:lnTo>
                    <a:pt x="755752" y="391201"/>
                  </a:lnTo>
                  <a:lnTo>
                    <a:pt x="755864" y="391497"/>
                  </a:lnTo>
                  <a:lnTo>
                    <a:pt x="755977" y="391201"/>
                  </a:lnTo>
                  <a:lnTo>
                    <a:pt x="756090" y="387055"/>
                  </a:lnTo>
                  <a:lnTo>
                    <a:pt x="756203" y="387647"/>
                  </a:lnTo>
                  <a:lnTo>
                    <a:pt x="756316" y="390905"/>
                  </a:lnTo>
                  <a:lnTo>
                    <a:pt x="756428" y="384982"/>
                  </a:lnTo>
                  <a:lnTo>
                    <a:pt x="756541" y="380836"/>
                  </a:lnTo>
                  <a:lnTo>
                    <a:pt x="756654" y="384686"/>
                  </a:lnTo>
                  <a:lnTo>
                    <a:pt x="756767" y="387055"/>
                  </a:lnTo>
                  <a:lnTo>
                    <a:pt x="756879" y="380540"/>
                  </a:lnTo>
                  <a:lnTo>
                    <a:pt x="756992" y="379355"/>
                  </a:lnTo>
                  <a:lnTo>
                    <a:pt x="757105" y="381428"/>
                  </a:lnTo>
                  <a:lnTo>
                    <a:pt x="757218" y="378171"/>
                  </a:lnTo>
                  <a:lnTo>
                    <a:pt x="757331" y="377282"/>
                  </a:lnTo>
                  <a:lnTo>
                    <a:pt x="757443" y="378763"/>
                  </a:lnTo>
                  <a:lnTo>
                    <a:pt x="757556" y="375209"/>
                  </a:lnTo>
                  <a:lnTo>
                    <a:pt x="757669" y="371952"/>
                  </a:lnTo>
                  <a:lnTo>
                    <a:pt x="757782" y="375505"/>
                  </a:lnTo>
                  <a:lnTo>
                    <a:pt x="757894" y="376394"/>
                  </a:lnTo>
                  <a:lnTo>
                    <a:pt x="758007" y="372544"/>
                  </a:lnTo>
                  <a:lnTo>
                    <a:pt x="758120" y="372544"/>
                  </a:lnTo>
                  <a:lnTo>
                    <a:pt x="758233" y="375209"/>
                  </a:lnTo>
                  <a:lnTo>
                    <a:pt x="758346" y="373136"/>
                  </a:lnTo>
                  <a:lnTo>
                    <a:pt x="758458" y="372840"/>
                  </a:lnTo>
                  <a:lnTo>
                    <a:pt x="758571" y="374321"/>
                  </a:lnTo>
                  <a:lnTo>
                    <a:pt x="758684" y="371063"/>
                  </a:lnTo>
                  <a:lnTo>
                    <a:pt x="758797" y="368398"/>
                  </a:lnTo>
                  <a:lnTo>
                    <a:pt x="758910" y="372840"/>
                  </a:lnTo>
                  <a:lnTo>
                    <a:pt x="759022" y="372248"/>
                  </a:lnTo>
                  <a:lnTo>
                    <a:pt x="759135" y="367806"/>
                  </a:lnTo>
                  <a:lnTo>
                    <a:pt x="759248" y="368694"/>
                  </a:lnTo>
                  <a:lnTo>
                    <a:pt x="759361" y="371656"/>
                  </a:lnTo>
                  <a:lnTo>
                    <a:pt x="759473" y="368694"/>
                  </a:lnTo>
                  <a:lnTo>
                    <a:pt x="759586" y="369879"/>
                  </a:lnTo>
                  <a:lnTo>
                    <a:pt x="759699" y="374321"/>
                  </a:lnTo>
                  <a:lnTo>
                    <a:pt x="759812" y="371063"/>
                  </a:lnTo>
                  <a:lnTo>
                    <a:pt x="759925" y="369287"/>
                  </a:lnTo>
                  <a:lnTo>
                    <a:pt x="760037" y="375802"/>
                  </a:lnTo>
                  <a:lnTo>
                    <a:pt x="760150" y="373432"/>
                  </a:lnTo>
                  <a:lnTo>
                    <a:pt x="760263" y="368990"/>
                  </a:lnTo>
                  <a:lnTo>
                    <a:pt x="760376" y="371063"/>
                  </a:lnTo>
                  <a:lnTo>
                    <a:pt x="760488" y="374321"/>
                  </a:lnTo>
                  <a:lnTo>
                    <a:pt x="760601" y="370175"/>
                  </a:lnTo>
                  <a:lnTo>
                    <a:pt x="760714" y="372544"/>
                  </a:lnTo>
                  <a:lnTo>
                    <a:pt x="760827" y="374913"/>
                  </a:lnTo>
                  <a:lnTo>
                    <a:pt x="760940" y="370471"/>
                  </a:lnTo>
                  <a:lnTo>
                    <a:pt x="761052" y="371063"/>
                  </a:lnTo>
                  <a:lnTo>
                    <a:pt x="761165" y="374321"/>
                  </a:lnTo>
                  <a:lnTo>
                    <a:pt x="761278" y="371063"/>
                  </a:lnTo>
                  <a:lnTo>
                    <a:pt x="761391" y="369583"/>
                  </a:lnTo>
                  <a:lnTo>
                    <a:pt x="761503" y="371656"/>
                  </a:lnTo>
                  <a:lnTo>
                    <a:pt x="761616" y="373729"/>
                  </a:lnTo>
                  <a:lnTo>
                    <a:pt x="761729" y="369879"/>
                  </a:lnTo>
                  <a:lnTo>
                    <a:pt x="761842" y="371952"/>
                  </a:lnTo>
                  <a:lnTo>
                    <a:pt x="761955" y="374025"/>
                  </a:lnTo>
                  <a:lnTo>
                    <a:pt x="762067" y="370767"/>
                  </a:lnTo>
                  <a:lnTo>
                    <a:pt x="762180" y="371063"/>
                  </a:lnTo>
                  <a:lnTo>
                    <a:pt x="762293" y="375505"/>
                  </a:lnTo>
                  <a:lnTo>
                    <a:pt x="762406" y="374025"/>
                  </a:lnTo>
                  <a:lnTo>
                    <a:pt x="762519" y="370767"/>
                  </a:lnTo>
                  <a:lnTo>
                    <a:pt x="762631" y="374321"/>
                  </a:lnTo>
                  <a:lnTo>
                    <a:pt x="762744" y="377282"/>
                  </a:lnTo>
                  <a:lnTo>
                    <a:pt x="762857" y="374321"/>
                  </a:lnTo>
                  <a:lnTo>
                    <a:pt x="762970" y="374025"/>
                  </a:lnTo>
                  <a:lnTo>
                    <a:pt x="763082" y="376098"/>
                  </a:lnTo>
                  <a:lnTo>
                    <a:pt x="763195" y="374913"/>
                  </a:lnTo>
                  <a:lnTo>
                    <a:pt x="763308" y="373136"/>
                  </a:lnTo>
                  <a:lnTo>
                    <a:pt x="763421" y="375209"/>
                  </a:lnTo>
                  <a:lnTo>
                    <a:pt x="763534" y="374321"/>
                  </a:lnTo>
                  <a:lnTo>
                    <a:pt x="763646" y="373136"/>
                  </a:lnTo>
                  <a:lnTo>
                    <a:pt x="763759" y="377282"/>
                  </a:lnTo>
                  <a:lnTo>
                    <a:pt x="763872" y="378171"/>
                  </a:lnTo>
                  <a:lnTo>
                    <a:pt x="763985" y="376394"/>
                  </a:lnTo>
                  <a:lnTo>
                    <a:pt x="764097" y="378171"/>
                  </a:lnTo>
                  <a:lnTo>
                    <a:pt x="764210" y="381724"/>
                  </a:lnTo>
                  <a:lnTo>
                    <a:pt x="764323" y="379651"/>
                  </a:lnTo>
                  <a:lnTo>
                    <a:pt x="764436" y="380540"/>
                  </a:lnTo>
                  <a:lnTo>
                    <a:pt x="764549" y="383205"/>
                  </a:lnTo>
                  <a:lnTo>
                    <a:pt x="764661" y="383797"/>
                  </a:lnTo>
                  <a:lnTo>
                    <a:pt x="764774" y="382317"/>
                  </a:lnTo>
                  <a:lnTo>
                    <a:pt x="764887" y="385870"/>
                  </a:lnTo>
                  <a:lnTo>
                    <a:pt x="765000" y="385870"/>
                  </a:lnTo>
                  <a:lnTo>
                    <a:pt x="765113" y="385278"/>
                  </a:lnTo>
                  <a:lnTo>
                    <a:pt x="765225" y="387055"/>
                  </a:lnTo>
                  <a:lnTo>
                    <a:pt x="765338" y="390016"/>
                  </a:lnTo>
                  <a:lnTo>
                    <a:pt x="765451" y="387943"/>
                  </a:lnTo>
                  <a:lnTo>
                    <a:pt x="765564" y="386463"/>
                  </a:lnTo>
                  <a:lnTo>
                    <a:pt x="765676" y="390016"/>
                  </a:lnTo>
                  <a:lnTo>
                    <a:pt x="765789" y="389720"/>
                  </a:lnTo>
                  <a:lnTo>
                    <a:pt x="765902" y="389128"/>
                  </a:lnTo>
                  <a:lnTo>
                    <a:pt x="766015" y="391201"/>
                  </a:lnTo>
                  <a:lnTo>
                    <a:pt x="766128" y="391201"/>
                  </a:lnTo>
                  <a:lnTo>
                    <a:pt x="766240" y="390905"/>
                  </a:lnTo>
                  <a:lnTo>
                    <a:pt x="766353" y="391793"/>
                  </a:lnTo>
                  <a:lnTo>
                    <a:pt x="766466" y="396235"/>
                  </a:lnTo>
                  <a:lnTo>
                    <a:pt x="766579" y="392089"/>
                  </a:lnTo>
                  <a:lnTo>
                    <a:pt x="766691" y="391497"/>
                  </a:lnTo>
                  <a:lnTo>
                    <a:pt x="766804" y="395939"/>
                  </a:lnTo>
                  <a:lnTo>
                    <a:pt x="766917" y="395347"/>
                  </a:lnTo>
                  <a:lnTo>
                    <a:pt x="767030" y="391497"/>
                  </a:lnTo>
                  <a:lnTo>
                    <a:pt x="767143" y="392682"/>
                  </a:lnTo>
                  <a:lnTo>
                    <a:pt x="767255" y="396235"/>
                  </a:lnTo>
                  <a:lnTo>
                    <a:pt x="767368" y="392089"/>
                  </a:lnTo>
                  <a:lnTo>
                    <a:pt x="767481" y="393570"/>
                  </a:lnTo>
                  <a:lnTo>
                    <a:pt x="767594" y="395347"/>
                  </a:lnTo>
                  <a:lnTo>
                    <a:pt x="767706" y="392682"/>
                  </a:lnTo>
                  <a:lnTo>
                    <a:pt x="767819" y="391201"/>
                  </a:lnTo>
                  <a:lnTo>
                    <a:pt x="767932" y="396235"/>
                  </a:lnTo>
                  <a:lnTo>
                    <a:pt x="768045" y="396531"/>
                  </a:lnTo>
                  <a:lnTo>
                    <a:pt x="768158" y="392978"/>
                  </a:lnTo>
                  <a:lnTo>
                    <a:pt x="768270" y="395939"/>
                  </a:lnTo>
                  <a:lnTo>
                    <a:pt x="768383" y="398308"/>
                  </a:lnTo>
                  <a:lnTo>
                    <a:pt x="768496" y="397420"/>
                  </a:lnTo>
                  <a:lnTo>
                    <a:pt x="768609" y="397420"/>
                  </a:lnTo>
                  <a:lnTo>
                    <a:pt x="768722" y="400381"/>
                  </a:lnTo>
                  <a:lnTo>
                    <a:pt x="768834" y="398604"/>
                  </a:lnTo>
                  <a:lnTo>
                    <a:pt x="768947" y="398604"/>
                  </a:lnTo>
                  <a:lnTo>
                    <a:pt x="769060" y="403639"/>
                  </a:lnTo>
                  <a:lnTo>
                    <a:pt x="769173" y="401862"/>
                  </a:lnTo>
                  <a:lnTo>
                    <a:pt x="769285" y="398308"/>
                  </a:lnTo>
                  <a:lnTo>
                    <a:pt x="769398" y="400381"/>
                  </a:lnTo>
                  <a:lnTo>
                    <a:pt x="769511" y="403343"/>
                  </a:lnTo>
                  <a:lnTo>
                    <a:pt x="769624" y="400381"/>
                  </a:lnTo>
                  <a:lnTo>
                    <a:pt x="769737" y="398901"/>
                  </a:lnTo>
                  <a:lnTo>
                    <a:pt x="769849" y="401566"/>
                  </a:lnTo>
                  <a:lnTo>
                    <a:pt x="769962" y="400085"/>
                  </a:lnTo>
                  <a:lnTo>
                    <a:pt x="770075" y="399493"/>
                  </a:lnTo>
                  <a:lnTo>
                    <a:pt x="770188" y="402750"/>
                  </a:lnTo>
                  <a:lnTo>
                    <a:pt x="770300" y="401862"/>
                  </a:lnTo>
                  <a:lnTo>
                    <a:pt x="770413" y="398308"/>
                  </a:lnTo>
                  <a:lnTo>
                    <a:pt x="770526" y="401566"/>
                  </a:lnTo>
                  <a:lnTo>
                    <a:pt x="770639" y="402750"/>
                  </a:lnTo>
                  <a:lnTo>
                    <a:pt x="770752" y="399493"/>
                  </a:lnTo>
                  <a:lnTo>
                    <a:pt x="770864" y="398012"/>
                  </a:lnTo>
                  <a:lnTo>
                    <a:pt x="770977" y="401566"/>
                  </a:lnTo>
                  <a:lnTo>
                    <a:pt x="771090" y="398012"/>
                  </a:lnTo>
                  <a:lnTo>
                    <a:pt x="771203" y="395347"/>
                  </a:lnTo>
                  <a:lnTo>
                    <a:pt x="771316" y="401862"/>
                  </a:lnTo>
                  <a:lnTo>
                    <a:pt x="771428" y="401270"/>
                  </a:lnTo>
                  <a:lnTo>
                    <a:pt x="771541" y="393274"/>
                  </a:lnTo>
                  <a:lnTo>
                    <a:pt x="771654" y="400381"/>
                  </a:lnTo>
                  <a:lnTo>
                    <a:pt x="771767" y="404527"/>
                  </a:lnTo>
                  <a:lnTo>
                    <a:pt x="771879" y="398012"/>
                  </a:lnTo>
                  <a:lnTo>
                    <a:pt x="771992" y="395347"/>
                  </a:lnTo>
                  <a:lnTo>
                    <a:pt x="772105" y="402158"/>
                  </a:lnTo>
                  <a:lnTo>
                    <a:pt x="772218" y="399493"/>
                  </a:lnTo>
                  <a:lnTo>
                    <a:pt x="772331" y="400381"/>
                  </a:lnTo>
                  <a:lnTo>
                    <a:pt x="772443" y="405416"/>
                  </a:lnTo>
                  <a:lnTo>
                    <a:pt x="772556" y="405119"/>
                  </a:lnTo>
                  <a:lnTo>
                    <a:pt x="772669" y="400677"/>
                  </a:lnTo>
                  <a:lnTo>
                    <a:pt x="772782" y="405712"/>
                  </a:lnTo>
                  <a:lnTo>
                    <a:pt x="772894" y="405119"/>
                  </a:lnTo>
                  <a:lnTo>
                    <a:pt x="773007" y="400677"/>
                  </a:lnTo>
                  <a:lnTo>
                    <a:pt x="773120" y="398604"/>
                  </a:lnTo>
                  <a:lnTo>
                    <a:pt x="773233" y="401270"/>
                  </a:lnTo>
                  <a:lnTo>
                    <a:pt x="773346" y="398901"/>
                  </a:lnTo>
                  <a:lnTo>
                    <a:pt x="773458" y="396531"/>
                  </a:lnTo>
                  <a:lnTo>
                    <a:pt x="773571" y="398604"/>
                  </a:lnTo>
                  <a:lnTo>
                    <a:pt x="773684" y="397420"/>
                  </a:lnTo>
                  <a:lnTo>
                    <a:pt x="773797" y="395643"/>
                  </a:lnTo>
                  <a:lnTo>
                    <a:pt x="773910" y="396531"/>
                  </a:lnTo>
                  <a:lnTo>
                    <a:pt x="774022" y="397124"/>
                  </a:lnTo>
                  <a:lnTo>
                    <a:pt x="774135" y="394162"/>
                  </a:lnTo>
                  <a:lnTo>
                    <a:pt x="774248" y="396531"/>
                  </a:lnTo>
                  <a:lnTo>
                    <a:pt x="774361" y="396828"/>
                  </a:lnTo>
                  <a:lnTo>
                    <a:pt x="774473" y="392978"/>
                  </a:lnTo>
                  <a:lnTo>
                    <a:pt x="774586" y="398604"/>
                  </a:lnTo>
                  <a:lnTo>
                    <a:pt x="774699" y="399493"/>
                  </a:lnTo>
                  <a:lnTo>
                    <a:pt x="774812" y="395939"/>
                  </a:lnTo>
                  <a:lnTo>
                    <a:pt x="774925" y="399493"/>
                  </a:lnTo>
                  <a:lnTo>
                    <a:pt x="775037" y="396531"/>
                  </a:lnTo>
                  <a:lnTo>
                    <a:pt x="775150" y="403639"/>
                  </a:lnTo>
                  <a:lnTo>
                    <a:pt x="775263" y="401270"/>
                  </a:lnTo>
                  <a:lnTo>
                    <a:pt x="775376" y="401862"/>
                  </a:lnTo>
                  <a:lnTo>
                    <a:pt x="775488" y="401270"/>
                  </a:lnTo>
                  <a:lnTo>
                    <a:pt x="775601" y="403343"/>
                  </a:lnTo>
                  <a:lnTo>
                    <a:pt x="775714" y="403343"/>
                  </a:lnTo>
                  <a:lnTo>
                    <a:pt x="775827" y="406008"/>
                  </a:lnTo>
                  <a:lnTo>
                    <a:pt x="775940" y="402158"/>
                  </a:lnTo>
                  <a:lnTo>
                    <a:pt x="776052" y="398604"/>
                  </a:lnTo>
                  <a:lnTo>
                    <a:pt x="776165" y="396531"/>
                  </a:lnTo>
                  <a:lnTo>
                    <a:pt x="776278" y="396531"/>
                  </a:lnTo>
                  <a:lnTo>
                    <a:pt x="776391" y="398012"/>
                  </a:lnTo>
                  <a:lnTo>
                    <a:pt x="776503" y="399493"/>
                  </a:lnTo>
                  <a:lnTo>
                    <a:pt x="776616" y="398604"/>
                  </a:lnTo>
                  <a:lnTo>
                    <a:pt x="776729" y="396828"/>
                  </a:lnTo>
                  <a:lnTo>
                    <a:pt x="776842" y="396235"/>
                  </a:lnTo>
                  <a:lnTo>
                    <a:pt x="776955" y="400085"/>
                  </a:lnTo>
                  <a:lnTo>
                    <a:pt x="777067" y="396828"/>
                  </a:lnTo>
                  <a:lnTo>
                    <a:pt x="777180" y="393274"/>
                  </a:lnTo>
                  <a:lnTo>
                    <a:pt x="777293" y="396235"/>
                  </a:lnTo>
                  <a:lnTo>
                    <a:pt x="777406" y="395939"/>
                  </a:lnTo>
                  <a:lnTo>
                    <a:pt x="777519" y="393570"/>
                  </a:lnTo>
                  <a:lnTo>
                    <a:pt x="777631" y="393274"/>
                  </a:lnTo>
                  <a:lnTo>
                    <a:pt x="777744" y="394162"/>
                  </a:lnTo>
                  <a:lnTo>
                    <a:pt x="777857" y="391201"/>
                  </a:lnTo>
                  <a:lnTo>
                    <a:pt x="777970" y="392089"/>
                  </a:lnTo>
                  <a:lnTo>
                    <a:pt x="778082" y="394162"/>
                  </a:lnTo>
                  <a:lnTo>
                    <a:pt x="778195" y="394162"/>
                  </a:lnTo>
                  <a:lnTo>
                    <a:pt x="778308" y="391497"/>
                  </a:lnTo>
                  <a:lnTo>
                    <a:pt x="778421" y="394162"/>
                  </a:lnTo>
                  <a:lnTo>
                    <a:pt x="778534" y="394755"/>
                  </a:lnTo>
                  <a:lnTo>
                    <a:pt x="778646" y="392385"/>
                  </a:lnTo>
                  <a:lnTo>
                    <a:pt x="778759" y="392682"/>
                  </a:lnTo>
                  <a:lnTo>
                    <a:pt x="778872" y="394458"/>
                  </a:lnTo>
                  <a:lnTo>
                    <a:pt x="778985" y="391201"/>
                  </a:lnTo>
                  <a:lnTo>
                    <a:pt x="779097" y="389424"/>
                  </a:lnTo>
                  <a:lnTo>
                    <a:pt x="779210" y="392682"/>
                  </a:lnTo>
                  <a:lnTo>
                    <a:pt x="779323" y="391201"/>
                  </a:lnTo>
                  <a:lnTo>
                    <a:pt x="779436" y="389424"/>
                  </a:lnTo>
                  <a:lnTo>
                    <a:pt x="779549" y="389720"/>
                  </a:lnTo>
                  <a:lnTo>
                    <a:pt x="779661" y="391201"/>
                  </a:lnTo>
                  <a:lnTo>
                    <a:pt x="779774" y="389128"/>
                  </a:lnTo>
                  <a:lnTo>
                    <a:pt x="779887" y="389128"/>
                  </a:lnTo>
                  <a:lnTo>
                    <a:pt x="780000" y="391497"/>
                  </a:lnTo>
                  <a:lnTo>
                    <a:pt x="780113" y="388536"/>
                  </a:lnTo>
                  <a:lnTo>
                    <a:pt x="780225" y="386759"/>
                  </a:lnTo>
                  <a:lnTo>
                    <a:pt x="780338" y="389128"/>
                  </a:lnTo>
                  <a:lnTo>
                    <a:pt x="780451" y="390609"/>
                  </a:lnTo>
                  <a:lnTo>
                    <a:pt x="780564" y="385574"/>
                  </a:lnTo>
                  <a:lnTo>
                    <a:pt x="780676" y="387055"/>
                  </a:lnTo>
                  <a:lnTo>
                    <a:pt x="780789" y="387055"/>
                  </a:lnTo>
                  <a:lnTo>
                    <a:pt x="780902" y="385278"/>
                  </a:lnTo>
                  <a:lnTo>
                    <a:pt x="781015" y="386463"/>
                  </a:lnTo>
                  <a:lnTo>
                    <a:pt x="781128" y="388536"/>
                  </a:lnTo>
                  <a:lnTo>
                    <a:pt x="781240" y="386167"/>
                  </a:lnTo>
                  <a:lnTo>
                    <a:pt x="781353" y="382909"/>
                  </a:lnTo>
                  <a:lnTo>
                    <a:pt x="781466" y="387351"/>
                  </a:lnTo>
                  <a:lnTo>
                    <a:pt x="781579" y="385278"/>
                  </a:lnTo>
                  <a:lnTo>
                    <a:pt x="781691" y="382909"/>
                  </a:lnTo>
                  <a:lnTo>
                    <a:pt x="781804" y="381724"/>
                  </a:lnTo>
                  <a:lnTo>
                    <a:pt x="781917" y="383797"/>
                  </a:lnTo>
                  <a:lnTo>
                    <a:pt x="782030" y="381132"/>
                  </a:lnTo>
                  <a:lnTo>
                    <a:pt x="782143" y="380540"/>
                  </a:lnTo>
                  <a:lnTo>
                    <a:pt x="782255" y="383205"/>
                  </a:lnTo>
                  <a:lnTo>
                    <a:pt x="782368" y="379651"/>
                  </a:lnTo>
                  <a:lnTo>
                    <a:pt x="782481" y="379059"/>
                  </a:lnTo>
                  <a:lnTo>
                    <a:pt x="782594" y="382909"/>
                  </a:lnTo>
                  <a:lnTo>
                    <a:pt x="782707" y="382909"/>
                  </a:lnTo>
                  <a:lnTo>
                    <a:pt x="782819" y="378763"/>
                  </a:lnTo>
                  <a:lnTo>
                    <a:pt x="782932" y="381724"/>
                  </a:lnTo>
                  <a:lnTo>
                    <a:pt x="783045" y="383501"/>
                  </a:lnTo>
                  <a:lnTo>
                    <a:pt x="783158" y="379355"/>
                  </a:lnTo>
                  <a:lnTo>
                    <a:pt x="783270" y="379355"/>
                  </a:lnTo>
                  <a:lnTo>
                    <a:pt x="783383" y="382021"/>
                  </a:lnTo>
                  <a:lnTo>
                    <a:pt x="783496" y="380540"/>
                  </a:lnTo>
                  <a:lnTo>
                    <a:pt x="783609" y="376986"/>
                  </a:lnTo>
                  <a:lnTo>
                    <a:pt x="783722" y="379948"/>
                  </a:lnTo>
                  <a:lnTo>
                    <a:pt x="783834" y="379651"/>
                  </a:lnTo>
                  <a:lnTo>
                    <a:pt x="783947" y="378171"/>
                  </a:lnTo>
                  <a:lnTo>
                    <a:pt x="784060" y="379651"/>
                  </a:lnTo>
                  <a:lnTo>
                    <a:pt x="784173" y="380244"/>
                  </a:lnTo>
                  <a:lnTo>
                    <a:pt x="784285" y="376986"/>
                  </a:lnTo>
                  <a:lnTo>
                    <a:pt x="784398" y="377282"/>
                  </a:lnTo>
                  <a:lnTo>
                    <a:pt x="784511" y="381428"/>
                  </a:lnTo>
                  <a:lnTo>
                    <a:pt x="784624" y="378467"/>
                  </a:lnTo>
                  <a:lnTo>
                    <a:pt x="784737" y="374617"/>
                  </a:lnTo>
                  <a:lnTo>
                    <a:pt x="784849" y="378467"/>
                  </a:lnTo>
                  <a:lnTo>
                    <a:pt x="784962" y="378467"/>
                  </a:lnTo>
                  <a:lnTo>
                    <a:pt x="785075" y="375209"/>
                  </a:lnTo>
                  <a:lnTo>
                    <a:pt x="785188" y="375802"/>
                  </a:lnTo>
                  <a:lnTo>
                    <a:pt x="785300" y="378467"/>
                  </a:lnTo>
                  <a:lnTo>
                    <a:pt x="785413" y="373729"/>
                  </a:lnTo>
                  <a:lnTo>
                    <a:pt x="785526" y="375209"/>
                  </a:lnTo>
                  <a:lnTo>
                    <a:pt x="785639" y="378171"/>
                  </a:lnTo>
                  <a:lnTo>
                    <a:pt x="785752" y="374617"/>
                  </a:lnTo>
                  <a:lnTo>
                    <a:pt x="785864" y="372544"/>
                  </a:lnTo>
                  <a:lnTo>
                    <a:pt x="785977" y="376098"/>
                  </a:lnTo>
                  <a:lnTo>
                    <a:pt x="786090" y="376098"/>
                  </a:lnTo>
                  <a:lnTo>
                    <a:pt x="786203" y="371063"/>
                  </a:lnTo>
                  <a:lnTo>
                    <a:pt x="786316" y="374321"/>
                  </a:lnTo>
                  <a:lnTo>
                    <a:pt x="786428" y="376986"/>
                  </a:lnTo>
                  <a:lnTo>
                    <a:pt x="786541" y="374321"/>
                  </a:lnTo>
                  <a:lnTo>
                    <a:pt x="786654" y="374913"/>
                  </a:lnTo>
                  <a:lnTo>
                    <a:pt x="786767" y="379651"/>
                  </a:lnTo>
                  <a:lnTo>
                    <a:pt x="786879" y="377282"/>
                  </a:lnTo>
                  <a:lnTo>
                    <a:pt x="786992" y="376098"/>
                  </a:lnTo>
                  <a:lnTo>
                    <a:pt x="787105" y="379355"/>
                  </a:lnTo>
                  <a:lnTo>
                    <a:pt x="787218" y="378467"/>
                  </a:lnTo>
                  <a:lnTo>
                    <a:pt x="787331" y="375209"/>
                  </a:lnTo>
                  <a:lnTo>
                    <a:pt x="787443" y="377875"/>
                  </a:lnTo>
                  <a:lnTo>
                    <a:pt x="787556" y="380540"/>
                  </a:lnTo>
                  <a:lnTo>
                    <a:pt x="787669" y="375505"/>
                  </a:lnTo>
                  <a:lnTo>
                    <a:pt x="787782" y="375209"/>
                  </a:lnTo>
                  <a:lnTo>
                    <a:pt x="787894" y="379059"/>
                  </a:lnTo>
                  <a:lnTo>
                    <a:pt x="788007" y="375802"/>
                  </a:lnTo>
                  <a:lnTo>
                    <a:pt x="788120" y="372840"/>
                  </a:lnTo>
                  <a:lnTo>
                    <a:pt x="788233" y="378763"/>
                  </a:lnTo>
                  <a:lnTo>
                    <a:pt x="788346" y="379059"/>
                  </a:lnTo>
                  <a:lnTo>
                    <a:pt x="788458" y="376098"/>
                  </a:lnTo>
                  <a:lnTo>
                    <a:pt x="788571" y="378171"/>
                  </a:lnTo>
                  <a:lnTo>
                    <a:pt x="788684" y="382909"/>
                  </a:lnTo>
                  <a:lnTo>
                    <a:pt x="788797" y="381132"/>
                  </a:lnTo>
                  <a:lnTo>
                    <a:pt x="788910" y="380540"/>
                  </a:lnTo>
                  <a:lnTo>
                    <a:pt x="789022" y="384686"/>
                  </a:lnTo>
                  <a:lnTo>
                    <a:pt x="789135" y="383797"/>
                  </a:lnTo>
                  <a:lnTo>
                    <a:pt x="789248" y="383205"/>
                  </a:lnTo>
                  <a:lnTo>
                    <a:pt x="789361" y="385278"/>
                  </a:lnTo>
                  <a:lnTo>
                    <a:pt x="789473" y="385870"/>
                  </a:lnTo>
                  <a:lnTo>
                    <a:pt x="789586" y="384982"/>
                  </a:lnTo>
                  <a:lnTo>
                    <a:pt x="789699" y="386463"/>
                  </a:lnTo>
                  <a:lnTo>
                    <a:pt x="789812" y="388239"/>
                  </a:lnTo>
                  <a:lnTo>
                    <a:pt x="789925" y="385870"/>
                  </a:lnTo>
                  <a:lnTo>
                    <a:pt x="790037" y="387647"/>
                  </a:lnTo>
                  <a:lnTo>
                    <a:pt x="790150" y="391201"/>
                  </a:lnTo>
                  <a:lnTo>
                    <a:pt x="790263" y="391201"/>
                  </a:lnTo>
                  <a:lnTo>
                    <a:pt x="790376" y="388239"/>
                  </a:lnTo>
                  <a:lnTo>
                    <a:pt x="790488" y="391497"/>
                  </a:lnTo>
                  <a:lnTo>
                    <a:pt x="790601" y="392385"/>
                  </a:lnTo>
                  <a:lnTo>
                    <a:pt x="790714" y="390312"/>
                  </a:lnTo>
                  <a:lnTo>
                    <a:pt x="790827" y="391497"/>
                  </a:lnTo>
                  <a:lnTo>
                    <a:pt x="790940" y="394755"/>
                  </a:lnTo>
                  <a:lnTo>
                    <a:pt x="791052" y="392385"/>
                  </a:lnTo>
                  <a:lnTo>
                    <a:pt x="791165" y="394458"/>
                  </a:lnTo>
                  <a:lnTo>
                    <a:pt x="791278" y="398604"/>
                  </a:lnTo>
                  <a:lnTo>
                    <a:pt x="791391" y="397420"/>
                  </a:lnTo>
                  <a:lnTo>
                    <a:pt x="791503" y="397124"/>
                  </a:lnTo>
                  <a:lnTo>
                    <a:pt x="791616" y="401862"/>
                  </a:lnTo>
                  <a:lnTo>
                    <a:pt x="791729" y="402750"/>
                  </a:lnTo>
                  <a:lnTo>
                    <a:pt x="791842" y="397420"/>
                  </a:lnTo>
                  <a:lnTo>
                    <a:pt x="791955" y="401862"/>
                  </a:lnTo>
                  <a:lnTo>
                    <a:pt x="792067" y="406304"/>
                  </a:lnTo>
                  <a:lnTo>
                    <a:pt x="792180" y="403935"/>
                  </a:lnTo>
                  <a:lnTo>
                    <a:pt x="792293" y="403639"/>
                  </a:lnTo>
                  <a:lnTo>
                    <a:pt x="792406" y="407192"/>
                  </a:lnTo>
                  <a:lnTo>
                    <a:pt x="792519" y="407192"/>
                  </a:lnTo>
                  <a:lnTo>
                    <a:pt x="792631" y="406008"/>
                  </a:lnTo>
                  <a:lnTo>
                    <a:pt x="792744" y="409858"/>
                  </a:lnTo>
                  <a:lnTo>
                    <a:pt x="792857" y="411042"/>
                  </a:lnTo>
                  <a:lnTo>
                    <a:pt x="792970" y="408081"/>
                  </a:lnTo>
                  <a:lnTo>
                    <a:pt x="793082" y="410154"/>
                  </a:lnTo>
                  <a:lnTo>
                    <a:pt x="793195" y="412819"/>
                  </a:lnTo>
                  <a:lnTo>
                    <a:pt x="793308" y="409858"/>
                  </a:lnTo>
                  <a:lnTo>
                    <a:pt x="793421" y="408377"/>
                  </a:lnTo>
                  <a:lnTo>
                    <a:pt x="793534" y="412523"/>
                  </a:lnTo>
                  <a:lnTo>
                    <a:pt x="793646" y="408081"/>
                  </a:lnTo>
                  <a:lnTo>
                    <a:pt x="793759" y="406600"/>
                  </a:lnTo>
                  <a:lnTo>
                    <a:pt x="793872" y="411338"/>
                  </a:lnTo>
                  <a:lnTo>
                    <a:pt x="793985" y="413115"/>
                  </a:lnTo>
                  <a:lnTo>
                    <a:pt x="794097" y="408081"/>
                  </a:lnTo>
                  <a:lnTo>
                    <a:pt x="794210" y="409265"/>
                  </a:lnTo>
                  <a:lnTo>
                    <a:pt x="794323" y="412523"/>
                  </a:lnTo>
                  <a:lnTo>
                    <a:pt x="794436" y="408081"/>
                  </a:lnTo>
                  <a:lnTo>
                    <a:pt x="794549" y="407489"/>
                  </a:lnTo>
                  <a:lnTo>
                    <a:pt x="794661" y="410450"/>
                  </a:lnTo>
                  <a:lnTo>
                    <a:pt x="794774" y="410450"/>
                  </a:lnTo>
                  <a:lnTo>
                    <a:pt x="794887" y="408081"/>
                  </a:lnTo>
                  <a:lnTo>
                    <a:pt x="795000" y="411931"/>
                  </a:lnTo>
                  <a:lnTo>
                    <a:pt x="795113" y="410450"/>
                  </a:lnTo>
                  <a:lnTo>
                    <a:pt x="795225" y="406600"/>
                  </a:lnTo>
                  <a:lnTo>
                    <a:pt x="795338" y="410450"/>
                  </a:lnTo>
                  <a:lnTo>
                    <a:pt x="795451" y="414596"/>
                  </a:lnTo>
                  <a:lnTo>
                    <a:pt x="795564" y="408969"/>
                  </a:lnTo>
                  <a:lnTo>
                    <a:pt x="795676" y="409858"/>
                  </a:lnTo>
                  <a:lnTo>
                    <a:pt x="795789" y="415484"/>
                  </a:lnTo>
                  <a:lnTo>
                    <a:pt x="795902" y="415188"/>
                  </a:lnTo>
                  <a:lnTo>
                    <a:pt x="796015" y="411931"/>
                  </a:lnTo>
                  <a:lnTo>
                    <a:pt x="796128" y="413708"/>
                  </a:lnTo>
                  <a:lnTo>
                    <a:pt x="796240" y="413708"/>
                  </a:lnTo>
                  <a:lnTo>
                    <a:pt x="796353" y="408377"/>
                  </a:lnTo>
                  <a:lnTo>
                    <a:pt x="796466" y="411042"/>
                  </a:lnTo>
                  <a:lnTo>
                    <a:pt x="796579" y="411338"/>
                  </a:lnTo>
                  <a:lnTo>
                    <a:pt x="796691" y="405119"/>
                  </a:lnTo>
                  <a:lnTo>
                    <a:pt x="796804" y="405712"/>
                  </a:lnTo>
                  <a:lnTo>
                    <a:pt x="796917" y="411338"/>
                  </a:lnTo>
                  <a:lnTo>
                    <a:pt x="797030" y="409858"/>
                  </a:lnTo>
                  <a:lnTo>
                    <a:pt x="797143" y="405416"/>
                  </a:lnTo>
                  <a:lnTo>
                    <a:pt x="797255" y="409265"/>
                  </a:lnTo>
                  <a:lnTo>
                    <a:pt x="797368" y="412523"/>
                  </a:lnTo>
                  <a:lnTo>
                    <a:pt x="797481" y="410450"/>
                  </a:lnTo>
                  <a:lnTo>
                    <a:pt x="797594" y="410450"/>
                  </a:lnTo>
                  <a:lnTo>
                    <a:pt x="797707" y="411635"/>
                  </a:lnTo>
                  <a:lnTo>
                    <a:pt x="797819" y="407192"/>
                  </a:lnTo>
                  <a:lnTo>
                    <a:pt x="797932" y="407192"/>
                  </a:lnTo>
                  <a:lnTo>
                    <a:pt x="798045" y="410154"/>
                  </a:lnTo>
                  <a:lnTo>
                    <a:pt x="798158" y="405712"/>
                  </a:lnTo>
                  <a:lnTo>
                    <a:pt x="798270" y="402454"/>
                  </a:lnTo>
                  <a:lnTo>
                    <a:pt x="798383" y="405416"/>
                  </a:lnTo>
                  <a:lnTo>
                    <a:pt x="798496" y="406304"/>
                  </a:lnTo>
                  <a:lnTo>
                    <a:pt x="798609" y="402158"/>
                  </a:lnTo>
                  <a:lnTo>
                    <a:pt x="798722" y="401566"/>
                  </a:lnTo>
                  <a:lnTo>
                    <a:pt x="798834" y="403935"/>
                  </a:lnTo>
                  <a:lnTo>
                    <a:pt x="798947" y="400677"/>
                  </a:lnTo>
                  <a:lnTo>
                    <a:pt x="799060" y="400085"/>
                  </a:lnTo>
                  <a:lnTo>
                    <a:pt x="799173" y="403935"/>
                  </a:lnTo>
                  <a:lnTo>
                    <a:pt x="799285" y="401862"/>
                  </a:lnTo>
                  <a:lnTo>
                    <a:pt x="799398" y="398012"/>
                  </a:lnTo>
                  <a:lnTo>
                    <a:pt x="799511" y="399789"/>
                  </a:lnTo>
                  <a:lnTo>
                    <a:pt x="799624" y="400677"/>
                  </a:lnTo>
                  <a:lnTo>
                    <a:pt x="799737" y="395643"/>
                  </a:lnTo>
                  <a:lnTo>
                    <a:pt x="799849" y="396531"/>
                  </a:lnTo>
                  <a:lnTo>
                    <a:pt x="799962" y="399197"/>
                  </a:lnTo>
                  <a:lnTo>
                    <a:pt x="800075" y="395347"/>
                  </a:lnTo>
                  <a:lnTo>
                    <a:pt x="800188" y="394458"/>
                  </a:lnTo>
                  <a:lnTo>
                    <a:pt x="800300" y="397124"/>
                  </a:lnTo>
                  <a:lnTo>
                    <a:pt x="800413" y="395939"/>
                  </a:lnTo>
                  <a:lnTo>
                    <a:pt x="800526" y="392978"/>
                  </a:lnTo>
                  <a:lnTo>
                    <a:pt x="800639" y="396531"/>
                  </a:lnTo>
                  <a:lnTo>
                    <a:pt x="800752" y="397420"/>
                  </a:lnTo>
                  <a:lnTo>
                    <a:pt x="800864" y="393274"/>
                  </a:lnTo>
                  <a:lnTo>
                    <a:pt x="800977" y="392089"/>
                  </a:lnTo>
                  <a:lnTo>
                    <a:pt x="801090" y="394458"/>
                  </a:lnTo>
                  <a:lnTo>
                    <a:pt x="801203" y="391201"/>
                  </a:lnTo>
                  <a:lnTo>
                    <a:pt x="801316" y="388536"/>
                  </a:lnTo>
                  <a:lnTo>
                    <a:pt x="801428" y="390312"/>
                  </a:lnTo>
                  <a:lnTo>
                    <a:pt x="801541" y="386167"/>
                  </a:lnTo>
                  <a:lnTo>
                    <a:pt x="801654" y="384094"/>
                  </a:lnTo>
                  <a:lnTo>
                    <a:pt x="801767" y="386167"/>
                  </a:lnTo>
                  <a:lnTo>
                    <a:pt x="801879" y="385870"/>
                  </a:lnTo>
                  <a:lnTo>
                    <a:pt x="801992" y="381428"/>
                  </a:lnTo>
                  <a:lnTo>
                    <a:pt x="802105" y="381724"/>
                  </a:lnTo>
                  <a:lnTo>
                    <a:pt x="802218" y="384982"/>
                  </a:lnTo>
                  <a:lnTo>
                    <a:pt x="802331" y="382909"/>
                  </a:lnTo>
                  <a:lnTo>
                    <a:pt x="802443" y="380836"/>
                  </a:lnTo>
                  <a:lnTo>
                    <a:pt x="802556" y="382317"/>
                  </a:lnTo>
                  <a:lnTo>
                    <a:pt x="802669" y="380244"/>
                  </a:lnTo>
                  <a:lnTo>
                    <a:pt x="802782" y="378763"/>
                  </a:lnTo>
                  <a:lnTo>
                    <a:pt x="802894" y="381428"/>
                  </a:lnTo>
                  <a:lnTo>
                    <a:pt x="803007" y="381132"/>
                  </a:lnTo>
                  <a:lnTo>
                    <a:pt x="803120" y="376394"/>
                  </a:lnTo>
                  <a:lnTo>
                    <a:pt x="803233" y="377282"/>
                  </a:lnTo>
                  <a:lnTo>
                    <a:pt x="803346" y="379948"/>
                  </a:lnTo>
                  <a:lnTo>
                    <a:pt x="803458" y="376986"/>
                  </a:lnTo>
                  <a:lnTo>
                    <a:pt x="803571" y="375209"/>
                  </a:lnTo>
                  <a:lnTo>
                    <a:pt x="803684" y="377282"/>
                  </a:lnTo>
                  <a:lnTo>
                    <a:pt x="803797" y="376690"/>
                  </a:lnTo>
                  <a:lnTo>
                    <a:pt x="803910" y="375505"/>
                  </a:lnTo>
                  <a:lnTo>
                    <a:pt x="804022" y="376986"/>
                  </a:lnTo>
                  <a:lnTo>
                    <a:pt x="804135" y="377875"/>
                  </a:lnTo>
                  <a:lnTo>
                    <a:pt x="804248" y="374913"/>
                  </a:lnTo>
                  <a:lnTo>
                    <a:pt x="804361" y="376690"/>
                  </a:lnTo>
                  <a:lnTo>
                    <a:pt x="804473" y="379059"/>
                  </a:lnTo>
                  <a:lnTo>
                    <a:pt x="804586" y="374025"/>
                  </a:lnTo>
                  <a:lnTo>
                    <a:pt x="804699" y="373136"/>
                  </a:lnTo>
                  <a:lnTo>
                    <a:pt x="804812" y="376394"/>
                  </a:lnTo>
                  <a:lnTo>
                    <a:pt x="804925" y="374321"/>
                  </a:lnTo>
                  <a:lnTo>
                    <a:pt x="805037" y="371952"/>
                  </a:lnTo>
                  <a:lnTo>
                    <a:pt x="805150" y="373136"/>
                  </a:lnTo>
                  <a:lnTo>
                    <a:pt x="805263" y="374025"/>
                  </a:lnTo>
                  <a:lnTo>
                    <a:pt x="805376" y="371063"/>
                  </a:lnTo>
                  <a:lnTo>
                    <a:pt x="805488" y="372248"/>
                  </a:lnTo>
                  <a:lnTo>
                    <a:pt x="805601" y="374321"/>
                  </a:lnTo>
                  <a:lnTo>
                    <a:pt x="805714" y="370471"/>
                  </a:lnTo>
                  <a:lnTo>
                    <a:pt x="805827" y="371063"/>
                  </a:lnTo>
                  <a:lnTo>
                    <a:pt x="805940" y="375209"/>
                  </a:lnTo>
                  <a:lnTo>
                    <a:pt x="806052" y="374321"/>
                  </a:lnTo>
                  <a:lnTo>
                    <a:pt x="806165" y="372840"/>
                  </a:lnTo>
                  <a:lnTo>
                    <a:pt x="806278" y="375209"/>
                  </a:lnTo>
                  <a:lnTo>
                    <a:pt x="806391" y="375505"/>
                  </a:lnTo>
                  <a:lnTo>
                    <a:pt x="806504" y="374025"/>
                  </a:lnTo>
                  <a:lnTo>
                    <a:pt x="806616" y="375209"/>
                  </a:lnTo>
                  <a:lnTo>
                    <a:pt x="806729" y="377282"/>
                  </a:lnTo>
                  <a:lnTo>
                    <a:pt x="806842" y="374321"/>
                  </a:lnTo>
                  <a:lnTo>
                    <a:pt x="806955" y="372840"/>
                  </a:lnTo>
                  <a:lnTo>
                    <a:pt x="807067" y="377282"/>
                  </a:lnTo>
                  <a:lnTo>
                    <a:pt x="807180" y="376098"/>
                  </a:lnTo>
                  <a:lnTo>
                    <a:pt x="807293" y="374025"/>
                  </a:lnTo>
                  <a:lnTo>
                    <a:pt x="807406" y="375802"/>
                  </a:lnTo>
                  <a:lnTo>
                    <a:pt x="807519" y="376394"/>
                  </a:lnTo>
                  <a:lnTo>
                    <a:pt x="807631" y="372544"/>
                  </a:lnTo>
                  <a:lnTo>
                    <a:pt x="807744" y="374321"/>
                  </a:lnTo>
                  <a:lnTo>
                    <a:pt x="807857" y="378467"/>
                  </a:lnTo>
                  <a:lnTo>
                    <a:pt x="807970" y="374321"/>
                  </a:lnTo>
                  <a:lnTo>
                    <a:pt x="808082" y="375209"/>
                  </a:lnTo>
                  <a:lnTo>
                    <a:pt x="808195" y="379651"/>
                  </a:lnTo>
                  <a:lnTo>
                    <a:pt x="808308" y="380540"/>
                  </a:lnTo>
                  <a:lnTo>
                    <a:pt x="808421" y="377282"/>
                  </a:lnTo>
                  <a:lnTo>
                    <a:pt x="808534" y="380540"/>
                  </a:lnTo>
                  <a:lnTo>
                    <a:pt x="808646" y="383797"/>
                  </a:lnTo>
                  <a:lnTo>
                    <a:pt x="808759" y="379355"/>
                  </a:lnTo>
                  <a:lnTo>
                    <a:pt x="808872" y="382021"/>
                  </a:lnTo>
                  <a:lnTo>
                    <a:pt x="808985" y="384982"/>
                  </a:lnTo>
                  <a:lnTo>
                    <a:pt x="809097" y="383501"/>
                  </a:lnTo>
                  <a:lnTo>
                    <a:pt x="809210" y="382021"/>
                  </a:lnTo>
                  <a:lnTo>
                    <a:pt x="809323" y="386167"/>
                  </a:lnTo>
                  <a:lnTo>
                    <a:pt x="809436" y="386167"/>
                  </a:lnTo>
                  <a:lnTo>
                    <a:pt x="809549" y="383205"/>
                  </a:lnTo>
                  <a:lnTo>
                    <a:pt x="809661" y="386759"/>
                  </a:lnTo>
                  <a:lnTo>
                    <a:pt x="809774" y="387943"/>
                  </a:lnTo>
                  <a:lnTo>
                    <a:pt x="809887" y="384982"/>
                  </a:lnTo>
                  <a:lnTo>
                    <a:pt x="810000" y="386463"/>
                  </a:lnTo>
                  <a:lnTo>
                    <a:pt x="810113" y="390016"/>
                  </a:lnTo>
                  <a:lnTo>
                    <a:pt x="810225" y="387943"/>
                  </a:lnTo>
                  <a:lnTo>
                    <a:pt x="810338" y="388239"/>
                  </a:lnTo>
                  <a:lnTo>
                    <a:pt x="810451" y="391201"/>
                  </a:lnTo>
                  <a:lnTo>
                    <a:pt x="810564" y="391201"/>
                  </a:lnTo>
                  <a:lnTo>
                    <a:pt x="810676" y="389720"/>
                  </a:lnTo>
                  <a:lnTo>
                    <a:pt x="810789" y="391497"/>
                  </a:lnTo>
                  <a:lnTo>
                    <a:pt x="810902" y="393274"/>
                  </a:lnTo>
                  <a:lnTo>
                    <a:pt x="811015" y="390312"/>
                  </a:lnTo>
                  <a:lnTo>
                    <a:pt x="811128" y="391201"/>
                  </a:lnTo>
                  <a:lnTo>
                    <a:pt x="811240" y="394458"/>
                  </a:lnTo>
                  <a:lnTo>
                    <a:pt x="811353" y="392682"/>
                  </a:lnTo>
                  <a:lnTo>
                    <a:pt x="811466" y="392978"/>
                  </a:lnTo>
                  <a:lnTo>
                    <a:pt x="811579" y="396531"/>
                  </a:lnTo>
                  <a:lnTo>
                    <a:pt x="811691" y="395347"/>
                  </a:lnTo>
                  <a:lnTo>
                    <a:pt x="811804" y="395051"/>
                  </a:lnTo>
                  <a:lnTo>
                    <a:pt x="811917" y="396531"/>
                  </a:lnTo>
                  <a:lnTo>
                    <a:pt x="812030" y="398308"/>
                  </a:lnTo>
                  <a:lnTo>
                    <a:pt x="812143" y="396531"/>
                  </a:lnTo>
                  <a:lnTo>
                    <a:pt x="812255" y="398012"/>
                  </a:lnTo>
                  <a:lnTo>
                    <a:pt x="812368" y="400381"/>
                  </a:lnTo>
                  <a:lnTo>
                    <a:pt x="812481" y="397420"/>
                  </a:lnTo>
                  <a:lnTo>
                    <a:pt x="812594" y="397716"/>
                  </a:lnTo>
                  <a:lnTo>
                    <a:pt x="812707" y="400974"/>
                  </a:lnTo>
                  <a:lnTo>
                    <a:pt x="812819" y="400677"/>
                  </a:lnTo>
                  <a:lnTo>
                    <a:pt x="812932" y="398012"/>
                  </a:lnTo>
                  <a:lnTo>
                    <a:pt x="813045" y="401270"/>
                  </a:lnTo>
                  <a:lnTo>
                    <a:pt x="813158" y="403639"/>
                  </a:lnTo>
                  <a:lnTo>
                    <a:pt x="813270" y="400381"/>
                  </a:lnTo>
                  <a:lnTo>
                    <a:pt x="813383" y="402158"/>
                  </a:lnTo>
                  <a:lnTo>
                    <a:pt x="813496" y="404231"/>
                  </a:lnTo>
                  <a:lnTo>
                    <a:pt x="813609" y="402454"/>
                  </a:lnTo>
                  <a:lnTo>
                    <a:pt x="813722" y="403047"/>
                  </a:lnTo>
                  <a:lnTo>
                    <a:pt x="813834" y="405712"/>
                  </a:lnTo>
                  <a:lnTo>
                    <a:pt x="813947" y="405416"/>
                  </a:lnTo>
                  <a:lnTo>
                    <a:pt x="814060" y="401566"/>
                  </a:lnTo>
                  <a:lnTo>
                    <a:pt x="814173" y="402454"/>
                  </a:lnTo>
                  <a:lnTo>
                    <a:pt x="814285" y="404527"/>
                  </a:lnTo>
                  <a:lnTo>
                    <a:pt x="814398" y="401862"/>
                  </a:lnTo>
                  <a:lnTo>
                    <a:pt x="814511" y="402454"/>
                  </a:lnTo>
                  <a:lnTo>
                    <a:pt x="814624" y="406008"/>
                  </a:lnTo>
                  <a:lnTo>
                    <a:pt x="814737" y="401862"/>
                  </a:lnTo>
                  <a:lnTo>
                    <a:pt x="814849" y="400974"/>
                  </a:lnTo>
                  <a:lnTo>
                    <a:pt x="814962" y="407192"/>
                  </a:lnTo>
                  <a:lnTo>
                    <a:pt x="815075" y="408377"/>
                  </a:lnTo>
                  <a:lnTo>
                    <a:pt x="815188" y="406896"/>
                  </a:lnTo>
                  <a:lnTo>
                    <a:pt x="815300" y="407785"/>
                  </a:lnTo>
                  <a:lnTo>
                    <a:pt x="815413" y="411042"/>
                  </a:lnTo>
                  <a:lnTo>
                    <a:pt x="815526" y="408673"/>
                  </a:lnTo>
                  <a:lnTo>
                    <a:pt x="815639" y="408081"/>
                  </a:lnTo>
                  <a:lnTo>
                    <a:pt x="815752" y="408673"/>
                  </a:lnTo>
                  <a:lnTo>
                    <a:pt x="815864" y="405712"/>
                  </a:lnTo>
                  <a:lnTo>
                    <a:pt x="815977" y="403639"/>
                  </a:lnTo>
                  <a:lnTo>
                    <a:pt x="816090" y="403343"/>
                  </a:lnTo>
                  <a:lnTo>
                    <a:pt x="816203" y="403935"/>
                  </a:lnTo>
                  <a:lnTo>
                    <a:pt x="816316" y="402454"/>
                  </a:lnTo>
                  <a:lnTo>
                    <a:pt x="816428" y="403639"/>
                  </a:lnTo>
                  <a:lnTo>
                    <a:pt x="816541" y="405416"/>
                  </a:lnTo>
                  <a:lnTo>
                    <a:pt x="816654" y="402750"/>
                  </a:lnTo>
                  <a:lnTo>
                    <a:pt x="816767" y="406304"/>
                  </a:lnTo>
                  <a:lnTo>
                    <a:pt x="816879" y="410450"/>
                  </a:lnTo>
                  <a:lnTo>
                    <a:pt x="816992" y="408081"/>
                  </a:lnTo>
                  <a:lnTo>
                    <a:pt x="817105" y="407192"/>
                  </a:lnTo>
                  <a:lnTo>
                    <a:pt x="817218" y="410154"/>
                  </a:lnTo>
                  <a:lnTo>
                    <a:pt x="817331" y="411635"/>
                  </a:lnTo>
                  <a:lnTo>
                    <a:pt x="817443" y="408377"/>
                  </a:lnTo>
                  <a:lnTo>
                    <a:pt x="817556" y="408377"/>
                  </a:lnTo>
                  <a:lnTo>
                    <a:pt x="817669" y="407785"/>
                  </a:lnTo>
                  <a:lnTo>
                    <a:pt x="817782" y="406008"/>
                  </a:lnTo>
                  <a:lnTo>
                    <a:pt x="817894" y="405416"/>
                  </a:lnTo>
                  <a:lnTo>
                    <a:pt x="818007" y="406008"/>
                  </a:lnTo>
                  <a:lnTo>
                    <a:pt x="818120" y="402750"/>
                  </a:lnTo>
                  <a:lnTo>
                    <a:pt x="818233" y="399789"/>
                  </a:lnTo>
                  <a:lnTo>
                    <a:pt x="818346" y="402750"/>
                  </a:lnTo>
                  <a:lnTo>
                    <a:pt x="818458" y="401566"/>
                  </a:lnTo>
                  <a:lnTo>
                    <a:pt x="818571" y="399197"/>
                  </a:lnTo>
                  <a:lnTo>
                    <a:pt x="818684" y="400677"/>
                  </a:lnTo>
                  <a:lnTo>
                    <a:pt x="818797" y="400677"/>
                  </a:lnTo>
                  <a:lnTo>
                    <a:pt x="818910" y="398604"/>
                  </a:lnTo>
                  <a:lnTo>
                    <a:pt x="819022" y="398901"/>
                  </a:lnTo>
                  <a:lnTo>
                    <a:pt x="819135" y="400677"/>
                  </a:lnTo>
                  <a:lnTo>
                    <a:pt x="819248" y="395347"/>
                  </a:lnTo>
                  <a:lnTo>
                    <a:pt x="819361" y="394162"/>
                  </a:lnTo>
                  <a:lnTo>
                    <a:pt x="819473" y="398012"/>
                  </a:lnTo>
                  <a:lnTo>
                    <a:pt x="819586" y="396531"/>
                  </a:lnTo>
                  <a:lnTo>
                    <a:pt x="819699" y="392089"/>
                  </a:lnTo>
                  <a:lnTo>
                    <a:pt x="819812" y="393274"/>
                  </a:lnTo>
                  <a:lnTo>
                    <a:pt x="819925" y="394162"/>
                  </a:lnTo>
                  <a:lnTo>
                    <a:pt x="820037" y="390312"/>
                  </a:lnTo>
                  <a:lnTo>
                    <a:pt x="820150" y="392089"/>
                  </a:lnTo>
                  <a:lnTo>
                    <a:pt x="820263" y="394162"/>
                  </a:lnTo>
                  <a:lnTo>
                    <a:pt x="820376" y="389720"/>
                  </a:lnTo>
                  <a:lnTo>
                    <a:pt x="820488" y="387351"/>
                  </a:lnTo>
                  <a:lnTo>
                    <a:pt x="820601" y="390609"/>
                  </a:lnTo>
                  <a:lnTo>
                    <a:pt x="820714" y="390312"/>
                  </a:lnTo>
                  <a:lnTo>
                    <a:pt x="820827" y="385574"/>
                  </a:lnTo>
                  <a:lnTo>
                    <a:pt x="820940" y="389128"/>
                  </a:lnTo>
                  <a:lnTo>
                    <a:pt x="821052" y="390016"/>
                  </a:lnTo>
                  <a:lnTo>
                    <a:pt x="821165" y="385870"/>
                  </a:lnTo>
                  <a:lnTo>
                    <a:pt x="821278" y="386759"/>
                  </a:lnTo>
                  <a:lnTo>
                    <a:pt x="821391" y="388239"/>
                  </a:lnTo>
                  <a:lnTo>
                    <a:pt x="821504" y="384094"/>
                  </a:lnTo>
                  <a:lnTo>
                    <a:pt x="821616" y="380540"/>
                  </a:lnTo>
                  <a:lnTo>
                    <a:pt x="821729" y="384982"/>
                  </a:lnTo>
                  <a:lnTo>
                    <a:pt x="821842" y="382909"/>
                  </a:lnTo>
                  <a:lnTo>
                    <a:pt x="821955" y="378467"/>
                  </a:lnTo>
                  <a:lnTo>
                    <a:pt x="822067" y="379651"/>
                  </a:lnTo>
                  <a:lnTo>
                    <a:pt x="822180" y="382613"/>
                  </a:lnTo>
                  <a:lnTo>
                    <a:pt x="822293" y="378763"/>
                  </a:lnTo>
                  <a:lnTo>
                    <a:pt x="822406" y="378171"/>
                  </a:lnTo>
                  <a:lnTo>
                    <a:pt x="822519" y="381724"/>
                  </a:lnTo>
                  <a:lnTo>
                    <a:pt x="822631" y="378467"/>
                  </a:lnTo>
                  <a:lnTo>
                    <a:pt x="822744" y="376098"/>
                  </a:lnTo>
                  <a:lnTo>
                    <a:pt x="822857" y="379059"/>
                  </a:lnTo>
                  <a:lnTo>
                    <a:pt x="822970" y="378171"/>
                  </a:lnTo>
                  <a:lnTo>
                    <a:pt x="823082" y="374617"/>
                  </a:lnTo>
                  <a:lnTo>
                    <a:pt x="823195" y="376394"/>
                  </a:lnTo>
                  <a:lnTo>
                    <a:pt x="823308" y="378467"/>
                  </a:lnTo>
                  <a:lnTo>
                    <a:pt x="823421" y="374321"/>
                  </a:lnTo>
                  <a:lnTo>
                    <a:pt x="823534" y="374913"/>
                  </a:lnTo>
                  <a:lnTo>
                    <a:pt x="823646" y="377282"/>
                  </a:lnTo>
                  <a:lnTo>
                    <a:pt x="823759" y="373136"/>
                  </a:lnTo>
                  <a:lnTo>
                    <a:pt x="823872" y="371063"/>
                  </a:lnTo>
                  <a:lnTo>
                    <a:pt x="823985" y="374025"/>
                  </a:lnTo>
                  <a:lnTo>
                    <a:pt x="824097" y="371656"/>
                  </a:lnTo>
                  <a:lnTo>
                    <a:pt x="824210" y="369287"/>
                  </a:lnTo>
                  <a:lnTo>
                    <a:pt x="824323" y="371063"/>
                  </a:lnTo>
                  <a:lnTo>
                    <a:pt x="824436" y="373136"/>
                  </a:lnTo>
                  <a:lnTo>
                    <a:pt x="824549" y="369287"/>
                  </a:lnTo>
                  <a:lnTo>
                    <a:pt x="824661" y="371063"/>
                  </a:lnTo>
                  <a:lnTo>
                    <a:pt x="824774" y="373432"/>
                  </a:lnTo>
                  <a:lnTo>
                    <a:pt x="824887" y="371952"/>
                  </a:lnTo>
                  <a:lnTo>
                    <a:pt x="825000" y="371656"/>
                  </a:lnTo>
                  <a:lnTo>
                    <a:pt x="825113" y="373432"/>
                  </a:lnTo>
                  <a:lnTo>
                    <a:pt x="825225" y="371952"/>
                  </a:lnTo>
                  <a:lnTo>
                    <a:pt x="825338" y="370175"/>
                  </a:lnTo>
                  <a:lnTo>
                    <a:pt x="825451" y="373729"/>
                  </a:lnTo>
                  <a:lnTo>
                    <a:pt x="825564" y="373729"/>
                  </a:lnTo>
                  <a:lnTo>
                    <a:pt x="825676" y="371656"/>
                  </a:lnTo>
                  <a:lnTo>
                    <a:pt x="825789" y="374025"/>
                  </a:lnTo>
                  <a:lnTo>
                    <a:pt x="825902" y="376394"/>
                  </a:lnTo>
                  <a:lnTo>
                    <a:pt x="826015" y="373432"/>
                  </a:lnTo>
                  <a:lnTo>
                    <a:pt x="826128" y="373729"/>
                  </a:lnTo>
                  <a:lnTo>
                    <a:pt x="826240" y="376986"/>
                  </a:lnTo>
                  <a:lnTo>
                    <a:pt x="826353" y="376690"/>
                  </a:lnTo>
                  <a:lnTo>
                    <a:pt x="826466" y="374025"/>
                  </a:lnTo>
                  <a:lnTo>
                    <a:pt x="826579" y="375802"/>
                  </a:lnTo>
                  <a:lnTo>
                    <a:pt x="826691" y="377282"/>
                  </a:lnTo>
                  <a:lnTo>
                    <a:pt x="826804" y="374321"/>
                  </a:lnTo>
                  <a:lnTo>
                    <a:pt x="826917" y="375505"/>
                  </a:lnTo>
                  <a:lnTo>
                    <a:pt x="827030" y="378467"/>
                  </a:lnTo>
                  <a:lnTo>
                    <a:pt x="827143" y="376394"/>
                  </a:lnTo>
                  <a:lnTo>
                    <a:pt x="827255" y="374321"/>
                  </a:lnTo>
                  <a:lnTo>
                    <a:pt x="827368" y="377875"/>
                  </a:lnTo>
                  <a:lnTo>
                    <a:pt x="827481" y="378763"/>
                  </a:lnTo>
                  <a:lnTo>
                    <a:pt x="827594" y="376098"/>
                  </a:lnTo>
                  <a:lnTo>
                    <a:pt x="827707" y="378467"/>
                  </a:lnTo>
                  <a:lnTo>
                    <a:pt x="827819" y="379651"/>
                  </a:lnTo>
                  <a:lnTo>
                    <a:pt x="827932" y="376986"/>
                  </a:lnTo>
                  <a:lnTo>
                    <a:pt x="828045" y="378467"/>
                  </a:lnTo>
                  <a:lnTo>
                    <a:pt x="828158" y="383797"/>
                  </a:lnTo>
                  <a:lnTo>
                    <a:pt x="828270" y="379651"/>
                  </a:lnTo>
                  <a:lnTo>
                    <a:pt x="828383" y="377578"/>
                  </a:lnTo>
                  <a:lnTo>
                    <a:pt x="828496" y="383205"/>
                  </a:lnTo>
                  <a:lnTo>
                    <a:pt x="828609" y="385278"/>
                  </a:lnTo>
                  <a:lnTo>
                    <a:pt x="828722" y="383797"/>
                  </a:lnTo>
                  <a:lnTo>
                    <a:pt x="828834" y="384094"/>
                  </a:lnTo>
                  <a:lnTo>
                    <a:pt x="828947" y="388239"/>
                  </a:lnTo>
                  <a:lnTo>
                    <a:pt x="829060" y="387351"/>
                  </a:lnTo>
                  <a:lnTo>
                    <a:pt x="829173" y="389128"/>
                  </a:lnTo>
                  <a:lnTo>
                    <a:pt x="829285" y="392682"/>
                  </a:lnTo>
                  <a:lnTo>
                    <a:pt x="829398" y="392089"/>
                  </a:lnTo>
                  <a:lnTo>
                    <a:pt x="829511" y="390312"/>
                  </a:lnTo>
                  <a:lnTo>
                    <a:pt x="829624" y="393866"/>
                  </a:lnTo>
                  <a:lnTo>
                    <a:pt x="829737" y="395347"/>
                  </a:lnTo>
                  <a:lnTo>
                    <a:pt x="829849" y="392089"/>
                  </a:lnTo>
                  <a:lnTo>
                    <a:pt x="829962" y="395347"/>
                  </a:lnTo>
                  <a:lnTo>
                    <a:pt x="830075" y="397716"/>
                  </a:lnTo>
                  <a:lnTo>
                    <a:pt x="830188" y="394755"/>
                  </a:lnTo>
                  <a:lnTo>
                    <a:pt x="830301" y="396235"/>
                  </a:lnTo>
                  <a:lnTo>
                    <a:pt x="830413" y="400085"/>
                  </a:lnTo>
                  <a:lnTo>
                    <a:pt x="830526" y="398604"/>
                  </a:lnTo>
                  <a:lnTo>
                    <a:pt x="830639" y="397420"/>
                  </a:lnTo>
                  <a:lnTo>
                    <a:pt x="830752" y="403935"/>
                  </a:lnTo>
                  <a:lnTo>
                    <a:pt x="830864" y="404231"/>
                  </a:lnTo>
                  <a:lnTo>
                    <a:pt x="830977" y="400381"/>
                  </a:lnTo>
                  <a:lnTo>
                    <a:pt x="831090" y="403343"/>
                  </a:lnTo>
                  <a:lnTo>
                    <a:pt x="831203" y="406896"/>
                  </a:lnTo>
                  <a:lnTo>
                    <a:pt x="831316" y="404527"/>
                  </a:lnTo>
                  <a:lnTo>
                    <a:pt x="831428" y="403935"/>
                  </a:lnTo>
                  <a:lnTo>
                    <a:pt x="831541" y="407489"/>
                  </a:lnTo>
                  <a:lnTo>
                    <a:pt x="831654" y="405119"/>
                  </a:lnTo>
                  <a:lnTo>
                    <a:pt x="831767" y="404527"/>
                  </a:lnTo>
                  <a:lnTo>
                    <a:pt x="831879" y="410154"/>
                  </a:lnTo>
                  <a:lnTo>
                    <a:pt x="831992" y="410154"/>
                  </a:lnTo>
                  <a:lnTo>
                    <a:pt x="832105" y="406896"/>
                  </a:lnTo>
                  <a:lnTo>
                    <a:pt x="832218" y="409562"/>
                  </a:lnTo>
                  <a:lnTo>
                    <a:pt x="832331" y="412227"/>
                  </a:lnTo>
                  <a:lnTo>
                    <a:pt x="832443" y="406896"/>
                  </a:lnTo>
                  <a:lnTo>
                    <a:pt x="832556" y="406600"/>
                  </a:lnTo>
                  <a:lnTo>
                    <a:pt x="832669" y="410450"/>
                  </a:lnTo>
                  <a:lnTo>
                    <a:pt x="832782" y="408969"/>
                  </a:lnTo>
                  <a:lnTo>
                    <a:pt x="832894" y="408081"/>
                  </a:lnTo>
                  <a:lnTo>
                    <a:pt x="833007" y="411042"/>
                  </a:lnTo>
                  <a:lnTo>
                    <a:pt x="833120" y="408673"/>
                  </a:lnTo>
                  <a:lnTo>
                    <a:pt x="833233" y="406896"/>
                  </a:lnTo>
                  <a:lnTo>
                    <a:pt x="833346" y="410450"/>
                  </a:lnTo>
                  <a:lnTo>
                    <a:pt x="833458" y="413115"/>
                  </a:lnTo>
                  <a:lnTo>
                    <a:pt x="833571" y="405119"/>
                  </a:lnTo>
                  <a:lnTo>
                    <a:pt x="833684" y="411042"/>
                  </a:lnTo>
                  <a:lnTo>
                    <a:pt x="833797" y="419038"/>
                  </a:lnTo>
                  <a:lnTo>
                    <a:pt x="833910" y="414892"/>
                  </a:lnTo>
                  <a:lnTo>
                    <a:pt x="834022" y="409858"/>
                  </a:lnTo>
                  <a:lnTo>
                    <a:pt x="834135" y="413115"/>
                  </a:lnTo>
                  <a:lnTo>
                    <a:pt x="834248" y="414300"/>
                  </a:lnTo>
                  <a:lnTo>
                    <a:pt x="834361" y="409265"/>
                  </a:lnTo>
                  <a:lnTo>
                    <a:pt x="834473" y="407489"/>
                  </a:lnTo>
                  <a:lnTo>
                    <a:pt x="834586" y="407192"/>
                  </a:lnTo>
                  <a:lnTo>
                    <a:pt x="834699" y="403343"/>
                  </a:lnTo>
                  <a:lnTo>
                    <a:pt x="834812" y="406008"/>
                  </a:lnTo>
                  <a:lnTo>
                    <a:pt x="834925" y="409562"/>
                  </a:lnTo>
                  <a:lnTo>
                    <a:pt x="835037" y="408081"/>
                  </a:lnTo>
                  <a:lnTo>
                    <a:pt x="835150" y="409265"/>
                  </a:lnTo>
                  <a:lnTo>
                    <a:pt x="835263" y="413708"/>
                  </a:lnTo>
                  <a:lnTo>
                    <a:pt x="835376" y="413115"/>
                  </a:lnTo>
                  <a:lnTo>
                    <a:pt x="835488" y="410154"/>
                  </a:lnTo>
                  <a:lnTo>
                    <a:pt x="835601" y="413411"/>
                  </a:lnTo>
                  <a:lnTo>
                    <a:pt x="835714" y="413115"/>
                  </a:lnTo>
                  <a:lnTo>
                    <a:pt x="835827" y="408081"/>
                  </a:lnTo>
                  <a:lnTo>
                    <a:pt x="835940" y="407489"/>
                  </a:lnTo>
                  <a:lnTo>
                    <a:pt x="836052" y="411338"/>
                  </a:lnTo>
                  <a:lnTo>
                    <a:pt x="836165" y="407489"/>
                  </a:lnTo>
                  <a:lnTo>
                    <a:pt x="836278" y="405119"/>
                  </a:lnTo>
                  <a:lnTo>
                    <a:pt x="836391" y="407192"/>
                  </a:lnTo>
                  <a:lnTo>
                    <a:pt x="836504" y="406008"/>
                  </a:lnTo>
                  <a:lnTo>
                    <a:pt x="836616" y="403935"/>
                  </a:lnTo>
                  <a:lnTo>
                    <a:pt x="836729" y="405416"/>
                  </a:lnTo>
                  <a:lnTo>
                    <a:pt x="836842" y="405119"/>
                  </a:lnTo>
                  <a:lnTo>
                    <a:pt x="836955" y="402158"/>
                  </a:lnTo>
                  <a:lnTo>
                    <a:pt x="837067" y="401862"/>
                  </a:lnTo>
                  <a:lnTo>
                    <a:pt x="837180" y="403935"/>
                  </a:lnTo>
                  <a:lnTo>
                    <a:pt x="837293" y="399789"/>
                  </a:lnTo>
                  <a:lnTo>
                    <a:pt x="837406" y="398604"/>
                  </a:lnTo>
                  <a:lnTo>
                    <a:pt x="837519" y="400381"/>
                  </a:lnTo>
                  <a:lnTo>
                    <a:pt x="837631" y="397420"/>
                  </a:lnTo>
                  <a:lnTo>
                    <a:pt x="837744" y="394458"/>
                  </a:lnTo>
                  <a:lnTo>
                    <a:pt x="837857" y="395939"/>
                  </a:lnTo>
                  <a:lnTo>
                    <a:pt x="837970" y="395347"/>
                  </a:lnTo>
                  <a:lnTo>
                    <a:pt x="838082" y="391201"/>
                  </a:lnTo>
                  <a:lnTo>
                    <a:pt x="838195" y="391201"/>
                  </a:lnTo>
                  <a:lnTo>
                    <a:pt x="838308" y="393274"/>
                  </a:lnTo>
                  <a:lnTo>
                    <a:pt x="838421" y="390609"/>
                  </a:lnTo>
                  <a:lnTo>
                    <a:pt x="838534" y="390016"/>
                  </a:lnTo>
                  <a:lnTo>
                    <a:pt x="838646" y="390609"/>
                  </a:lnTo>
                  <a:lnTo>
                    <a:pt x="838759" y="389128"/>
                  </a:lnTo>
                  <a:lnTo>
                    <a:pt x="838872" y="385574"/>
                  </a:lnTo>
                  <a:lnTo>
                    <a:pt x="838985" y="387943"/>
                  </a:lnTo>
                  <a:lnTo>
                    <a:pt x="839097" y="387647"/>
                  </a:lnTo>
                  <a:lnTo>
                    <a:pt x="839210" y="382909"/>
                  </a:lnTo>
                  <a:lnTo>
                    <a:pt x="839323" y="381428"/>
                  </a:lnTo>
                  <a:lnTo>
                    <a:pt x="839436" y="382909"/>
                  </a:lnTo>
                  <a:lnTo>
                    <a:pt x="839549" y="381724"/>
                  </a:lnTo>
                  <a:lnTo>
                    <a:pt x="839661" y="379059"/>
                  </a:lnTo>
                  <a:lnTo>
                    <a:pt x="839774" y="381724"/>
                  </a:lnTo>
                  <a:lnTo>
                    <a:pt x="839887" y="381132"/>
                  </a:lnTo>
                  <a:lnTo>
                    <a:pt x="840000" y="378171"/>
                  </a:lnTo>
                  <a:lnTo>
                    <a:pt x="840113" y="379651"/>
                  </a:lnTo>
                  <a:lnTo>
                    <a:pt x="840225" y="382317"/>
                  </a:lnTo>
                  <a:lnTo>
                    <a:pt x="840338" y="378171"/>
                  </a:lnTo>
                  <a:lnTo>
                    <a:pt x="840451" y="377282"/>
                  </a:lnTo>
                  <a:lnTo>
                    <a:pt x="840564" y="379059"/>
                  </a:lnTo>
                  <a:lnTo>
                    <a:pt x="840676" y="378467"/>
                  </a:lnTo>
                  <a:lnTo>
                    <a:pt x="840789" y="374913"/>
                  </a:lnTo>
                  <a:lnTo>
                    <a:pt x="840902" y="375802"/>
                  </a:lnTo>
                  <a:lnTo>
                    <a:pt x="841015" y="375209"/>
                  </a:lnTo>
                  <a:lnTo>
                    <a:pt x="841128" y="371656"/>
                  </a:lnTo>
                  <a:lnTo>
                    <a:pt x="841240" y="371952"/>
                  </a:lnTo>
                  <a:lnTo>
                    <a:pt x="841353" y="373729"/>
                  </a:lnTo>
                  <a:lnTo>
                    <a:pt x="841466" y="369879"/>
                  </a:lnTo>
                  <a:lnTo>
                    <a:pt x="841579" y="369287"/>
                  </a:lnTo>
                  <a:lnTo>
                    <a:pt x="841691" y="371952"/>
                  </a:lnTo>
                  <a:lnTo>
                    <a:pt x="841804" y="371359"/>
                  </a:lnTo>
                  <a:lnTo>
                    <a:pt x="841917" y="367806"/>
                  </a:lnTo>
                  <a:lnTo>
                    <a:pt x="842030" y="369583"/>
                  </a:lnTo>
                  <a:lnTo>
                    <a:pt x="842143" y="370175"/>
                  </a:lnTo>
                  <a:lnTo>
                    <a:pt x="842255" y="367806"/>
                  </a:lnTo>
                  <a:lnTo>
                    <a:pt x="842368" y="368694"/>
                  </a:lnTo>
                  <a:lnTo>
                    <a:pt x="842481" y="371656"/>
                  </a:lnTo>
                  <a:lnTo>
                    <a:pt x="842594" y="368102"/>
                  </a:lnTo>
                  <a:lnTo>
                    <a:pt x="842707" y="367806"/>
                  </a:lnTo>
                  <a:lnTo>
                    <a:pt x="842819" y="371359"/>
                  </a:lnTo>
                  <a:lnTo>
                    <a:pt x="842932" y="369287"/>
                  </a:lnTo>
                  <a:lnTo>
                    <a:pt x="843045" y="368990"/>
                  </a:lnTo>
                  <a:lnTo>
                    <a:pt x="843158" y="371063"/>
                  </a:lnTo>
                  <a:lnTo>
                    <a:pt x="843270" y="371359"/>
                  </a:lnTo>
                  <a:lnTo>
                    <a:pt x="843383" y="367806"/>
                  </a:lnTo>
                  <a:lnTo>
                    <a:pt x="843496" y="371063"/>
                  </a:lnTo>
                  <a:lnTo>
                    <a:pt x="843609" y="374321"/>
                  </a:lnTo>
                  <a:lnTo>
                    <a:pt x="843722" y="370175"/>
                  </a:lnTo>
                  <a:lnTo>
                    <a:pt x="843834" y="368694"/>
                  </a:lnTo>
                  <a:lnTo>
                    <a:pt x="843947" y="373136"/>
                  </a:lnTo>
                  <a:lnTo>
                    <a:pt x="844060" y="371952"/>
                  </a:lnTo>
                  <a:lnTo>
                    <a:pt x="844173" y="368102"/>
                  </a:lnTo>
                  <a:lnTo>
                    <a:pt x="844285" y="372544"/>
                  </a:lnTo>
                  <a:lnTo>
                    <a:pt x="844398" y="371656"/>
                  </a:lnTo>
                  <a:lnTo>
                    <a:pt x="844511" y="369879"/>
                  </a:lnTo>
                  <a:lnTo>
                    <a:pt x="844624" y="371063"/>
                  </a:lnTo>
                  <a:lnTo>
                    <a:pt x="844737" y="374321"/>
                  </a:lnTo>
                  <a:lnTo>
                    <a:pt x="844849" y="372544"/>
                  </a:lnTo>
                  <a:lnTo>
                    <a:pt x="844962" y="373136"/>
                  </a:lnTo>
                  <a:lnTo>
                    <a:pt x="845075" y="378467"/>
                  </a:lnTo>
                  <a:lnTo>
                    <a:pt x="845188" y="376098"/>
                  </a:lnTo>
                  <a:lnTo>
                    <a:pt x="845301" y="376394"/>
                  </a:lnTo>
                  <a:lnTo>
                    <a:pt x="845413" y="379651"/>
                  </a:lnTo>
                  <a:lnTo>
                    <a:pt x="845526" y="379651"/>
                  </a:lnTo>
                  <a:lnTo>
                    <a:pt x="845639" y="375505"/>
                  </a:lnTo>
                  <a:lnTo>
                    <a:pt x="845752" y="378467"/>
                  </a:lnTo>
                  <a:lnTo>
                    <a:pt x="845864" y="382613"/>
                  </a:lnTo>
                  <a:lnTo>
                    <a:pt x="845977" y="377875"/>
                  </a:lnTo>
                  <a:lnTo>
                    <a:pt x="846090" y="379059"/>
                  </a:lnTo>
                  <a:lnTo>
                    <a:pt x="846203" y="383501"/>
                  </a:lnTo>
                  <a:lnTo>
                    <a:pt x="846316" y="381428"/>
                  </a:lnTo>
                  <a:lnTo>
                    <a:pt x="846428" y="378171"/>
                  </a:lnTo>
                  <a:lnTo>
                    <a:pt x="846541" y="381724"/>
                  </a:lnTo>
                  <a:lnTo>
                    <a:pt x="846654" y="384390"/>
                  </a:lnTo>
                  <a:lnTo>
                    <a:pt x="846767" y="381428"/>
                  </a:lnTo>
                  <a:lnTo>
                    <a:pt x="846879" y="383205"/>
                  </a:lnTo>
                  <a:lnTo>
                    <a:pt x="846992" y="387055"/>
                  </a:lnTo>
                  <a:lnTo>
                    <a:pt x="847105" y="385278"/>
                  </a:lnTo>
                  <a:lnTo>
                    <a:pt x="847218" y="385574"/>
                  </a:lnTo>
                  <a:lnTo>
                    <a:pt x="847331" y="390609"/>
                  </a:lnTo>
                  <a:lnTo>
                    <a:pt x="847443" y="390312"/>
                  </a:lnTo>
                  <a:lnTo>
                    <a:pt x="847556" y="389128"/>
                  </a:lnTo>
                  <a:lnTo>
                    <a:pt x="847669" y="393866"/>
                  </a:lnTo>
                  <a:lnTo>
                    <a:pt x="847782" y="393570"/>
                  </a:lnTo>
                  <a:lnTo>
                    <a:pt x="847894" y="392089"/>
                  </a:lnTo>
                  <a:lnTo>
                    <a:pt x="848007" y="395051"/>
                  </a:lnTo>
                  <a:lnTo>
                    <a:pt x="848120" y="397716"/>
                  </a:lnTo>
                  <a:lnTo>
                    <a:pt x="848233" y="395347"/>
                  </a:lnTo>
                  <a:lnTo>
                    <a:pt x="848346" y="396828"/>
                  </a:lnTo>
                  <a:lnTo>
                    <a:pt x="848458" y="400381"/>
                  </a:lnTo>
                  <a:lnTo>
                    <a:pt x="848571" y="398604"/>
                  </a:lnTo>
                  <a:lnTo>
                    <a:pt x="848684" y="399493"/>
                  </a:lnTo>
                  <a:lnTo>
                    <a:pt x="848797" y="402750"/>
                  </a:lnTo>
                  <a:lnTo>
                    <a:pt x="848910" y="403047"/>
                  </a:lnTo>
                  <a:lnTo>
                    <a:pt x="849022" y="400085"/>
                  </a:lnTo>
                  <a:lnTo>
                    <a:pt x="849135" y="403935"/>
                  </a:lnTo>
                  <a:lnTo>
                    <a:pt x="849248" y="407192"/>
                  </a:lnTo>
                  <a:lnTo>
                    <a:pt x="849361" y="402158"/>
                  </a:lnTo>
                  <a:lnTo>
                    <a:pt x="849473" y="401862"/>
                  </a:lnTo>
                  <a:lnTo>
                    <a:pt x="849586" y="407192"/>
                  </a:lnTo>
                  <a:lnTo>
                    <a:pt x="849699" y="406896"/>
                  </a:lnTo>
                  <a:lnTo>
                    <a:pt x="849812" y="404527"/>
                  </a:lnTo>
                  <a:lnTo>
                    <a:pt x="849925" y="408673"/>
                  </a:lnTo>
                  <a:lnTo>
                    <a:pt x="850037" y="409858"/>
                  </a:lnTo>
                  <a:lnTo>
                    <a:pt x="850150" y="407192"/>
                  </a:lnTo>
                  <a:lnTo>
                    <a:pt x="850263" y="409562"/>
                  </a:lnTo>
                  <a:lnTo>
                    <a:pt x="850376" y="411635"/>
                  </a:lnTo>
                  <a:lnTo>
                    <a:pt x="850488" y="409265"/>
                  </a:lnTo>
                  <a:lnTo>
                    <a:pt x="850601" y="409562"/>
                  </a:lnTo>
                  <a:lnTo>
                    <a:pt x="850714" y="413708"/>
                  </a:lnTo>
                  <a:lnTo>
                    <a:pt x="850827" y="409562"/>
                  </a:lnTo>
                  <a:lnTo>
                    <a:pt x="850940" y="405119"/>
                  </a:lnTo>
                  <a:lnTo>
                    <a:pt x="851052" y="406896"/>
                  </a:lnTo>
                  <a:lnTo>
                    <a:pt x="851165" y="408673"/>
                  </a:lnTo>
                  <a:lnTo>
                    <a:pt x="851278" y="405119"/>
                  </a:lnTo>
                  <a:lnTo>
                    <a:pt x="851391" y="406600"/>
                  </a:lnTo>
                  <a:lnTo>
                    <a:pt x="851504" y="408969"/>
                  </a:lnTo>
                  <a:lnTo>
                    <a:pt x="851616" y="405712"/>
                  </a:lnTo>
                  <a:lnTo>
                    <a:pt x="851729" y="405416"/>
                  </a:lnTo>
                  <a:lnTo>
                    <a:pt x="851842" y="408081"/>
                  </a:lnTo>
                  <a:lnTo>
                    <a:pt x="851955" y="406600"/>
                  </a:lnTo>
                  <a:lnTo>
                    <a:pt x="852067" y="404527"/>
                  </a:lnTo>
                  <a:lnTo>
                    <a:pt x="852180" y="408081"/>
                  </a:lnTo>
                  <a:lnTo>
                    <a:pt x="852293" y="407192"/>
                  </a:lnTo>
                  <a:lnTo>
                    <a:pt x="852406" y="408081"/>
                  </a:lnTo>
                  <a:lnTo>
                    <a:pt x="852519" y="411042"/>
                  </a:lnTo>
                  <a:lnTo>
                    <a:pt x="852631" y="412819"/>
                  </a:lnTo>
                  <a:lnTo>
                    <a:pt x="852744" y="408673"/>
                  </a:lnTo>
                  <a:lnTo>
                    <a:pt x="852857" y="408969"/>
                  </a:lnTo>
                  <a:lnTo>
                    <a:pt x="852970" y="411931"/>
                  </a:lnTo>
                  <a:lnTo>
                    <a:pt x="853082" y="409562"/>
                  </a:lnTo>
                  <a:lnTo>
                    <a:pt x="853195" y="405416"/>
                  </a:lnTo>
                  <a:lnTo>
                    <a:pt x="853308" y="407192"/>
                  </a:lnTo>
                  <a:lnTo>
                    <a:pt x="853421" y="408673"/>
                  </a:lnTo>
                  <a:lnTo>
                    <a:pt x="853534" y="406304"/>
                  </a:lnTo>
                  <a:lnTo>
                    <a:pt x="853646" y="408081"/>
                  </a:lnTo>
                  <a:lnTo>
                    <a:pt x="853759" y="411338"/>
                  </a:lnTo>
                  <a:lnTo>
                    <a:pt x="853872" y="410154"/>
                  </a:lnTo>
                  <a:lnTo>
                    <a:pt x="853985" y="408673"/>
                  </a:lnTo>
                  <a:lnTo>
                    <a:pt x="854098" y="412819"/>
                  </a:lnTo>
                  <a:lnTo>
                    <a:pt x="854210" y="413115"/>
                  </a:lnTo>
                  <a:lnTo>
                    <a:pt x="854323" y="409265"/>
                  </a:lnTo>
                  <a:lnTo>
                    <a:pt x="854436" y="410450"/>
                  </a:lnTo>
                  <a:lnTo>
                    <a:pt x="854549" y="409858"/>
                  </a:lnTo>
                  <a:lnTo>
                    <a:pt x="854661" y="408081"/>
                  </a:lnTo>
                  <a:lnTo>
                    <a:pt x="854774" y="408673"/>
                  </a:lnTo>
                  <a:lnTo>
                    <a:pt x="854887" y="410154"/>
                  </a:lnTo>
                  <a:lnTo>
                    <a:pt x="855000" y="405119"/>
                  </a:lnTo>
                  <a:lnTo>
                    <a:pt x="855113" y="404231"/>
                  </a:lnTo>
                  <a:lnTo>
                    <a:pt x="855225" y="407192"/>
                  </a:lnTo>
                  <a:lnTo>
                    <a:pt x="855338" y="403343"/>
                  </a:lnTo>
                  <a:lnTo>
                    <a:pt x="855451" y="400085"/>
                  </a:lnTo>
                  <a:lnTo>
                    <a:pt x="855564" y="398604"/>
                  </a:lnTo>
                  <a:lnTo>
                    <a:pt x="855676" y="400974"/>
                  </a:lnTo>
                  <a:lnTo>
                    <a:pt x="855789" y="396531"/>
                  </a:lnTo>
                  <a:lnTo>
                    <a:pt x="855902" y="397716"/>
                  </a:lnTo>
                  <a:lnTo>
                    <a:pt x="856015" y="398604"/>
                  </a:lnTo>
                  <a:lnTo>
                    <a:pt x="856128" y="394458"/>
                  </a:lnTo>
                  <a:lnTo>
                    <a:pt x="856240" y="394162"/>
                  </a:lnTo>
                  <a:lnTo>
                    <a:pt x="856353" y="397420"/>
                  </a:lnTo>
                  <a:lnTo>
                    <a:pt x="856466" y="395347"/>
                  </a:lnTo>
                  <a:lnTo>
                    <a:pt x="856579" y="390905"/>
                  </a:lnTo>
                  <a:lnTo>
                    <a:pt x="856691" y="393274"/>
                  </a:lnTo>
                  <a:lnTo>
                    <a:pt x="856804" y="393274"/>
                  </a:lnTo>
                  <a:lnTo>
                    <a:pt x="856917" y="390312"/>
                  </a:lnTo>
                  <a:lnTo>
                    <a:pt x="857030" y="390905"/>
                  </a:lnTo>
                  <a:lnTo>
                    <a:pt x="857143" y="392089"/>
                  </a:lnTo>
                  <a:lnTo>
                    <a:pt x="857255" y="388239"/>
                  </a:lnTo>
                  <a:lnTo>
                    <a:pt x="857368" y="386463"/>
                  </a:lnTo>
                  <a:lnTo>
                    <a:pt x="857481" y="390312"/>
                  </a:lnTo>
                  <a:lnTo>
                    <a:pt x="857594" y="387943"/>
                  </a:lnTo>
                  <a:lnTo>
                    <a:pt x="857707" y="383797"/>
                  </a:lnTo>
                  <a:lnTo>
                    <a:pt x="857819" y="385870"/>
                  </a:lnTo>
                  <a:lnTo>
                    <a:pt x="857932" y="385870"/>
                  </a:lnTo>
                  <a:lnTo>
                    <a:pt x="858045" y="382021"/>
                  </a:lnTo>
                  <a:lnTo>
                    <a:pt x="858158" y="383797"/>
                  </a:lnTo>
                  <a:lnTo>
                    <a:pt x="858270" y="385870"/>
                  </a:lnTo>
                  <a:lnTo>
                    <a:pt x="858383" y="382909"/>
                  </a:lnTo>
                  <a:lnTo>
                    <a:pt x="858496" y="381724"/>
                  </a:lnTo>
                  <a:lnTo>
                    <a:pt x="858609" y="384094"/>
                  </a:lnTo>
                  <a:lnTo>
                    <a:pt x="858722" y="381724"/>
                  </a:lnTo>
                  <a:lnTo>
                    <a:pt x="858834" y="378763"/>
                  </a:lnTo>
                  <a:lnTo>
                    <a:pt x="858947" y="381428"/>
                  </a:lnTo>
                  <a:lnTo>
                    <a:pt x="859060" y="380540"/>
                  </a:lnTo>
                  <a:lnTo>
                    <a:pt x="859173" y="375802"/>
                  </a:lnTo>
                  <a:lnTo>
                    <a:pt x="859285" y="377282"/>
                  </a:lnTo>
                  <a:lnTo>
                    <a:pt x="859398" y="379948"/>
                  </a:lnTo>
                  <a:lnTo>
                    <a:pt x="859511" y="376394"/>
                  </a:lnTo>
                  <a:lnTo>
                    <a:pt x="859624" y="374321"/>
                  </a:lnTo>
                  <a:lnTo>
                    <a:pt x="859737" y="378171"/>
                  </a:lnTo>
                  <a:lnTo>
                    <a:pt x="859849" y="376098"/>
                  </a:lnTo>
                  <a:lnTo>
                    <a:pt x="859962" y="373432"/>
                  </a:lnTo>
                  <a:lnTo>
                    <a:pt x="860075" y="374913"/>
                  </a:lnTo>
                  <a:lnTo>
                    <a:pt x="860188" y="374321"/>
                  </a:lnTo>
                  <a:lnTo>
                    <a:pt x="860301" y="370767"/>
                  </a:lnTo>
                  <a:lnTo>
                    <a:pt x="860413" y="371952"/>
                  </a:lnTo>
                  <a:lnTo>
                    <a:pt x="860526" y="374025"/>
                  </a:lnTo>
                  <a:lnTo>
                    <a:pt x="860639" y="369583"/>
                  </a:lnTo>
                  <a:lnTo>
                    <a:pt x="860752" y="368694"/>
                  </a:lnTo>
                  <a:lnTo>
                    <a:pt x="860864" y="373136"/>
                  </a:lnTo>
                  <a:lnTo>
                    <a:pt x="860977" y="371952"/>
                  </a:lnTo>
                  <a:lnTo>
                    <a:pt x="861090" y="369287"/>
                  </a:lnTo>
                  <a:lnTo>
                    <a:pt x="861203" y="373136"/>
                  </a:lnTo>
                  <a:lnTo>
                    <a:pt x="861316" y="373136"/>
                  </a:lnTo>
                  <a:lnTo>
                    <a:pt x="861428" y="370471"/>
                  </a:lnTo>
                  <a:lnTo>
                    <a:pt x="861541" y="374025"/>
                  </a:lnTo>
                  <a:lnTo>
                    <a:pt x="861654" y="376394"/>
                  </a:lnTo>
                  <a:lnTo>
                    <a:pt x="861767" y="372544"/>
                  </a:lnTo>
                  <a:lnTo>
                    <a:pt x="861879" y="374321"/>
                  </a:lnTo>
                  <a:lnTo>
                    <a:pt x="861992" y="378171"/>
                  </a:lnTo>
                  <a:lnTo>
                    <a:pt x="862105" y="376098"/>
                  </a:lnTo>
                  <a:lnTo>
                    <a:pt x="862218" y="374321"/>
                  </a:lnTo>
                  <a:lnTo>
                    <a:pt x="862331" y="377578"/>
                  </a:lnTo>
                  <a:lnTo>
                    <a:pt x="862443" y="378467"/>
                  </a:lnTo>
                  <a:lnTo>
                    <a:pt x="862556" y="375505"/>
                  </a:lnTo>
                  <a:lnTo>
                    <a:pt x="862669" y="375505"/>
                  </a:lnTo>
                  <a:lnTo>
                    <a:pt x="862782" y="378763"/>
                  </a:lnTo>
                  <a:lnTo>
                    <a:pt x="862894" y="375209"/>
                  </a:lnTo>
                  <a:lnTo>
                    <a:pt x="863007" y="374321"/>
                  </a:lnTo>
                  <a:lnTo>
                    <a:pt x="863120" y="377282"/>
                  </a:lnTo>
                  <a:lnTo>
                    <a:pt x="863233" y="375209"/>
                  </a:lnTo>
                  <a:lnTo>
                    <a:pt x="863346" y="373136"/>
                  </a:lnTo>
                  <a:lnTo>
                    <a:pt x="863458" y="376394"/>
                  </a:lnTo>
                  <a:lnTo>
                    <a:pt x="863571" y="378171"/>
                  </a:lnTo>
                  <a:lnTo>
                    <a:pt x="863684" y="375209"/>
                  </a:lnTo>
                  <a:lnTo>
                    <a:pt x="863797" y="376098"/>
                  </a:lnTo>
                  <a:lnTo>
                    <a:pt x="863910" y="377578"/>
                  </a:lnTo>
                  <a:lnTo>
                    <a:pt x="864022" y="375505"/>
                  </a:lnTo>
                  <a:lnTo>
                    <a:pt x="864135" y="375802"/>
                  </a:lnTo>
                  <a:lnTo>
                    <a:pt x="864248" y="379948"/>
                  </a:lnTo>
                  <a:lnTo>
                    <a:pt x="864361" y="378467"/>
                  </a:lnTo>
                  <a:lnTo>
                    <a:pt x="864473" y="378467"/>
                  </a:lnTo>
                  <a:lnTo>
                    <a:pt x="864586" y="382909"/>
                  </a:lnTo>
                  <a:lnTo>
                    <a:pt x="864699" y="384982"/>
                  </a:lnTo>
                  <a:lnTo>
                    <a:pt x="864812" y="382909"/>
                  </a:lnTo>
                  <a:lnTo>
                    <a:pt x="864925" y="383797"/>
                  </a:lnTo>
                  <a:lnTo>
                    <a:pt x="865037" y="387055"/>
                  </a:lnTo>
                  <a:lnTo>
                    <a:pt x="865150" y="385278"/>
                  </a:lnTo>
                  <a:lnTo>
                    <a:pt x="865263" y="387943"/>
                  </a:lnTo>
                  <a:lnTo>
                    <a:pt x="865376" y="388832"/>
                  </a:lnTo>
                  <a:lnTo>
                    <a:pt x="865488" y="388239"/>
                  </a:lnTo>
                  <a:lnTo>
                    <a:pt x="865601" y="384982"/>
                  </a:lnTo>
                  <a:lnTo>
                    <a:pt x="865714" y="388832"/>
                  </a:lnTo>
                  <a:lnTo>
                    <a:pt x="865827" y="392089"/>
                  </a:lnTo>
                  <a:lnTo>
                    <a:pt x="865940" y="385870"/>
                  </a:lnTo>
                  <a:lnTo>
                    <a:pt x="866052" y="387943"/>
                  </a:lnTo>
                  <a:lnTo>
                    <a:pt x="866165" y="392089"/>
                  </a:lnTo>
                  <a:lnTo>
                    <a:pt x="866278" y="391201"/>
                  </a:lnTo>
                  <a:lnTo>
                    <a:pt x="866391" y="388536"/>
                  </a:lnTo>
                  <a:lnTo>
                    <a:pt x="866504" y="392385"/>
                  </a:lnTo>
                  <a:lnTo>
                    <a:pt x="866616" y="392682"/>
                  </a:lnTo>
                  <a:lnTo>
                    <a:pt x="866729" y="390312"/>
                  </a:lnTo>
                  <a:lnTo>
                    <a:pt x="866842" y="394162"/>
                  </a:lnTo>
                  <a:lnTo>
                    <a:pt x="866955" y="395347"/>
                  </a:lnTo>
                  <a:lnTo>
                    <a:pt x="867067" y="392978"/>
                  </a:lnTo>
                  <a:lnTo>
                    <a:pt x="867180" y="394162"/>
                  </a:lnTo>
                  <a:lnTo>
                    <a:pt x="867293" y="398308"/>
                  </a:lnTo>
                  <a:lnTo>
                    <a:pt x="867406" y="396235"/>
                  </a:lnTo>
                  <a:lnTo>
                    <a:pt x="867519" y="395347"/>
                  </a:lnTo>
                  <a:lnTo>
                    <a:pt x="867631" y="397420"/>
                  </a:lnTo>
                  <a:lnTo>
                    <a:pt x="867744" y="395347"/>
                  </a:lnTo>
                  <a:lnTo>
                    <a:pt x="867857" y="394162"/>
                  </a:lnTo>
                  <a:lnTo>
                    <a:pt x="867970" y="398604"/>
                  </a:lnTo>
                  <a:lnTo>
                    <a:pt x="868082" y="401270"/>
                  </a:lnTo>
                  <a:lnTo>
                    <a:pt x="868195" y="396235"/>
                  </a:lnTo>
                  <a:lnTo>
                    <a:pt x="868308" y="397716"/>
                  </a:lnTo>
                  <a:lnTo>
                    <a:pt x="868421" y="403935"/>
                  </a:lnTo>
                  <a:lnTo>
                    <a:pt x="868534" y="402750"/>
                  </a:lnTo>
                  <a:lnTo>
                    <a:pt x="868646" y="399197"/>
                  </a:lnTo>
                  <a:lnTo>
                    <a:pt x="868759" y="402750"/>
                  </a:lnTo>
                  <a:lnTo>
                    <a:pt x="868872" y="403639"/>
                  </a:lnTo>
                  <a:lnTo>
                    <a:pt x="868985" y="402158"/>
                  </a:lnTo>
                  <a:lnTo>
                    <a:pt x="869098" y="402750"/>
                  </a:lnTo>
                  <a:lnTo>
                    <a:pt x="869210" y="404231"/>
                  </a:lnTo>
                  <a:lnTo>
                    <a:pt x="869323" y="400677"/>
                  </a:lnTo>
                  <a:lnTo>
                    <a:pt x="869436" y="401862"/>
                  </a:lnTo>
                  <a:lnTo>
                    <a:pt x="869549" y="406008"/>
                  </a:lnTo>
                  <a:lnTo>
                    <a:pt x="869661" y="401862"/>
                  </a:lnTo>
                  <a:lnTo>
                    <a:pt x="869774" y="400381"/>
                  </a:lnTo>
                  <a:lnTo>
                    <a:pt x="869887" y="404527"/>
                  </a:lnTo>
                  <a:lnTo>
                    <a:pt x="870000" y="405712"/>
                  </a:lnTo>
                  <a:lnTo>
                    <a:pt x="870113" y="401862"/>
                  </a:lnTo>
                  <a:lnTo>
                    <a:pt x="870225" y="402750"/>
                  </a:lnTo>
                  <a:lnTo>
                    <a:pt x="870338" y="404823"/>
                  </a:lnTo>
                  <a:lnTo>
                    <a:pt x="870451" y="401270"/>
                  </a:lnTo>
                  <a:lnTo>
                    <a:pt x="870564" y="402454"/>
                  </a:lnTo>
                  <a:lnTo>
                    <a:pt x="870676" y="404527"/>
                  </a:lnTo>
                  <a:lnTo>
                    <a:pt x="870789" y="399197"/>
                  </a:lnTo>
                  <a:lnTo>
                    <a:pt x="870902" y="399493"/>
                  </a:lnTo>
                  <a:lnTo>
                    <a:pt x="871015" y="402454"/>
                  </a:lnTo>
                  <a:lnTo>
                    <a:pt x="871128" y="402454"/>
                  </a:lnTo>
                  <a:lnTo>
                    <a:pt x="871240" y="400085"/>
                  </a:lnTo>
                  <a:lnTo>
                    <a:pt x="871353" y="402750"/>
                  </a:lnTo>
                  <a:lnTo>
                    <a:pt x="871466" y="401862"/>
                  </a:lnTo>
                  <a:lnTo>
                    <a:pt x="871579" y="399197"/>
                  </a:lnTo>
                  <a:lnTo>
                    <a:pt x="871691" y="408081"/>
                  </a:lnTo>
                  <a:lnTo>
                    <a:pt x="871804" y="409265"/>
                  </a:lnTo>
                  <a:lnTo>
                    <a:pt x="871917" y="404823"/>
                  </a:lnTo>
                  <a:lnTo>
                    <a:pt x="872030" y="403047"/>
                  </a:lnTo>
                  <a:lnTo>
                    <a:pt x="872143" y="408969"/>
                  </a:lnTo>
                  <a:lnTo>
                    <a:pt x="872255" y="407489"/>
                  </a:lnTo>
                  <a:lnTo>
                    <a:pt x="872368" y="402750"/>
                  </a:lnTo>
                  <a:lnTo>
                    <a:pt x="872481" y="403343"/>
                  </a:lnTo>
                  <a:lnTo>
                    <a:pt x="872594" y="402454"/>
                  </a:lnTo>
                  <a:lnTo>
                    <a:pt x="872707" y="400677"/>
                  </a:lnTo>
                  <a:lnTo>
                    <a:pt x="872819" y="402750"/>
                  </a:lnTo>
                  <a:lnTo>
                    <a:pt x="872932" y="401862"/>
                  </a:lnTo>
                  <a:lnTo>
                    <a:pt x="873045" y="397420"/>
                  </a:lnTo>
                  <a:lnTo>
                    <a:pt x="873158" y="397420"/>
                  </a:lnTo>
                  <a:lnTo>
                    <a:pt x="873270" y="401270"/>
                  </a:lnTo>
                  <a:lnTo>
                    <a:pt x="873383" y="396828"/>
                  </a:lnTo>
                  <a:lnTo>
                    <a:pt x="873496" y="397420"/>
                  </a:lnTo>
                  <a:lnTo>
                    <a:pt x="873609" y="400677"/>
                  </a:lnTo>
                  <a:lnTo>
                    <a:pt x="873722" y="398901"/>
                  </a:lnTo>
                  <a:lnTo>
                    <a:pt x="873834" y="396531"/>
                  </a:lnTo>
                  <a:lnTo>
                    <a:pt x="873947" y="399789"/>
                  </a:lnTo>
                  <a:lnTo>
                    <a:pt x="874060" y="401862"/>
                  </a:lnTo>
                  <a:lnTo>
                    <a:pt x="874173" y="398012"/>
                  </a:lnTo>
                  <a:lnTo>
                    <a:pt x="874285" y="396531"/>
                  </a:lnTo>
                  <a:lnTo>
                    <a:pt x="874398" y="396828"/>
                  </a:lnTo>
                  <a:lnTo>
                    <a:pt x="874511" y="396531"/>
                  </a:lnTo>
                  <a:lnTo>
                    <a:pt x="874624" y="393866"/>
                  </a:lnTo>
                  <a:lnTo>
                    <a:pt x="874737" y="395347"/>
                  </a:lnTo>
                  <a:lnTo>
                    <a:pt x="874849" y="394162"/>
                  </a:lnTo>
                  <a:lnTo>
                    <a:pt x="874962" y="391497"/>
                  </a:lnTo>
                  <a:lnTo>
                    <a:pt x="875075" y="387351"/>
                  </a:lnTo>
                  <a:lnTo>
                    <a:pt x="875188" y="384094"/>
                  </a:lnTo>
                  <a:lnTo>
                    <a:pt x="875301" y="385278"/>
                  </a:lnTo>
                  <a:lnTo>
                    <a:pt x="875413" y="392089"/>
                  </a:lnTo>
                  <a:lnTo>
                    <a:pt x="875526" y="394162"/>
                  </a:lnTo>
                  <a:lnTo>
                    <a:pt x="875639" y="390312"/>
                  </a:lnTo>
                  <a:lnTo>
                    <a:pt x="875752" y="387647"/>
                  </a:lnTo>
                  <a:lnTo>
                    <a:pt x="875864" y="384686"/>
                  </a:lnTo>
                  <a:lnTo>
                    <a:pt x="875977" y="381724"/>
                  </a:lnTo>
                  <a:lnTo>
                    <a:pt x="876090" y="390609"/>
                  </a:lnTo>
                  <a:lnTo>
                    <a:pt x="876203" y="388832"/>
                  </a:lnTo>
                  <a:lnTo>
                    <a:pt x="876316" y="392089"/>
                  </a:lnTo>
                  <a:lnTo>
                    <a:pt x="876428" y="388536"/>
                  </a:lnTo>
                  <a:lnTo>
                    <a:pt x="876541" y="385278"/>
                  </a:lnTo>
                  <a:lnTo>
                    <a:pt x="876654" y="380540"/>
                  </a:lnTo>
                  <a:lnTo>
                    <a:pt x="876767" y="392089"/>
                  </a:lnTo>
                  <a:lnTo>
                    <a:pt x="876879" y="387351"/>
                  </a:lnTo>
                  <a:lnTo>
                    <a:pt x="876992" y="383797"/>
                  </a:lnTo>
                  <a:lnTo>
                    <a:pt x="877105" y="379948"/>
                  </a:lnTo>
                  <a:lnTo>
                    <a:pt x="877218" y="391201"/>
                  </a:lnTo>
                  <a:lnTo>
                    <a:pt x="877331" y="383205"/>
                  </a:lnTo>
                  <a:lnTo>
                    <a:pt x="877443" y="382317"/>
                  </a:lnTo>
                  <a:lnTo>
                    <a:pt x="877556" y="388832"/>
                  </a:lnTo>
                  <a:lnTo>
                    <a:pt x="877669" y="375505"/>
                  </a:lnTo>
                  <a:lnTo>
                    <a:pt x="877782" y="385574"/>
                  </a:lnTo>
                  <a:lnTo>
                    <a:pt x="877895" y="397716"/>
                  </a:lnTo>
                  <a:lnTo>
                    <a:pt x="878007" y="390312"/>
                  </a:lnTo>
                  <a:lnTo>
                    <a:pt x="878120" y="378171"/>
                  </a:lnTo>
                  <a:lnTo>
                    <a:pt x="878233" y="387351"/>
                  </a:lnTo>
                  <a:lnTo>
                    <a:pt x="878346" y="390312"/>
                  </a:lnTo>
                  <a:lnTo>
                    <a:pt x="878458" y="384982"/>
                  </a:lnTo>
                  <a:lnTo>
                    <a:pt x="878571" y="385870"/>
                  </a:lnTo>
                  <a:lnTo>
                    <a:pt x="878684" y="383205"/>
                  </a:lnTo>
                  <a:lnTo>
                    <a:pt x="878797" y="378467"/>
                  </a:lnTo>
                  <a:lnTo>
                    <a:pt x="878910" y="382021"/>
                  </a:lnTo>
                  <a:lnTo>
                    <a:pt x="879022" y="389128"/>
                  </a:lnTo>
                  <a:lnTo>
                    <a:pt x="879135" y="381724"/>
                  </a:lnTo>
                  <a:lnTo>
                    <a:pt x="879248" y="377282"/>
                  </a:lnTo>
                  <a:lnTo>
                    <a:pt x="879361" y="383797"/>
                  </a:lnTo>
                  <a:lnTo>
                    <a:pt x="879473" y="382909"/>
                  </a:lnTo>
                  <a:lnTo>
                    <a:pt x="879586" y="382021"/>
                  </a:lnTo>
                  <a:lnTo>
                    <a:pt x="879699" y="381428"/>
                  </a:lnTo>
                  <a:lnTo>
                    <a:pt x="879812" y="381428"/>
                  </a:lnTo>
                  <a:lnTo>
                    <a:pt x="879925" y="381724"/>
                  </a:lnTo>
                  <a:lnTo>
                    <a:pt x="880037" y="384390"/>
                  </a:lnTo>
                  <a:lnTo>
                    <a:pt x="880150" y="385870"/>
                  </a:lnTo>
                  <a:lnTo>
                    <a:pt x="880263" y="380540"/>
                  </a:lnTo>
                  <a:lnTo>
                    <a:pt x="880376" y="380540"/>
                  </a:lnTo>
                  <a:lnTo>
                    <a:pt x="880488" y="382613"/>
                  </a:lnTo>
                  <a:lnTo>
                    <a:pt x="880601" y="383205"/>
                  </a:lnTo>
                  <a:lnTo>
                    <a:pt x="880714" y="382317"/>
                  </a:lnTo>
                  <a:lnTo>
                    <a:pt x="880827" y="382909"/>
                  </a:lnTo>
                  <a:lnTo>
                    <a:pt x="880940" y="382613"/>
                  </a:lnTo>
                  <a:lnTo>
                    <a:pt x="881052" y="384982"/>
                  </a:lnTo>
                  <a:lnTo>
                    <a:pt x="881165" y="387647"/>
                  </a:lnTo>
                  <a:lnTo>
                    <a:pt x="881278" y="384982"/>
                  </a:lnTo>
                  <a:lnTo>
                    <a:pt x="881391" y="383205"/>
                  </a:lnTo>
                  <a:lnTo>
                    <a:pt x="881504" y="387055"/>
                  </a:lnTo>
                  <a:lnTo>
                    <a:pt x="881616" y="389720"/>
                  </a:lnTo>
                  <a:lnTo>
                    <a:pt x="881729" y="386463"/>
                  </a:lnTo>
                  <a:lnTo>
                    <a:pt x="881842" y="388239"/>
                  </a:lnTo>
                  <a:lnTo>
                    <a:pt x="881955" y="390905"/>
                  </a:lnTo>
                  <a:lnTo>
                    <a:pt x="882067" y="387943"/>
                  </a:lnTo>
                  <a:lnTo>
                    <a:pt x="882180" y="389128"/>
                  </a:lnTo>
                  <a:lnTo>
                    <a:pt x="882293" y="393274"/>
                  </a:lnTo>
                  <a:lnTo>
                    <a:pt x="882406" y="391497"/>
                  </a:lnTo>
                  <a:lnTo>
                    <a:pt x="882519" y="389128"/>
                  </a:lnTo>
                  <a:lnTo>
                    <a:pt x="882631" y="394162"/>
                  </a:lnTo>
                  <a:lnTo>
                    <a:pt x="882744" y="395347"/>
                  </a:lnTo>
                  <a:lnTo>
                    <a:pt x="882857" y="390609"/>
                  </a:lnTo>
                  <a:lnTo>
                    <a:pt x="882970" y="391793"/>
                  </a:lnTo>
                  <a:lnTo>
                    <a:pt x="883082" y="396531"/>
                  </a:lnTo>
                  <a:lnTo>
                    <a:pt x="883195" y="393274"/>
                  </a:lnTo>
                  <a:lnTo>
                    <a:pt x="883308" y="392089"/>
                  </a:lnTo>
                  <a:lnTo>
                    <a:pt x="883421" y="396235"/>
                  </a:lnTo>
                  <a:lnTo>
                    <a:pt x="883534" y="395051"/>
                  </a:lnTo>
                  <a:lnTo>
                    <a:pt x="883646" y="391793"/>
                  </a:lnTo>
                  <a:lnTo>
                    <a:pt x="883759" y="395939"/>
                  </a:lnTo>
                  <a:lnTo>
                    <a:pt x="883872" y="398604"/>
                  </a:lnTo>
                  <a:lnTo>
                    <a:pt x="883985" y="394162"/>
                  </a:lnTo>
                  <a:lnTo>
                    <a:pt x="884098" y="396235"/>
                  </a:lnTo>
                  <a:lnTo>
                    <a:pt x="884210" y="400677"/>
                  </a:lnTo>
                  <a:lnTo>
                    <a:pt x="884323" y="399789"/>
                  </a:lnTo>
                  <a:lnTo>
                    <a:pt x="884436" y="398604"/>
                  </a:lnTo>
                  <a:lnTo>
                    <a:pt x="884549" y="401270"/>
                  </a:lnTo>
                  <a:lnTo>
                    <a:pt x="884661" y="401862"/>
                  </a:lnTo>
                  <a:lnTo>
                    <a:pt x="884774" y="399493"/>
                  </a:lnTo>
                  <a:lnTo>
                    <a:pt x="884887" y="403639"/>
                  </a:lnTo>
                  <a:lnTo>
                    <a:pt x="885000" y="403935"/>
                  </a:lnTo>
                  <a:lnTo>
                    <a:pt x="885113" y="400677"/>
                  </a:lnTo>
                  <a:lnTo>
                    <a:pt x="885225" y="400677"/>
                  </a:lnTo>
                  <a:lnTo>
                    <a:pt x="885338" y="405119"/>
                  </a:lnTo>
                  <a:lnTo>
                    <a:pt x="885451" y="401270"/>
                  </a:lnTo>
                  <a:lnTo>
                    <a:pt x="885564" y="399789"/>
                  </a:lnTo>
                  <a:lnTo>
                    <a:pt x="885676" y="401862"/>
                  </a:lnTo>
                  <a:lnTo>
                    <a:pt x="885789" y="400974"/>
                  </a:lnTo>
                  <a:lnTo>
                    <a:pt x="885902" y="399493"/>
                  </a:lnTo>
                  <a:lnTo>
                    <a:pt x="886015" y="400677"/>
                  </a:lnTo>
                  <a:lnTo>
                    <a:pt x="886128" y="401862"/>
                  </a:lnTo>
                  <a:lnTo>
                    <a:pt x="886240" y="397716"/>
                  </a:lnTo>
                  <a:lnTo>
                    <a:pt x="886353" y="399789"/>
                  </a:lnTo>
                  <a:lnTo>
                    <a:pt x="886466" y="403343"/>
                  </a:lnTo>
                  <a:lnTo>
                    <a:pt x="886579" y="400974"/>
                  </a:lnTo>
                  <a:lnTo>
                    <a:pt x="886691" y="400974"/>
                  </a:lnTo>
                  <a:lnTo>
                    <a:pt x="886804" y="402750"/>
                  </a:lnTo>
                  <a:lnTo>
                    <a:pt x="886917" y="400677"/>
                  </a:lnTo>
                  <a:lnTo>
                    <a:pt x="887030" y="400381"/>
                  </a:lnTo>
                  <a:lnTo>
                    <a:pt x="887143" y="402750"/>
                  </a:lnTo>
                  <a:lnTo>
                    <a:pt x="887255" y="403343"/>
                  </a:lnTo>
                  <a:lnTo>
                    <a:pt x="887368" y="399493"/>
                  </a:lnTo>
                  <a:lnTo>
                    <a:pt x="887481" y="401270"/>
                  </a:lnTo>
                  <a:lnTo>
                    <a:pt x="887594" y="404231"/>
                  </a:lnTo>
                  <a:lnTo>
                    <a:pt x="887707" y="401270"/>
                  </a:lnTo>
                  <a:lnTo>
                    <a:pt x="887819" y="398901"/>
                  </a:lnTo>
                  <a:lnTo>
                    <a:pt x="887932" y="401862"/>
                  </a:lnTo>
                  <a:lnTo>
                    <a:pt x="888045" y="401566"/>
                  </a:lnTo>
                  <a:lnTo>
                    <a:pt x="888158" y="398901"/>
                  </a:lnTo>
                  <a:lnTo>
                    <a:pt x="888270" y="401566"/>
                  </a:lnTo>
                  <a:lnTo>
                    <a:pt x="888383" y="402750"/>
                  </a:lnTo>
                  <a:lnTo>
                    <a:pt x="888496" y="399493"/>
                  </a:lnTo>
                  <a:lnTo>
                    <a:pt x="888609" y="400085"/>
                  </a:lnTo>
                  <a:lnTo>
                    <a:pt x="888722" y="403047"/>
                  </a:lnTo>
                  <a:lnTo>
                    <a:pt x="888834" y="401270"/>
                  </a:lnTo>
                  <a:lnTo>
                    <a:pt x="888947" y="397420"/>
                  </a:lnTo>
                  <a:lnTo>
                    <a:pt x="889060" y="400381"/>
                  </a:lnTo>
                  <a:lnTo>
                    <a:pt x="889173" y="400381"/>
                  </a:lnTo>
                  <a:lnTo>
                    <a:pt x="889285" y="398012"/>
                  </a:lnTo>
                  <a:lnTo>
                    <a:pt x="889398" y="397420"/>
                  </a:lnTo>
                  <a:lnTo>
                    <a:pt x="889511" y="398901"/>
                  </a:lnTo>
                  <a:lnTo>
                    <a:pt x="889624" y="397124"/>
                  </a:lnTo>
                  <a:lnTo>
                    <a:pt x="889737" y="396828"/>
                  </a:lnTo>
                  <a:lnTo>
                    <a:pt x="889849" y="398901"/>
                  </a:lnTo>
                  <a:lnTo>
                    <a:pt x="889962" y="395051"/>
                  </a:lnTo>
                  <a:lnTo>
                    <a:pt x="890075" y="394162"/>
                  </a:lnTo>
                  <a:lnTo>
                    <a:pt x="890188" y="395347"/>
                  </a:lnTo>
                  <a:lnTo>
                    <a:pt x="890301" y="395643"/>
                  </a:lnTo>
                  <a:lnTo>
                    <a:pt x="890413" y="391497"/>
                  </a:lnTo>
                  <a:lnTo>
                    <a:pt x="890526" y="391793"/>
                  </a:lnTo>
                  <a:lnTo>
                    <a:pt x="890639" y="393274"/>
                  </a:lnTo>
                  <a:lnTo>
                    <a:pt x="890752" y="390609"/>
                  </a:lnTo>
                  <a:lnTo>
                    <a:pt x="890864" y="391201"/>
                  </a:lnTo>
                  <a:lnTo>
                    <a:pt x="890977" y="392682"/>
                  </a:lnTo>
                  <a:lnTo>
                    <a:pt x="891090" y="390016"/>
                  </a:lnTo>
                  <a:lnTo>
                    <a:pt x="891203" y="389128"/>
                  </a:lnTo>
                  <a:lnTo>
                    <a:pt x="891316" y="390312"/>
                  </a:lnTo>
                  <a:lnTo>
                    <a:pt x="891428" y="389424"/>
                  </a:lnTo>
                  <a:lnTo>
                    <a:pt x="891541" y="385870"/>
                  </a:lnTo>
                  <a:lnTo>
                    <a:pt x="891654" y="388239"/>
                  </a:lnTo>
                  <a:lnTo>
                    <a:pt x="891767" y="389128"/>
                  </a:lnTo>
                  <a:lnTo>
                    <a:pt x="891879" y="385574"/>
                  </a:lnTo>
                  <a:lnTo>
                    <a:pt x="891992" y="385870"/>
                  </a:lnTo>
                  <a:lnTo>
                    <a:pt x="892105" y="384686"/>
                  </a:lnTo>
                  <a:lnTo>
                    <a:pt x="892218" y="382909"/>
                  </a:lnTo>
                  <a:lnTo>
                    <a:pt x="892331" y="380244"/>
                  </a:lnTo>
                  <a:lnTo>
                    <a:pt x="892443" y="382909"/>
                  </a:lnTo>
                  <a:lnTo>
                    <a:pt x="892556" y="380540"/>
                  </a:lnTo>
                  <a:lnTo>
                    <a:pt x="892669" y="377282"/>
                  </a:lnTo>
                  <a:lnTo>
                    <a:pt x="892782" y="378171"/>
                  </a:lnTo>
                  <a:lnTo>
                    <a:pt x="892895" y="379651"/>
                  </a:lnTo>
                  <a:lnTo>
                    <a:pt x="893007" y="375505"/>
                  </a:lnTo>
                  <a:lnTo>
                    <a:pt x="893120" y="374321"/>
                  </a:lnTo>
                  <a:lnTo>
                    <a:pt x="893233" y="376690"/>
                  </a:lnTo>
                  <a:lnTo>
                    <a:pt x="893346" y="373729"/>
                  </a:lnTo>
                  <a:lnTo>
                    <a:pt x="893458" y="371952"/>
                  </a:lnTo>
                  <a:lnTo>
                    <a:pt x="893571" y="373729"/>
                  </a:lnTo>
                  <a:lnTo>
                    <a:pt x="893684" y="374025"/>
                  </a:lnTo>
                  <a:lnTo>
                    <a:pt x="893797" y="371063"/>
                  </a:lnTo>
                  <a:lnTo>
                    <a:pt x="893910" y="372544"/>
                  </a:lnTo>
                  <a:lnTo>
                    <a:pt x="894022" y="374025"/>
                  </a:lnTo>
                  <a:lnTo>
                    <a:pt x="894135" y="369879"/>
                  </a:lnTo>
                  <a:lnTo>
                    <a:pt x="894248" y="371656"/>
                  </a:lnTo>
                  <a:lnTo>
                    <a:pt x="894361" y="374321"/>
                  </a:lnTo>
                  <a:lnTo>
                    <a:pt x="894473" y="372544"/>
                  </a:lnTo>
                  <a:lnTo>
                    <a:pt x="894586" y="370175"/>
                  </a:lnTo>
                  <a:lnTo>
                    <a:pt x="894699" y="375505"/>
                  </a:lnTo>
                  <a:lnTo>
                    <a:pt x="894812" y="375802"/>
                  </a:lnTo>
                  <a:lnTo>
                    <a:pt x="894925" y="373136"/>
                  </a:lnTo>
                  <a:lnTo>
                    <a:pt x="895037" y="374913"/>
                  </a:lnTo>
                  <a:lnTo>
                    <a:pt x="895150" y="378467"/>
                  </a:lnTo>
                  <a:lnTo>
                    <a:pt x="895263" y="375505"/>
                  </a:lnTo>
                  <a:lnTo>
                    <a:pt x="895376" y="374617"/>
                  </a:lnTo>
                  <a:lnTo>
                    <a:pt x="895488" y="378171"/>
                  </a:lnTo>
                  <a:lnTo>
                    <a:pt x="895601" y="376098"/>
                  </a:lnTo>
                  <a:lnTo>
                    <a:pt x="895714" y="373136"/>
                  </a:lnTo>
                  <a:lnTo>
                    <a:pt x="895827" y="376098"/>
                  </a:lnTo>
                  <a:lnTo>
                    <a:pt x="895940" y="375802"/>
                  </a:lnTo>
                  <a:lnTo>
                    <a:pt x="896052" y="371952"/>
                  </a:lnTo>
                  <a:lnTo>
                    <a:pt x="896165" y="374321"/>
                  </a:lnTo>
                  <a:lnTo>
                    <a:pt x="896278" y="375802"/>
                  </a:lnTo>
                  <a:lnTo>
                    <a:pt x="896391" y="371063"/>
                  </a:lnTo>
                  <a:lnTo>
                    <a:pt x="896504" y="371656"/>
                  </a:lnTo>
                  <a:lnTo>
                    <a:pt x="896616" y="375802"/>
                  </a:lnTo>
                  <a:lnTo>
                    <a:pt x="896729" y="373136"/>
                  </a:lnTo>
                  <a:lnTo>
                    <a:pt x="896842" y="370175"/>
                  </a:lnTo>
                  <a:lnTo>
                    <a:pt x="896955" y="374321"/>
                  </a:lnTo>
                  <a:lnTo>
                    <a:pt x="897067" y="375209"/>
                  </a:lnTo>
                  <a:lnTo>
                    <a:pt x="897180" y="373136"/>
                  </a:lnTo>
                  <a:lnTo>
                    <a:pt x="897293" y="376394"/>
                  </a:lnTo>
                  <a:lnTo>
                    <a:pt x="897406" y="377875"/>
                  </a:lnTo>
                  <a:lnTo>
                    <a:pt x="897519" y="374617"/>
                  </a:lnTo>
                  <a:lnTo>
                    <a:pt x="897631" y="375505"/>
                  </a:lnTo>
                  <a:lnTo>
                    <a:pt x="897744" y="379948"/>
                  </a:lnTo>
                  <a:lnTo>
                    <a:pt x="897857" y="377282"/>
                  </a:lnTo>
                  <a:lnTo>
                    <a:pt x="897970" y="375505"/>
                  </a:lnTo>
                  <a:lnTo>
                    <a:pt x="898082" y="379059"/>
                  </a:lnTo>
                  <a:lnTo>
                    <a:pt x="898195" y="379651"/>
                  </a:lnTo>
                  <a:lnTo>
                    <a:pt x="898308" y="376986"/>
                  </a:lnTo>
                  <a:lnTo>
                    <a:pt x="898421" y="377875"/>
                  </a:lnTo>
                  <a:lnTo>
                    <a:pt x="898534" y="380836"/>
                  </a:lnTo>
                  <a:lnTo>
                    <a:pt x="898646" y="378467"/>
                  </a:lnTo>
                  <a:lnTo>
                    <a:pt x="898759" y="379948"/>
                  </a:lnTo>
                  <a:lnTo>
                    <a:pt x="898872" y="384686"/>
                  </a:lnTo>
                  <a:lnTo>
                    <a:pt x="898985" y="383205"/>
                  </a:lnTo>
                  <a:lnTo>
                    <a:pt x="899098" y="383797"/>
                  </a:lnTo>
                  <a:lnTo>
                    <a:pt x="899210" y="388536"/>
                  </a:lnTo>
                  <a:lnTo>
                    <a:pt x="899323" y="389424"/>
                  </a:lnTo>
                  <a:lnTo>
                    <a:pt x="899436" y="386463"/>
                  </a:lnTo>
                  <a:lnTo>
                    <a:pt x="899549" y="391793"/>
                  </a:lnTo>
                  <a:lnTo>
                    <a:pt x="899661" y="395347"/>
                  </a:lnTo>
                  <a:lnTo>
                    <a:pt x="899774" y="388832"/>
                  </a:lnTo>
                  <a:lnTo>
                    <a:pt x="899887" y="390609"/>
                  </a:lnTo>
                  <a:lnTo>
                    <a:pt x="900000" y="395051"/>
                  </a:lnTo>
                  <a:lnTo>
                    <a:pt x="900113" y="395051"/>
                  </a:lnTo>
                  <a:lnTo>
                    <a:pt x="900225" y="391497"/>
                  </a:lnTo>
                  <a:lnTo>
                    <a:pt x="900338" y="395347"/>
                  </a:lnTo>
                  <a:lnTo>
                    <a:pt x="900451" y="395939"/>
                  </a:lnTo>
                  <a:lnTo>
                    <a:pt x="900564" y="395939"/>
                  </a:lnTo>
                  <a:lnTo>
                    <a:pt x="900676" y="399493"/>
                  </a:lnTo>
                  <a:lnTo>
                    <a:pt x="900789" y="402454"/>
                  </a:lnTo>
                  <a:lnTo>
                    <a:pt x="900902" y="399789"/>
                  </a:lnTo>
                  <a:lnTo>
                    <a:pt x="901015" y="400974"/>
                  </a:lnTo>
                  <a:lnTo>
                    <a:pt x="901128" y="405119"/>
                  </a:lnTo>
                  <a:lnTo>
                    <a:pt x="901240" y="403935"/>
                  </a:lnTo>
                  <a:lnTo>
                    <a:pt x="901353" y="400974"/>
                  </a:lnTo>
                  <a:lnTo>
                    <a:pt x="901466" y="403935"/>
                  </a:lnTo>
                  <a:lnTo>
                    <a:pt x="901579" y="405416"/>
                  </a:lnTo>
                  <a:lnTo>
                    <a:pt x="901692" y="402750"/>
                  </a:lnTo>
                  <a:lnTo>
                    <a:pt x="901804" y="406008"/>
                  </a:lnTo>
                  <a:lnTo>
                    <a:pt x="901917" y="409265"/>
                  </a:lnTo>
                  <a:lnTo>
                    <a:pt x="902030" y="406304"/>
                  </a:lnTo>
                  <a:lnTo>
                    <a:pt x="902143" y="406896"/>
                  </a:lnTo>
                  <a:lnTo>
                    <a:pt x="902255" y="411338"/>
                  </a:lnTo>
                  <a:lnTo>
                    <a:pt x="902368" y="410746"/>
                  </a:lnTo>
                  <a:lnTo>
                    <a:pt x="902481" y="408081"/>
                  </a:lnTo>
                  <a:lnTo>
                    <a:pt x="902594" y="410154"/>
                  </a:lnTo>
                  <a:lnTo>
                    <a:pt x="902707" y="411635"/>
                  </a:lnTo>
                  <a:lnTo>
                    <a:pt x="902819" y="409858"/>
                  </a:lnTo>
                  <a:lnTo>
                    <a:pt x="902932" y="410746"/>
                  </a:lnTo>
                  <a:lnTo>
                    <a:pt x="903045" y="411931"/>
                  </a:lnTo>
                  <a:lnTo>
                    <a:pt x="903158" y="406896"/>
                  </a:lnTo>
                  <a:lnTo>
                    <a:pt x="903270" y="406896"/>
                  </a:lnTo>
                  <a:lnTo>
                    <a:pt x="903383" y="411338"/>
                  </a:lnTo>
                  <a:lnTo>
                    <a:pt x="903496" y="409265"/>
                  </a:lnTo>
                  <a:lnTo>
                    <a:pt x="903609" y="406896"/>
                  </a:lnTo>
                  <a:lnTo>
                    <a:pt x="903722" y="409265"/>
                  </a:lnTo>
                  <a:lnTo>
                    <a:pt x="903834" y="409562"/>
                  </a:lnTo>
                  <a:lnTo>
                    <a:pt x="903947" y="407192"/>
                  </a:lnTo>
                  <a:lnTo>
                    <a:pt x="904060" y="411338"/>
                  </a:lnTo>
                  <a:lnTo>
                    <a:pt x="904173" y="413115"/>
                  </a:lnTo>
                  <a:lnTo>
                    <a:pt x="904285" y="409562"/>
                  </a:lnTo>
                  <a:lnTo>
                    <a:pt x="904398" y="409265"/>
                  </a:lnTo>
                  <a:lnTo>
                    <a:pt x="904511" y="414892"/>
                  </a:lnTo>
                  <a:lnTo>
                    <a:pt x="904624" y="414892"/>
                  </a:lnTo>
                  <a:lnTo>
                    <a:pt x="904737" y="410154"/>
                  </a:lnTo>
                  <a:lnTo>
                    <a:pt x="904849" y="412227"/>
                  </a:lnTo>
                  <a:lnTo>
                    <a:pt x="904962" y="411338"/>
                  </a:lnTo>
                  <a:lnTo>
                    <a:pt x="905075" y="408969"/>
                  </a:lnTo>
                  <a:lnTo>
                    <a:pt x="905188" y="408377"/>
                  </a:lnTo>
                  <a:lnTo>
                    <a:pt x="905301" y="409265"/>
                  </a:lnTo>
                  <a:lnTo>
                    <a:pt x="905413" y="406304"/>
                  </a:lnTo>
                  <a:lnTo>
                    <a:pt x="905526" y="405119"/>
                  </a:lnTo>
                  <a:lnTo>
                    <a:pt x="905639" y="409265"/>
                  </a:lnTo>
                  <a:lnTo>
                    <a:pt x="905752" y="407489"/>
                  </a:lnTo>
                  <a:lnTo>
                    <a:pt x="905864" y="405119"/>
                  </a:lnTo>
                  <a:lnTo>
                    <a:pt x="905977" y="408081"/>
                  </a:lnTo>
                  <a:lnTo>
                    <a:pt x="906090" y="408081"/>
                  </a:lnTo>
                  <a:lnTo>
                    <a:pt x="906203" y="404231"/>
                  </a:lnTo>
                  <a:lnTo>
                    <a:pt x="906316" y="406304"/>
                  </a:lnTo>
                  <a:lnTo>
                    <a:pt x="906428" y="409858"/>
                  </a:lnTo>
                  <a:lnTo>
                    <a:pt x="906541" y="405712"/>
                  </a:lnTo>
                  <a:lnTo>
                    <a:pt x="906654" y="403639"/>
                  </a:lnTo>
                  <a:lnTo>
                    <a:pt x="906767" y="407192"/>
                  </a:lnTo>
                  <a:lnTo>
                    <a:pt x="906879" y="406600"/>
                  </a:lnTo>
                  <a:lnTo>
                    <a:pt x="906992" y="402750"/>
                  </a:lnTo>
                  <a:lnTo>
                    <a:pt x="907105" y="405119"/>
                  </a:lnTo>
                  <a:lnTo>
                    <a:pt x="907218" y="403935"/>
                  </a:lnTo>
                  <a:lnTo>
                    <a:pt x="907331" y="401862"/>
                  </a:lnTo>
                  <a:lnTo>
                    <a:pt x="907443" y="404527"/>
                  </a:lnTo>
                  <a:lnTo>
                    <a:pt x="907556" y="405712"/>
                  </a:lnTo>
                  <a:lnTo>
                    <a:pt x="907669" y="401862"/>
                  </a:lnTo>
                  <a:lnTo>
                    <a:pt x="907782" y="401270"/>
                  </a:lnTo>
                  <a:lnTo>
                    <a:pt x="907895" y="406008"/>
                  </a:lnTo>
                  <a:lnTo>
                    <a:pt x="908007" y="401862"/>
                  </a:lnTo>
                  <a:lnTo>
                    <a:pt x="908120" y="398604"/>
                  </a:lnTo>
                  <a:lnTo>
                    <a:pt x="908233" y="400677"/>
                  </a:lnTo>
                  <a:lnTo>
                    <a:pt x="908346" y="400974"/>
                  </a:lnTo>
                  <a:lnTo>
                    <a:pt x="908458" y="397716"/>
                  </a:lnTo>
                  <a:lnTo>
                    <a:pt x="908571" y="398308"/>
                  </a:lnTo>
                  <a:lnTo>
                    <a:pt x="908684" y="401270"/>
                  </a:lnTo>
                  <a:lnTo>
                    <a:pt x="908797" y="395051"/>
                  </a:lnTo>
                  <a:lnTo>
                    <a:pt x="908910" y="396828"/>
                  </a:lnTo>
                  <a:lnTo>
                    <a:pt x="909022" y="400677"/>
                  </a:lnTo>
                  <a:lnTo>
                    <a:pt x="909135" y="398604"/>
                  </a:lnTo>
                  <a:lnTo>
                    <a:pt x="909248" y="394162"/>
                  </a:lnTo>
                  <a:lnTo>
                    <a:pt x="909361" y="397124"/>
                  </a:lnTo>
                  <a:lnTo>
                    <a:pt x="909473" y="398012"/>
                  </a:lnTo>
                  <a:lnTo>
                    <a:pt x="909586" y="391497"/>
                  </a:lnTo>
                  <a:lnTo>
                    <a:pt x="909699" y="392978"/>
                  </a:lnTo>
                  <a:lnTo>
                    <a:pt x="909812" y="392385"/>
                  </a:lnTo>
                  <a:lnTo>
                    <a:pt x="909925" y="389424"/>
                  </a:lnTo>
                  <a:lnTo>
                    <a:pt x="910037" y="389128"/>
                  </a:lnTo>
                  <a:lnTo>
                    <a:pt x="910150" y="391497"/>
                  </a:lnTo>
                  <a:lnTo>
                    <a:pt x="910263" y="386463"/>
                  </a:lnTo>
                  <a:lnTo>
                    <a:pt x="910376" y="385870"/>
                  </a:lnTo>
                  <a:lnTo>
                    <a:pt x="910488" y="391201"/>
                  </a:lnTo>
                  <a:lnTo>
                    <a:pt x="910601" y="390016"/>
                  </a:lnTo>
                  <a:lnTo>
                    <a:pt x="910714" y="383797"/>
                  </a:lnTo>
                  <a:lnTo>
                    <a:pt x="910827" y="384390"/>
                  </a:lnTo>
                  <a:lnTo>
                    <a:pt x="910940" y="388239"/>
                  </a:lnTo>
                  <a:lnTo>
                    <a:pt x="911052" y="383797"/>
                  </a:lnTo>
                  <a:lnTo>
                    <a:pt x="911165" y="380540"/>
                  </a:lnTo>
                  <a:lnTo>
                    <a:pt x="911278" y="382317"/>
                  </a:lnTo>
                  <a:lnTo>
                    <a:pt x="911391" y="380836"/>
                  </a:lnTo>
                  <a:lnTo>
                    <a:pt x="911504" y="378171"/>
                  </a:lnTo>
                  <a:lnTo>
                    <a:pt x="911616" y="381132"/>
                  </a:lnTo>
                  <a:lnTo>
                    <a:pt x="911729" y="379651"/>
                  </a:lnTo>
                  <a:lnTo>
                    <a:pt x="911842" y="376690"/>
                  </a:lnTo>
                  <a:lnTo>
                    <a:pt x="911955" y="379651"/>
                  </a:lnTo>
                  <a:lnTo>
                    <a:pt x="912067" y="380540"/>
                  </a:lnTo>
                  <a:lnTo>
                    <a:pt x="912180" y="378171"/>
                  </a:lnTo>
                  <a:lnTo>
                    <a:pt x="912293" y="376098"/>
                  </a:lnTo>
                  <a:lnTo>
                    <a:pt x="912406" y="380244"/>
                  </a:lnTo>
                  <a:lnTo>
                    <a:pt x="912519" y="377282"/>
                  </a:lnTo>
                  <a:lnTo>
                    <a:pt x="912631" y="377282"/>
                  </a:lnTo>
                  <a:lnTo>
                    <a:pt x="912744" y="379355"/>
                  </a:lnTo>
                  <a:lnTo>
                    <a:pt x="912857" y="379651"/>
                  </a:lnTo>
                  <a:lnTo>
                    <a:pt x="912970" y="376394"/>
                  </a:lnTo>
                  <a:lnTo>
                    <a:pt x="913082" y="378467"/>
                  </a:lnTo>
                  <a:lnTo>
                    <a:pt x="913195" y="380540"/>
                  </a:lnTo>
                  <a:lnTo>
                    <a:pt x="913308" y="376394"/>
                  </a:lnTo>
                  <a:lnTo>
                    <a:pt x="913421" y="376986"/>
                  </a:lnTo>
                  <a:lnTo>
                    <a:pt x="913534" y="379651"/>
                  </a:lnTo>
                  <a:lnTo>
                    <a:pt x="913646" y="378171"/>
                  </a:lnTo>
                  <a:lnTo>
                    <a:pt x="913759" y="376690"/>
                  </a:lnTo>
                  <a:lnTo>
                    <a:pt x="913872" y="378763"/>
                  </a:lnTo>
                  <a:lnTo>
                    <a:pt x="913985" y="379059"/>
                  </a:lnTo>
                  <a:lnTo>
                    <a:pt x="914098" y="377875"/>
                  </a:lnTo>
                  <a:lnTo>
                    <a:pt x="914210" y="378763"/>
                  </a:lnTo>
                  <a:lnTo>
                    <a:pt x="914323" y="380540"/>
                  </a:lnTo>
                  <a:lnTo>
                    <a:pt x="914436" y="377282"/>
                  </a:lnTo>
                  <a:lnTo>
                    <a:pt x="914549" y="377875"/>
                  </a:lnTo>
                  <a:lnTo>
                    <a:pt x="914661" y="381428"/>
                  </a:lnTo>
                  <a:lnTo>
                    <a:pt x="914774" y="379059"/>
                  </a:lnTo>
                  <a:lnTo>
                    <a:pt x="914887" y="377282"/>
                  </a:lnTo>
                  <a:lnTo>
                    <a:pt x="915000" y="380836"/>
                  </a:lnTo>
                  <a:lnTo>
                    <a:pt x="915113" y="380836"/>
                  </a:lnTo>
                  <a:lnTo>
                    <a:pt x="915225" y="377282"/>
                  </a:lnTo>
                  <a:lnTo>
                    <a:pt x="915338" y="379059"/>
                  </a:lnTo>
                  <a:lnTo>
                    <a:pt x="915451" y="383797"/>
                  </a:lnTo>
                  <a:lnTo>
                    <a:pt x="915564" y="378171"/>
                  </a:lnTo>
                  <a:lnTo>
                    <a:pt x="915676" y="377578"/>
                  </a:lnTo>
                  <a:lnTo>
                    <a:pt x="915789" y="381724"/>
                  </a:lnTo>
                  <a:lnTo>
                    <a:pt x="915902" y="381428"/>
                  </a:lnTo>
                  <a:lnTo>
                    <a:pt x="916015" y="378467"/>
                  </a:lnTo>
                  <a:lnTo>
                    <a:pt x="916128" y="379355"/>
                  </a:lnTo>
                  <a:lnTo>
                    <a:pt x="916240" y="381428"/>
                  </a:lnTo>
                  <a:lnTo>
                    <a:pt x="916353" y="378171"/>
                  </a:lnTo>
                  <a:lnTo>
                    <a:pt x="916466" y="380540"/>
                  </a:lnTo>
                  <a:lnTo>
                    <a:pt x="916579" y="382613"/>
                  </a:lnTo>
                  <a:lnTo>
                    <a:pt x="916692" y="379948"/>
                  </a:lnTo>
                  <a:lnTo>
                    <a:pt x="916804" y="379651"/>
                  </a:lnTo>
                  <a:lnTo>
                    <a:pt x="916917" y="385574"/>
                  </a:lnTo>
                  <a:lnTo>
                    <a:pt x="917030" y="384982"/>
                  </a:lnTo>
                  <a:lnTo>
                    <a:pt x="917143" y="380540"/>
                  </a:lnTo>
                  <a:lnTo>
                    <a:pt x="917255" y="383501"/>
                  </a:lnTo>
                  <a:lnTo>
                    <a:pt x="917368" y="387055"/>
                  </a:lnTo>
                  <a:lnTo>
                    <a:pt x="917481" y="384982"/>
                  </a:lnTo>
                  <a:lnTo>
                    <a:pt x="917594" y="384686"/>
                  </a:lnTo>
                  <a:lnTo>
                    <a:pt x="917707" y="387055"/>
                  </a:lnTo>
                  <a:lnTo>
                    <a:pt x="917819" y="384982"/>
                  </a:lnTo>
                  <a:lnTo>
                    <a:pt x="917932" y="385278"/>
                  </a:lnTo>
                  <a:lnTo>
                    <a:pt x="918045" y="388239"/>
                  </a:lnTo>
                  <a:lnTo>
                    <a:pt x="918158" y="387351"/>
                  </a:lnTo>
                  <a:lnTo>
                    <a:pt x="918270" y="383205"/>
                  </a:lnTo>
                  <a:lnTo>
                    <a:pt x="918383" y="385870"/>
                  </a:lnTo>
                  <a:lnTo>
                    <a:pt x="918496" y="388239"/>
                  </a:lnTo>
                  <a:lnTo>
                    <a:pt x="918609" y="386463"/>
                  </a:lnTo>
                  <a:lnTo>
                    <a:pt x="918722" y="384982"/>
                  </a:lnTo>
                  <a:lnTo>
                    <a:pt x="918834" y="387055"/>
                  </a:lnTo>
                  <a:lnTo>
                    <a:pt x="918947" y="385870"/>
                  </a:lnTo>
                  <a:lnTo>
                    <a:pt x="919060" y="385278"/>
                  </a:lnTo>
                  <a:lnTo>
                    <a:pt x="919173" y="390312"/>
                  </a:lnTo>
                  <a:lnTo>
                    <a:pt x="919285" y="388239"/>
                  </a:lnTo>
                  <a:lnTo>
                    <a:pt x="919398" y="384982"/>
                  </a:lnTo>
                  <a:lnTo>
                    <a:pt x="919511" y="389720"/>
                  </a:lnTo>
                  <a:lnTo>
                    <a:pt x="919624" y="391497"/>
                  </a:lnTo>
                  <a:lnTo>
                    <a:pt x="919737" y="389424"/>
                  </a:lnTo>
                  <a:lnTo>
                    <a:pt x="919849" y="389720"/>
                  </a:lnTo>
                  <a:lnTo>
                    <a:pt x="919962" y="393274"/>
                  </a:lnTo>
                  <a:lnTo>
                    <a:pt x="920075" y="390312"/>
                  </a:lnTo>
                  <a:lnTo>
                    <a:pt x="920188" y="391497"/>
                  </a:lnTo>
                  <a:lnTo>
                    <a:pt x="920301" y="396531"/>
                  </a:lnTo>
                  <a:lnTo>
                    <a:pt x="920413" y="395347"/>
                  </a:lnTo>
                  <a:lnTo>
                    <a:pt x="920526" y="393274"/>
                  </a:lnTo>
                  <a:lnTo>
                    <a:pt x="920639" y="396235"/>
                  </a:lnTo>
                  <a:lnTo>
                    <a:pt x="920752" y="398604"/>
                  </a:lnTo>
                  <a:lnTo>
                    <a:pt x="920864" y="395051"/>
                  </a:lnTo>
                  <a:lnTo>
                    <a:pt x="920977" y="396235"/>
                  </a:lnTo>
                  <a:lnTo>
                    <a:pt x="921090" y="398012"/>
                  </a:lnTo>
                  <a:lnTo>
                    <a:pt x="921203" y="395051"/>
                  </a:lnTo>
                  <a:lnTo>
                    <a:pt x="921316" y="396235"/>
                  </a:lnTo>
                  <a:lnTo>
                    <a:pt x="921428" y="399789"/>
                  </a:lnTo>
                  <a:lnTo>
                    <a:pt x="921541" y="398308"/>
                  </a:lnTo>
                  <a:lnTo>
                    <a:pt x="921654" y="394458"/>
                  </a:lnTo>
                  <a:lnTo>
                    <a:pt x="921767" y="398012"/>
                  </a:lnTo>
                  <a:lnTo>
                    <a:pt x="921879" y="399493"/>
                  </a:lnTo>
                  <a:lnTo>
                    <a:pt x="921992" y="396235"/>
                  </a:lnTo>
                  <a:lnTo>
                    <a:pt x="922105" y="397420"/>
                  </a:lnTo>
                  <a:lnTo>
                    <a:pt x="922218" y="400085"/>
                  </a:lnTo>
                  <a:lnTo>
                    <a:pt x="922331" y="398012"/>
                  </a:lnTo>
                  <a:lnTo>
                    <a:pt x="922443" y="396531"/>
                  </a:lnTo>
                  <a:lnTo>
                    <a:pt x="922556" y="400085"/>
                  </a:lnTo>
                  <a:lnTo>
                    <a:pt x="922669" y="398604"/>
                  </a:lnTo>
                  <a:lnTo>
                    <a:pt x="922782" y="395347"/>
                  </a:lnTo>
                  <a:lnTo>
                    <a:pt x="922895" y="399493"/>
                  </a:lnTo>
                  <a:lnTo>
                    <a:pt x="923007" y="401270"/>
                  </a:lnTo>
                  <a:lnTo>
                    <a:pt x="923120" y="398308"/>
                  </a:lnTo>
                  <a:lnTo>
                    <a:pt x="923233" y="398012"/>
                  </a:lnTo>
                  <a:lnTo>
                    <a:pt x="923346" y="402158"/>
                  </a:lnTo>
                  <a:lnTo>
                    <a:pt x="923458" y="400085"/>
                  </a:lnTo>
                  <a:lnTo>
                    <a:pt x="923571" y="399493"/>
                  </a:lnTo>
                  <a:lnTo>
                    <a:pt x="923684" y="402158"/>
                  </a:lnTo>
                  <a:lnTo>
                    <a:pt x="923797" y="400974"/>
                  </a:lnTo>
                  <a:lnTo>
                    <a:pt x="923910" y="398604"/>
                  </a:lnTo>
                  <a:lnTo>
                    <a:pt x="924022" y="400974"/>
                  </a:lnTo>
                  <a:lnTo>
                    <a:pt x="924135" y="402454"/>
                  </a:lnTo>
                  <a:lnTo>
                    <a:pt x="924248" y="399197"/>
                  </a:lnTo>
                  <a:lnTo>
                    <a:pt x="924361" y="399493"/>
                  </a:lnTo>
                  <a:lnTo>
                    <a:pt x="924473" y="401862"/>
                  </a:lnTo>
                  <a:lnTo>
                    <a:pt x="924586" y="399789"/>
                  </a:lnTo>
                  <a:lnTo>
                    <a:pt x="924699" y="399197"/>
                  </a:lnTo>
                  <a:lnTo>
                    <a:pt x="924812" y="400677"/>
                  </a:lnTo>
                  <a:lnTo>
                    <a:pt x="924925" y="399493"/>
                  </a:lnTo>
                  <a:lnTo>
                    <a:pt x="925037" y="397124"/>
                  </a:lnTo>
                  <a:lnTo>
                    <a:pt x="925150" y="400085"/>
                  </a:lnTo>
                  <a:lnTo>
                    <a:pt x="925263" y="400974"/>
                  </a:lnTo>
                  <a:lnTo>
                    <a:pt x="925376" y="397716"/>
                  </a:lnTo>
                  <a:lnTo>
                    <a:pt x="925489" y="397124"/>
                  </a:lnTo>
                  <a:lnTo>
                    <a:pt x="925601" y="399197"/>
                  </a:lnTo>
                  <a:lnTo>
                    <a:pt x="925714" y="397420"/>
                  </a:lnTo>
                  <a:lnTo>
                    <a:pt x="925827" y="397124"/>
                  </a:lnTo>
                  <a:lnTo>
                    <a:pt x="925940" y="398901"/>
                  </a:lnTo>
                  <a:lnTo>
                    <a:pt x="926052" y="397124"/>
                  </a:lnTo>
                  <a:lnTo>
                    <a:pt x="926165" y="395643"/>
                  </a:lnTo>
                  <a:lnTo>
                    <a:pt x="926278" y="399789"/>
                  </a:lnTo>
                  <a:lnTo>
                    <a:pt x="926391" y="398604"/>
                  </a:lnTo>
                  <a:lnTo>
                    <a:pt x="926504" y="393570"/>
                  </a:lnTo>
                  <a:lnTo>
                    <a:pt x="926616" y="395643"/>
                  </a:lnTo>
                  <a:lnTo>
                    <a:pt x="926729" y="399493"/>
                  </a:lnTo>
                  <a:lnTo>
                    <a:pt x="926842" y="396531"/>
                  </a:lnTo>
                  <a:lnTo>
                    <a:pt x="926955" y="395643"/>
                  </a:lnTo>
                  <a:lnTo>
                    <a:pt x="927067" y="396531"/>
                  </a:lnTo>
                  <a:lnTo>
                    <a:pt x="927180" y="396531"/>
                  </a:lnTo>
                  <a:lnTo>
                    <a:pt x="927293" y="395347"/>
                  </a:lnTo>
                  <a:lnTo>
                    <a:pt x="927406" y="396531"/>
                  </a:lnTo>
                  <a:lnTo>
                    <a:pt x="927519" y="396531"/>
                  </a:lnTo>
                  <a:lnTo>
                    <a:pt x="927631" y="394162"/>
                  </a:lnTo>
                  <a:lnTo>
                    <a:pt x="927744" y="397124"/>
                  </a:lnTo>
                  <a:lnTo>
                    <a:pt x="927857" y="399789"/>
                  </a:lnTo>
                  <a:lnTo>
                    <a:pt x="927970" y="397124"/>
                  </a:lnTo>
                  <a:lnTo>
                    <a:pt x="928082" y="395347"/>
                  </a:lnTo>
                  <a:lnTo>
                    <a:pt x="928195" y="398012"/>
                  </a:lnTo>
                  <a:lnTo>
                    <a:pt x="928308" y="396828"/>
                  </a:lnTo>
                  <a:lnTo>
                    <a:pt x="928421" y="394162"/>
                  </a:lnTo>
                  <a:lnTo>
                    <a:pt x="928534" y="395643"/>
                  </a:lnTo>
                  <a:lnTo>
                    <a:pt x="928646" y="395051"/>
                  </a:lnTo>
                  <a:lnTo>
                    <a:pt x="928759" y="391201"/>
                  </a:lnTo>
                  <a:lnTo>
                    <a:pt x="928872" y="391201"/>
                  </a:lnTo>
                  <a:lnTo>
                    <a:pt x="928985" y="393570"/>
                  </a:lnTo>
                  <a:lnTo>
                    <a:pt x="929098" y="389128"/>
                  </a:lnTo>
                  <a:lnTo>
                    <a:pt x="929210" y="387943"/>
                  </a:lnTo>
                  <a:lnTo>
                    <a:pt x="929323" y="389720"/>
                  </a:lnTo>
                  <a:lnTo>
                    <a:pt x="929436" y="389128"/>
                  </a:lnTo>
                  <a:lnTo>
                    <a:pt x="929549" y="386167"/>
                  </a:lnTo>
                  <a:lnTo>
                    <a:pt x="929661" y="386759"/>
                  </a:lnTo>
                  <a:lnTo>
                    <a:pt x="929774" y="387055"/>
                  </a:lnTo>
                  <a:lnTo>
                    <a:pt x="929887" y="384094"/>
                  </a:lnTo>
                  <a:lnTo>
                    <a:pt x="930000" y="384982"/>
                  </a:lnTo>
                  <a:lnTo>
                    <a:pt x="930113" y="384390"/>
                  </a:lnTo>
                  <a:lnTo>
                    <a:pt x="930225" y="382021"/>
                  </a:lnTo>
                  <a:lnTo>
                    <a:pt x="930338" y="379651"/>
                  </a:lnTo>
                  <a:lnTo>
                    <a:pt x="930451" y="383205"/>
                  </a:lnTo>
                  <a:lnTo>
                    <a:pt x="930564" y="382909"/>
                  </a:lnTo>
                  <a:lnTo>
                    <a:pt x="930676" y="379651"/>
                  </a:lnTo>
                  <a:lnTo>
                    <a:pt x="930789" y="382021"/>
                  </a:lnTo>
                  <a:lnTo>
                    <a:pt x="930902" y="383797"/>
                  </a:lnTo>
                  <a:lnTo>
                    <a:pt x="931015" y="380836"/>
                  </a:lnTo>
                  <a:lnTo>
                    <a:pt x="931128" y="380540"/>
                  </a:lnTo>
                  <a:lnTo>
                    <a:pt x="931240" y="382613"/>
                  </a:lnTo>
                  <a:lnTo>
                    <a:pt x="931353" y="379948"/>
                  </a:lnTo>
                  <a:lnTo>
                    <a:pt x="931466" y="379651"/>
                  </a:lnTo>
                  <a:lnTo>
                    <a:pt x="931579" y="382909"/>
                  </a:lnTo>
                  <a:lnTo>
                    <a:pt x="931692" y="381724"/>
                  </a:lnTo>
                  <a:lnTo>
                    <a:pt x="931804" y="377282"/>
                  </a:lnTo>
                  <a:lnTo>
                    <a:pt x="931917" y="380244"/>
                  </a:lnTo>
                  <a:lnTo>
                    <a:pt x="932030" y="381724"/>
                  </a:lnTo>
                  <a:lnTo>
                    <a:pt x="932143" y="378467"/>
                  </a:lnTo>
                  <a:lnTo>
                    <a:pt x="932255" y="379355"/>
                  </a:lnTo>
                  <a:lnTo>
                    <a:pt x="932368" y="381724"/>
                  </a:lnTo>
                  <a:lnTo>
                    <a:pt x="932481" y="378467"/>
                  </a:lnTo>
                  <a:lnTo>
                    <a:pt x="932594" y="378467"/>
                  </a:lnTo>
                  <a:lnTo>
                    <a:pt x="932707" y="381724"/>
                  </a:lnTo>
                  <a:lnTo>
                    <a:pt x="932819" y="378763"/>
                  </a:lnTo>
                  <a:lnTo>
                    <a:pt x="932932" y="375209"/>
                  </a:lnTo>
                  <a:lnTo>
                    <a:pt x="933045" y="378763"/>
                  </a:lnTo>
                  <a:lnTo>
                    <a:pt x="933158" y="381428"/>
                  </a:lnTo>
                  <a:lnTo>
                    <a:pt x="933270" y="376394"/>
                  </a:lnTo>
                  <a:lnTo>
                    <a:pt x="933383" y="375505"/>
                  </a:lnTo>
                  <a:lnTo>
                    <a:pt x="933496" y="378763"/>
                  </a:lnTo>
                  <a:lnTo>
                    <a:pt x="933609" y="376690"/>
                  </a:lnTo>
                  <a:lnTo>
                    <a:pt x="933722" y="375209"/>
                  </a:lnTo>
                  <a:lnTo>
                    <a:pt x="933834" y="378467"/>
                  </a:lnTo>
                  <a:lnTo>
                    <a:pt x="933947" y="376986"/>
                  </a:lnTo>
                  <a:lnTo>
                    <a:pt x="934060" y="373136"/>
                  </a:lnTo>
                  <a:lnTo>
                    <a:pt x="934173" y="377282"/>
                  </a:lnTo>
                  <a:lnTo>
                    <a:pt x="934285" y="379651"/>
                  </a:lnTo>
                  <a:lnTo>
                    <a:pt x="934398" y="374321"/>
                  </a:lnTo>
                  <a:lnTo>
                    <a:pt x="934511" y="375209"/>
                  </a:lnTo>
                  <a:lnTo>
                    <a:pt x="934624" y="377282"/>
                  </a:lnTo>
                  <a:lnTo>
                    <a:pt x="934737" y="374321"/>
                  </a:lnTo>
                  <a:lnTo>
                    <a:pt x="934849" y="374321"/>
                  </a:lnTo>
                  <a:lnTo>
                    <a:pt x="934962" y="379651"/>
                  </a:lnTo>
                  <a:lnTo>
                    <a:pt x="935075" y="377282"/>
                  </a:lnTo>
                  <a:lnTo>
                    <a:pt x="935188" y="373729"/>
                  </a:lnTo>
                  <a:lnTo>
                    <a:pt x="935301" y="378467"/>
                  </a:lnTo>
                  <a:lnTo>
                    <a:pt x="935413" y="382021"/>
                  </a:lnTo>
                  <a:lnTo>
                    <a:pt x="935526" y="378467"/>
                  </a:lnTo>
                  <a:lnTo>
                    <a:pt x="935639" y="379355"/>
                  </a:lnTo>
                  <a:lnTo>
                    <a:pt x="935752" y="382613"/>
                  </a:lnTo>
                  <a:lnTo>
                    <a:pt x="935864" y="381724"/>
                  </a:lnTo>
                  <a:lnTo>
                    <a:pt x="935977" y="382317"/>
                  </a:lnTo>
                  <a:lnTo>
                    <a:pt x="936090" y="385870"/>
                  </a:lnTo>
                  <a:lnTo>
                    <a:pt x="936203" y="382613"/>
                  </a:lnTo>
                  <a:lnTo>
                    <a:pt x="936316" y="381132"/>
                  </a:lnTo>
                  <a:lnTo>
                    <a:pt x="936428" y="386167"/>
                  </a:lnTo>
                  <a:lnTo>
                    <a:pt x="936541" y="385870"/>
                  </a:lnTo>
                  <a:lnTo>
                    <a:pt x="936654" y="382317"/>
                  </a:lnTo>
                  <a:lnTo>
                    <a:pt x="936767" y="382909"/>
                  </a:lnTo>
                  <a:lnTo>
                    <a:pt x="936879" y="387351"/>
                  </a:lnTo>
                  <a:lnTo>
                    <a:pt x="936992" y="384686"/>
                  </a:lnTo>
                  <a:lnTo>
                    <a:pt x="937105" y="383797"/>
                  </a:lnTo>
                  <a:lnTo>
                    <a:pt x="937218" y="386167"/>
                  </a:lnTo>
                  <a:lnTo>
                    <a:pt x="937331" y="386759"/>
                  </a:lnTo>
                  <a:lnTo>
                    <a:pt x="937443" y="386167"/>
                  </a:lnTo>
                  <a:lnTo>
                    <a:pt x="937556" y="390016"/>
                  </a:lnTo>
                  <a:lnTo>
                    <a:pt x="937669" y="391201"/>
                  </a:lnTo>
                  <a:lnTo>
                    <a:pt x="937782" y="389424"/>
                  </a:lnTo>
                  <a:lnTo>
                    <a:pt x="937895" y="390905"/>
                  </a:lnTo>
                  <a:lnTo>
                    <a:pt x="938007" y="393274"/>
                  </a:lnTo>
                  <a:lnTo>
                    <a:pt x="938120" y="392682"/>
                  </a:lnTo>
                  <a:lnTo>
                    <a:pt x="938233" y="391793"/>
                  </a:lnTo>
                  <a:lnTo>
                    <a:pt x="938346" y="395051"/>
                  </a:lnTo>
                  <a:lnTo>
                    <a:pt x="938458" y="394162"/>
                  </a:lnTo>
                  <a:lnTo>
                    <a:pt x="938571" y="392978"/>
                  </a:lnTo>
                  <a:lnTo>
                    <a:pt x="938684" y="395347"/>
                  </a:lnTo>
                  <a:lnTo>
                    <a:pt x="938797" y="399493"/>
                  </a:lnTo>
                  <a:lnTo>
                    <a:pt x="938910" y="395347"/>
                  </a:lnTo>
                  <a:lnTo>
                    <a:pt x="939022" y="396235"/>
                  </a:lnTo>
                  <a:lnTo>
                    <a:pt x="939135" y="399493"/>
                  </a:lnTo>
                  <a:lnTo>
                    <a:pt x="939248" y="398604"/>
                  </a:lnTo>
                  <a:lnTo>
                    <a:pt x="939361" y="399197"/>
                  </a:lnTo>
                  <a:lnTo>
                    <a:pt x="939473" y="400974"/>
                  </a:lnTo>
                  <a:lnTo>
                    <a:pt x="939586" y="401862"/>
                  </a:lnTo>
                  <a:lnTo>
                    <a:pt x="939699" y="399493"/>
                  </a:lnTo>
                  <a:lnTo>
                    <a:pt x="939812" y="402454"/>
                  </a:lnTo>
                  <a:lnTo>
                    <a:pt x="939925" y="403343"/>
                  </a:lnTo>
                  <a:lnTo>
                    <a:pt x="940037" y="401566"/>
                  </a:lnTo>
                  <a:lnTo>
                    <a:pt x="940150" y="402454"/>
                  </a:lnTo>
                  <a:lnTo>
                    <a:pt x="940263" y="404527"/>
                  </a:lnTo>
                  <a:lnTo>
                    <a:pt x="940376" y="402750"/>
                  </a:lnTo>
                  <a:lnTo>
                    <a:pt x="940489" y="402454"/>
                  </a:lnTo>
                  <a:lnTo>
                    <a:pt x="940601" y="406008"/>
                  </a:lnTo>
                  <a:lnTo>
                    <a:pt x="940714" y="405416"/>
                  </a:lnTo>
                  <a:lnTo>
                    <a:pt x="940827" y="401862"/>
                  </a:lnTo>
                  <a:lnTo>
                    <a:pt x="940940" y="404527"/>
                  </a:lnTo>
                  <a:lnTo>
                    <a:pt x="941052" y="407489"/>
                  </a:lnTo>
                  <a:lnTo>
                    <a:pt x="941165" y="405712"/>
                  </a:lnTo>
                  <a:lnTo>
                    <a:pt x="941278" y="403935"/>
                  </a:lnTo>
                  <a:lnTo>
                    <a:pt x="941391" y="407192"/>
                  </a:lnTo>
                  <a:lnTo>
                    <a:pt x="941504" y="405712"/>
                  </a:lnTo>
                  <a:lnTo>
                    <a:pt x="941616" y="403639"/>
                  </a:lnTo>
                  <a:lnTo>
                    <a:pt x="941729" y="407192"/>
                  </a:lnTo>
                  <a:lnTo>
                    <a:pt x="941842" y="404527"/>
                  </a:lnTo>
                  <a:lnTo>
                    <a:pt x="941955" y="401270"/>
                  </a:lnTo>
                  <a:lnTo>
                    <a:pt x="942067" y="403935"/>
                  </a:lnTo>
                  <a:lnTo>
                    <a:pt x="942180" y="406008"/>
                  </a:lnTo>
                  <a:lnTo>
                    <a:pt x="942293" y="404527"/>
                  </a:lnTo>
                  <a:lnTo>
                    <a:pt x="942406" y="406304"/>
                  </a:lnTo>
                  <a:lnTo>
                    <a:pt x="942519" y="411635"/>
                  </a:lnTo>
                  <a:lnTo>
                    <a:pt x="942631" y="407785"/>
                  </a:lnTo>
                  <a:lnTo>
                    <a:pt x="942744" y="406008"/>
                  </a:lnTo>
                  <a:lnTo>
                    <a:pt x="942857" y="409265"/>
                  </a:lnTo>
                  <a:lnTo>
                    <a:pt x="942970" y="407785"/>
                  </a:lnTo>
                  <a:lnTo>
                    <a:pt x="943082" y="403343"/>
                  </a:lnTo>
                  <a:lnTo>
                    <a:pt x="943195" y="401862"/>
                  </a:lnTo>
                  <a:lnTo>
                    <a:pt x="943308" y="403935"/>
                  </a:lnTo>
                  <a:lnTo>
                    <a:pt x="943421" y="398012"/>
                  </a:lnTo>
                  <a:lnTo>
                    <a:pt x="943534" y="401566"/>
                  </a:lnTo>
                  <a:lnTo>
                    <a:pt x="943646" y="403639"/>
                  </a:lnTo>
                  <a:lnTo>
                    <a:pt x="943759" y="397420"/>
                  </a:lnTo>
                  <a:lnTo>
                    <a:pt x="943872" y="398308"/>
                  </a:lnTo>
                  <a:lnTo>
                    <a:pt x="943985" y="403047"/>
                  </a:lnTo>
                  <a:lnTo>
                    <a:pt x="944098" y="400677"/>
                  </a:lnTo>
                  <a:lnTo>
                    <a:pt x="944210" y="400677"/>
                  </a:lnTo>
                  <a:lnTo>
                    <a:pt x="944323" y="405119"/>
                  </a:lnTo>
                  <a:lnTo>
                    <a:pt x="944436" y="404823"/>
                  </a:lnTo>
                  <a:lnTo>
                    <a:pt x="944549" y="402750"/>
                  </a:lnTo>
                  <a:lnTo>
                    <a:pt x="944661" y="402454"/>
                  </a:lnTo>
                  <a:lnTo>
                    <a:pt x="944774" y="405119"/>
                  </a:lnTo>
                  <a:lnTo>
                    <a:pt x="944887" y="401270"/>
                  </a:lnTo>
                  <a:lnTo>
                    <a:pt x="945000" y="396531"/>
                  </a:lnTo>
                  <a:lnTo>
                    <a:pt x="945113" y="396531"/>
                  </a:lnTo>
                  <a:lnTo>
                    <a:pt x="945225" y="395347"/>
                  </a:lnTo>
                  <a:lnTo>
                    <a:pt x="945338" y="396531"/>
                  </a:lnTo>
                  <a:lnTo>
                    <a:pt x="945451" y="400085"/>
                  </a:lnTo>
                  <a:lnTo>
                    <a:pt x="945564" y="398012"/>
                  </a:lnTo>
                  <a:lnTo>
                    <a:pt x="945676" y="394162"/>
                  </a:lnTo>
                  <a:lnTo>
                    <a:pt x="945789" y="398604"/>
                  </a:lnTo>
                  <a:lnTo>
                    <a:pt x="945902" y="401270"/>
                  </a:lnTo>
                  <a:lnTo>
                    <a:pt x="946015" y="396828"/>
                  </a:lnTo>
                  <a:lnTo>
                    <a:pt x="946128" y="393866"/>
                  </a:lnTo>
                  <a:lnTo>
                    <a:pt x="946240" y="397124"/>
                  </a:lnTo>
                  <a:lnTo>
                    <a:pt x="946353" y="397420"/>
                  </a:lnTo>
                  <a:lnTo>
                    <a:pt x="946466" y="392385"/>
                  </a:lnTo>
                  <a:lnTo>
                    <a:pt x="946579" y="393274"/>
                  </a:lnTo>
                  <a:lnTo>
                    <a:pt x="946692" y="392682"/>
                  </a:lnTo>
                  <a:lnTo>
                    <a:pt x="946804" y="390312"/>
                  </a:lnTo>
                  <a:lnTo>
                    <a:pt x="946917" y="391793"/>
                  </a:lnTo>
                  <a:lnTo>
                    <a:pt x="947030" y="393866"/>
                  </a:lnTo>
                  <a:lnTo>
                    <a:pt x="947143" y="387055"/>
                  </a:lnTo>
                  <a:lnTo>
                    <a:pt x="947255" y="386463"/>
                  </a:lnTo>
                  <a:lnTo>
                    <a:pt x="947368" y="389424"/>
                  </a:lnTo>
                  <a:lnTo>
                    <a:pt x="947481" y="387943"/>
                  </a:lnTo>
                  <a:lnTo>
                    <a:pt x="947594" y="384982"/>
                  </a:lnTo>
                  <a:lnTo>
                    <a:pt x="947707" y="387055"/>
                  </a:lnTo>
                  <a:lnTo>
                    <a:pt x="947819" y="386167"/>
                  </a:lnTo>
                  <a:lnTo>
                    <a:pt x="947932" y="383797"/>
                  </a:lnTo>
                  <a:lnTo>
                    <a:pt x="948045" y="384686"/>
                  </a:lnTo>
                  <a:lnTo>
                    <a:pt x="948158" y="387943"/>
                  </a:lnTo>
                  <a:lnTo>
                    <a:pt x="948270" y="382909"/>
                  </a:lnTo>
                  <a:lnTo>
                    <a:pt x="948383" y="381724"/>
                  </a:lnTo>
                  <a:lnTo>
                    <a:pt x="948496" y="385574"/>
                  </a:lnTo>
                  <a:lnTo>
                    <a:pt x="948609" y="384982"/>
                  </a:lnTo>
                  <a:lnTo>
                    <a:pt x="948722" y="382613"/>
                  </a:lnTo>
                  <a:lnTo>
                    <a:pt x="948834" y="384390"/>
                  </a:lnTo>
                  <a:lnTo>
                    <a:pt x="948947" y="385870"/>
                  </a:lnTo>
                  <a:lnTo>
                    <a:pt x="949060" y="384094"/>
                  </a:lnTo>
                  <a:lnTo>
                    <a:pt x="949173" y="387055"/>
                  </a:lnTo>
                  <a:lnTo>
                    <a:pt x="949286" y="388239"/>
                  </a:lnTo>
                  <a:lnTo>
                    <a:pt x="949398" y="385278"/>
                  </a:lnTo>
                  <a:lnTo>
                    <a:pt x="949511" y="383501"/>
                  </a:lnTo>
                  <a:lnTo>
                    <a:pt x="949624" y="387055"/>
                  </a:lnTo>
                  <a:lnTo>
                    <a:pt x="949737" y="386759"/>
                  </a:lnTo>
                  <a:lnTo>
                    <a:pt x="949849" y="382317"/>
                  </a:lnTo>
                  <a:lnTo>
                    <a:pt x="949962" y="383501"/>
                  </a:lnTo>
                  <a:lnTo>
                    <a:pt x="950075" y="385278"/>
                  </a:lnTo>
                  <a:lnTo>
                    <a:pt x="950188" y="384094"/>
                  </a:lnTo>
                  <a:lnTo>
                    <a:pt x="950301" y="382317"/>
                  </a:lnTo>
                  <a:lnTo>
                    <a:pt x="950413" y="385870"/>
                  </a:lnTo>
                  <a:lnTo>
                    <a:pt x="950526" y="382909"/>
                  </a:lnTo>
                  <a:lnTo>
                    <a:pt x="950639" y="381428"/>
                  </a:lnTo>
                  <a:lnTo>
                    <a:pt x="950752" y="381724"/>
                  </a:lnTo>
                  <a:lnTo>
                    <a:pt x="950864" y="383797"/>
                  </a:lnTo>
                  <a:lnTo>
                    <a:pt x="950977" y="381132"/>
                  </a:lnTo>
                  <a:lnTo>
                    <a:pt x="951090" y="383797"/>
                  </a:lnTo>
                  <a:lnTo>
                    <a:pt x="951203" y="384686"/>
                  </a:lnTo>
                  <a:lnTo>
                    <a:pt x="951316" y="383501"/>
                  </a:lnTo>
                  <a:lnTo>
                    <a:pt x="951428" y="387943"/>
                  </a:lnTo>
                  <a:lnTo>
                    <a:pt x="951541" y="390016"/>
                  </a:lnTo>
                  <a:lnTo>
                    <a:pt x="951654" y="386759"/>
                  </a:lnTo>
                  <a:lnTo>
                    <a:pt x="951767" y="385870"/>
                  </a:lnTo>
                  <a:lnTo>
                    <a:pt x="951879" y="389720"/>
                  </a:lnTo>
                  <a:lnTo>
                    <a:pt x="951992" y="389128"/>
                  </a:lnTo>
                  <a:lnTo>
                    <a:pt x="952105" y="385278"/>
                  </a:lnTo>
                  <a:lnTo>
                    <a:pt x="952218" y="385870"/>
                  </a:lnTo>
                  <a:lnTo>
                    <a:pt x="952331" y="388832"/>
                  </a:lnTo>
                  <a:lnTo>
                    <a:pt x="952443" y="387055"/>
                  </a:lnTo>
                  <a:lnTo>
                    <a:pt x="952556" y="386167"/>
                  </a:lnTo>
                  <a:lnTo>
                    <a:pt x="952669" y="388239"/>
                  </a:lnTo>
                  <a:lnTo>
                    <a:pt x="952782" y="385870"/>
                  </a:lnTo>
                  <a:lnTo>
                    <a:pt x="952895" y="386759"/>
                  </a:lnTo>
                  <a:lnTo>
                    <a:pt x="953007" y="390016"/>
                  </a:lnTo>
                  <a:lnTo>
                    <a:pt x="953120" y="387943"/>
                  </a:lnTo>
                  <a:lnTo>
                    <a:pt x="953233" y="386167"/>
                  </a:lnTo>
                  <a:lnTo>
                    <a:pt x="953346" y="388832"/>
                  </a:lnTo>
                  <a:lnTo>
                    <a:pt x="953458" y="390905"/>
                  </a:lnTo>
                  <a:lnTo>
                    <a:pt x="953571" y="387647"/>
                  </a:lnTo>
                  <a:lnTo>
                    <a:pt x="953684" y="388536"/>
                  </a:lnTo>
                  <a:lnTo>
                    <a:pt x="953797" y="392978"/>
                  </a:lnTo>
                  <a:lnTo>
                    <a:pt x="953910" y="391201"/>
                  </a:lnTo>
                  <a:lnTo>
                    <a:pt x="954022" y="389128"/>
                  </a:lnTo>
                  <a:lnTo>
                    <a:pt x="954135" y="392385"/>
                  </a:lnTo>
                  <a:lnTo>
                    <a:pt x="954248" y="393274"/>
                  </a:lnTo>
                  <a:lnTo>
                    <a:pt x="954361" y="390312"/>
                  </a:lnTo>
                  <a:lnTo>
                    <a:pt x="954473" y="392385"/>
                  </a:lnTo>
                  <a:lnTo>
                    <a:pt x="954586" y="395347"/>
                  </a:lnTo>
                  <a:lnTo>
                    <a:pt x="954699" y="391497"/>
                  </a:lnTo>
                  <a:lnTo>
                    <a:pt x="954812" y="392089"/>
                  </a:lnTo>
                  <a:lnTo>
                    <a:pt x="954925" y="395939"/>
                  </a:lnTo>
                  <a:lnTo>
                    <a:pt x="955037" y="395347"/>
                  </a:lnTo>
                  <a:lnTo>
                    <a:pt x="955150" y="392089"/>
                  </a:lnTo>
                  <a:lnTo>
                    <a:pt x="955263" y="395347"/>
                  </a:lnTo>
                  <a:lnTo>
                    <a:pt x="955376" y="396531"/>
                  </a:lnTo>
                  <a:lnTo>
                    <a:pt x="955489" y="392385"/>
                  </a:lnTo>
                  <a:lnTo>
                    <a:pt x="955601" y="394162"/>
                  </a:lnTo>
                  <a:lnTo>
                    <a:pt x="955714" y="395939"/>
                  </a:lnTo>
                  <a:lnTo>
                    <a:pt x="955827" y="393866"/>
                  </a:lnTo>
                  <a:lnTo>
                    <a:pt x="955940" y="392682"/>
                  </a:lnTo>
                  <a:lnTo>
                    <a:pt x="956052" y="396531"/>
                  </a:lnTo>
                  <a:lnTo>
                    <a:pt x="956165" y="393866"/>
                  </a:lnTo>
                  <a:lnTo>
                    <a:pt x="956278" y="393274"/>
                  </a:lnTo>
                  <a:lnTo>
                    <a:pt x="956391" y="395643"/>
                  </a:lnTo>
                  <a:lnTo>
                    <a:pt x="956504" y="388239"/>
                  </a:lnTo>
                  <a:lnTo>
                    <a:pt x="956616" y="392682"/>
                  </a:lnTo>
                  <a:lnTo>
                    <a:pt x="956729" y="398308"/>
                  </a:lnTo>
                  <a:lnTo>
                    <a:pt x="956842" y="398604"/>
                  </a:lnTo>
                  <a:lnTo>
                    <a:pt x="956955" y="392682"/>
                  </a:lnTo>
                  <a:lnTo>
                    <a:pt x="957067" y="395643"/>
                  </a:lnTo>
                  <a:lnTo>
                    <a:pt x="957180" y="396828"/>
                  </a:lnTo>
                  <a:lnTo>
                    <a:pt x="957293" y="394755"/>
                  </a:lnTo>
                  <a:lnTo>
                    <a:pt x="957406" y="396531"/>
                  </a:lnTo>
                  <a:lnTo>
                    <a:pt x="957519" y="388536"/>
                  </a:lnTo>
                  <a:lnTo>
                    <a:pt x="957631" y="395051"/>
                  </a:lnTo>
                  <a:lnTo>
                    <a:pt x="957744" y="399197"/>
                  </a:lnTo>
                  <a:lnTo>
                    <a:pt x="957857" y="400974"/>
                  </a:lnTo>
                  <a:lnTo>
                    <a:pt x="957970" y="394162"/>
                  </a:lnTo>
                  <a:lnTo>
                    <a:pt x="958082" y="394162"/>
                  </a:lnTo>
                  <a:lnTo>
                    <a:pt x="958195" y="398012"/>
                  </a:lnTo>
                  <a:lnTo>
                    <a:pt x="958308" y="399197"/>
                  </a:lnTo>
                  <a:lnTo>
                    <a:pt x="958421" y="394755"/>
                  </a:lnTo>
                  <a:lnTo>
                    <a:pt x="958534" y="392682"/>
                  </a:lnTo>
                  <a:lnTo>
                    <a:pt x="958646" y="397124"/>
                  </a:lnTo>
                  <a:lnTo>
                    <a:pt x="958759" y="400974"/>
                  </a:lnTo>
                  <a:lnTo>
                    <a:pt x="958872" y="399493"/>
                  </a:lnTo>
                  <a:lnTo>
                    <a:pt x="958985" y="397420"/>
                  </a:lnTo>
                  <a:lnTo>
                    <a:pt x="959098" y="390905"/>
                  </a:lnTo>
                  <a:lnTo>
                    <a:pt x="959210" y="387351"/>
                  </a:lnTo>
                  <a:lnTo>
                    <a:pt x="959323" y="390312"/>
                  </a:lnTo>
                  <a:lnTo>
                    <a:pt x="959436" y="399789"/>
                  </a:lnTo>
                  <a:lnTo>
                    <a:pt x="959549" y="396828"/>
                  </a:lnTo>
                  <a:lnTo>
                    <a:pt x="959661" y="391497"/>
                  </a:lnTo>
                  <a:lnTo>
                    <a:pt x="959774" y="396531"/>
                  </a:lnTo>
                  <a:lnTo>
                    <a:pt x="959887" y="396531"/>
                  </a:lnTo>
                  <a:lnTo>
                    <a:pt x="960000" y="395347"/>
                  </a:lnTo>
                  <a:lnTo>
                    <a:pt x="960113" y="392089"/>
                  </a:lnTo>
                  <a:lnTo>
                    <a:pt x="960225" y="391201"/>
                  </a:lnTo>
                  <a:lnTo>
                    <a:pt x="960338" y="387351"/>
                  </a:lnTo>
                  <a:lnTo>
                    <a:pt x="960451" y="389424"/>
                  </a:lnTo>
                  <a:lnTo>
                    <a:pt x="960564" y="392089"/>
                  </a:lnTo>
                  <a:lnTo>
                    <a:pt x="960676" y="385278"/>
                  </a:lnTo>
                  <a:lnTo>
                    <a:pt x="960789" y="382613"/>
                  </a:lnTo>
                  <a:lnTo>
                    <a:pt x="960902" y="388832"/>
                  </a:lnTo>
                  <a:lnTo>
                    <a:pt x="961015" y="390016"/>
                  </a:lnTo>
                  <a:lnTo>
                    <a:pt x="961128" y="386167"/>
                  </a:lnTo>
                  <a:lnTo>
                    <a:pt x="961240" y="384982"/>
                  </a:lnTo>
                  <a:lnTo>
                    <a:pt x="961353" y="387647"/>
                  </a:lnTo>
                  <a:lnTo>
                    <a:pt x="961466" y="384982"/>
                  </a:lnTo>
                  <a:lnTo>
                    <a:pt x="961579" y="387055"/>
                  </a:lnTo>
                  <a:lnTo>
                    <a:pt x="961692" y="386759"/>
                  </a:lnTo>
                  <a:lnTo>
                    <a:pt x="961804" y="382021"/>
                  </a:lnTo>
                  <a:lnTo>
                    <a:pt x="961917" y="371063"/>
                  </a:lnTo>
                  <a:lnTo>
                    <a:pt x="962030" y="383797"/>
                  </a:lnTo>
                  <a:lnTo>
                    <a:pt x="962143" y="396531"/>
                  </a:lnTo>
                  <a:lnTo>
                    <a:pt x="962255" y="389720"/>
                  </a:lnTo>
                  <a:lnTo>
                    <a:pt x="962368" y="384686"/>
                  </a:lnTo>
                  <a:lnTo>
                    <a:pt x="962481" y="390016"/>
                  </a:lnTo>
                  <a:lnTo>
                    <a:pt x="962594" y="388239"/>
                  </a:lnTo>
                  <a:lnTo>
                    <a:pt x="962707" y="391201"/>
                  </a:lnTo>
                  <a:lnTo>
                    <a:pt x="962819" y="384982"/>
                  </a:lnTo>
                  <a:lnTo>
                    <a:pt x="962932" y="373432"/>
                  </a:lnTo>
                  <a:lnTo>
                    <a:pt x="963045" y="392385"/>
                  </a:lnTo>
                  <a:lnTo>
                    <a:pt x="963158" y="397124"/>
                  </a:lnTo>
                  <a:lnTo>
                    <a:pt x="963270" y="393274"/>
                  </a:lnTo>
                  <a:lnTo>
                    <a:pt x="963383" y="384390"/>
                  </a:lnTo>
                  <a:lnTo>
                    <a:pt x="963496" y="382021"/>
                  </a:lnTo>
                  <a:lnTo>
                    <a:pt x="963609" y="393570"/>
                  </a:lnTo>
                  <a:lnTo>
                    <a:pt x="963722" y="382613"/>
                  </a:lnTo>
                  <a:lnTo>
                    <a:pt x="963834" y="381724"/>
                  </a:lnTo>
                  <a:lnTo>
                    <a:pt x="963947" y="390312"/>
                  </a:lnTo>
                  <a:lnTo>
                    <a:pt x="964060" y="389424"/>
                  </a:lnTo>
                  <a:lnTo>
                    <a:pt x="964173" y="383797"/>
                  </a:lnTo>
                  <a:lnTo>
                    <a:pt x="964286" y="390016"/>
                  </a:lnTo>
                  <a:lnTo>
                    <a:pt x="964398" y="389128"/>
                  </a:lnTo>
                  <a:lnTo>
                    <a:pt x="964511" y="384686"/>
                  </a:lnTo>
                  <a:lnTo>
                    <a:pt x="964624" y="385870"/>
                  </a:lnTo>
                  <a:lnTo>
                    <a:pt x="964737" y="387351"/>
                  </a:lnTo>
                  <a:lnTo>
                    <a:pt x="964849" y="384094"/>
                  </a:lnTo>
                  <a:lnTo>
                    <a:pt x="964962" y="380540"/>
                  </a:lnTo>
                  <a:lnTo>
                    <a:pt x="965075" y="386759"/>
                  </a:lnTo>
                  <a:lnTo>
                    <a:pt x="965188" y="382317"/>
                  </a:lnTo>
                  <a:lnTo>
                    <a:pt x="965301" y="377875"/>
                  </a:lnTo>
                  <a:lnTo>
                    <a:pt x="965413" y="384390"/>
                  </a:lnTo>
                  <a:lnTo>
                    <a:pt x="965526" y="386167"/>
                  </a:lnTo>
                  <a:lnTo>
                    <a:pt x="965639" y="378763"/>
                  </a:lnTo>
                  <a:lnTo>
                    <a:pt x="965752" y="380540"/>
                  </a:lnTo>
                  <a:lnTo>
                    <a:pt x="965864" y="385870"/>
                  </a:lnTo>
                  <a:lnTo>
                    <a:pt x="965977" y="382909"/>
                  </a:lnTo>
                  <a:lnTo>
                    <a:pt x="966090" y="380244"/>
                  </a:lnTo>
                  <a:lnTo>
                    <a:pt x="966203" y="384686"/>
                  </a:lnTo>
                  <a:lnTo>
                    <a:pt x="966316" y="383797"/>
                  </a:lnTo>
                  <a:lnTo>
                    <a:pt x="966428" y="380244"/>
                  </a:lnTo>
                  <a:lnTo>
                    <a:pt x="966541" y="380836"/>
                  </a:lnTo>
                  <a:lnTo>
                    <a:pt x="966654" y="386463"/>
                  </a:lnTo>
                  <a:lnTo>
                    <a:pt x="966767" y="382021"/>
                  </a:lnTo>
                  <a:lnTo>
                    <a:pt x="966879" y="380540"/>
                  </a:lnTo>
                  <a:lnTo>
                    <a:pt x="966992" y="384982"/>
                  </a:lnTo>
                  <a:lnTo>
                    <a:pt x="967105" y="384390"/>
                  </a:lnTo>
                  <a:lnTo>
                    <a:pt x="967218" y="379948"/>
                  </a:lnTo>
                  <a:lnTo>
                    <a:pt x="967331" y="383797"/>
                  </a:lnTo>
                  <a:lnTo>
                    <a:pt x="967443" y="383797"/>
                  </a:lnTo>
                  <a:lnTo>
                    <a:pt x="967556" y="382317"/>
                  </a:lnTo>
                  <a:lnTo>
                    <a:pt x="967669" y="384390"/>
                  </a:lnTo>
                  <a:lnTo>
                    <a:pt x="967782" y="385278"/>
                  </a:lnTo>
                  <a:lnTo>
                    <a:pt x="967895" y="384094"/>
                  </a:lnTo>
                  <a:lnTo>
                    <a:pt x="968007" y="384390"/>
                  </a:lnTo>
                  <a:lnTo>
                    <a:pt x="968120" y="385574"/>
                  </a:lnTo>
                  <a:lnTo>
                    <a:pt x="968233" y="387055"/>
                  </a:lnTo>
                  <a:lnTo>
                    <a:pt x="968346" y="387055"/>
                  </a:lnTo>
                  <a:lnTo>
                    <a:pt x="968458" y="389128"/>
                  </a:lnTo>
                  <a:lnTo>
                    <a:pt x="968571" y="388536"/>
                  </a:lnTo>
                  <a:lnTo>
                    <a:pt x="968684" y="389424"/>
                  </a:lnTo>
                  <a:lnTo>
                    <a:pt x="968797" y="392385"/>
                  </a:lnTo>
                  <a:lnTo>
                    <a:pt x="968910" y="392089"/>
                  </a:lnTo>
                  <a:lnTo>
                    <a:pt x="969022" y="388536"/>
                  </a:lnTo>
                  <a:lnTo>
                    <a:pt x="969135" y="392089"/>
                  </a:lnTo>
                  <a:lnTo>
                    <a:pt x="969248" y="394755"/>
                  </a:lnTo>
                  <a:lnTo>
                    <a:pt x="969361" y="391201"/>
                  </a:lnTo>
                  <a:lnTo>
                    <a:pt x="969473" y="391201"/>
                  </a:lnTo>
                  <a:lnTo>
                    <a:pt x="969586" y="393274"/>
                  </a:lnTo>
                  <a:lnTo>
                    <a:pt x="969699" y="391201"/>
                  </a:lnTo>
                  <a:lnTo>
                    <a:pt x="969812" y="388832"/>
                  </a:lnTo>
                  <a:lnTo>
                    <a:pt x="969925" y="393274"/>
                  </a:lnTo>
                  <a:lnTo>
                    <a:pt x="970037" y="392089"/>
                  </a:lnTo>
                  <a:lnTo>
                    <a:pt x="970150" y="387943"/>
                  </a:lnTo>
                  <a:lnTo>
                    <a:pt x="970263" y="391201"/>
                  </a:lnTo>
                  <a:lnTo>
                    <a:pt x="970376" y="395347"/>
                  </a:lnTo>
                  <a:lnTo>
                    <a:pt x="970489" y="391497"/>
                  </a:lnTo>
                  <a:lnTo>
                    <a:pt x="970601" y="390016"/>
                  </a:lnTo>
                  <a:lnTo>
                    <a:pt x="970714" y="394162"/>
                  </a:lnTo>
                  <a:lnTo>
                    <a:pt x="970827" y="392385"/>
                  </a:lnTo>
                  <a:lnTo>
                    <a:pt x="970940" y="390312"/>
                  </a:lnTo>
                  <a:lnTo>
                    <a:pt x="971052" y="392978"/>
                  </a:lnTo>
                  <a:lnTo>
                    <a:pt x="971165" y="393866"/>
                  </a:lnTo>
                  <a:lnTo>
                    <a:pt x="971278" y="391201"/>
                  </a:lnTo>
                  <a:lnTo>
                    <a:pt x="971391" y="392682"/>
                  </a:lnTo>
                  <a:lnTo>
                    <a:pt x="971504" y="396828"/>
                  </a:lnTo>
                  <a:lnTo>
                    <a:pt x="971616" y="393274"/>
                  </a:lnTo>
                  <a:lnTo>
                    <a:pt x="971729" y="393274"/>
                  </a:lnTo>
                  <a:lnTo>
                    <a:pt x="971842" y="396531"/>
                  </a:lnTo>
                  <a:lnTo>
                    <a:pt x="971955" y="396531"/>
                  </a:lnTo>
                  <a:lnTo>
                    <a:pt x="972067" y="395051"/>
                  </a:lnTo>
                  <a:lnTo>
                    <a:pt x="972180" y="397716"/>
                  </a:lnTo>
                  <a:lnTo>
                    <a:pt x="972293" y="398308"/>
                  </a:lnTo>
                  <a:lnTo>
                    <a:pt x="972406" y="395643"/>
                  </a:lnTo>
                  <a:lnTo>
                    <a:pt x="972519" y="397420"/>
                  </a:lnTo>
                  <a:lnTo>
                    <a:pt x="972631" y="400381"/>
                  </a:lnTo>
                  <a:lnTo>
                    <a:pt x="972744" y="398308"/>
                  </a:lnTo>
                  <a:lnTo>
                    <a:pt x="972857" y="398012"/>
                  </a:lnTo>
                  <a:lnTo>
                    <a:pt x="972970" y="399789"/>
                  </a:lnTo>
                  <a:lnTo>
                    <a:pt x="973083" y="397716"/>
                  </a:lnTo>
                  <a:lnTo>
                    <a:pt x="973195" y="396531"/>
                  </a:lnTo>
                  <a:lnTo>
                    <a:pt x="973308" y="398604"/>
                  </a:lnTo>
                  <a:lnTo>
                    <a:pt x="973421" y="396828"/>
                  </a:lnTo>
                  <a:lnTo>
                    <a:pt x="973534" y="395643"/>
                  </a:lnTo>
                  <a:lnTo>
                    <a:pt x="973646" y="398604"/>
                  </a:lnTo>
                  <a:lnTo>
                    <a:pt x="973759" y="397420"/>
                  </a:lnTo>
                  <a:lnTo>
                    <a:pt x="973872" y="394458"/>
                  </a:lnTo>
                  <a:lnTo>
                    <a:pt x="973985" y="395643"/>
                  </a:lnTo>
                  <a:lnTo>
                    <a:pt x="974098" y="399197"/>
                  </a:lnTo>
                  <a:lnTo>
                    <a:pt x="974210" y="395939"/>
                  </a:lnTo>
                  <a:lnTo>
                    <a:pt x="974323" y="395347"/>
                  </a:lnTo>
                  <a:lnTo>
                    <a:pt x="974436" y="399197"/>
                  </a:lnTo>
                  <a:lnTo>
                    <a:pt x="974549" y="398901"/>
                  </a:lnTo>
                  <a:lnTo>
                    <a:pt x="974661" y="396531"/>
                  </a:lnTo>
                  <a:lnTo>
                    <a:pt x="974774" y="397420"/>
                  </a:lnTo>
                  <a:lnTo>
                    <a:pt x="974887" y="401270"/>
                  </a:lnTo>
                  <a:lnTo>
                    <a:pt x="975000" y="398012"/>
                  </a:lnTo>
                  <a:lnTo>
                    <a:pt x="975113" y="400381"/>
                  </a:lnTo>
                  <a:lnTo>
                    <a:pt x="975225" y="402750"/>
                  </a:lnTo>
                  <a:lnTo>
                    <a:pt x="975338" y="400381"/>
                  </a:lnTo>
                  <a:lnTo>
                    <a:pt x="975451" y="398604"/>
                  </a:lnTo>
                  <a:lnTo>
                    <a:pt x="975564" y="402750"/>
                  </a:lnTo>
                  <a:lnTo>
                    <a:pt x="975676" y="401270"/>
                  </a:lnTo>
                  <a:lnTo>
                    <a:pt x="975789" y="397124"/>
                  </a:lnTo>
                  <a:lnTo>
                    <a:pt x="975902" y="399197"/>
                  </a:lnTo>
                  <a:lnTo>
                    <a:pt x="976015" y="401270"/>
                  </a:lnTo>
                  <a:lnTo>
                    <a:pt x="976128" y="398012"/>
                  </a:lnTo>
                  <a:lnTo>
                    <a:pt x="976240" y="396828"/>
                  </a:lnTo>
                  <a:lnTo>
                    <a:pt x="976353" y="400381"/>
                  </a:lnTo>
                  <a:lnTo>
                    <a:pt x="976466" y="398012"/>
                  </a:lnTo>
                  <a:lnTo>
                    <a:pt x="976579" y="395643"/>
                  </a:lnTo>
                  <a:lnTo>
                    <a:pt x="976692" y="398604"/>
                  </a:lnTo>
                  <a:lnTo>
                    <a:pt x="976804" y="398901"/>
                  </a:lnTo>
                  <a:lnTo>
                    <a:pt x="976917" y="394755"/>
                  </a:lnTo>
                  <a:lnTo>
                    <a:pt x="977030" y="394458"/>
                  </a:lnTo>
                  <a:lnTo>
                    <a:pt x="977143" y="398308"/>
                  </a:lnTo>
                  <a:lnTo>
                    <a:pt x="977255" y="395051"/>
                  </a:lnTo>
                  <a:lnTo>
                    <a:pt x="977368" y="394162"/>
                  </a:lnTo>
                  <a:lnTo>
                    <a:pt x="977481" y="395643"/>
                  </a:lnTo>
                  <a:lnTo>
                    <a:pt x="977594" y="394162"/>
                  </a:lnTo>
                  <a:lnTo>
                    <a:pt x="977707" y="392089"/>
                  </a:lnTo>
                  <a:lnTo>
                    <a:pt x="977819" y="395051"/>
                  </a:lnTo>
                  <a:lnTo>
                    <a:pt x="977932" y="395347"/>
                  </a:lnTo>
                  <a:lnTo>
                    <a:pt x="978045" y="391201"/>
                  </a:lnTo>
                  <a:lnTo>
                    <a:pt x="978158" y="390905"/>
                  </a:lnTo>
                  <a:lnTo>
                    <a:pt x="978270" y="394458"/>
                  </a:lnTo>
                  <a:lnTo>
                    <a:pt x="978383" y="392089"/>
                  </a:lnTo>
                  <a:lnTo>
                    <a:pt x="978496" y="390312"/>
                  </a:lnTo>
                  <a:lnTo>
                    <a:pt x="978609" y="392089"/>
                  </a:lnTo>
                  <a:lnTo>
                    <a:pt x="978722" y="391793"/>
                  </a:lnTo>
                  <a:lnTo>
                    <a:pt x="978834" y="390016"/>
                  </a:lnTo>
                  <a:lnTo>
                    <a:pt x="978947" y="391497"/>
                  </a:lnTo>
                  <a:lnTo>
                    <a:pt x="979060" y="391201"/>
                  </a:lnTo>
                  <a:lnTo>
                    <a:pt x="979173" y="387943"/>
                  </a:lnTo>
                  <a:lnTo>
                    <a:pt x="979286" y="389720"/>
                  </a:lnTo>
                  <a:lnTo>
                    <a:pt x="979398" y="392089"/>
                  </a:lnTo>
                  <a:lnTo>
                    <a:pt x="979511" y="388832"/>
                  </a:lnTo>
                  <a:lnTo>
                    <a:pt x="979624" y="386759"/>
                  </a:lnTo>
                  <a:lnTo>
                    <a:pt x="979737" y="390905"/>
                  </a:lnTo>
                  <a:lnTo>
                    <a:pt x="979849" y="389128"/>
                  </a:lnTo>
                  <a:lnTo>
                    <a:pt x="979962" y="386759"/>
                  </a:lnTo>
                  <a:lnTo>
                    <a:pt x="980075" y="388832"/>
                  </a:lnTo>
                  <a:lnTo>
                    <a:pt x="980188" y="388239"/>
                  </a:lnTo>
                  <a:lnTo>
                    <a:pt x="980301" y="385870"/>
                  </a:lnTo>
                  <a:lnTo>
                    <a:pt x="980413" y="387647"/>
                  </a:lnTo>
                  <a:lnTo>
                    <a:pt x="980526" y="390016"/>
                  </a:lnTo>
                  <a:lnTo>
                    <a:pt x="980639" y="385870"/>
                  </a:lnTo>
                  <a:lnTo>
                    <a:pt x="980752" y="386759"/>
                  </a:lnTo>
                  <a:lnTo>
                    <a:pt x="980864" y="389424"/>
                  </a:lnTo>
                  <a:lnTo>
                    <a:pt x="980977" y="387943"/>
                  </a:lnTo>
                  <a:lnTo>
                    <a:pt x="981090" y="384390"/>
                  </a:lnTo>
                  <a:lnTo>
                    <a:pt x="981203" y="388239"/>
                  </a:lnTo>
                  <a:lnTo>
                    <a:pt x="981316" y="388239"/>
                  </a:lnTo>
                  <a:lnTo>
                    <a:pt x="981428" y="385278"/>
                  </a:lnTo>
                  <a:lnTo>
                    <a:pt x="981541" y="386463"/>
                  </a:lnTo>
                  <a:lnTo>
                    <a:pt x="981654" y="390016"/>
                  </a:lnTo>
                  <a:lnTo>
                    <a:pt x="981767" y="387351"/>
                  </a:lnTo>
                  <a:lnTo>
                    <a:pt x="981879" y="385278"/>
                  </a:lnTo>
                  <a:lnTo>
                    <a:pt x="981992" y="388832"/>
                  </a:lnTo>
                  <a:lnTo>
                    <a:pt x="982105" y="386463"/>
                  </a:lnTo>
                  <a:lnTo>
                    <a:pt x="982218" y="383797"/>
                  </a:lnTo>
                  <a:lnTo>
                    <a:pt x="982331" y="387055"/>
                  </a:lnTo>
                  <a:lnTo>
                    <a:pt x="982443" y="387055"/>
                  </a:lnTo>
                  <a:lnTo>
                    <a:pt x="982556" y="383797"/>
                  </a:lnTo>
                  <a:lnTo>
                    <a:pt x="982669" y="385870"/>
                  </a:lnTo>
                  <a:lnTo>
                    <a:pt x="982782" y="388239"/>
                  </a:lnTo>
                  <a:lnTo>
                    <a:pt x="982895" y="383797"/>
                  </a:lnTo>
                  <a:lnTo>
                    <a:pt x="983007" y="383797"/>
                  </a:lnTo>
                  <a:lnTo>
                    <a:pt x="983120" y="387055"/>
                  </a:lnTo>
                  <a:lnTo>
                    <a:pt x="983233" y="385870"/>
                  </a:lnTo>
                  <a:lnTo>
                    <a:pt x="983346" y="382909"/>
                  </a:lnTo>
                  <a:lnTo>
                    <a:pt x="983458" y="384686"/>
                  </a:lnTo>
                  <a:lnTo>
                    <a:pt x="983571" y="384390"/>
                  </a:lnTo>
                  <a:lnTo>
                    <a:pt x="983684" y="380540"/>
                  </a:lnTo>
                  <a:lnTo>
                    <a:pt x="983797" y="381724"/>
                  </a:lnTo>
                  <a:lnTo>
                    <a:pt x="983910" y="383797"/>
                  </a:lnTo>
                  <a:lnTo>
                    <a:pt x="984022" y="379948"/>
                  </a:lnTo>
                  <a:lnTo>
                    <a:pt x="984135" y="379059"/>
                  </a:lnTo>
                  <a:lnTo>
                    <a:pt x="984248" y="382909"/>
                  </a:lnTo>
                  <a:lnTo>
                    <a:pt x="984361" y="380836"/>
                  </a:lnTo>
                  <a:lnTo>
                    <a:pt x="984473" y="379059"/>
                  </a:lnTo>
                  <a:lnTo>
                    <a:pt x="984586" y="380836"/>
                  </a:lnTo>
                  <a:lnTo>
                    <a:pt x="984699" y="382317"/>
                  </a:lnTo>
                  <a:lnTo>
                    <a:pt x="984812" y="379355"/>
                  </a:lnTo>
                  <a:lnTo>
                    <a:pt x="984925" y="379948"/>
                  </a:lnTo>
                  <a:lnTo>
                    <a:pt x="985037" y="382613"/>
                  </a:lnTo>
                  <a:lnTo>
                    <a:pt x="985150" y="379651"/>
                  </a:lnTo>
                  <a:lnTo>
                    <a:pt x="985263" y="378467"/>
                  </a:lnTo>
                  <a:lnTo>
                    <a:pt x="985376" y="382909"/>
                  </a:lnTo>
                  <a:lnTo>
                    <a:pt x="985489" y="381724"/>
                  </a:lnTo>
                  <a:lnTo>
                    <a:pt x="985601" y="378763"/>
                  </a:lnTo>
                  <a:lnTo>
                    <a:pt x="985714" y="380540"/>
                  </a:lnTo>
                  <a:lnTo>
                    <a:pt x="985827" y="382909"/>
                  </a:lnTo>
                  <a:lnTo>
                    <a:pt x="985940" y="379059"/>
                  </a:lnTo>
                  <a:lnTo>
                    <a:pt x="986052" y="380836"/>
                  </a:lnTo>
                  <a:lnTo>
                    <a:pt x="986165" y="383797"/>
                  </a:lnTo>
                  <a:lnTo>
                    <a:pt x="986278" y="379948"/>
                  </a:lnTo>
                  <a:lnTo>
                    <a:pt x="986391" y="379651"/>
                  </a:lnTo>
                  <a:lnTo>
                    <a:pt x="986504" y="383205"/>
                  </a:lnTo>
                  <a:lnTo>
                    <a:pt x="986616" y="381724"/>
                  </a:lnTo>
                  <a:lnTo>
                    <a:pt x="986729" y="378171"/>
                  </a:lnTo>
                  <a:lnTo>
                    <a:pt x="986842" y="380540"/>
                  </a:lnTo>
                  <a:lnTo>
                    <a:pt x="986955" y="382909"/>
                  </a:lnTo>
                  <a:lnTo>
                    <a:pt x="987067" y="381428"/>
                  </a:lnTo>
                  <a:lnTo>
                    <a:pt x="987180" y="381132"/>
                  </a:lnTo>
                  <a:lnTo>
                    <a:pt x="987293" y="384390"/>
                  </a:lnTo>
                  <a:lnTo>
                    <a:pt x="987406" y="381724"/>
                  </a:lnTo>
                  <a:lnTo>
                    <a:pt x="987519" y="382317"/>
                  </a:lnTo>
                  <a:lnTo>
                    <a:pt x="987631" y="385870"/>
                  </a:lnTo>
                  <a:lnTo>
                    <a:pt x="987744" y="384390"/>
                  </a:lnTo>
                  <a:lnTo>
                    <a:pt x="987857" y="381724"/>
                  </a:lnTo>
                  <a:lnTo>
                    <a:pt x="987970" y="384390"/>
                  </a:lnTo>
                  <a:lnTo>
                    <a:pt x="988083" y="385574"/>
                  </a:lnTo>
                  <a:lnTo>
                    <a:pt x="988195" y="382317"/>
                  </a:lnTo>
                  <a:lnTo>
                    <a:pt x="988308" y="383205"/>
                  </a:lnTo>
                  <a:lnTo>
                    <a:pt x="988421" y="385278"/>
                  </a:lnTo>
                  <a:lnTo>
                    <a:pt x="988534" y="383797"/>
                  </a:lnTo>
                  <a:lnTo>
                    <a:pt x="988646" y="382909"/>
                  </a:lnTo>
                  <a:lnTo>
                    <a:pt x="988759" y="386167"/>
                  </a:lnTo>
                  <a:lnTo>
                    <a:pt x="988872" y="386167"/>
                  </a:lnTo>
                  <a:lnTo>
                    <a:pt x="988985" y="382909"/>
                  </a:lnTo>
                  <a:lnTo>
                    <a:pt x="989098" y="384982"/>
                  </a:lnTo>
                  <a:lnTo>
                    <a:pt x="989210" y="386167"/>
                  </a:lnTo>
                  <a:lnTo>
                    <a:pt x="989323" y="382909"/>
                  </a:lnTo>
                  <a:lnTo>
                    <a:pt x="989436" y="383797"/>
                  </a:lnTo>
                  <a:lnTo>
                    <a:pt x="989549" y="386463"/>
                  </a:lnTo>
                  <a:lnTo>
                    <a:pt x="989661" y="384094"/>
                  </a:lnTo>
                  <a:lnTo>
                    <a:pt x="989774" y="384686"/>
                  </a:lnTo>
                  <a:lnTo>
                    <a:pt x="989887" y="387943"/>
                  </a:lnTo>
                  <a:lnTo>
                    <a:pt x="990000" y="385278"/>
                  </a:lnTo>
                  <a:lnTo>
                    <a:pt x="990113" y="383797"/>
                  </a:lnTo>
                  <a:lnTo>
                    <a:pt x="990225" y="387055"/>
                  </a:lnTo>
                  <a:lnTo>
                    <a:pt x="990338" y="388536"/>
                  </a:lnTo>
                  <a:lnTo>
                    <a:pt x="990451" y="384686"/>
                  </a:lnTo>
                  <a:lnTo>
                    <a:pt x="990564" y="385870"/>
                  </a:lnTo>
                  <a:lnTo>
                    <a:pt x="990676" y="392089"/>
                  </a:lnTo>
                  <a:lnTo>
                    <a:pt x="990789" y="389128"/>
                  </a:lnTo>
                  <a:lnTo>
                    <a:pt x="990902" y="388239"/>
                  </a:lnTo>
                  <a:lnTo>
                    <a:pt x="991015" y="392385"/>
                  </a:lnTo>
                  <a:lnTo>
                    <a:pt x="991128" y="393274"/>
                  </a:lnTo>
                  <a:lnTo>
                    <a:pt x="991240" y="389424"/>
                  </a:lnTo>
                  <a:lnTo>
                    <a:pt x="991353" y="391201"/>
                  </a:lnTo>
                  <a:lnTo>
                    <a:pt x="991466" y="394458"/>
                  </a:lnTo>
                  <a:lnTo>
                    <a:pt x="991579" y="392089"/>
                  </a:lnTo>
                  <a:lnTo>
                    <a:pt x="991692" y="393570"/>
                  </a:lnTo>
                  <a:lnTo>
                    <a:pt x="991804" y="396235"/>
                  </a:lnTo>
                  <a:lnTo>
                    <a:pt x="991917" y="394755"/>
                  </a:lnTo>
                  <a:lnTo>
                    <a:pt x="992030" y="394162"/>
                  </a:lnTo>
                  <a:lnTo>
                    <a:pt x="992143" y="398604"/>
                  </a:lnTo>
                  <a:lnTo>
                    <a:pt x="992255" y="398604"/>
                  </a:lnTo>
                  <a:lnTo>
                    <a:pt x="992368" y="396235"/>
                  </a:lnTo>
                  <a:lnTo>
                    <a:pt x="992481" y="399789"/>
                  </a:lnTo>
                  <a:lnTo>
                    <a:pt x="992594" y="402158"/>
                  </a:lnTo>
                  <a:lnTo>
                    <a:pt x="992707" y="397716"/>
                  </a:lnTo>
                  <a:lnTo>
                    <a:pt x="992819" y="397420"/>
                  </a:lnTo>
                  <a:lnTo>
                    <a:pt x="992932" y="401862"/>
                  </a:lnTo>
                  <a:lnTo>
                    <a:pt x="993045" y="399789"/>
                  </a:lnTo>
                  <a:lnTo>
                    <a:pt x="993158" y="399493"/>
                  </a:lnTo>
                  <a:lnTo>
                    <a:pt x="993270" y="403935"/>
                  </a:lnTo>
                  <a:lnTo>
                    <a:pt x="993383" y="402750"/>
                  </a:lnTo>
                  <a:lnTo>
                    <a:pt x="993496" y="401566"/>
                  </a:lnTo>
                  <a:lnTo>
                    <a:pt x="993609" y="404231"/>
                  </a:lnTo>
                  <a:lnTo>
                    <a:pt x="993722" y="407192"/>
                  </a:lnTo>
                  <a:lnTo>
                    <a:pt x="993834" y="403639"/>
                  </a:lnTo>
                  <a:lnTo>
                    <a:pt x="993947" y="405416"/>
                  </a:lnTo>
                  <a:lnTo>
                    <a:pt x="994060" y="407489"/>
                  </a:lnTo>
                  <a:lnTo>
                    <a:pt x="994173" y="407192"/>
                  </a:lnTo>
                  <a:lnTo>
                    <a:pt x="994286" y="406896"/>
                  </a:lnTo>
                  <a:lnTo>
                    <a:pt x="994398" y="410450"/>
                  </a:lnTo>
                  <a:lnTo>
                    <a:pt x="994511" y="409265"/>
                  </a:lnTo>
                  <a:lnTo>
                    <a:pt x="994624" y="406304"/>
                  </a:lnTo>
                  <a:lnTo>
                    <a:pt x="994737" y="409562"/>
                  </a:lnTo>
                  <a:lnTo>
                    <a:pt x="994849" y="411338"/>
                  </a:lnTo>
                  <a:lnTo>
                    <a:pt x="994962" y="408377"/>
                  </a:lnTo>
                  <a:lnTo>
                    <a:pt x="995075" y="408081"/>
                  </a:lnTo>
                  <a:lnTo>
                    <a:pt x="995188" y="411042"/>
                  </a:lnTo>
                  <a:lnTo>
                    <a:pt x="995301" y="407192"/>
                  </a:lnTo>
                  <a:lnTo>
                    <a:pt x="995413" y="407192"/>
                  </a:lnTo>
                  <a:lnTo>
                    <a:pt x="995526" y="410450"/>
                  </a:lnTo>
                  <a:lnTo>
                    <a:pt x="995639" y="409265"/>
                  </a:lnTo>
                  <a:lnTo>
                    <a:pt x="995752" y="405119"/>
                  </a:lnTo>
                  <a:lnTo>
                    <a:pt x="995864" y="408969"/>
                  </a:lnTo>
                  <a:lnTo>
                    <a:pt x="995977" y="412227"/>
                  </a:lnTo>
                  <a:lnTo>
                    <a:pt x="996090" y="406304"/>
                  </a:lnTo>
                  <a:lnTo>
                    <a:pt x="996203" y="407192"/>
                  </a:lnTo>
                  <a:lnTo>
                    <a:pt x="996316" y="409858"/>
                  </a:lnTo>
                  <a:lnTo>
                    <a:pt x="996428" y="406600"/>
                  </a:lnTo>
                  <a:lnTo>
                    <a:pt x="996541" y="404231"/>
                  </a:lnTo>
                  <a:lnTo>
                    <a:pt x="996654" y="407192"/>
                  </a:lnTo>
                  <a:lnTo>
                    <a:pt x="996767" y="409265"/>
                  </a:lnTo>
                  <a:lnTo>
                    <a:pt x="996880" y="407489"/>
                  </a:lnTo>
                  <a:lnTo>
                    <a:pt x="996992" y="409562"/>
                  </a:lnTo>
                  <a:lnTo>
                    <a:pt x="997105" y="409562"/>
                  </a:lnTo>
                  <a:lnTo>
                    <a:pt x="997218" y="405119"/>
                  </a:lnTo>
                  <a:lnTo>
                    <a:pt x="997331" y="406896"/>
                  </a:lnTo>
                  <a:lnTo>
                    <a:pt x="997443" y="408377"/>
                  </a:lnTo>
                  <a:lnTo>
                    <a:pt x="997556" y="405712"/>
                  </a:lnTo>
                  <a:lnTo>
                    <a:pt x="997669" y="400677"/>
                  </a:lnTo>
                  <a:lnTo>
                    <a:pt x="997782" y="405712"/>
                  </a:lnTo>
                  <a:lnTo>
                    <a:pt x="997895" y="404823"/>
                  </a:lnTo>
                  <a:lnTo>
                    <a:pt x="998007" y="404231"/>
                  </a:lnTo>
                  <a:lnTo>
                    <a:pt x="998120" y="406008"/>
                  </a:lnTo>
                  <a:lnTo>
                    <a:pt x="998233" y="407785"/>
                  </a:lnTo>
                  <a:lnTo>
                    <a:pt x="998346" y="407192"/>
                  </a:lnTo>
                  <a:lnTo>
                    <a:pt x="998458" y="409265"/>
                  </a:lnTo>
                  <a:lnTo>
                    <a:pt x="998571" y="411338"/>
                  </a:lnTo>
                  <a:lnTo>
                    <a:pt x="998684" y="408377"/>
                  </a:lnTo>
                  <a:lnTo>
                    <a:pt x="998797" y="408081"/>
                  </a:lnTo>
                  <a:lnTo>
                    <a:pt x="998910" y="410450"/>
                  </a:lnTo>
                  <a:lnTo>
                    <a:pt x="999022" y="408969"/>
                  </a:lnTo>
                  <a:lnTo>
                    <a:pt x="999135" y="406008"/>
                  </a:lnTo>
                  <a:lnTo>
                    <a:pt x="999248" y="406304"/>
                  </a:lnTo>
                  <a:lnTo>
                    <a:pt x="999361" y="407489"/>
                  </a:lnTo>
                  <a:lnTo>
                    <a:pt x="999473" y="404823"/>
                  </a:lnTo>
                  <a:lnTo>
                    <a:pt x="999586" y="403935"/>
                  </a:lnTo>
                  <a:lnTo>
                    <a:pt x="999699" y="404527"/>
                  </a:lnTo>
                  <a:lnTo>
                    <a:pt x="999812" y="401862"/>
                  </a:lnTo>
                  <a:lnTo>
                    <a:pt x="999925" y="401566"/>
                  </a:lnTo>
                  <a:lnTo>
                    <a:pt x="1000037" y="403047"/>
                  </a:lnTo>
                  <a:lnTo>
                    <a:pt x="1000150" y="400974"/>
                  </a:lnTo>
                  <a:lnTo>
                    <a:pt x="1000263" y="397420"/>
                  </a:lnTo>
                  <a:lnTo>
                    <a:pt x="1000376" y="400677"/>
                  </a:lnTo>
                  <a:lnTo>
                    <a:pt x="1000489" y="401862"/>
                  </a:lnTo>
                  <a:lnTo>
                    <a:pt x="1000601" y="397716"/>
                  </a:lnTo>
                  <a:lnTo>
                    <a:pt x="1000714" y="396828"/>
                  </a:lnTo>
                  <a:lnTo>
                    <a:pt x="1000827" y="397716"/>
                  </a:lnTo>
                  <a:lnTo>
                    <a:pt x="1000940" y="394755"/>
                  </a:lnTo>
                  <a:lnTo>
                    <a:pt x="1001052" y="393570"/>
                  </a:lnTo>
                  <a:lnTo>
                    <a:pt x="1001165" y="396531"/>
                  </a:lnTo>
                  <a:lnTo>
                    <a:pt x="1001278" y="393274"/>
                  </a:lnTo>
                  <a:lnTo>
                    <a:pt x="1001391" y="390312"/>
                  </a:lnTo>
                  <a:lnTo>
                    <a:pt x="1001504" y="392089"/>
                  </a:lnTo>
                  <a:lnTo>
                    <a:pt x="1001616" y="393866"/>
                  </a:lnTo>
                  <a:lnTo>
                    <a:pt x="1001729" y="390312"/>
                  </a:lnTo>
                  <a:lnTo>
                    <a:pt x="1001842" y="390312"/>
                  </a:lnTo>
                  <a:lnTo>
                    <a:pt x="1001955" y="392385"/>
                  </a:lnTo>
                  <a:lnTo>
                    <a:pt x="1002067" y="390016"/>
                  </a:lnTo>
                  <a:lnTo>
                    <a:pt x="1002180" y="387647"/>
                  </a:lnTo>
                  <a:lnTo>
                    <a:pt x="1002293" y="388239"/>
                  </a:lnTo>
                  <a:lnTo>
                    <a:pt x="1002406" y="387055"/>
                  </a:lnTo>
                  <a:lnTo>
                    <a:pt x="1002519" y="382909"/>
                  </a:lnTo>
                  <a:lnTo>
                    <a:pt x="1002631" y="383797"/>
                  </a:lnTo>
                  <a:lnTo>
                    <a:pt x="1002744" y="383797"/>
                  </a:lnTo>
                  <a:lnTo>
                    <a:pt x="1002857" y="378467"/>
                  </a:lnTo>
                  <a:lnTo>
                    <a:pt x="1002970" y="377282"/>
                  </a:lnTo>
                  <a:lnTo>
                    <a:pt x="1003083" y="378763"/>
                  </a:lnTo>
                  <a:lnTo>
                    <a:pt x="1003195" y="376394"/>
                  </a:lnTo>
                  <a:lnTo>
                    <a:pt x="1003308" y="371359"/>
                  </a:lnTo>
                  <a:lnTo>
                    <a:pt x="1003421" y="373729"/>
                  </a:lnTo>
                  <a:lnTo>
                    <a:pt x="1003534" y="374617"/>
                  </a:lnTo>
                  <a:lnTo>
                    <a:pt x="1003646" y="371952"/>
                  </a:lnTo>
                  <a:lnTo>
                    <a:pt x="1003759" y="371952"/>
                  </a:lnTo>
                  <a:lnTo>
                    <a:pt x="1003872" y="373729"/>
                  </a:lnTo>
                  <a:lnTo>
                    <a:pt x="1003985" y="371063"/>
                  </a:lnTo>
                  <a:lnTo>
                    <a:pt x="1004098" y="370767"/>
                  </a:lnTo>
                  <a:lnTo>
                    <a:pt x="1004210" y="373432"/>
                  </a:lnTo>
                  <a:lnTo>
                    <a:pt x="1004323" y="371952"/>
                  </a:lnTo>
                  <a:lnTo>
                    <a:pt x="1004436" y="370471"/>
                  </a:lnTo>
                  <a:lnTo>
                    <a:pt x="1004549" y="373136"/>
                  </a:lnTo>
                  <a:lnTo>
                    <a:pt x="1004661" y="374025"/>
                  </a:lnTo>
                  <a:lnTo>
                    <a:pt x="1004774" y="371656"/>
                  </a:lnTo>
                  <a:lnTo>
                    <a:pt x="1004887" y="374025"/>
                  </a:lnTo>
                  <a:lnTo>
                    <a:pt x="1005000" y="376394"/>
                  </a:lnTo>
                  <a:lnTo>
                    <a:pt x="1005113" y="374025"/>
                  </a:lnTo>
                  <a:lnTo>
                    <a:pt x="1005225" y="375209"/>
                  </a:lnTo>
                  <a:lnTo>
                    <a:pt x="1005338" y="376986"/>
                  </a:lnTo>
                  <a:lnTo>
                    <a:pt x="1005451" y="374025"/>
                  </a:lnTo>
                  <a:lnTo>
                    <a:pt x="1005564" y="373729"/>
                  </a:lnTo>
                  <a:lnTo>
                    <a:pt x="1005676" y="376690"/>
                  </a:lnTo>
                  <a:lnTo>
                    <a:pt x="1005789" y="374321"/>
                  </a:lnTo>
                  <a:lnTo>
                    <a:pt x="1005902" y="371359"/>
                  </a:lnTo>
                  <a:lnTo>
                    <a:pt x="1006015" y="375209"/>
                  </a:lnTo>
                  <a:lnTo>
                    <a:pt x="1006128" y="376394"/>
                  </a:lnTo>
                  <a:lnTo>
                    <a:pt x="1006240" y="372840"/>
                  </a:lnTo>
                  <a:lnTo>
                    <a:pt x="1006353" y="372840"/>
                  </a:lnTo>
                  <a:lnTo>
                    <a:pt x="1006466" y="376098"/>
                  </a:lnTo>
                  <a:lnTo>
                    <a:pt x="1006579" y="373729"/>
                  </a:lnTo>
                  <a:lnTo>
                    <a:pt x="1006692" y="371063"/>
                  </a:lnTo>
                  <a:lnTo>
                    <a:pt x="1006804" y="375505"/>
                  </a:lnTo>
                  <a:lnTo>
                    <a:pt x="1006917" y="373729"/>
                  </a:lnTo>
                  <a:lnTo>
                    <a:pt x="1007030" y="371063"/>
                  </a:lnTo>
                  <a:lnTo>
                    <a:pt x="1007143" y="374321"/>
                  </a:lnTo>
                  <a:lnTo>
                    <a:pt x="1007255" y="376394"/>
                  </a:lnTo>
                  <a:lnTo>
                    <a:pt x="1007368" y="371952"/>
                  </a:lnTo>
                  <a:lnTo>
                    <a:pt x="1007481" y="374321"/>
                  </a:lnTo>
                  <a:lnTo>
                    <a:pt x="1007594" y="379651"/>
                  </a:lnTo>
                  <a:lnTo>
                    <a:pt x="1007707" y="376394"/>
                  </a:lnTo>
                  <a:lnTo>
                    <a:pt x="1007819" y="375505"/>
                  </a:lnTo>
                  <a:lnTo>
                    <a:pt x="1007932" y="379948"/>
                  </a:lnTo>
                  <a:lnTo>
                    <a:pt x="1008045" y="382021"/>
                  </a:lnTo>
                  <a:lnTo>
                    <a:pt x="1008158" y="379059"/>
                  </a:lnTo>
                  <a:lnTo>
                    <a:pt x="1008270" y="383205"/>
                  </a:lnTo>
                  <a:lnTo>
                    <a:pt x="1008383" y="384982"/>
                  </a:lnTo>
                  <a:lnTo>
                    <a:pt x="1008496" y="382021"/>
                  </a:lnTo>
                  <a:lnTo>
                    <a:pt x="1008609" y="383797"/>
                  </a:lnTo>
                  <a:lnTo>
                    <a:pt x="1008722" y="388832"/>
                  </a:lnTo>
                  <a:lnTo>
                    <a:pt x="1008834" y="385574"/>
                  </a:lnTo>
                  <a:lnTo>
                    <a:pt x="1008947" y="382909"/>
                  </a:lnTo>
                  <a:lnTo>
                    <a:pt x="1009060" y="387351"/>
                  </a:lnTo>
                  <a:lnTo>
                    <a:pt x="1009173" y="388832"/>
                  </a:lnTo>
                  <a:lnTo>
                    <a:pt x="1009286" y="387055"/>
                  </a:lnTo>
                  <a:lnTo>
                    <a:pt x="1009398" y="388536"/>
                  </a:lnTo>
                  <a:lnTo>
                    <a:pt x="1009511" y="391201"/>
                  </a:lnTo>
                  <a:lnTo>
                    <a:pt x="1009624" y="388536"/>
                  </a:lnTo>
                  <a:lnTo>
                    <a:pt x="1009737" y="390905"/>
                  </a:lnTo>
                  <a:lnTo>
                    <a:pt x="1009849" y="393274"/>
                  </a:lnTo>
                  <a:lnTo>
                    <a:pt x="1009962" y="391201"/>
                  </a:lnTo>
                  <a:lnTo>
                    <a:pt x="1010075" y="392089"/>
                  </a:lnTo>
                  <a:lnTo>
                    <a:pt x="1010188" y="395347"/>
                  </a:lnTo>
                  <a:lnTo>
                    <a:pt x="1010301" y="396531"/>
                  </a:lnTo>
                  <a:lnTo>
                    <a:pt x="1010413" y="394755"/>
                  </a:lnTo>
                  <a:lnTo>
                    <a:pt x="1010526" y="398604"/>
                  </a:lnTo>
                  <a:lnTo>
                    <a:pt x="1010639" y="399197"/>
                  </a:lnTo>
                  <a:lnTo>
                    <a:pt x="1010752" y="398604"/>
                  </a:lnTo>
                  <a:lnTo>
                    <a:pt x="1010864" y="400677"/>
                  </a:lnTo>
                  <a:lnTo>
                    <a:pt x="1010977" y="404231"/>
                  </a:lnTo>
                  <a:lnTo>
                    <a:pt x="1011090" y="403935"/>
                  </a:lnTo>
                  <a:lnTo>
                    <a:pt x="1011203" y="403935"/>
                  </a:lnTo>
                  <a:lnTo>
                    <a:pt x="1011316" y="408969"/>
                  </a:lnTo>
                  <a:lnTo>
                    <a:pt x="1011428" y="407785"/>
                  </a:lnTo>
                  <a:lnTo>
                    <a:pt x="1011541" y="405712"/>
                  </a:lnTo>
                  <a:lnTo>
                    <a:pt x="1011654" y="407785"/>
                  </a:lnTo>
                  <a:lnTo>
                    <a:pt x="1011767" y="411338"/>
                  </a:lnTo>
                  <a:lnTo>
                    <a:pt x="1011880" y="409562"/>
                  </a:lnTo>
                  <a:lnTo>
                    <a:pt x="1011992" y="409562"/>
                  </a:lnTo>
                  <a:lnTo>
                    <a:pt x="1012105" y="410746"/>
                  </a:lnTo>
                  <a:lnTo>
                    <a:pt x="1012218" y="409265"/>
                  </a:lnTo>
                  <a:lnTo>
                    <a:pt x="1012331" y="410154"/>
                  </a:lnTo>
                  <a:lnTo>
                    <a:pt x="1012443" y="411338"/>
                  </a:lnTo>
                  <a:lnTo>
                    <a:pt x="1012556" y="407489"/>
                  </a:lnTo>
                  <a:lnTo>
                    <a:pt x="1012669" y="406600"/>
                  </a:lnTo>
                  <a:lnTo>
                    <a:pt x="1012782" y="414004"/>
                  </a:lnTo>
                  <a:lnTo>
                    <a:pt x="1012895" y="416373"/>
                  </a:lnTo>
                  <a:lnTo>
                    <a:pt x="1013007" y="410746"/>
                  </a:lnTo>
                  <a:lnTo>
                    <a:pt x="1013120" y="410746"/>
                  </a:lnTo>
                  <a:lnTo>
                    <a:pt x="1013233" y="416077"/>
                  </a:lnTo>
                  <a:lnTo>
                    <a:pt x="1013346" y="414892"/>
                  </a:lnTo>
                  <a:lnTo>
                    <a:pt x="1013458" y="411931"/>
                  </a:lnTo>
                  <a:lnTo>
                    <a:pt x="1013571" y="410154"/>
                  </a:lnTo>
                  <a:lnTo>
                    <a:pt x="1013684" y="409562"/>
                  </a:lnTo>
                  <a:lnTo>
                    <a:pt x="1013797" y="408081"/>
                  </a:lnTo>
                  <a:lnTo>
                    <a:pt x="1013910" y="410154"/>
                  </a:lnTo>
                  <a:lnTo>
                    <a:pt x="1014022" y="411338"/>
                  </a:lnTo>
                  <a:lnTo>
                    <a:pt x="1014135" y="406896"/>
                  </a:lnTo>
                  <a:lnTo>
                    <a:pt x="1014248" y="407192"/>
                  </a:lnTo>
                  <a:lnTo>
                    <a:pt x="1014361" y="412523"/>
                  </a:lnTo>
                  <a:lnTo>
                    <a:pt x="1014473" y="412523"/>
                  </a:lnTo>
                  <a:lnTo>
                    <a:pt x="1014586" y="410154"/>
                  </a:lnTo>
                  <a:lnTo>
                    <a:pt x="1014699" y="412523"/>
                  </a:lnTo>
                  <a:lnTo>
                    <a:pt x="1014812" y="413708"/>
                  </a:lnTo>
                  <a:lnTo>
                    <a:pt x="1014925" y="412523"/>
                  </a:lnTo>
                  <a:lnTo>
                    <a:pt x="1015037" y="412523"/>
                  </a:lnTo>
                  <a:lnTo>
                    <a:pt x="1015150" y="411931"/>
                  </a:lnTo>
                  <a:lnTo>
                    <a:pt x="1015263" y="410450"/>
                  </a:lnTo>
                  <a:lnTo>
                    <a:pt x="1015376" y="409858"/>
                  </a:lnTo>
                  <a:lnTo>
                    <a:pt x="1015489" y="413411"/>
                  </a:lnTo>
                  <a:lnTo>
                    <a:pt x="1015601" y="411338"/>
                  </a:lnTo>
                  <a:lnTo>
                    <a:pt x="1015714" y="408969"/>
                  </a:lnTo>
                  <a:lnTo>
                    <a:pt x="1015827" y="409562"/>
                  </a:lnTo>
                  <a:lnTo>
                    <a:pt x="1015940" y="408969"/>
                  </a:lnTo>
                  <a:lnTo>
                    <a:pt x="1016052" y="405712"/>
                  </a:lnTo>
                  <a:lnTo>
                    <a:pt x="1016165" y="406600"/>
                  </a:lnTo>
                  <a:lnTo>
                    <a:pt x="1016278" y="408377"/>
                  </a:lnTo>
                  <a:lnTo>
                    <a:pt x="1016391" y="404527"/>
                  </a:lnTo>
                  <a:lnTo>
                    <a:pt x="1016504" y="405712"/>
                  </a:lnTo>
                  <a:lnTo>
                    <a:pt x="1016616" y="408969"/>
                  </a:lnTo>
                  <a:lnTo>
                    <a:pt x="1016729" y="407192"/>
                  </a:lnTo>
                  <a:lnTo>
                    <a:pt x="1016842" y="406008"/>
                  </a:lnTo>
                  <a:lnTo>
                    <a:pt x="1016955" y="406600"/>
                  </a:lnTo>
                  <a:lnTo>
                    <a:pt x="1017067" y="407192"/>
                  </a:lnTo>
                  <a:lnTo>
                    <a:pt x="1017180" y="403343"/>
                  </a:lnTo>
                  <a:lnTo>
                    <a:pt x="1017293" y="405712"/>
                  </a:lnTo>
                  <a:lnTo>
                    <a:pt x="1017406" y="406008"/>
                  </a:lnTo>
                  <a:lnTo>
                    <a:pt x="1017519" y="400677"/>
                  </a:lnTo>
                  <a:lnTo>
                    <a:pt x="1017631" y="399493"/>
                  </a:lnTo>
                  <a:lnTo>
                    <a:pt x="1017744" y="403343"/>
                  </a:lnTo>
                  <a:lnTo>
                    <a:pt x="1017857" y="400085"/>
                  </a:lnTo>
                  <a:lnTo>
                    <a:pt x="1017970" y="395939"/>
                  </a:lnTo>
                  <a:lnTo>
                    <a:pt x="1018083" y="398308"/>
                  </a:lnTo>
                  <a:lnTo>
                    <a:pt x="1018195" y="398604"/>
                  </a:lnTo>
                  <a:lnTo>
                    <a:pt x="1018308" y="393274"/>
                  </a:lnTo>
                  <a:lnTo>
                    <a:pt x="1018421" y="395051"/>
                  </a:lnTo>
                  <a:lnTo>
                    <a:pt x="1018534" y="395347"/>
                  </a:lnTo>
                  <a:lnTo>
                    <a:pt x="1018646" y="391497"/>
                  </a:lnTo>
                  <a:lnTo>
                    <a:pt x="1018759" y="391793"/>
                  </a:lnTo>
                  <a:lnTo>
                    <a:pt x="1018872" y="397420"/>
                  </a:lnTo>
                  <a:lnTo>
                    <a:pt x="1018985" y="393274"/>
                  </a:lnTo>
                  <a:lnTo>
                    <a:pt x="1019098" y="388239"/>
                  </a:lnTo>
                  <a:lnTo>
                    <a:pt x="1019210" y="391201"/>
                  </a:lnTo>
                  <a:lnTo>
                    <a:pt x="1019323" y="392682"/>
                  </a:lnTo>
                  <a:lnTo>
                    <a:pt x="1019436" y="385870"/>
                  </a:lnTo>
                  <a:lnTo>
                    <a:pt x="1019549" y="384390"/>
                  </a:lnTo>
                  <a:lnTo>
                    <a:pt x="1019661" y="386167"/>
                  </a:lnTo>
                  <a:lnTo>
                    <a:pt x="1019774" y="380836"/>
                  </a:lnTo>
                  <a:lnTo>
                    <a:pt x="1019887" y="382909"/>
                  </a:lnTo>
                  <a:lnTo>
                    <a:pt x="1020000" y="386463"/>
                  </a:lnTo>
                  <a:lnTo>
                    <a:pt x="1020113" y="380540"/>
                  </a:lnTo>
                  <a:lnTo>
                    <a:pt x="1020225" y="374913"/>
                  </a:lnTo>
                  <a:lnTo>
                    <a:pt x="1020338" y="379355"/>
                  </a:lnTo>
                  <a:lnTo>
                    <a:pt x="1020451" y="381428"/>
                  </a:lnTo>
                  <a:lnTo>
                    <a:pt x="1020564" y="372248"/>
                  </a:lnTo>
                  <a:lnTo>
                    <a:pt x="1020676" y="372248"/>
                  </a:lnTo>
                  <a:lnTo>
                    <a:pt x="1020789" y="374913"/>
                  </a:lnTo>
                  <a:lnTo>
                    <a:pt x="1020902" y="372840"/>
                  </a:lnTo>
                  <a:lnTo>
                    <a:pt x="1021015" y="374321"/>
                  </a:lnTo>
                  <a:lnTo>
                    <a:pt x="1021128" y="379059"/>
                  </a:lnTo>
                  <a:lnTo>
                    <a:pt x="1021240" y="373729"/>
                  </a:lnTo>
                  <a:lnTo>
                    <a:pt x="1021353" y="367806"/>
                  </a:lnTo>
                  <a:lnTo>
                    <a:pt x="1021466" y="374025"/>
                  </a:lnTo>
                  <a:lnTo>
                    <a:pt x="1021579" y="377282"/>
                  </a:lnTo>
                  <a:lnTo>
                    <a:pt x="1021692" y="371952"/>
                  </a:lnTo>
                  <a:lnTo>
                    <a:pt x="1021804" y="371063"/>
                  </a:lnTo>
                  <a:lnTo>
                    <a:pt x="1021917" y="374321"/>
                  </a:lnTo>
                  <a:lnTo>
                    <a:pt x="1022030" y="371952"/>
                  </a:lnTo>
                  <a:lnTo>
                    <a:pt x="1022143" y="372840"/>
                  </a:lnTo>
                  <a:lnTo>
                    <a:pt x="1022255" y="376394"/>
                  </a:lnTo>
                  <a:lnTo>
                    <a:pt x="1022368" y="371952"/>
                  </a:lnTo>
                  <a:lnTo>
                    <a:pt x="1022481" y="369879"/>
                  </a:lnTo>
                  <a:lnTo>
                    <a:pt x="1022594" y="376394"/>
                  </a:lnTo>
                  <a:lnTo>
                    <a:pt x="1022707" y="377282"/>
                  </a:lnTo>
                  <a:lnTo>
                    <a:pt x="1022819" y="370471"/>
                  </a:lnTo>
                  <a:lnTo>
                    <a:pt x="1022932" y="370471"/>
                  </a:lnTo>
                  <a:lnTo>
                    <a:pt x="1023045" y="375209"/>
                  </a:lnTo>
                  <a:lnTo>
                    <a:pt x="1023158" y="371656"/>
                  </a:lnTo>
                  <a:lnTo>
                    <a:pt x="1023270" y="369583"/>
                  </a:lnTo>
                  <a:lnTo>
                    <a:pt x="1023383" y="372840"/>
                  </a:lnTo>
                  <a:lnTo>
                    <a:pt x="1023496" y="368694"/>
                  </a:lnTo>
                  <a:lnTo>
                    <a:pt x="1023609" y="366325"/>
                  </a:lnTo>
                  <a:lnTo>
                    <a:pt x="1023722" y="368990"/>
                  </a:lnTo>
                  <a:lnTo>
                    <a:pt x="1023834" y="368694"/>
                  </a:lnTo>
                  <a:lnTo>
                    <a:pt x="1023947" y="365141"/>
                  </a:lnTo>
                  <a:lnTo>
                    <a:pt x="1024060" y="367510"/>
                  </a:lnTo>
                  <a:lnTo>
                    <a:pt x="1024173" y="369287"/>
                  </a:lnTo>
                  <a:lnTo>
                    <a:pt x="1024286" y="367214"/>
                  </a:lnTo>
                  <a:lnTo>
                    <a:pt x="1024398" y="368102"/>
                  </a:lnTo>
                  <a:lnTo>
                    <a:pt x="1024511" y="371063"/>
                  </a:lnTo>
                  <a:lnTo>
                    <a:pt x="1024624" y="368398"/>
                  </a:lnTo>
                  <a:lnTo>
                    <a:pt x="1024737" y="367806"/>
                  </a:lnTo>
                  <a:lnTo>
                    <a:pt x="1024849" y="369879"/>
                  </a:lnTo>
                  <a:lnTo>
                    <a:pt x="1024962" y="370471"/>
                  </a:lnTo>
                  <a:lnTo>
                    <a:pt x="1025075" y="366917"/>
                  </a:lnTo>
                  <a:lnTo>
                    <a:pt x="1025188" y="369583"/>
                  </a:lnTo>
                  <a:lnTo>
                    <a:pt x="1025301" y="369583"/>
                  </a:lnTo>
                  <a:lnTo>
                    <a:pt x="1025413" y="368398"/>
                  </a:lnTo>
                  <a:lnTo>
                    <a:pt x="1025526" y="368102"/>
                  </a:lnTo>
                  <a:lnTo>
                    <a:pt x="1025639" y="371656"/>
                  </a:lnTo>
                  <a:lnTo>
                    <a:pt x="1025752" y="369879"/>
                  </a:lnTo>
                  <a:lnTo>
                    <a:pt x="1025864" y="365733"/>
                  </a:lnTo>
                  <a:lnTo>
                    <a:pt x="1025977" y="369583"/>
                  </a:lnTo>
                  <a:lnTo>
                    <a:pt x="1026090" y="369583"/>
                  </a:lnTo>
                  <a:lnTo>
                    <a:pt x="1026203" y="366029"/>
                  </a:lnTo>
                  <a:lnTo>
                    <a:pt x="1026316" y="365733"/>
                  </a:lnTo>
                  <a:lnTo>
                    <a:pt x="1026428" y="368990"/>
                  </a:lnTo>
                  <a:lnTo>
                    <a:pt x="1026541" y="364844"/>
                  </a:lnTo>
                  <a:lnTo>
                    <a:pt x="1026654" y="363364"/>
                  </a:lnTo>
                  <a:lnTo>
                    <a:pt x="1026767" y="368398"/>
                  </a:lnTo>
                  <a:lnTo>
                    <a:pt x="1026880" y="366621"/>
                  </a:lnTo>
                  <a:lnTo>
                    <a:pt x="1026992" y="365437"/>
                  </a:lnTo>
                  <a:lnTo>
                    <a:pt x="1027105" y="368398"/>
                  </a:lnTo>
                  <a:lnTo>
                    <a:pt x="1027218" y="370175"/>
                  </a:lnTo>
                  <a:lnTo>
                    <a:pt x="1027331" y="368398"/>
                  </a:lnTo>
                  <a:lnTo>
                    <a:pt x="1027443" y="371359"/>
                  </a:lnTo>
                  <a:lnTo>
                    <a:pt x="1027556" y="374913"/>
                  </a:lnTo>
                  <a:lnTo>
                    <a:pt x="1027669" y="372248"/>
                  </a:lnTo>
                  <a:lnTo>
                    <a:pt x="1027782" y="372544"/>
                  </a:lnTo>
                  <a:lnTo>
                    <a:pt x="1027895" y="378467"/>
                  </a:lnTo>
                  <a:lnTo>
                    <a:pt x="1028007" y="376986"/>
                  </a:lnTo>
                  <a:lnTo>
                    <a:pt x="1028120" y="372248"/>
                  </a:lnTo>
                  <a:lnTo>
                    <a:pt x="1028233" y="375209"/>
                  </a:lnTo>
                  <a:lnTo>
                    <a:pt x="1028346" y="380540"/>
                  </a:lnTo>
                  <a:lnTo>
                    <a:pt x="1028458" y="378467"/>
                  </a:lnTo>
                  <a:lnTo>
                    <a:pt x="1028571" y="379059"/>
                  </a:lnTo>
                  <a:lnTo>
                    <a:pt x="1028684" y="382317"/>
                  </a:lnTo>
                  <a:lnTo>
                    <a:pt x="1028797" y="379355"/>
                  </a:lnTo>
                  <a:lnTo>
                    <a:pt x="1028910" y="382021"/>
                  </a:lnTo>
                  <a:lnTo>
                    <a:pt x="1029022" y="385870"/>
                  </a:lnTo>
                  <a:lnTo>
                    <a:pt x="1029135" y="384686"/>
                  </a:lnTo>
                  <a:lnTo>
                    <a:pt x="1029248" y="379948"/>
                  </a:lnTo>
                  <a:lnTo>
                    <a:pt x="1029361" y="383797"/>
                  </a:lnTo>
                  <a:lnTo>
                    <a:pt x="1029473" y="388536"/>
                  </a:lnTo>
                  <a:lnTo>
                    <a:pt x="1029586" y="384686"/>
                  </a:lnTo>
                  <a:lnTo>
                    <a:pt x="1029699" y="384982"/>
                  </a:lnTo>
                  <a:lnTo>
                    <a:pt x="1029812" y="387351"/>
                  </a:lnTo>
                  <a:lnTo>
                    <a:pt x="1029925" y="388239"/>
                  </a:lnTo>
                  <a:lnTo>
                    <a:pt x="1030037" y="388239"/>
                  </a:lnTo>
                  <a:lnTo>
                    <a:pt x="1030150" y="392089"/>
                  </a:lnTo>
                  <a:lnTo>
                    <a:pt x="1030263" y="390905"/>
                  </a:lnTo>
                  <a:lnTo>
                    <a:pt x="1030376" y="385870"/>
                  </a:lnTo>
                  <a:lnTo>
                    <a:pt x="1030489" y="391201"/>
                  </a:lnTo>
                  <a:lnTo>
                    <a:pt x="1030601" y="392978"/>
                  </a:lnTo>
                  <a:lnTo>
                    <a:pt x="1030714" y="390609"/>
                  </a:lnTo>
                  <a:lnTo>
                    <a:pt x="1030827" y="390312"/>
                  </a:lnTo>
                  <a:lnTo>
                    <a:pt x="1030940" y="395347"/>
                  </a:lnTo>
                  <a:lnTo>
                    <a:pt x="1031052" y="392682"/>
                  </a:lnTo>
                  <a:lnTo>
                    <a:pt x="1031165" y="393570"/>
                  </a:lnTo>
                  <a:lnTo>
                    <a:pt x="1031278" y="398901"/>
                  </a:lnTo>
                  <a:lnTo>
                    <a:pt x="1031391" y="395347"/>
                  </a:lnTo>
                  <a:lnTo>
                    <a:pt x="1031504" y="393274"/>
                  </a:lnTo>
                  <a:lnTo>
                    <a:pt x="1031616" y="397124"/>
                  </a:lnTo>
                  <a:lnTo>
                    <a:pt x="1031729" y="400974"/>
                  </a:lnTo>
                  <a:lnTo>
                    <a:pt x="1031842" y="395643"/>
                  </a:lnTo>
                  <a:lnTo>
                    <a:pt x="1031955" y="396531"/>
                  </a:lnTo>
                  <a:lnTo>
                    <a:pt x="1032067" y="400974"/>
                  </a:lnTo>
                  <a:lnTo>
                    <a:pt x="1032180" y="399493"/>
                  </a:lnTo>
                  <a:lnTo>
                    <a:pt x="1032293" y="400085"/>
                  </a:lnTo>
                  <a:lnTo>
                    <a:pt x="1032406" y="402454"/>
                  </a:lnTo>
                  <a:lnTo>
                    <a:pt x="1032519" y="401862"/>
                  </a:lnTo>
                  <a:lnTo>
                    <a:pt x="1032631" y="398012"/>
                  </a:lnTo>
                  <a:lnTo>
                    <a:pt x="1032744" y="403935"/>
                  </a:lnTo>
                  <a:lnTo>
                    <a:pt x="1032857" y="407489"/>
                  </a:lnTo>
                  <a:lnTo>
                    <a:pt x="1032970" y="402454"/>
                  </a:lnTo>
                  <a:lnTo>
                    <a:pt x="1033083" y="404823"/>
                  </a:lnTo>
                  <a:lnTo>
                    <a:pt x="1033195" y="408969"/>
                  </a:lnTo>
                  <a:lnTo>
                    <a:pt x="1033308" y="408377"/>
                  </a:lnTo>
                  <a:lnTo>
                    <a:pt x="1033421" y="408081"/>
                  </a:lnTo>
                  <a:lnTo>
                    <a:pt x="1033534" y="411635"/>
                  </a:lnTo>
                  <a:lnTo>
                    <a:pt x="1033646" y="411042"/>
                  </a:lnTo>
                  <a:lnTo>
                    <a:pt x="1033759" y="410154"/>
                  </a:lnTo>
                  <a:lnTo>
                    <a:pt x="1033872" y="413708"/>
                  </a:lnTo>
                  <a:lnTo>
                    <a:pt x="1033985" y="414596"/>
                  </a:lnTo>
                  <a:lnTo>
                    <a:pt x="1034098" y="410450"/>
                  </a:lnTo>
                  <a:lnTo>
                    <a:pt x="1034210" y="411042"/>
                  </a:lnTo>
                  <a:lnTo>
                    <a:pt x="1034323" y="415484"/>
                  </a:lnTo>
                  <a:lnTo>
                    <a:pt x="1034436" y="413115"/>
                  </a:lnTo>
                  <a:lnTo>
                    <a:pt x="1034549" y="413411"/>
                  </a:lnTo>
                  <a:lnTo>
                    <a:pt x="1034661" y="415484"/>
                  </a:lnTo>
                  <a:lnTo>
                    <a:pt x="1034774" y="413411"/>
                  </a:lnTo>
                  <a:lnTo>
                    <a:pt x="1034887" y="414004"/>
                  </a:lnTo>
                  <a:lnTo>
                    <a:pt x="1035000" y="417854"/>
                  </a:lnTo>
                  <a:lnTo>
                    <a:pt x="1035113" y="416669"/>
                  </a:lnTo>
                  <a:lnTo>
                    <a:pt x="1035225" y="411042"/>
                  </a:lnTo>
                  <a:lnTo>
                    <a:pt x="1035338" y="413411"/>
                  </a:lnTo>
                  <a:lnTo>
                    <a:pt x="1035451" y="417854"/>
                  </a:lnTo>
                  <a:lnTo>
                    <a:pt x="1035564" y="415188"/>
                  </a:lnTo>
                  <a:lnTo>
                    <a:pt x="1035677" y="414892"/>
                  </a:lnTo>
                  <a:lnTo>
                    <a:pt x="1035789" y="416965"/>
                  </a:lnTo>
                  <a:lnTo>
                    <a:pt x="1035902" y="417261"/>
                  </a:lnTo>
                  <a:lnTo>
                    <a:pt x="1036015" y="416669"/>
                  </a:lnTo>
                  <a:lnTo>
                    <a:pt x="1036128" y="419630"/>
                  </a:lnTo>
                  <a:lnTo>
                    <a:pt x="1036240" y="416965"/>
                  </a:lnTo>
                  <a:lnTo>
                    <a:pt x="1036353" y="414892"/>
                  </a:lnTo>
                  <a:lnTo>
                    <a:pt x="1036466" y="418742"/>
                  </a:lnTo>
                  <a:lnTo>
                    <a:pt x="1036579" y="419927"/>
                  </a:lnTo>
                  <a:lnTo>
                    <a:pt x="1036692" y="414596"/>
                  </a:lnTo>
                  <a:lnTo>
                    <a:pt x="1036804" y="413708"/>
                  </a:lnTo>
                  <a:lnTo>
                    <a:pt x="1036917" y="416669"/>
                  </a:lnTo>
                  <a:lnTo>
                    <a:pt x="1037030" y="414892"/>
                  </a:lnTo>
                  <a:lnTo>
                    <a:pt x="1037143" y="411635"/>
                  </a:lnTo>
                  <a:lnTo>
                    <a:pt x="1037255" y="413708"/>
                  </a:lnTo>
                  <a:lnTo>
                    <a:pt x="1037368" y="414596"/>
                  </a:lnTo>
                  <a:lnTo>
                    <a:pt x="1037481" y="412227"/>
                  </a:lnTo>
                  <a:lnTo>
                    <a:pt x="1037594" y="414004"/>
                  </a:lnTo>
                  <a:lnTo>
                    <a:pt x="1037707" y="416965"/>
                  </a:lnTo>
                  <a:lnTo>
                    <a:pt x="1037819" y="413708"/>
                  </a:lnTo>
                  <a:lnTo>
                    <a:pt x="1037932" y="411338"/>
                  </a:lnTo>
                  <a:lnTo>
                    <a:pt x="1038045" y="414004"/>
                  </a:lnTo>
                  <a:lnTo>
                    <a:pt x="1038158" y="412819"/>
                  </a:lnTo>
                  <a:lnTo>
                    <a:pt x="1038270" y="408673"/>
                  </a:lnTo>
                  <a:lnTo>
                    <a:pt x="1038383" y="408969"/>
                  </a:lnTo>
                  <a:lnTo>
                    <a:pt x="1038496" y="409562"/>
                  </a:lnTo>
                  <a:lnTo>
                    <a:pt x="1038609" y="406304"/>
                  </a:lnTo>
                  <a:lnTo>
                    <a:pt x="1038722" y="405416"/>
                  </a:lnTo>
                  <a:lnTo>
                    <a:pt x="1038834" y="406008"/>
                  </a:lnTo>
                  <a:lnTo>
                    <a:pt x="1038947" y="402750"/>
                  </a:lnTo>
                  <a:lnTo>
                    <a:pt x="1039060" y="401862"/>
                  </a:lnTo>
                  <a:lnTo>
                    <a:pt x="1039173" y="403343"/>
                  </a:lnTo>
                  <a:lnTo>
                    <a:pt x="1039286" y="402750"/>
                  </a:lnTo>
                  <a:lnTo>
                    <a:pt x="1039398" y="401862"/>
                  </a:lnTo>
                  <a:lnTo>
                    <a:pt x="1039511" y="401862"/>
                  </a:lnTo>
                  <a:lnTo>
                    <a:pt x="1039624" y="400974"/>
                  </a:lnTo>
                  <a:lnTo>
                    <a:pt x="1039737" y="398012"/>
                  </a:lnTo>
                  <a:lnTo>
                    <a:pt x="1039849" y="398901"/>
                  </a:lnTo>
                  <a:lnTo>
                    <a:pt x="1039962" y="400677"/>
                  </a:lnTo>
                  <a:lnTo>
                    <a:pt x="1040075" y="395347"/>
                  </a:lnTo>
                  <a:lnTo>
                    <a:pt x="1040188" y="392385"/>
                  </a:lnTo>
                  <a:lnTo>
                    <a:pt x="1040301" y="395939"/>
                  </a:lnTo>
                  <a:lnTo>
                    <a:pt x="1040413" y="395051"/>
                  </a:lnTo>
                  <a:lnTo>
                    <a:pt x="1040526" y="389424"/>
                  </a:lnTo>
                  <a:lnTo>
                    <a:pt x="1040639" y="389128"/>
                  </a:lnTo>
                  <a:lnTo>
                    <a:pt x="1040752" y="390609"/>
                  </a:lnTo>
                  <a:lnTo>
                    <a:pt x="1040864" y="387055"/>
                  </a:lnTo>
                  <a:lnTo>
                    <a:pt x="1040977" y="385870"/>
                  </a:lnTo>
                  <a:lnTo>
                    <a:pt x="1041090" y="386463"/>
                  </a:lnTo>
                  <a:lnTo>
                    <a:pt x="1041203" y="383205"/>
                  </a:lnTo>
                  <a:lnTo>
                    <a:pt x="1041316" y="380540"/>
                  </a:lnTo>
                  <a:lnTo>
                    <a:pt x="1041428" y="384686"/>
                  </a:lnTo>
                  <a:lnTo>
                    <a:pt x="1041541" y="381724"/>
                  </a:lnTo>
                  <a:lnTo>
                    <a:pt x="1041654" y="376986"/>
                  </a:lnTo>
                  <a:lnTo>
                    <a:pt x="1041767" y="381428"/>
                  </a:lnTo>
                  <a:lnTo>
                    <a:pt x="1041880" y="381132"/>
                  </a:lnTo>
                  <a:lnTo>
                    <a:pt x="1041992" y="376098"/>
                  </a:lnTo>
                  <a:lnTo>
                    <a:pt x="1042105" y="376098"/>
                  </a:lnTo>
                  <a:lnTo>
                    <a:pt x="1042218" y="379651"/>
                  </a:lnTo>
                  <a:lnTo>
                    <a:pt x="1042331" y="374321"/>
                  </a:lnTo>
                  <a:lnTo>
                    <a:pt x="1042443" y="372248"/>
                  </a:lnTo>
                  <a:lnTo>
                    <a:pt x="1042556" y="376690"/>
                  </a:lnTo>
                  <a:lnTo>
                    <a:pt x="1042669" y="376394"/>
                  </a:lnTo>
                  <a:lnTo>
                    <a:pt x="1042782" y="371359"/>
                  </a:lnTo>
                  <a:lnTo>
                    <a:pt x="1042895" y="372840"/>
                  </a:lnTo>
                  <a:lnTo>
                    <a:pt x="1043007" y="374617"/>
                  </a:lnTo>
                  <a:lnTo>
                    <a:pt x="1043120" y="370175"/>
                  </a:lnTo>
                  <a:lnTo>
                    <a:pt x="1043233" y="369583"/>
                  </a:lnTo>
                  <a:lnTo>
                    <a:pt x="1043346" y="371359"/>
                  </a:lnTo>
                  <a:lnTo>
                    <a:pt x="1043458" y="366917"/>
                  </a:lnTo>
                  <a:lnTo>
                    <a:pt x="1043571" y="366621"/>
                  </a:lnTo>
                  <a:lnTo>
                    <a:pt x="1043684" y="369879"/>
                  </a:lnTo>
                  <a:lnTo>
                    <a:pt x="1043797" y="367806"/>
                  </a:lnTo>
                  <a:lnTo>
                    <a:pt x="1043910" y="364548"/>
                  </a:lnTo>
                  <a:lnTo>
                    <a:pt x="1044022" y="367510"/>
                  </a:lnTo>
                  <a:lnTo>
                    <a:pt x="1044135" y="369287"/>
                  </a:lnTo>
                  <a:lnTo>
                    <a:pt x="1044248" y="363956"/>
                  </a:lnTo>
                  <a:lnTo>
                    <a:pt x="1044361" y="365733"/>
                  </a:lnTo>
                  <a:lnTo>
                    <a:pt x="1044473" y="368694"/>
                  </a:lnTo>
                  <a:lnTo>
                    <a:pt x="1044586" y="366029"/>
                  </a:lnTo>
                  <a:lnTo>
                    <a:pt x="1044699" y="364844"/>
                  </a:lnTo>
                  <a:lnTo>
                    <a:pt x="1044812" y="369583"/>
                  </a:lnTo>
                  <a:lnTo>
                    <a:pt x="1044925" y="369287"/>
                  </a:lnTo>
                  <a:lnTo>
                    <a:pt x="1045037" y="366917"/>
                  </a:lnTo>
                  <a:lnTo>
                    <a:pt x="1045150" y="370471"/>
                  </a:lnTo>
                  <a:lnTo>
                    <a:pt x="1045263" y="371063"/>
                  </a:lnTo>
                  <a:lnTo>
                    <a:pt x="1045376" y="367806"/>
                  </a:lnTo>
                  <a:lnTo>
                    <a:pt x="1045489" y="369879"/>
                  </a:lnTo>
                  <a:lnTo>
                    <a:pt x="1045601" y="371063"/>
                  </a:lnTo>
                  <a:lnTo>
                    <a:pt x="1045714" y="366917"/>
                  </a:lnTo>
                  <a:lnTo>
                    <a:pt x="1045827" y="367214"/>
                  </a:lnTo>
                  <a:lnTo>
                    <a:pt x="1045940" y="370767"/>
                  </a:lnTo>
                  <a:lnTo>
                    <a:pt x="1046052" y="368694"/>
                  </a:lnTo>
                  <a:lnTo>
                    <a:pt x="1046165" y="366621"/>
                  </a:lnTo>
                  <a:lnTo>
                    <a:pt x="1046278" y="370175"/>
                  </a:lnTo>
                  <a:lnTo>
                    <a:pt x="1046391" y="373136"/>
                  </a:lnTo>
                  <a:lnTo>
                    <a:pt x="1046504" y="370471"/>
                  </a:lnTo>
                  <a:lnTo>
                    <a:pt x="1046616" y="370471"/>
                  </a:lnTo>
                  <a:lnTo>
                    <a:pt x="1046729" y="375209"/>
                  </a:lnTo>
                  <a:lnTo>
                    <a:pt x="1046842" y="372840"/>
                  </a:lnTo>
                  <a:lnTo>
                    <a:pt x="1046955" y="373136"/>
                  </a:lnTo>
                  <a:lnTo>
                    <a:pt x="1047067" y="376394"/>
                  </a:lnTo>
                  <a:lnTo>
                    <a:pt x="1047180" y="375802"/>
                  </a:lnTo>
                  <a:lnTo>
                    <a:pt x="1047293" y="375209"/>
                  </a:lnTo>
                  <a:lnTo>
                    <a:pt x="1047406" y="378763"/>
                  </a:lnTo>
                  <a:lnTo>
                    <a:pt x="1047519" y="380540"/>
                  </a:lnTo>
                  <a:lnTo>
                    <a:pt x="1047631" y="376394"/>
                  </a:lnTo>
                  <a:lnTo>
                    <a:pt x="1047744" y="379651"/>
                  </a:lnTo>
                  <a:lnTo>
                    <a:pt x="1047857" y="384390"/>
                  </a:lnTo>
                  <a:lnTo>
                    <a:pt x="1047970" y="382613"/>
                  </a:lnTo>
                  <a:lnTo>
                    <a:pt x="1048083" y="381724"/>
                  </a:lnTo>
                  <a:lnTo>
                    <a:pt x="1048195" y="385870"/>
                  </a:lnTo>
                  <a:lnTo>
                    <a:pt x="1048308" y="387943"/>
                  </a:lnTo>
                  <a:lnTo>
                    <a:pt x="1048421" y="387351"/>
                  </a:lnTo>
                  <a:lnTo>
                    <a:pt x="1048534" y="391201"/>
                  </a:lnTo>
                  <a:lnTo>
                    <a:pt x="1048646" y="392089"/>
                  </a:lnTo>
                  <a:lnTo>
                    <a:pt x="1048759" y="389128"/>
                  </a:lnTo>
                  <a:lnTo>
                    <a:pt x="1048872" y="390905"/>
                  </a:lnTo>
                  <a:lnTo>
                    <a:pt x="1048985" y="392089"/>
                  </a:lnTo>
                  <a:lnTo>
                    <a:pt x="1049098" y="390312"/>
                  </a:lnTo>
                  <a:lnTo>
                    <a:pt x="1049210" y="391201"/>
                  </a:lnTo>
                  <a:lnTo>
                    <a:pt x="1049323" y="394162"/>
                  </a:lnTo>
                  <a:lnTo>
                    <a:pt x="1049436" y="393570"/>
                  </a:lnTo>
                  <a:lnTo>
                    <a:pt x="1049549" y="392089"/>
                  </a:lnTo>
                  <a:lnTo>
                    <a:pt x="1049661" y="396235"/>
                  </a:lnTo>
                  <a:lnTo>
                    <a:pt x="1049774" y="398308"/>
                  </a:lnTo>
                  <a:lnTo>
                    <a:pt x="1049887" y="394755"/>
                  </a:lnTo>
                  <a:lnTo>
                    <a:pt x="1050000" y="396828"/>
                  </a:lnTo>
                  <a:lnTo>
                    <a:pt x="1050113" y="400677"/>
                  </a:lnTo>
                  <a:lnTo>
                    <a:pt x="1050225" y="399493"/>
                  </a:lnTo>
                  <a:lnTo>
                    <a:pt x="1050338" y="400677"/>
                  </a:lnTo>
                  <a:lnTo>
                    <a:pt x="1050451" y="404231"/>
                  </a:lnTo>
                  <a:lnTo>
                    <a:pt x="1050564" y="403343"/>
                  </a:lnTo>
                  <a:lnTo>
                    <a:pt x="1050677" y="400381"/>
                  </a:lnTo>
                  <a:lnTo>
                    <a:pt x="1050789" y="405712"/>
                  </a:lnTo>
                  <a:lnTo>
                    <a:pt x="1050902" y="409265"/>
                  </a:lnTo>
                  <a:lnTo>
                    <a:pt x="1051015" y="405712"/>
                  </a:lnTo>
                  <a:lnTo>
                    <a:pt x="1051128" y="407489"/>
                  </a:lnTo>
                  <a:lnTo>
                    <a:pt x="1051240" y="412523"/>
                  </a:lnTo>
                  <a:lnTo>
                    <a:pt x="1051353" y="412227"/>
                  </a:lnTo>
                  <a:lnTo>
                    <a:pt x="1051466" y="411042"/>
                  </a:lnTo>
                  <a:lnTo>
                    <a:pt x="1051579" y="414596"/>
                  </a:lnTo>
                  <a:lnTo>
                    <a:pt x="1051692" y="415188"/>
                  </a:lnTo>
                  <a:lnTo>
                    <a:pt x="1051804" y="412227"/>
                  </a:lnTo>
                  <a:lnTo>
                    <a:pt x="1051917" y="415781"/>
                  </a:lnTo>
                  <a:lnTo>
                    <a:pt x="1052030" y="414892"/>
                  </a:lnTo>
                  <a:lnTo>
                    <a:pt x="1052143" y="410450"/>
                  </a:lnTo>
                  <a:lnTo>
                    <a:pt x="1052255" y="411042"/>
                  </a:lnTo>
                  <a:lnTo>
                    <a:pt x="1052368" y="415781"/>
                  </a:lnTo>
                  <a:lnTo>
                    <a:pt x="1052481" y="413708"/>
                  </a:lnTo>
                  <a:lnTo>
                    <a:pt x="1052594" y="411931"/>
                  </a:lnTo>
                  <a:lnTo>
                    <a:pt x="1052707" y="414300"/>
                  </a:lnTo>
                  <a:lnTo>
                    <a:pt x="1052819" y="415781"/>
                  </a:lnTo>
                  <a:lnTo>
                    <a:pt x="1052932" y="412819"/>
                  </a:lnTo>
                  <a:lnTo>
                    <a:pt x="1053045" y="413411"/>
                  </a:lnTo>
                  <a:lnTo>
                    <a:pt x="1053158" y="416077"/>
                  </a:lnTo>
                  <a:lnTo>
                    <a:pt x="1053270" y="416373"/>
                  </a:lnTo>
                  <a:lnTo>
                    <a:pt x="1053383" y="416373"/>
                  </a:lnTo>
                  <a:lnTo>
                    <a:pt x="1053496" y="418742"/>
                  </a:lnTo>
                  <a:lnTo>
                    <a:pt x="1053609" y="416965"/>
                  </a:lnTo>
                  <a:lnTo>
                    <a:pt x="1053722" y="414596"/>
                  </a:lnTo>
                  <a:lnTo>
                    <a:pt x="1053834" y="417557"/>
                  </a:lnTo>
                  <a:lnTo>
                    <a:pt x="1053947" y="415781"/>
                  </a:lnTo>
                  <a:lnTo>
                    <a:pt x="1054060" y="412819"/>
                  </a:lnTo>
                  <a:lnTo>
                    <a:pt x="1054173" y="415781"/>
                  </a:lnTo>
                  <a:lnTo>
                    <a:pt x="1054286" y="417557"/>
                  </a:lnTo>
                  <a:lnTo>
                    <a:pt x="1054398" y="414892"/>
                  </a:lnTo>
                  <a:lnTo>
                    <a:pt x="1054511" y="415188"/>
                  </a:lnTo>
                  <a:lnTo>
                    <a:pt x="1054624" y="418742"/>
                  </a:lnTo>
                  <a:lnTo>
                    <a:pt x="1054737" y="415188"/>
                  </a:lnTo>
                  <a:lnTo>
                    <a:pt x="1054849" y="416669"/>
                  </a:lnTo>
                  <a:lnTo>
                    <a:pt x="1054962" y="419630"/>
                  </a:lnTo>
                  <a:lnTo>
                    <a:pt x="1055075" y="417261"/>
                  </a:lnTo>
                  <a:lnTo>
                    <a:pt x="1055188" y="413115"/>
                  </a:lnTo>
                  <a:lnTo>
                    <a:pt x="1055301" y="415188"/>
                  </a:lnTo>
                  <a:lnTo>
                    <a:pt x="1055413" y="416669"/>
                  </a:lnTo>
                  <a:lnTo>
                    <a:pt x="1055526" y="411338"/>
                  </a:lnTo>
                  <a:lnTo>
                    <a:pt x="1055639" y="410450"/>
                  </a:lnTo>
                  <a:lnTo>
                    <a:pt x="1055752" y="412227"/>
                  </a:lnTo>
                  <a:lnTo>
                    <a:pt x="1055864" y="408377"/>
                  </a:lnTo>
                  <a:lnTo>
                    <a:pt x="1055977" y="406304"/>
                  </a:lnTo>
                  <a:lnTo>
                    <a:pt x="1056090" y="411338"/>
                  </a:lnTo>
                  <a:lnTo>
                    <a:pt x="1056203" y="408673"/>
                  </a:lnTo>
                  <a:lnTo>
                    <a:pt x="1056316" y="406896"/>
                  </a:lnTo>
                  <a:lnTo>
                    <a:pt x="1056428" y="407489"/>
                  </a:lnTo>
                  <a:lnTo>
                    <a:pt x="1056541" y="410154"/>
                  </a:lnTo>
                  <a:lnTo>
                    <a:pt x="1056654" y="404527"/>
                  </a:lnTo>
                  <a:lnTo>
                    <a:pt x="1056767" y="403639"/>
                  </a:lnTo>
                  <a:lnTo>
                    <a:pt x="1056880" y="406304"/>
                  </a:lnTo>
                  <a:lnTo>
                    <a:pt x="1056992" y="401566"/>
                  </a:lnTo>
                  <a:lnTo>
                    <a:pt x="1057105" y="399493"/>
                  </a:lnTo>
                  <a:lnTo>
                    <a:pt x="1057218" y="401270"/>
                  </a:lnTo>
                  <a:lnTo>
                    <a:pt x="1057331" y="400974"/>
                  </a:lnTo>
                  <a:lnTo>
                    <a:pt x="1057443" y="393866"/>
                  </a:lnTo>
                  <a:lnTo>
                    <a:pt x="1057556" y="396235"/>
                  </a:lnTo>
                  <a:lnTo>
                    <a:pt x="1057669" y="398012"/>
                  </a:lnTo>
                  <a:lnTo>
                    <a:pt x="1057782" y="392682"/>
                  </a:lnTo>
                  <a:lnTo>
                    <a:pt x="1057895" y="393274"/>
                  </a:lnTo>
                  <a:lnTo>
                    <a:pt x="1058007" y="395643"/>
                  </a:lnTo>
                  <a:lnTo>
                    <a:pt x="1058120" y="393570"/>
                  </a:lnTo>
                  <a:lnTo>
                    <a:pt x="1058233" y="388536"/>
                  </a:lnTo>
                  <a:lnTo>
                    <a:pt x="1058346" y="392682"/>
                  </a:lnTo>
                  <a:lnTo>
                    <a:pt x="1058458" y="394162"/>
                  </a:lnTo>
                  <a:lnTo>
                    <a:pt x="1058571" y="390609"/>
                  </a:lnTo>
                  <a:lnTo>
                    <a:pt x="1058684" y="389128"/>
                  </a:lnTo>
                  <a:lnTo>
                    <a:pt x="1058797" y="388239"/>
                  </a:lnTo>
                  <a:lnTo>
                    <a:pt x="1058910" y="385574"/>
                  </a:lnTo>
                  <a:lnTo>
                    <a:pt x="1059022" y="383501"/>
                  </a:lnTo>
                  <a:lnTo>
                    <a:pt x="1059135" y="385870"/>
                  </a:lnTo>
                  <a:lnTo>
                    <a:pt x="1059248" y="379651"/>
                  </a:lnTo>
                  <a:lnTo>
                    <a:pt x="1059361" y="376394"/>
                  </a:lnTo>
                  <a:lnTo>
                    <a:pt x="1059474" y="379651"/>
                  </a:lnTo>
                  <a:lnTo>
                    <a:pt x="1059586" y="380540"/>
                  </a:lnTo>
                  <a:lnTo>
                    <a:pt x="1059699" y="377282"/>
                  </a:lnTo>
                  <a:lnTo>
                    <a:pt x="1059812" y="375802"/>
                  </a:lnTo>
                  <a:lnTo>
                    <a:pt x="1059925" y="374321"/>
                  </a:lnTo>
                  <a:lnTo>
                    <a:pt x="1060037" y="371952"/>
                  </a:lnTo>
                  <a:lnTo>
                    <a:pt x="1060150" y="373136"/>
                  </a:lnTo>
                  <a:lnTo>
                    <a:pt x="1060263" y="375209"/>
                  </a:lnTo>
                  <a:lnTo>
                    <a:pt x="1060376" y="368398"/>
                  </a:lnTo>
                  <a:lnTo>
                    <a:pt x="1060489" y="365437"/>
                  </a:lnTo>
                  <a:lnTo>
                    <a:pt x="1060601" y="369583"/>
                  </a:lnTo>
                  <a:lnTo>
                    <a:pt x="1060714" y="368694"/>
                  </a:lnTo>
                  <a:lnTo>
                    <a:pt x="1060827" y="365733"/>
                  </a:lnTo>
                  <a:lnTo>
                    <a:pt x="1060940" y="366621"/>
                  </a:lnTo>
                  <a:lnTo>
                    <a:pt x="1061052" y="368694"/>
                  </a:lnTo>
                  <a:lnTo>
                    <a:pt x="1061165" y="366325"/>
                  </a:lnTo>
                  <a:lnTo>
                    <a:pt x="1061278" y="367214"/>
                  </a:lnTo>
                  <a:lnTo>
                    <a:pt x="1061391" y="371656"/>
                  </a:lnTo>
                  <a:lnTo>
                    <a:pt x="1061504" y="367214"/>
                  </a:lnTo>
                  <a:lnTo>
                    <a:pt x="1061616" y="368102"/>
                  </a:lnTo>
                  <a:lnTo>
                    <a:pt x="1061729" y="374913"/>
                  </a:lnTo>
                  <a:lnTo>
                    <a:pt x="1061842" y="375505"/>
                  </a:lnTo>
                  <a:lnTo>
                    <a:pt x="1061955" y="372840"/>
                  </a:lnTo>
                  <a:lnTo>
                    <a:pt x="1062067" y="376394"/>
                  </a:lnTo>
                  <a:lnTo>
                    <a:pt x="1062180" y="378763"/>
                  </a:lnTo>
                  <a:lnTo>
                    <a:pt x="1062293" y="376098"/>
                  </a:lnTo>
                  <a:lnTo>
                    <a:pt x="1062406" y="377282"/>
                  </a:lnTo>
                  <a:lnTo>
                    <a:pt x="1062519" y="378467"/>
                  </a:lnTo>
                  <a:lnTo>
                    <a:pt x="1062631" y="374025"/>
                  </a:lnTo>
                  <a:lnTo>
                    <a:pt x="1062744" y="373136"/>
                  </a:lnTo>
                  <a:lnTo>
                    <a:pt x="1062857" y="377282"/>
                  </a:lnTo>
                  <a:lnTo>
                    <a:pt x="1062970" y="376690"/>
                  </a:lnTo>
                  <a:lnTo>
                    <a:pt x="1063083" y="369879"/>
                  </a:lnTo>
                  <a:lnTo>
                    <a:pt x="1063195" y="371656"/>
                  </a:lnTo>
                  <a:lnTo>
                    <a:pt x="1063308" y="374321"/>
                  </a:lnTo>
                  <a:lnTo>
                    <a:pt x="1063421" y="371656"/>
                  </a:lnTo>
                  <a:lnTo>
                    <a:pt x="1063534" y="369583"/>
                  </a:lnTo>
                  <a:lnTo>
                    <a:pt x="1063646" y="370767"/>
                  </a:lnTo>
                  <a:lnTo>
                    <a:pt x="1063759" y="368398"/>
                  </a:lnTo>
                  <a:lnTo>
                    <a:pt x="1063872" y="367214"/>
                  </a:lnTo>
                  <a:lnTo>
                    <a:pt x="1063985" y="370767"/>
                  </a:lnTo>
                  <a:lnTo>
                    <a:pt x="1064098" y="369287"/>
                  </a:lnTo>
                  <a:lnTo>
                    <a:pt x="1064210" y="366621"/>
                  </a:lnTo>
                  <a:lnTo>
                    <a:pt x="1064323" y="368694"/>
                  </a:lnTo>
                  <a:lnTo>
                    <a:pt x="1064436" y="372840"/>
                  </a:lnTo>
                  <a:lnTo>
                    <a:pt x="1064549" y="369879"/>
                  </a:lnTo>
                  <a:lnTo>
                    <a:pt x="1064661" y="369583"/>
                  </a:lnTo>
                  <a:lnTo>
                    <a:pt x="1064774" y="372840"/>
                  </a:lnTo>
                  <a:lnTo>
                    <a:pt x="1064887" y="372840"/>
                  </a:lnTo>
                  <a:lnTo>
                    <a:pt x="1065000" y="371656"/>
                  </a:lnTo>
                  <a:lnTo>
                    <a:pt x="1065113" y="374025"/>
                  </a:lnTo>
                  <a:lnTo>
                    <a:pt x="1065225" y="374913"/>
                  </a:lnTo>
                  <a:lnTo>
                    <a:pt x="1065338" y="371952"/>
                  </a:lnTo>
                  <a:lnTo>
                    <a:pt x="1065451" y="375505"/>
                  </a:lnTo>
                  <a:lnTo>
                    <a:pt x="1065564" y="379651"/>
                  </a:lnTo>
                  <a:lnTo>
                    <a:pt x="1065677" y="375209"/>
                  </a:lnTo>
                  <a:lnTo>
                    <a:pt x="1065789" y="376394"/>
                  </a:lnTo>
                  <a:lnTo>
                    <a:pt x="1065902" y="381428"/>
                  </a:lnTo>
                  <a:lnTo>
                    <a:pt x="1066015" y="378467"/>
                  </a:lnTo>
                  <a:lnTo>
                    <a:pt x="1066128" y="378171"/>
                  </a:lnTo>
                  <a:lnTo>
                    <a:pt x="1066240" y="381428"/>
                  </a:lnTo>
                  <a:lnTo>
                    <a:pt x="1066353" y="381724"/>
                  </a:lnTo>
                  <a:lnTo>
                    <a:pt x="1066466" y="380540"/>
                  </a:lnTo>
                  <a:lnTo>
                    <a:pt x="1066579" y="383501"/>
                  </a:lnTo>
                  <a:lnTo>
                    <a:pt x="1066692" y="385870"/>
                  </a:lnTo>
                  <a:lnTo>
                    <a:pt x="1066804" y="382909"/>
                  </a:lnTo>
                  <a:lnTo>
                    <a:pt x="1066917" y="383797"/>
                  </a:lnTo>
                  <a:lnTo>
                    <a:pt x="1067030" y="386759"/>
                  </a:lnTo>
                  <a:lnTo>
                    <a:pt x="1067143" y="385870"/>
                  </a:lnTo>
                  <a:lnTo>
                    <a:pt x="1067255" y="384982"/>
                  </a:lnTo>
                  <a:lnTo>
                    <a:pt x="1067368" y="388536"/>
                  </a:lnTo>
                  <a:lnTo>
                    <a:pt x="1067481" y="388239"/>
                  </a:lnTo>
                  <a:lnTo>
                    <a:pt x="1067594" y="384982"/>
                  </a:lnTo>
                  <a:lnTo>
                    <a:pt x="1067707" y="389720"/>
                  </a:lnTo>
                  <a:lnTo>
                    <a:pt x="1067819" y="390312"/>
                  </a:lnTo>
                  <a:lnTo>
                    <a:pt x="1067932" y="385870"/>
                  </a:lnTo>
                  <a:lnTo>
                    <a:pt x="1068045" y="385574"/>
                  </a:lnTo>
                  <a:lnTo>
                    <a:pt x="1068158" y="391497"/>
                  </a:lnTo>
                  <a:lnTo>
                    <a:pt x="1068270" y="389128"/>
                  </a:lnTo>
                  <a:lnTo>
                    <a:pt x="1068383" y="387351"/>
                  </a:lnTo>
                  <a:lnTo>
                    <a:pt x="1068496" y="392682"/>
                  </a:lnTo>
                  <a:lnTo>
                    <a:pt x="1068609" y="391793"/>
                  </a:lnTo>
                  <a:lnTo>
                    <a:pt x="1068722" y="390312"/>
                  </a:lnTo>
                  <a:lnTo>
                    <a:pt x="1068834" y="393274"/>
                  </a:lnTo>
                  <a:lnTo>
                    <a:pt x="1068947" y="397716"/>
                  </a:lnTo>
                  <a:lnTo>
                    <a:pt x="1069060" y="391793"/>
                  </a:lnTo>
                  <a:lnTo>
                    <a:pt x="1069173" y="393274"/>
                  </a:lnTo>
                  <a:lnTo>
                    <a:pt x="1069286" y="398012"/>
                  </a:lnTo>
                  <a:lnTo>
                    <a:pt x="1069398" y="395347"/>
                  </a:lnTo>
                  <a:lnTo>
                    <a:pt x="1069511" y="394755"/>
                  </a:lnTo>
                  <a:lnTo>
                    <a:pt x="1069624" y="397420"/>
                  </a:lnTo>
                  <a:lnTo>
                    <a:pt x="1069737" y="397124"/>
                  </a:lnTo>
                  <a:lnTo>
                    <a:pt x="1069849" y="390905"/>
                  </a:lnTo>
                  <a:lnTo>
                    <a:pt x="1069962" y="394458"/>
                  </a:lnTo>
                  <a:lnTo>
                    <a:pt x="1070075" y="396531"/>
                  </a:lnTo>
                  <a:lnTo>
                    <a:pt x="1070188" y="393274"/>
                  </a:lnTo>
                  <a:lnTo>
                    <a:pt x="1070301" y="392978"/>
                  </a:lnTo>
                  <a:lnTo>
                    <a:pt x="1070413" y="396531"/>
                  </a:lnTo>
                  <a:lnTo>
                    <a:pt x="1070526" y="395051"/>
                  </a:lnTo>
                  <a:lnTo>
                    <a:pt x="1070639" y="394162"/>
                  </a:lnTo>
                  <a:lnTo>
                    <a:pt x="1070752" y="397420"/>
                  </a:lnTo>
                  <a:lnTo>
                    <a:pt x="1070864" y="397124"/>
                  </a:lnTo>
                  <a:lnTo>
                    <a:pt x="1070977" y="394162"/>
                  </a:lnTo>
                  <a:lnTo>
                    <a:pt x="1071090" y="397124"/>
                  </a:lnTo>
                  <a:lnTo>
                    <a:pt x="1071203" y="399493"/>
                  </a:lnTo>
                  <a:lnTo>
                    <a:pt x="1071316" y="395643"/>
                  </a:lnTo>
                  <a:lnTo>
                    <a:pt x="1071428" y="396531"/>
                  </a:lnTo>
                  <a:lnTo>
                    <a:pt x="1071541" y="398901"/>
                  </a:lnTo>
                  <a:lnTo>
                    <a:pt x="1071654" y="397420"/>
                  </a:lnTo>
                  <a:lnTo>
                    <a:pt x="1071767" y="397124"/>
                  </a:lnTo>
                  <a:lnTo>
                    <a:pt x="1071880" y="400085"/>
                  </a:lnTo>
                  <a:lnTo>
                    <a:pt x="1071992" y="397420"/>
                  </a:lnTo>
                  <a:lnTo>
                    <a:pt x="1072105" y="394755"/>
                  </a:lnTo>
                  <a:lnTo>
                    <a:pt x="1072218" y="397420"/>
                  </a:lnTo>
                  <a:lnTo>
                    <a:pt x="1072331" y="400381"/>
                  </a:lnTo>
                  <a:lnTo>
                    <a:pt x="1072443" y="396531"/>
                  </a:lnTo>
                  <a:lnTo>
                    <a:pt x="1072556" y="396235"/>
                  </a:lnTo>
                  <a:lnTo>
                    <a:pt x="1072669" y="398604"/>
                  </a:lnTo>
                  <a:lnTo>
                    <a:pt x="1072782" y="396531"/>
                  </a:lnTo>
                  <a:lnTo>
                    <a:pt x="1072895" y="396235"/>
                  </a:lnTo>
                  <a:lnTo>
                    <a:pt x="1073007" y="398012"/>
                  </a:lnTo>
                  <a:lnTo>
                    <a:pt x="1073120" y="397124"/>
                  </a:lnTo>
                  <a:lnTo>
                    <a:pt x="1073233" y="394755"/>
                  </a:lnTo>
                  <a:lnTo>
                    <a:pt x="1073346" y="398308"/>
                  </a:lnTo>
                  <a:lnTo>
                    <a:pt x="1073458" y="399493"/>
                  </a:lnTo>
                  <a:lnTo>
                    <a:pt x="1073571" y="396531"/>
                  </a:lnTo>
                  <a:lnTo>
                    <a:pt x="1073684" y="396531"/>
                  </a:lnTo>
                  <a:lnTo>
                    <a:pt x="1073797" y="399493"/>
                  </a:lnTo>
                  <a:lnTo>
                    <a:pt x="1073910" y="398604"/>
                  </a:lnTo>
                  <a:lnTo>
                    <a:pt x="1074022" y="396828"/>
                  </a:lnTo>
                  <a:lnTo>
                    <a:pt x="1074135" y="398604"/>
                  </a:lnTo>
                  <a:lnTo>
                    <a:pt x="1074248" y="399493"/>
                  </a:lnTo>
                  <a:lnTo>
                    <a:pt x="1074361" y="396828"/>
                  </a:lnTo>
                  <a:lnTo>
                    <a:pt x="1074474" y="398604"/>
                  </a:lnTo>
                  <a:lnTo>
                    <a:pt x="1074586" y="401862"/>
                  </a:lnTo>
                  <a:lnTo>
                    <a:pt x="1074699" y="397716"/>
                  </a:lnTo>
                  <a:lnTo>
                    <a:pt x="1074812" y="397124"/>
                  </a:lnTo>
                  <a:lnTo>
                    <a:pt x="1074925" y="400677"/>
                  </a:lnTo>
                  <a:lnTo>
                    <a:pt x="1075037" y="397420"/>
                  </a:lnTo>
                  <a:lnTo>
                    <a:pt x="1075150" y="394458"/>
                  </a:lnTo>
                  <a:lnTo>
                    <a:pt x="1075263" y="399789"/>
                  </a:lnTo>
                  <a:lnTo>
                    <a:pt x="1075376" y="398012"/>
                  </a:lnTo>
                  <a:lnTo>
                    <a:pt x="1075489" y="394162"/>
                  </a:lnTo>
                  <a:lnTo>
                    <a:pt x="1075601" y="395939"/>
                  </a:lnTo>
                  <a:lnTo>
                    <a:pt x="1075714" y="398901"/>
                  </a:lnTo>
                  <a:lnTo>
                    <a:pt x="1075827" y="395347"/>
                  </a:lnTo>
                  <a:lnTo>
                    <a:pt x="1075940" y="393570"/>
                  </a:lnTo>
                  <a:lnTo>
                    <a:pt x="1076052" y="398604"/>
                  </a:lnTo>
                  <a:lnTo>
                    <a:pt x="1076165" y="394162"/>
                  </a:lnTo>
                  <a:lnTo>
                    <a:pt x="1076278" y="392385"/>
                  </a:lnTo>
                  <a:lnTo>
                    <a:pt x="1076391" y="396828"/>
                  </a:lnTo>
                  <a:lnTo>
                    <a:pt x="1076504" y="395051"/>
                  </a:lnTo>
                  <a:lnTo>
                    <a:pt x="1076616" y="390609"/>
                  </a:lnTo>
                  <a:lnTo>
                    <a:pt x="1076729" y="395347"/>
                  </a:lnTo>
                  <a:lnTo>
                    <a:pt x="1076842" y="398308"/>
                  </a:lnTo>
                  <a:lnTo>
                    <a:pt x="1076955" y="397716"/>
                  </a:lnTo>
                  <a:lnTo>
                    <a:pt x="1077067" y="398308"/>
                  </a:lnTo>
                  <a:lnTo>
                    <a:pt x="1077180" y="400677"/>
                  </a:lnTo>
                  <a:lnTo>
                    <a:pt x="1077293" y="398604"/>
                  </a:lnTo>
                  <a:lnTo>
                    <a:pt x="1077406" y="397716"/>
                  </a:lnTo>
                  <a:lnTo>
                    <a:pt x="1077519" y="399493"/>
                  </a:lnTo>
                  <a:lnTo>
                    <a:pt x="1077631" y="397420"/>
                  </a:lnTo>
                  <a:lnTo>
                    <a:pt x="1077744" y="392682"/>
                  </a:lnTo>
                  <a:lnTo>
                    <a:pt x="1077857" y="393274"/>
                  </a:lnTo>
                  <a:lnTo>
                    <a:pt x="1077970" y="396531"/>
                  </a:lnTo>
                  <a:lnTo>
                    <a:pt x="1078083" y="392978"/>
                  </a:lnTo>
                  <a:lnTo>
                    <a:pt x="1078195" y="390609"/>
                  </a:lnTo>
                  <a:lnTo>
                    <a:pt x="1078308" y="392682"/>
                  </a:lnTo>
                  <a:lnTo>
                    <a:pt x="1078421" y="392385"/>
                  </a:lnTo>
                  <a:lnTo>
                    <a:pt x="1078534" y="390312"/>
                  </a:lnTo>
                  <a:lnTo>
                    <a:pt x="1078646" y="392385"/>
                  </a:lnTo>
                  <a:lnTo>
                    <a:pt x="1078759" y="392682"/>
                  </a:lnTo>
                  <a:lnTo>
                    <a:pt x="1078872" y="390312"/>
                  </a:lnTo>
                  <a:lnTo>
                    <a:pt x="1078985" y="390905"/>
                  </a:lnTo>
                  <a:lnTo>
                    <a:pt x="1079098" y="392089"/>
                  </a:lnTo>
                  <a:lnTo>
                    <a:pt x="1079210" y="390905"/>
                  </a:lnTo>
                  <a:lnTo>
                    <a:pt x="1079323" y="390016"/>
                  </a:lnTo>
                  <a:lnTo>
                    <a:pt x="1079436" y="392089"/>
                  </a:lnTo>
                  <a:lnTo>
                    <a:pt x="1079549" y="391201"/>
                  </a:lnTo>
                  <a:lnTo>
                    <a:pt x="1079661" y="391201"/>
                  </a:lnTo>
                  <a:lnTo>
                    <a:pt x="1079774" y="393274"/>
                  </a:lnTo>
                  <a:lnTo>
                    <a:pt x="1079887" y="392385"/>
                  </a:lnTo>
                  <a:lnTo>
                    <a:pt x="1080000" y="390312"/>
                  </a:lnTo>
                  <a:lnTo>
                    <a:pt x="1080113" y="391201"/>
                  </a:lnTo>
                  <a:lnTo>
                    <a:pt x="1080225" y="395051"/>
                  </a:lnTo>
                  <a:lnTo>
                    <a:pt x="1080338" y="391497"/>
                  </a:lnTo>
                  <a:lnTo>
                    <a:pt x="1080451" y="390905"/>
                  </a:lnTo>
                  <a:lnTo>
                    <a:pt x="1080564" y="394162"/>
                  </a:lnTo>
                  <a:lnTo>
                    <a:pt x="1080677" y="392089"/>
                  </a:lnTo>
                  <a:lnTo>
                    <a:pt x="1080789" y="390609"/>
                  </a:lnTo>
                  <a:lnTo>
                    <a:pt x="1080902" y="391793"/>
                  </a:lnTo>
                  <a:lnTo>
                    <a:pt x="1081015" y="392385"/>
                  </a:lnTo>
                  <a:lnTo>
                    <a:pt x="1081128" y="389720"/>
                  </a:lnTo>
                  <a:lnTo>
                    <a:pt x="1081240" y="391201"/>
                  </a:lnTo>
                  <a:lnTo>
                    <a:pt x="1081353" y="392089"/>
                  </a:lnTo>
                  <a:lnTo>
                    <a:pt x="1081466" y="389720"/>
                  </a:lnTo>
                  <a:lnTo>
                    <a:pt x="1081579" y="390609"/>
                  </a:lnTo>
                  <a:lnTo>
                    <a:pt x="1081692" y="392385"/>
                  </a:lnTo>
                  <a:lnTo>
                    <a:pt x="1081804" y="390312"/>
                  </a:lnTo>
                  <a:lnTo>
                    <a:pt x="1081917" y="388536"/>
                  </a:lnTo>
                  <a:lnTo>
                    <a:pt x="1082030" y="391201"/>
                  </a:lnTo>
                  <a:lnTo>
                    <a:pt x="1082143" y="390312"/>
                  </a:lnTo>
                  <a:lnTo>
                    <a:pt x="1082255" y="387351"/>
                  </a:lnTo>
                  <a:lnTo>
                    <a:pt x="1082368" y="388832"/>
                  </a:lnTo>
                  <a:lnTo>
                    <a:pt x="1082481" y="390905"/>
                  </a:lnTo>
                  <a:lnTo>
                    <a:pt x="1082594" y="387943"/>
                  </a:lnTo>
                  <a:lnTo>
                    <a:pt x="1082707" y="387351"/>
                  </a:lnTo>
                  <a:lnTo>
                    <a:pt x="1082819" y="390016"/>
                  </a:lnTo>
                  <a:lnTo>
                    <a:pt x="1082932" y="388536"/>
                  </a:lnTo>
                  <a:lnTo>
                    <a:pt x="1083045" y="386463"/>
                  </a:lnTo>
                  <a:lnTo>
                    <a:pt x="1083158" y="388536"/>
                  </a:lnTo>
                  <a:lnTo>
                    <a:pt x="1083271" y="387647"/>
                  </a:lnTo>
                  <a:lnTo>
                    <a:pt x="1083383" y="384982"/>
                  </a:lnTo>
                  <a:lnTo>
                    <a:pt x="1083496" y="386759"/>
                  </a:lnTo>
                  <a:lnTo>
                    <a:pt x="1083609" y="388239"/>
                  </a:lnTo>
                  <a:lnTo>
                    <a:pt x="1083722" y="384094"/>
                  </a:lnTo>
                  <a:lnTo>
                    <a:pt x="1083834" y="383797"/>
                  </a:lnTo>
                  <a:lnTo>
                    <a:pt x="1083947" y="387943"/>
                  </a:lnTo>
                  <a:lnTo>
                    <a:pt x="1084060" y="384982"/>
                  </a:lnTo>
                  <a:lnTo>
                    <a:pt x="1084173" y="384094"/>
                  </a:lnTo>
                  <a:lnTo>
                    <a:pt x="1084286" y="385278"/>
                  </a:lnTo>
                  <a:lnTo>
                    <a:pt x="1084398" y="386167"/>
                  </a:lnTo>
                  <a:lnTo>
                    <a:pt x="1084511" y="382909"/>
                  </a:lnTo>
                  <a:lnTo>
                    <a:pt x="1084624" y="384982"/>
                  </a:lnTo>
                  <a:lnTo>
                    <a:pt x="1084737" y="385870"/>
                  </a:lnTo>
                  <a:lnTo>
                    <a:pt x="1084849" y="383205"/>
                  </a:lnTo>
                  <a:lnTo>
                    <a:pt x="1084962" y="382613"/>
                  </a:lnTo>
                  <a:lnTo>
                    <a:pt x="1085075" y="386167"/>
                  </a:lnTo>
                  <a:lnTo>
                    <a:pt x="1085188" y="384982"/>
                  </a:lnTo>
                  <a:lnTo>
                    <a:pt x="1085301" y="381132"/>
                  </a:lnTo>
                  <a:lnTo>
                    <a:pt x="1085413" y="383797"/>
                  </a:lnTo>
                  <a:lnTo>
                    <a:pt x="1085526" y="384686"/>
                  </a:lnTo>
                  <a:lnTo>
                    <a:pt x="1085639" y="381724"/>
                  </a:lnTo>
                  <a:lnTo>
                    <a:pt x="1085752" y="383797"/>
                  </a:lnTo>
                  <a:lnTo>
                    <a:pt x="1085864" y="387351"/>
                  </a:lnTo>
                  <a:lnTo>
                    <a:pt x="1085977" y="384982"/>
                  </a:lnTo>
                  <a:lnTo>
                    <a:pt x="1086090" y="384982"/>
                  </a:lnTo>
                  <a:lnTo>
                    <a:pt x="1086203" y="388239"/>
                  </a:lnTo>
                  <a:lnTo>
                    <a:pt x="1086316" y="389128"/>
                  </a:lnTo>
                  <a:lnTo>
                    <a:pt x="1086428" y="386463"/>
                  </a:lnTo>
                  <a:lnTo>
                    <a:pt x="1086541" y="388536"/>
                  </a:lnTo>
                  <a:lnTo>
                    <a:pt x="1086654" y="389128"/>
                  </a:lnTo>
                  <a:lnTo>
                    <a:pt x="1086767" y="387055"/>
                  </a:lnTo>
                  <a:lnTo>
                    <a:pt x="1086880" y="388239"/>
                  </a:lnTo>
                  <a:lnTo>
                    <a:pt x="1086992" y="391201"/>
                  </a:lnTo>
                  <a:lnTo>
                    <a:pt x="1087105" y="389128"/>
                  </a:lnTo>
                  <a:lnTo>
                    <a:pt x="1087218" y="387055"/>
                  </a:lnTo>
                  <a:lnTo>
                    <a:pt x="1087331" y="391201"/>
                  </a:lnTo>
                  <a:lnTo>
                    <a:pt x="1087443" y="391497"/>
                  </a:lnTo>
                  <a:lnTo>
                    <a:pt x="1087556" y="390609"/>
                  </a:lnTo>
                  <a:lnTo>
                    <a:pt x="1087669" y="391201"/>
                  </a:lnTo>
                  <a:lnTo>
                    <a:pt x="1087782" y="393274"/>
                  </a:lnTo>
                  <a:lnTo>
                    <a:pt x="1087895" y="391497"/>
                  </a:lnTo>
                  <a:lnTo>
                    <a:pt x="1088007" y="392089"/>
                  </a:lnTo>
                  <a:lnTo>
                    <a:pt x="1088120" y="394755"/>
                  </a:lnTo>
                  <a:lnTo>
                    <a:pt x="1088233" y="391497"/>
                  </a:lnTo>
                  <a:lnTo>
                    <a:pt x="1088346" y="391497"/>
                  </a:lnTo>
                  <a:lnTo>
                    <a:pt x="1088458" y="396235"/>
                  </a:lnTo>
                  <a:lnTo>
                    <a:pt x="1088571" y="396531"/>
                  </a:lnTo>
                  <a:lnTo>
                    <a:pt x="1088684" y="394162"/>
                  </a:lnTo>
                  <a:lnTo>
                    <a:pt x="1088797" y="396531"/>
                  </a:lnTo>
                  <a:lnTo>
                    <a:pt x="1088910" y="399789"/>
                  </a:lnTo>
                  <a:lnTo>
                    <a:pt x="1089022" y="397420"/>
                  </a:lnTo>
                  <a:lnTo>
                    <a:pt x="1089135" y="400085"/>
                  </a:lnTo>
                  <a:lnTo>
                    <a:pt x="1089248" y="402750"/>
                  </a:lnTo>
                  <a:lnTo>
                    <a:pt x="1089361" y="401862"/>
                  </a:lnTo>
                  <a:lnTo>
                    <a:pt x="1089474" y="401862"/>
                  </a:lnTo>
                  <a:lnTo>
                    <a:pt x="1089586" y="406008"/>
                  </a:lnTo>
                  <a:lnTo>
                    <a:pt x="1089699" y="405712"/>
                  </a:lnTo>
                  <a:lnTo>
                    <a:pt x="1089812" y="403047"/>
                  </a:lnTo>
                  <a:lnTo>
                    <a:pt x="1089925" y="406008"/>
                  </a:lnTo>
                  <a:lnTo>
                    <a:pt x="1090037" y="406304"/>
                  </a:lnTo>
                  <a:lnTo>
                    <a:pt x="1090150" y="403935"/>
                  </a:lnTo>
                  <a:lnTo>
                    <a:pt x="1090263" y="405416"/>
                  </a:lnTo>
                  <a:lnTo>
                    <a:pt x="1090376" y="409265"/>
                  </a:lnTo>
                  <a:lnTo>
                    <a:pt x="1090489" y="405712"/>
                  </a:lnTo>
                  <a:lnTo>
                    <a:pt x="1090601" y="405416"/>
                  </a:lnTo>
                  <a:lnTo>
                    <a:pt x="1090714" y="409858"/>
                  </a:lnTo>
                  <a:lnTo>
                    <a:pt x="1090827" y="408081"/>
                  </a:lnTo>
                  <a:lnTo>
                    <a:pt x="1090940" y="405712"/>
                  </a:lnTo>
                  <a:lnTo>
                    <a:pt x="1091052" y="407192"/>
                  </a:lnTo>
                  <a:lnTo>
                    <a:pt x="1091165" y="408377"/>
                  </a:lnTo>
                  <a:lnTo>
                    <a:pt x="1091278" y="405416"/>
                  </a:lnTo>
                  <a:lnTo>
                    <a:pt x="1091391" y="406896"/>
                  </a:lnTo>
                  <a:lnTo>
                    <a:pt x="1091504" y="409265"/>
                  </a:lnTo>
                  <a:lnTo>
                    <a:pt x="1091616" y="403343"/>
                  </a:lnTo>
                  <a:lnTo>
                    <a:pt x="1091729" y="405119"/>
                  </a:lnTo>
                  <a:lnTo>
                    <a:pt x="1091842" y="410450"/>
                  </a:lnTo>
                  <a:lnTo>
                    <a:pt x="1091955" y="398604"/>
                  </a:lnTo>
                  <a:lnTo>
                    <a:pt x="1092067" y="411338"/>
                  </a:lnTo>
                  <a:lnTo>
                    <a:pt x="1092180" y="417854"/>
                  </a:lnTo>
                  <a:lnTo>
                    <a:pt x="1092293" y="419927"/>
                  </a:lnTo>
                  <a:lnTo>
                    <a:pt x="1092406" y="414300"/>
                  </a:lnTo>
                  <a:lnTo>
                    <a:pt x="1092519" y="418446"/>
                  </a:lnTo>
                  <a:lnTo>
                    <a:pt x="1092631" y="422888"/>
                  </a:lnTo>
                  <a:lnTo>
                    <a:pt x="1092744" y="423184"/>
                  </a:lnTo>
                  <a:lnTo>
                    <a:pt x="1092857" y="419927"/>
                  </a:lnTo>
                  <a:lnTo>
                    <a:pt x="1092970" y="419630"/>
                  </a:lnTo>
                  <a:lnTo>
                    <a:pt x="1093083" y="416077"/>
                  </a:lnTo>
                  <a:lnTo>
                    <a:pt x="1093195" y="413411"/>
                  </a:lnTo>
                  <a:lnTo>
                    <a:pt x="1093308" y="417854"/>
                  </a:lnTo>
                  <a:lnTo>
                    <a:pt x="1093421" y="411338"/>
                  </a:lnTo>
                  <a:lnTo>
                    <a:pt x="1093534" y="404823"/>
                  </a:lnTo>
                  <a:lnTo>
                    <a:pt x="1093646" y="409265"/>
                  </a:lnTo>
                  <a:lnTo>
                    <a:pt x="1093759" y="411931"/>
                  </a:lnTo>
                  <a:lnTo>
                    <a:pt x="1093872" y="406600"/>
                  </a:lnTo>
                  <a:lnTo>
                    <a:pt x="1093985" y="403935"/>
                  </a:lnTo>
                  <a:lnTo>
                    <a:pt x="1094098" y="409265"/>
                  </a:lnTo>
                  <a:lnTo>
                    <a:pt x="1094210" y="408081"/>
                  </a:lnTo>
                  <a:lnTo>
                    <a:pt x="1094323" y="404823"/>
                  </a:lnTo>
                  <a:lnTo>
                    <a:pt x="1094436" y="409265"/>
                  </a:lnTo>
                  <a:lnTo>
                    <a:pt x="1094549" y="408377"/>
                  </a:lnTo>
                  <a:lnTo>
                    <a:pt x="1094661" y="402750"/>
                  </a:lnTo>
                  <a:lnTo>
                    <a:pt x="1094774" y="403935"/>
                  </a:lnTo>
                  <a:lnTo>
                    <a:pt x="1094887" y="407785"/>
                  </a:lnTo>
                  <a:lnTo>
                    <a:pt x="1095000" y="401862"/>
                  </a:lnTo>
                  <a:lnTo>
                    <a:pt x="1095113" y="398901"/>
                  </a:lnTo>
                  <a:lnTo>
                    <a:pt x="1095225" y="405712"/>
                  </a:lnTo>
                  <a:lnTo>
                    <a:pt x="1095338" y="400974"/>
                  </a:lnTo>
                  <a:lnTo>
                    <a:pt x="1095451" y="394162"/>
                  </a:lnTo>
                  <a:lnTo>
                    <a:pt x="1095564" y="394162"/>
                  </a:lnTo>
                  <a:lnTo>
                    <a:pt x="1095677" y="396235"/>
                  </a:lnTo>
                  <a:lnTo>
                    <a:pt x="1095789" y="390609"/>
                  </a:lnTo>
                  <a:lnTo>
                    <a:pt x="1095902" y="387647"/>
                  </a:lnTo>
                  <a:lnTo>
                    <a:pt x="1096015" y="389424"/>
                  </a:lnTo>
                  <a:lnTo>
                    <a:pt x="1096128" y="383501"/>
                  </a:lnTo>
                  <a:lnTo>
                    <a:pt x="1096240" y="380836"/>
                  </a:lnTo>
                  <a:lnTo>
                    <a:pt x="1096353" y="384390"/>
                  </a:lnTo>
                  <a:lnTo>
                    <a:pt x="1096466" y="382613"/>
                  </a:lnTo>
                  <a:lnTo>
                    <a:pt x="1096579" y="376394"/>
                  </a:lnTo>
                  <a:lnTo>
                    <a:pt x="1096692" y="379059"/>
                  </a:lnTo>
                  <a:lnTo>
                    <a:pt x="1096804" y="381724"/>
                  </a:lnTo>
                  <a:lnTo>
                    <a:pt x="1096917" y="377578"/>
                  </a:lnTo>
                  <a:lnTo>
                    <a:pt x="1097030" y="375802"/>
                  </a:lnTo>
                  <a:lnTo>
                    <a:pt x="1097143" y="377282"/>
                  </a:lnTo>
                  <a:lnTo>
                    <a:pt x="1097255" y="377282"/>
                  </a:lnTo>
                  <a:lnTo>
                    <a:pt x="1097368" y="373729"/>
                  </a:lnTo>
                  <a:lnTo>
                    <a:pt x="1097481" y="376098"/>
                  </a:lnTo>
                  <a:lnTo>
                    <a:pt x="1097594" y="376394"/>
                  </a:lnTo>
                  <a:lnTo>
                    <a:pt x="1097707" y="374617"/>
                  </a:lnTo>
                  <a:lnTo>
                    <a:pt x="1097819" y="375802"/>
                  </a:lnTo>
                  <a:lnTo>
                    <a:pt x="1097932" y="377282"/>
                  </a:lnTo>
                  <a:lnTo>
                    <a:pt x="1098045" y="373136"/>
                  </a:lnTo>
                  <a:lnTo>
                    <a:pt x="1098158" y="373729"/>
                  </a:lnTo>
                  <a:lnTo>
                    <a:pt x="1098271" y="376986"/>
                  </a:lnTo>
                  <a:lnTo>
                    <a:pt x="1098383" y="371359"/>
                  </a:lnTo>
                  <a:lnTo>
                    <a:pt x="1098496" y="368694"/>
                  </a:lnTo>
                  <a:lnTo>
                    <a:pt x="1098609" y="372840"/>
                  </a:lnTo>
                  <a:lnTo>
                    <a:pt x="1098722" y="373136"/>
                  </a:lnTo>
                  <a:lnTo>
                    <a:pt x="1098834" y="369287"/>
                  </a:lnTo>
                  <a:lnTo>
                    <a:pt x="1098947" y="371063"/>
                  </a:lnTo>
                  <a:lnTo>
                    <a:pt x="1099060" y="372248"/>
                  </a:lnTo>
                  <a:lnTo>
                    <a:pt x="1099173" y="371952"/>
                  </a:lnTo>
                  <a:lnTo>
                    <a:pt x="1099286" y="375209"/>
                  </a:lnTo>
                  <a:lnTo>
                    <a:pt x="1099398" y="376394"/>
                  </a:lnTo>
                  <a:lnTo>
                    <a:pt x="1099511" y="373136"/>
                  </a:lnTo>
                  <a:lnTo>
                    <a:pt x="1099624" y="373136"/>
                  </a:lnTo>
                  <a:lnTo>
                    <a:pt x="1099737" y="376394"/>
                  </a:lnTo>
                  <a:lnTo>
                    <a:pt x="1099849" y="373432"/>
                  </a:lnTo>
                  <a:lnTo>
                    <a:pt x="1099962" y="369879"/>
                  </a:lnTo>
                  <a:lnTo>
                    <a:pt x="1100075" y="371656"/>
                  </a:lnTo>
                  <a:lnTo>
                    <a:pt x="1100188" y="373136"/>
                  </a:lnTo>
                  <a:lnTo>
                    <a:pt x="1100301" y="369583"/>
                  </a:lnTo>
                  <a:lnTo>
                    <a:pt x="1100413" y="369287"/>
                  </a:lnTo>
                  <a:lnTo>
                    <a:pt x="1100526" y="371656"/>
                  </a:lnTo>
                  <a:lnTo>
                    <a:pt x="1100639" y="367510"/>
                  </a:lnTo>
                  <a:lnTo>
                    <a:pt x="1100752" y="366621"/>
                  </a:lnTo>
                  <a:lnTo>
                    <a:pt x="1100864" y="371063"/>
                  </a:lnTo>
                  <a:lnTo>
                    <a:pt x="1100977" y="369879"/>
                  </a:lnTo>
                  <a:lnTo>
                    <a:pt x="1101090" y="364548"/>
                  </a:lnTo>
                  <a:lnTo>
                    <a:pt x="1101203" y="367806"/>
                  </a:lnTo>
                  <a:lnTo>
                    <a:pt x="1101316" y="369583"/>
                  </a:lnTo>
                  <a:lnTo>
                    <a:pt x="1101428" y="368102"/>
                  </a:lnTo>
                  <a:lnTo>
                    <a:pt x="1101541" y="367510"/>
                  </a:lnTo>
                  <a:lnTo>
                    <a:pt x="1101654" y="371656"/>
                  </a:lnTo>
                  <a:lnTo>
                    <a:pt x="1101767" y="367806"/>
                  </a:lnTo>
                  <a:lnTo>
                    <a:pt x="1101880" y="368694"/>
                  </a:lnTo>
                  <a:lnTo>
                    <a:pt x="1101992" y="373729"/>
                  </a:lnTo>
                  <a:lnTo>
                    <a:pt x="1102105" y="371952"/>
                  </a:lnTo>
                  <a:lnTo>
                    <a:pt x="1102218" y="368398"/>
                  </a:lnTo>
                  <a:lnTo>
                    <a:pt x="1102331" y="372248"/>
                  </a:lnTo>
                  <a:lnTo>
                    <a:pt x="1102443" y="376394"/>
                  </a:lnTo>
                  <a:lnTo>
                    <a:pt x="1102556" y="374913"/>
                  </a:lnTo>
                  <a:lnTo>
                    <a:pt x="1102669" y="374617"/>
                  </a:lnTo>
                  <a:lnTo>
                    <a:pt x="1102782" y="378763"/>
                  </a:lnTo>
                  <a:lnTo>
                    <a:pt x="1102895" y="377578"/>
                  </a:lnTo>
                  <a:lnTo>
                    <a:pt x="1103007" y="378467"/>
                  </a:lnTo>
                  <a:lnTo>
                    <a:pt x="1103120" y="383205"/>
                  </a:lnTo>
                  <a:lnTo>
                    <a:pt x="1103233" y="383205"/>
                  </a:lnTo>
                  <a:lnTo>
                    <a:pt x="1103346" y="381428"/>
                  </a:lnTo>
                  <a:lnTo>
                    <a:pt x="1103458" y="386167"/>
                  </a:lnTo>
                  <a:lnTo>
                    <a:pt x="1103571" y="388239"/>
                  </a:lnTo>
                  <a:lnTo>
                    <a:pt x="1103684" y="385278"/>
                  </a:lnTo>
                  <a:lnTo>
                    <a:pt x="1103797" y="386759"/>
                  </a:lnTo>
                  <a:lnTo>
                    <a:pt x="1103910" y="390312"/>
                  </a:lnTo>
                  <a:lnTo>
                    <a:pt x="1104022" y="388239"/>
                  </a:lnTo>
                  <a:lnTo>
                    <a:pt x="1104135" y="387647"/>
                  </a:lnTo>
                  <a:lnTo>
                    <a:pt x="1104248" y="391201"/>
                  </a:lnTo>
                  <a:lnTo>
                    <a:pt x="1104361" y="391201"/>
                  </a:lnTo>
                  <a:lnTo>
                    <a:pt x="1104474" y="389128"/>
                  </a:lnTo>
                  <a:lnTo>
                    <a:pt x="1104586" y="392089"/>
                  </a:lnTo>
                  <a:lnTo>
                    <a:pt x="1104699" y="394458"/>
                  </a:lnTo>
                  <a:lnTo>
                    <a:pt x="1104812" y="391497"/>
                  </a:lnTo>
                  <a:lnTo>
                    <a:pt x="1104925" y="394458"/>
                  </a:lnTo>
                  <a:lnTo>
                    <a:pt x="1105037" y="397716"/>
                  </a:lnTo>
                  <a:lnTo>
                    <a:pt x="1105150" y="395347"/>
                  </a:lnTo>
                  <a:lnTo>
                    <a:pt x="1105263" y="395643"/>
                  </a:lnTo>
                  <a:lnTo>
                    <a:pt x="1105376" y="400677"/>
                  </a:lnTo>
                  <a:lnTo>
                    <a:pt x="1105489" y="400677"/>
                  </a:lnTo>
                  <a:lnTo>
                    <a:pt x="1105601" y="398604"/>
                  </a:lnTo>
                  <a:lnTo>
                    <a:pt x="1105714" y="402454"/>
                  </a:lnTo>
                  <a:lnTo>
                    <a:pt x="1105827" y="403935"/>
                  </a:lnTo>
                  <a:lnTo>
                    <a:pt x="1105940" y="402158"/>
                  </a:lnTo>
                  <a:lnTo>
                    <a:pt x="1106052" y="403639"/>
                  </a:lnTo>
                  <a:lnTo>
                    <a:pt x="1106165" y="406896"/>
                  </a:lnTo>
                  <a:lnTo>
                    <a:pt x="1106278" y="405119"/>
                  </a:lnTo>
                  <a:lnTo>
                    <a:pt x="1106391" y="404231"/>
                  </a:lnTo>
                  <a:lnTo>
                    <a:pt x="1106504" y="410154"/>
                  </a:lnTo>
                  <a:lnTo>
                    <a:pt x="1106616" y="408673"/>
                  </a:lnTo>
                  <a:lnTo>
                    <a:pt x="1106729" y="405416"/>
                  </a:lnTo>
                  <a:lnTo>
                    <a:pt x="1106842" y="408081"/>
                  </a:lnTo>
                  <a:lnTo>
                    <a:pt x="1106955" y="411931"/>
                  </a:lnTo>
                  <a:lnTo>
                    <a:pt x="1107068" y="408081"/>
                  </a:lnTo>
                  <a:lnTo>
                    <a:pt x="1107180" y="408673"/>
                  </a:lnTo>
                  <a:lnTo>
                    <a:pt x="1107293" y="411338"/>
                  </a:lnTo>
                  <a:lnTo>
                    <a:pt x="1107406" y="408377"/>
                  </a:lnTo>
                  <a:lnTo>
                    <a:pt x="1107519" y="408081"/>
                  </a:lnTo>
                  <a:lnTo>
                    <a:pt x="1107631" y="411042"/>
                  </a:lnTo>
                  <a:lnTo>
                    <a:pt x="1107744" y="409265"/>
                  </a:lnTo>
                  <a:lnTo>
                    <a:pt x="1107857" y="405712"/>
                  </a:lnTo>
                  <a:lnTo>
                    <a:pt x="1107970" y="407489"/>
                  </a:lnTo>
                  <a:lnTo>
                    <a:pt x="1108083" y="409265"/>
                  </a:lnTo>
                  <a:lnTo>
                    <a:pt x="1108195" y="403935"/>
                  </a:lnTo>
                  <a:lnTo>
                    <a:pt x="1108308" y="403935"/>
                  </a:lnTo>
                  <a:lnTo>
                    <a:pt x="1108421" y="406304"/>
                  </a:lnTo>
                  <a:lnTo>
                    <a:pt x="1108534" y="403343"/>
                  </a:lnTo>
                  <a:lnTo>
                    <a:pt x="1108646" y="404527"/>
                  </a:lnTo>
                  <a:lnTo>
                    <a:pt x="1108759" y="406008"/>
                  </a:lnTo>
                  <a:lnTo>
                    <a:pt x="1108872" y="406008"/>
                  </a:lnTo>
                  <a:lnTo>
                    <a:pt x="1108985" y="403639"/>
                  </a:lnTo>
                  <a:lnTo>
                    <a:pt x="1109098" y="406896"/>
                  </a:lnTo>
                  <a:lnTo>
                    <a:pt x="1109210" y="408377"/>
                  </a:lnTo>
                  <a:lnTo>
                    <a:pt x="1109323" y="405712"/>
                  </a:lnTo>
                  <a:lnTo>
                    <a:pt x="1109436" y="405119"/>
                  </a:lnTo>
                  <a:lnTo>
                    <a:pt x="1109549" y="407192"/>
                  </a:lnTo>
                  <a:lnTo>
                    <a:pt x="1109661" y="406008"/>
                  </a:lnTo>
                  <a:lnTo>
                    <a:pt x="1109774" y="403935"/>
                  </a:lnTo>
                  <a:lnTo>
                    <a:pt x="1109887" y="405416"/>
                  </a:lnTo>
                  <a:lnTo>
                    <a:pt x="1110000" y="402750"/>
                  </a:lnTo>
                  <a:lnTo>
                    <a:pt x="1110113" y="400974"/>
                  </a:lnTo>
                  <a:lnTo>
                    <a:pt x="1110225" y="403343"/>
                  </a:lnTo>
                  <a:lnTo>
                    <a:pt x="1110338" y="402750"/>
                  </a:lnTo>
                  <a:lnTo>
                    <a:pt x="1110451" y="399493"/>
                  </a:lnTo>
                  <a:lnTo>
                    <a:pt x="1110564" y="397420"/>
                  </a:lnTo>
                  <a:lnTo>
                    <a:pt x="1110677" y="399493"/>
                  </a:lnTo>
                  <a:lnTo>
                    <a:pt x="1110789" y="394755"/>
                  </a:lnTo>
                  <a:lnTo>
                    <a:pt x="1110902" y="394162"/>
                  </a:lnTo>
                  <a:lnTo>
                    <a:pt x="1111015" y="393570"/>
                  </a:lnTo>
                  <a:lnTo>
                    <a:pt x="1111128" y="392089"/>
                  </a:lnTo>
                  <a:lnTo>
                    <a:pt x="1111240" y="388239"/>
                  </a:lnTo>
                  <a:lnTo>
                    <a:pt x="1111353" y="390016"/>
                  </a:lnTo>
                  <a:lnTo>
                    <a:pt x="1111466" y="390609"/>
                  </a:lnTo>
                  <a:lnTo>
                    <a:pt x="1111579" y="387055"/>
                  </a:lnTo>
                  <a:lnTo>
                    <a:pt x="1111692" y="387055"/>
                  </a:lnTo>
                  <a:lnTo>
                    <a:pt x="1111804" y="388536"/>
                  </a:lnTo>
                  <a:lnTo>
                    <a:pt x="1111917" y="385278"/>
                  </a:lnTo>
                  <a:lnTo>
                    <a:pt x="1112030" y="385278"/>
                  </a:lnTo>
                  <a:lnTo>
                    <a:pt x="1112143" y="387055"/>
                  </a:lnTo>
                  <a:lnTo>
                    <a:pt x="1112255" y="384982"/>
                  </a:lnTo>
                  <a:lnTo>
                    <a:pt x="1112368" y="382317"/>
                  </a:lnTo>
                  <a:lnTo>
                    <a:pt x="1112481" y="383205"/>
                  </a:lnTo>
                  <a:lnTo>
                    <a:pt x="1112594" y="384686"/>
                  </a:lnTo>
                  <a:lnTo>
                    <a:pt x="1112707" y="380540"/>
                  </a:lnTo>
                  <a:lnTo>
                    <a:pt x="1112819" y="379355"/>
                  </a:lnTo>
                  <a:lnTo>
                    <a:pt x="1112932" y="381428"/>
                  </a:lnTo>
                  <a:lnTo>
                    <a:pt x="1113045" y="379059"/>
                  </a:lnTo>
                  <a:lnTo>
                    <a:pt x="1113158" y="377282"/>
                  </a:lnTo>
                  <a:lnTo>
                    <a:pt x="1113271" y="379059"/>
                  </a:lnTo>
                  <a:lnTo>
                    <a:pt x="1113383" y="377578"/>
                  </a:lnTo>
                  <a:lnTo>
                    <a:pt x="1113496" y="375209"/>
                  </a:lnTo>
                  <a:lnTo>
                    <a:pt x="1113609" y="374913"/>
                  </a:lnTo>
                  <a:lnTo>
                    <a:pt x="1113722" y="375209"/>
                  </a:lnTo>
                  <a:lnTo>
                    <a:pt x="1113834" y="371952"/>
                  </a:lnTo>
                  <a:lnTo>
                    <a:pt x="1113947" y="372544"/>
                  </a:lnTo>
                  <a:lnTo>
                    <a:pt x="1114060" y="374617"/>
                  </a:lnTo>
                  <a:lnTo>
                    <a:pt x="1114173" y="370767"/>
                  </a:lnTo>
                  <a:lnTo>
                    <a:pt x="1114286" y="369583"/>
                  </a:lnTo>
                  <a:lnTo>
                    <a:pt x="1114398" y="373432"/>
                  </a:lnTo>
                  <a:lnTo>
                    <a:pt x="1114511" y="373432"/>
                  </a:lnTo>
                  <a:lnTo>
                    <a:pt x="1114624" y="371656"/>
                  </a:lnTo>
                  <a:lnTo>
                    <a:pt x="1114737" y="373136"/>
                  </a:lnTo>
                  <a:lnTo>
                    <a:pt x="1114849" y="375802"/>
                  </a:lnTo>
                  <a:lnTo>
                    <a:pt x="1114962" y="373432"/>
                  </a:lnTo>
                  <a:lnTo>
                    <a:pt x="1115075" y="373729"/>
                  </a:lnTo>
                  <a:lnTo>
                    <a:pt x="1115188" y="376394"/>
                  </a:lnTo>
                  <a:lnTo>
                    <a:pt x="1115301" y="373136"/>
                  </a:lnTo>
                  <a:lnTo>
                    <a:pt x="1115413" y="370471"/>
                  </a:lnTo>
                  <a:lnTo>
                    <a:pt x="1115526" y="374617"/>
                  </a:lnTo>
                  <a:lnTo>
                    <a:pt x="1115639" y="375209"/>
                  </a:lnTo>
                  <a:lnTo>
                    <a:pt x="1115752" y="370767"/>
                  </a:lnTo>
                  <a:lnTo>
                    <a:pt x="1115864" y="371952"/>
                  </a:lnTo>
                  <a:lnTo>
                    <a:pt x="1115977" y="374321"/>
                  </a:lnTo>
                  <a:lnTo>
                    <a:pt x="1116090" y="370471"/>
                  </a:lnTo>
                  <a:lnTo>
                    <a:pt x="1116203" y="371359"/>
                  </a:lnTo>
                  <a:lnTo>
                    <a:pt x="1116316" y="375505"/>
                  </a:lnTo>
                  <a:lnTo>
                    <a:pt x="1116428" y="372544"/>
                  </a:lnTo>
                  <a:lnTo>
                    <a:pt x="1116541" y="368694"/>
                  </a:lnTo>
                  <a:lnTo>
                    <a:pt x="1116654" y="374913"/>
                  </a:lnTo>
                  <a:lnTo>
                    <a:pt x="1116767" y="375802"/>
                  </a:lnTo>
                  <a:lnTo>
                    <a:pt x="1116880" y="371952"/>
                  </a:lnTo>
                  <a:lnTo>
                    <a:pt x="1116992" y="375209"/>
                  </a:lnTo>
                  <a:lnTo>
                    <a:pt x="1117105" y="378763"/>
                  </a:lnTo>
                  <a:lnTo>
                    <a:pt x="1117218" y="376986"/>
                  </a:lnTo>
                  <a:lnTo>
                    <a:pt x="1117331" y="377282"/>
                  </a:lnTo>
                  <a:lnTo>
                    <a:pt x="1117443" y="381428"/>
                  </a:lnTo>
                  <a:lnTo>
                    <a:pt x="1117556" y="378171"/>
                  </a:lnTo>
                  <a:lnTo>
                    <a:pt x="1117669" y="377282"/>
                  </a:lnTo>
                  <a:lnTo>
                    <a:pt x="1117782" y="381724"/>
                  </a:lnTo>
                  <a:lnTo>
                    <a:pt x="1117895" y="383205"/>
                  </a:lnTo>
                  <a:lnTo>
                    <a:pt x="1118007" y="381132"/>
                  </a:lnTo>
                  <a:lnTo>
                    <a:pt x="1118120" y="383797"/>
                  </a:lnTo>
                  <a:lnTo>
                    <a:pt x="1118233" y="385870"/>
                  </a:lnTo>
                  <a:lnTo>
                    <a:pt x="1118346" y="383797"/>
                  </a:lnTo>
                  <a:lnTo>
                    <a:pt x="1118458" y="384390"/>
                  </a:lnTo>
                  <a:lnTo>
                    <a:pt x="1118571" y="388536"/>
                  </a:lnTo>
                  <a:lnTo>
                    <a:pt x="1118684" y="384982"/>
                  </a:lnTo>
                  <a:lnTo>
                    <a:pt x="1118797" y="384982"/>
                  </a:lnTo>
                  <a:lnTo>
                    <a:pt x="1118910" y="390016"/>
                  </a:lnTo>
                  <a:lnTo>
                    <a:pt x="1119022" y="389128"/>
                  </a:lnTo>
                  <a:lnTo>
                    <a:pt x="1119135" y="387055"/>
                  </a:lnTo>
                  <a:lnTo>
                    <a:pt x="1119248" y="390312"/>
                  </a:lnTo>
                  <a:lnTo>
                    <a:pt x="1119361" y="393274"/>
                  </a:lnTo>
                  <a:lnTo>
                    <a:pt x="1119474" y="390312"/>
                  </a:lnTo>
                  <a:lnTo>
                    <a:pt x="1119586" y="392385"/>
                  </a:lnTo>
                  <a:lnTo>
                    <a:pt x="1119699" y="395347"/>
                  </a:lnTo>
                  <a:lnTo>
                    <a:pt x="1119812" y="392682"/>
                  </a:lnTo>
                  <a:lnTo>
                    <a:pt x="1119925" y="393570"/>
                  </a:lnTo>
                  <a:lnTo>
                    <a:pt x="1120037" y="398012"/>
                  </a:lnTo>
                  <a:lnTo>
                    <a:pt x="1120150" y="398308"/>
                  </a:lnTo>
                  <a:lnTo>
                    <a:pt x="1120263" y="396828"/>
                  </a:lnTo>
                  <a:lnTo>
                    <a:pt x="1120376" y="399789"/>
                  </a:lnTo>
                  <a:lnTo>
                    <a:pt x="1120489" y="400677"/>
                  </a:lnTo>
                  <a:lnTo>
                    <a:pt x="1120601" y="399197"/>
                  </a:lnTo>
                  <a:lnTo>
                    <a:pt x="1120714" y="401862"/>
                  </a:lnTo>
                  <a:lnTo>
                    <a:pt x="1120827" y="404231"/>
                  </a:lnTo>
                  <a:lnTo>
                    <a:pt x="1120940" y="400677"/>
                  </a:lnTo>
                  <a:lnTo>
                    <a:pt x="1121052" y="400677"/>
                  </a:lnTo>
                  <a:lnTo>
                    <a:pt x="1121165" y="405119"/>
                  </a:lnTo>
                  <a:lnTo>
                    <a:pt x="1121278" y="405416"/>
                  </a:lnTo>
                  <a:lnTo>
                    <a:pt x="1121391" y="403639"/>
                  </a:lnTo>
                  <a:lnTo>
                    <a:pt x="1121504" y="406304"/>
                  </a:lnTo>
                  <a:lnTo>
                    <a:pt x="1121616" y="408081"/>
                  </a:lnTo>
                  <a:lnTo>
                    <a:pt x="1121729" y="405712"/>
                  </a:lnTo>
                  <a:lnTo>
                    <a:pt x="1121842" y="407785"/>
                  </a:lnTo>
                  <a:lnTo>
                    <a:pt x="1121955" y="411042"/>
                  </a:lnTo>
                  <a:lnTo>
                    <a:pt x="1122068" y="408377"/>
                  </a:lnTo>
                  <a:lnTo>
                    <a:pt x="1122180" y="406896"/>
                  </a:lnTo>
                  <a:lnTo>
                    <a:pt x="1122293" y="411635"/>
                  </a:lnTo>
                  <a:lnTo>
                    <a:pt x="1122406" y="409562"/>
                  </a:lnTo>
                  <a:lnTo>
                    <a:pt x="1122519" y="403935"/>
                  </a:lnTo>
                  <a:lnTo>
                    <a:pt x="1122631" y="407192"/>
                  </a:lnTo>
                  <a:lnTo>
                    <a:pt x="1122744" y="409858"/>
                  </a:lnTo>
                  <a:lnTo>
                    <a:pt x="1122857" y="406304"/>
                  </a:lnTo>
                  <a:lnTo>
                    <a:pt x="1122970" y="406600"/>
                  </a:lnTo>
                  <a:lnTo>
                    <a:pt x="1123083" y="411338"/>
                  </a:lnTo>
                  <a:lnTo>
                    <a:pt x="1123195" y="410450"/>
                  </a:lnTo>
                  <a:lnTo>
                    <a:pt x="1123308" y="407489"/>
                  </a:lnTo>
                  <a:lnTo>
                    <a:pt x="1123421" y="412523"/>
                  </a:lnTo>
                  <a:lnTo>
                    <a:pt x="1123534" y="412227"/>
                  </a:lnTo>
                  <a:lnTo>
                    <a:pt x="1123646" y="410450"/>
                  </a:lnTo>
                  <a:lnTo>
                    <a:pt x="1123759" y="411635"/>
                  </a:lnTo>
                  <a:lnTo>
                    <a:pt x="1123872" y="414596"/>
                  </a:lnTo>
                  <a:lnTo>
                    <a:pt x="1123985" y="413115"/>
                  </a:lnTo>
                  <a:lnTo>
                    <a:pt x="1124098" y="411338"/>
                  </a:lnTo>
                  <a:lnTo>
                    <a:pt x="1124210" y="414596"/>
                  </a:lnTo>
                  <a:lnTo>
                    <a:pt x="1124323" y="411338"/>
                  </a:lnTo>
                  <a:lnTo>
                    <a:pt x="1124436" y="409265"/>
                  </a:lnTo>
                  <a:lnTo>
                    <a:pt x="1124549" y="409858"/>
                  </a:lnTo>
                  <a:lnTo>
                    <a:pt x="1124661" y="409265"/>
                  </a:lnTo>
                  <a:lnTo>
                    <a:pt x="1124774" y="406600"/>
                  </a:lnTo>
                  <a:lnTo>
                    <a:pt x="1124887" y="407192"/>
                  </a:lnTo>
                  <a:lnTo>
                    <a:pt x="1125000" y="409265"/>
                  </a:lnTo>
                  <a:lnTo>
                    <a:pt x="1125113" y="407785"/>
                  </a:lnTo>
                  <a:lnTo>
                    <a:pt x="1125225" y="408969"/>
                  </a:lnTo>
                  <a:lnTo>
                    <a:pt x="1125338" y="411635"/>
                  </a:lnTo>
                  <a:lnTo>
                    <a:pt x="1125451" y="410746"/>
                  </a:lnTo>
                  <a:lnTo>
                    <a:pt x="1125564" y="407489"/>
                  </a:lnTo>
                  <a:lnTo>
                    <a:pt x="1125677" y="409858"/>
                  </a:lnTo>
                  <a:lnTo>
                    <a:pt x="1125789" y="411042"/>
                  </a:lnTo>
                  <a:lnTo>
                    <a:pt x="1125902" y="408081"/>
                  </a:lnTo>
                  <a:lnTo>
                    <a:pt x="1126015" y="406600"/>
                  </a:lnTo>
                  <a:lnTo>
                    <a:pt x="1126128" y="407785"/>
                  </a:lnTo>
                  <a:lnTo>
                    <a:pt x="1126240" y="406896"/>
                  </a:lnTo>
                  <a:lnTo>
                    <a:pt x="1126353" y="406008"/>
                  </a:lnTo>
                  <a:lnTo>
                    <a:pt x="1126466" y="406600"/>
                  </a:lnTo>
                  <a:lnTo>
                    <a:pt x="1126579" y="400974"/>
                  </a:lnTo>
                  <a:lnTo>
                    <a:pt x="1126692" y="399789"/>
                  </a:lnTo>
                  <a:lnTo>
                    <a:pt x="1126804" y="400085"/>
                  </a:lnTo>
                  <a:lnTo>
                    <a:pt x="1126917" y="399789"/>
                  </a:lnTo>
                  <a:lnTo>
                    <a:pt x="1127030" y="394162"/>
                  </a:lnTo>
                  <a:lnTo>
                    <a:pt x="1127143" y="395051"/>
                  </a:lnTo>
                  <a:lnTo>
                    <a:pt x="1127255" y="395643"/>
                  </a:lnTo>
                  <a:lnTo>
                    <a:pt x="1127368" y="391793"/>
                  </a:lnTo>
                  <a:lnTo>
                    <a:pt x="1127481" y="391497"/>
                  </a:lnTo>
                  <a:lnTo>
                    <a:pt x="1127594" y="392089"/>
                  </a:lnTo>
                  <a:lnTo>
                    <a:pt x="1127707" y="390312"/>
                  </a:lnTo>
                  <a:lnTo>
                    <a:pt x="1127819" y="387351"/>
                  </a:lnTo>
                  <a:lnTo>
                    <a:pt x="1127932" y="390609"/>
                  </a:lnTo>
                  <a:lnTo>
                    <a:pt x="1128045" y="388239"/>
                  </a:lnTo>
                  <a:lnTo>
                    <a:pt x="1128158" y="385574"/>
                  </a:lnTo>
                  <a:lnTo>
                    <a:pt x="1128271" y="387055"/>
                  </a:lnTo>
                  <a:lnTo>
                    <a:pt x="1128383" y="388239"/>
                  </a:lnTo>
                  <a:lnTo>
                    <a:pt x="1128496" y="384686"/>
                  </a:lnTo>
                  <a:lnTo>
                    <a:pt x="1128609" y="383501"/>
                  </a:lnTo>
                  <a:lnTo>
                    <a:pt x="1128722" y="387943"/>
                  </a:lnTo>
                  <a:lnTo>
                    <a:pt x="1128834" y="384686"/>
                  </a:lnTo>
                  <a:lnTo>
                    <a:pt x="1128947" y="381724"/>
                  </a:lnTo>
                  <a:lnTo>
                    <a:pt x="1129060" y="384982"/>
                  </a:lnTo>
                  <a:lnTo>
                    <a:pt x="1129173" y="384094"/>
                  </a:lnTo>
                  <a:lnTo>
                    <a:pt x="1129286" y="381132"/>
                  </a:lnTo>
                  <a:lnTo>
                    <a:pt x="1129398" y="381724"/>
                  </a:lnTo>
                  <a:lnTo>
                    <a:pt x="1129511" y="383797"/>
                  </a:lnTo>
                  <a:lnTo>
                    <a:pt x="1129624" y="379355"/>
                  </a:lnTo>
                  <a:lnTo>
                    <a:pt x="1129737" y="379948"/>
                  </a:lnTo>
                  <a:lnTo>
                    <a:pt x="1129849" y="381428"/>
                  </a:lnTo>
                  <a:lnTo>
                    <a:pt x="1129962" y="379651"/>
                  </a:lnTo>
                  <a:lnTo>
                    <a:pt x="1130075" y="376394"/>
                  </a:lnTo>
                  <a:lnTo>
                    <a:pt x="1130188" y="377578"/>
                  </a:lnTo>
                  <a:lnTo>
                    <a:pt x="1130301" y="377282"/>
                  </a:lnTo>
                  <a:lnTo>
                    <a:pt x="1130413" y="373136"/>
                  </a:lnTo>
                  <a:lnTo>
                    <a:pt x="1130526" y="375209"/>
                  </a:lnTo>
                  <a:lnTo>
                    <a:pt x="1130639" y="376394"/>
                  </a:lnTo>
                  <a:lnTo>
                    <a:pt x="1130752" y="371656"/>
                  </a:lnTo>
                  <a:lnTo>
                    <a:pt x="1130865" y="371952"/>
                  </a:lnTo>
                  <a:lnTo>
                    <a:pt x="1130977" y="375505"/>
                  </a:lnTo>
                  <a:lnTo>
                    <a:pt x="1131090" y="371952"/>
                  </a:lnTo>
                  <a:lnTo>
                    <a:pt x="1131203" y="370471"/>
                  </a:lnTo>
                  <a:lnTo>
                    <a:pt x="1131316" y="373136"/>
                  </a:lnTo>
                  <a:lnTo>
                    <a:pt x="1131428" y="374025"/>
                  </a:lnTo>
                  <a:lnTo>
                    <a:pt x="1131541" y="371063"/>
                  </a:lnTo>
                  <a:lnTo>
                    <a:pt x="1131654" y="371359"/>
                  </a:lnTo>
                  <a:lnTo>
                    <a:pt x="1131767" y="374321"/>
                  </a:lnTo>
                  <a:lnTo>
                    <a:pt x="1131880" y="371952"/>
                  </a:lnTo>
                  <a:lnTo>
                    <a:pt x="1131992" y="373729"/>
                  </a:lnTo>
                  <a:lnTo>
                    <a:pt x="1132105" y="374913"/>
                  </a:lnTo>
                  <a:lnTo>
                    <a:pt x="1132218" y="372840"/>
                  </a:lnTo>
                  <a:lnTo>
                    <a:pt x="1132331" y="373136"/>
                  </a:lnTo>
                  <a:lnTo>
                    <a:pt x="1132443" y="376986"/>
                  </a:lnTo>
                  <a:lnTo>
                    <a:pt x="1132556" y="376394"/>
                  </a:lnTo>
                  <a:lnTo>
                    <a:pt x="1132669" y="371952"/>
                  </a:lnTo>
                  <a:lnTo>
                    <a:pt x="1132782" y="375802"/>
                  </a:lnTo>
                  <a:lnTo>
                    <a:pt x="1132895" y="376986"/>
                  </a:lnTo>
                  <a:lnTo>
                    <a:pt x="1133007" y="374321"/>
                  </a:lnTo>
                  <a:lnTo>
                    <a:pt x="1133120" y="373432"/>
                  </a:lnTo>
                  <a:lnTo>
                    <a:pt x="1133233" y="376690"/>
                  </a:lnTo>
                  <a:lnTo>
                    <a:pt x="1133346" y="374025"/>
                  </a:lnTo>
                  <a:lnTo>
                    <a:pt x="1133458" y="372840"/>
                  </a:lnTo>
                  <a:lnTo>
                    <a:pt x="1133571" y="376394"/>
                  </a:lnTo>
                  <a:lnTo>
                    <a:pt x="1133684" y="375505"/>
                  </a:lnTo>
                  <a:lnTo>
                    <a:pt x="1133797" y="372544"/>
                  </a:lnTo>
                  <a:lnTo>
                    <a:pt x="1133910" y="374913"/>
                  </a:lnTo>
                  <a:lnTo>
                    <a:pt x="1134022" y="377875"/>
                  </a:lnTo>
                  <a:lnTo>
                    <a:pt x="1134135" y="374321"/>
                  </a:lnTo>
                  <a:lnTo>
                    <a:pt x="1134248" y="376394"/>
                  </a:lnTo>
                  <a:lnTo>
                    <a:pt x="1134361" y="378467"/>
                  </a:lnTo>
                  <a:lnTo>
                    <a:pt x="1134474" y="377578"/>
                  </a:lnTo>
                  <a:lnTo>
                    <a:pt x="1134586" y="376986"/>
                  </a:lnTo>
                  <a:lnTo>
                    <a:pt x="1134699" y="380836"/>
                  </a:lnTo>
                  <a:lnTo>
                    <a:pt x="1134812" y="382317"/>
                  </a:lnTo>
                  <a:lnTo>
                    <a:pt x="1134925" y="379651"/>
                  </a:lnTo>
                  <a:lnTo>
                    <a:pt x="1135037" y="382021"/>
                  </a:lnTo>
                  <a:lnTo>
                    <a:pt x="1135150" y="385870"/>
                  </a:lnTo>
                  <a:lnTo>
                    <a:pt x="1135263" y="383205"/>
                  </a:lnTo>
                  <a:lnTo>
                    <a:pt x="1135376" y="382317"/>
                  </a:lnTo>
                  <a:lnTo>
                    <a:pt x="1135489" y="386167"/>
                  </a:lnTo>
                  <a:lnTo>
                    <a:pt x="1135601" y="385870"/>
                  </a:lnTo>
                  <a:lnTo>
                    <a:pt x="1135714" y="384982"/>
                  </a:lnTo>
                  <a:lnTo>
                    <a:pt x="1135827" y="387351"/>
                  </a:lnTo>
                  <a:lnTo>
                    <a:pt x="1135940" y="389720"/>
                  </a:lnTo>
                  <a:lnTo>
                    <a:pt x="1136052" y="385870"/>
                  </a:lnTo>
                  <a:lnTo>
                    <a:pt x="1136165" y="387647"/>
                  </a:lnTo>
                  <a:lnTo>
                    <a:pt x="1136278" y="391201"/>
                  </a:lnTo>
                  <a:lnTo>
                    <a:pt x="1136391" y="388536"/>
                  </a:lnTo>
                  <a:lnTo>
                    <a:pt x="1136504" y="388239"/>
                  </a:lnTo>
                  <a:lnTo>
                    <a:pt x="1136616" y="390312"/>
                  </a:lnTo>
                  <a:lnTo>
                    <a:pt x="1136729" y="392089"/>
                  </a:lnTo>
                  <a:lnTo>
                    <a:pt x="1136842" y="390312"/>
                  </a:lnTo>
                  <a:lnTo>
                    <a:pt x="1136955" y="392385"/>
                  </a:lnTo>
                  <a:lnTo>
                    <a:pt x="1137068" y="393570"/>
                  </a:lnTo>
                  <a:lnTo>
                    <a:pt x="1137180" y="392385"/>
                  </a:lnTo>
                  <a:lnTo>
                    <a:pt x="1137293" y="395347"/>
                  </a:lnTo>
                  <a:lnTo>
                    <a:pt x="1137406" y="397716"/>
                  </a:lnTo>
                  <a:lnTo>
                    <a:pt x="1137519" y="395347"/>
                  </a:lnTo>
                  <a:lnTo>
                    <a:pt x="1137631" y="394162"/>
                  </a:lnTo>
                  <a:lnTo>
                    <a:pt x="1137744" y="398012"/>
                  </a:lnTo>
                  <a:lnTo>
                    <a:pt x="1137857" y="397420"/>
                  </a:lnTo>
                  <a:lnTo>
                    <a:pt x="1137970" y="395347"/>
                  </a:lnTo>
                  <a:lnTo>
                    <a:pt x="1138083" y="398604"/>
                  </a:lnTo>
                  <a:lnTo>
                    <a:pt x="1138195" y="397420"/>
                  </a:lnTo>
                  <a:lnTo>
                    <a:pt x="1138308" y="394458"/>
                  </a:lnTo>
                  <a:lnTo>
                    <a:pt x="1138421" y="397420"/>
                  </a:lnTo>
                  <a:lnTo>
                    <a:pt x="1138534" y="399789"/>
                  </a:lnTo>
                  <a:lnTo>
                    <a:pt x="1138646" y="395939"/>
                  </a:lnTo>
                  <a:lnTo>
                    <a:pt x="1138759" y="396531"/>
                  </a:lnTo>
                  <a:lnTo>
                    <a:pt x="1138872" y="402454"/>
                  </a:lnTo>
                  <a:lnTo>
                    <a:pt x="1138985" y="400677"/>
                  </a:lnTo>
                  <a:lnTo>
                    <a:pt x="1139098" y="398012"/>
                  </a:lnTo>
                  <a:lnTo>
                    <a:pt x="1139210" y="401270"/>
                  </a:lnTo>
                  <a:lnTo>
                    <a:pt x="1139323" y="402750"/>
                  </a:lnTo>
                  <a:lnTo>
                    <a:pt x="1139436" y="400381"/>
                  </a:lnTo>
                  <a:lnTo>
                    <a:pt x="1139549" y="401862"/>
                  </a:lnTo>
                  <a:lnTo>
                    <a:pt x="1139661" y="403935"/>
                  </a:lnTo>
                  <a:lnTo>
                    <a:pt x="1139774" y="399789"/>
                  </a:lnTo>
                  <a:lnTo>
                    <a:pt x="1139887" y="400677"/>
                  </a:lnTo>
                  <a:lnTo>
                    <a:pt x="1140000" y="406008"/>
                  </a:lnTo>
                  <a:lnTo>
                    <a:pt x="1140113" y="403047"/>
                  </a:lnTo>
                  <a:lnTo>
                    <a:pt x="1140225" y="399789"/>
                  </a:lnTo>
                  <a:lnTo>
                    <a:pt x="1140338" y="403639"/>
                  </a:lnTo>
                  <a:lnTo>
                    <a:pt x="1140451" y="405119"/>
                  </a:lnTo>
                  <a:lnTo>
                    <a:pt x="1140564" y="402158"/>
                  </a:lnTo>
                  <a:lnTo>
                    <a:pt x="1140677" y="403343"/>
                  </a:lnTo>
                  <a:lnTo>
                    <a:pt x="1140789" y="407192"/>
                  </a:lnTo>
                  <a:lnTo>
                    <a:pt x="1140902" y="402454"/>
                  </a:lnTo>
                  <a:lnTo>
                    <a:pt x="1141015" y="400974"/>
                  </a:lnTo>
                  <a:lnTo>
                    <a:pt x="1141128" y="406304"/>
                  </a:lnTo>
                  <a:lnTo>
                    <a:pt x="1141240" y="406008"/>
                  </a:lnTo>
                  <a:lnTo>
                    <a:pt x="1141353" y="402750"/>
                  </a:lnTo>
                  <a:lnTo>
                    <a:pt x="1141466" y="403935"/>
                  </a:lnTo>
                  <a:lnTo>
                    <a:pt x="1141579" y="404527"/>
                  </a:lnTo>
                  <a:lnTo>
                    <a:pt x="1141692" y="402158"/>
                  </a:lnTo>
                  <a:lnTo>
                    <a:pt x="1141804" y="405416"/>
                  </a:lnTo>
                  <a:lnTo>
                    <a:pt x="1141917" y="408081"/>
                  </a:lnTo>
                  <a:lnTo>
                    <a:pt x="1142030" y="402750"/>
                  </a:lnTo>
                  <a:lnTo>
                    <a:pt x="1142143" y="403935"/>
                  </a:lnTo>
                  <a:lnTo>
                    <a:pt x="1142255" y="409858"/>
                  </a:lnTo>
                  <a:lnTo>
                    <a:pt x="1142368" y="409858"/>
                  </a:lnTo>
                  <a:lnTo>
                    <a:pt x="1142481" y="406008"/>
                  </a:lnTo>
                  <a:lnTo>
                    <a:pt x="1142594" y="407785"/>
                  </a:lnTo>
                  <a:lnTo>
                    <a:pt x="1142707" y="409265"/>
                  </a:lnTo>
                  <a:lnTo>
                    <a:pt x="1142819" y="406304"/>
                  </a:lnTo>
                  <a:lnTo>
                    <a:pt x="1142932" y="407785"/>
                  </a:lnTo>
                  <a:lnTo>
                    <a:pt x="1143045" y="409562"/>
                  </a:lnTo>
                  <a:lnTo>
                    <a:pt x="1143158" y="403935"/>
                  </a:lnTo>
                  <a:lnTo>
                    <a:pt x="1143271" y="406600"/>
                  </a:lnTo>
                  <a:lnTo>
                    <a:pt x="1143383" y="412227"/>
                  </a:lnTo>
                  <a:lnTo>
                    <a:pt x="1143496" y="411042"/>
                  </a:lnTo>
                  <a:lnTo>
                    <a:pt x="1143609" y="408377"/>
                  </a:lnTo>
                  <a:lnTo>
                    <a:pt x="1143722" y="412523"/>
                  </a:lnTo>
                  <a:lnTo>
                    <a:pt x="1143834" y="413411"/>
                  </a:lnTo>
                  <a:lnTo>
                    <a:pt x="1143947" y="411635"/>
                  </a:lnTo>
                  <a:lnTo>
                    <a:pt x="1144060" y="413411"/>
                  </a:lnTo>
                  <a:lnTo>
                    <a:pt x="1144173" y="413708"/>
                  </a:lnTo>
                  <a:lnTo>
                    <a:pt x="1144286" y="410746"/>
                  </a:lnTo>
                  <a:lnTo>
                    <a:pt x="1144398" y="410450"/>
                  </a:lnTo>
                  <a:lnTo>
                    <a:pt x="1144511" y="414892"/>
                  </a:lnTo>
                  <a:lnTo>
                    <a:pt x="1144624" y="411042"/>
                  </a:lnTo>
                  <a:lnTo>
                    <a:pt x="1144737" y="408081"/>
                  </a:lnTo>
                  <a:lnTo>
                    <a:pt x="1144849" y="411338"/>
                  </a:lnTo>
                  <a:lnTo>
                    <a:pt x="1144962" y="410746"/>
                  </a:lnTo>
                  <a:lnTo>
                    <a:pt x="1145075" y="408969"/>
                  </a:lnTo>
                  <a:lnTo>
                    <a:pt x="1145188" y="408969"/>
                  </a:lnTo>
                  <a:lnTo>
                    <a:pt x="1145301" y="411338"/>
                  </a:lnTo>
                  <a:lnTo>
                    <a:pt x="1145413" y="410154"/>
                  </a:lnTo>
                  <a:lnTo>
                    <a:pt x="1145526" y="410450"/>
                  </a:lnTo>
                  <a:lnTo>
                    <a:pt x="1145639" y="412523"/>
                  </a:lnTo>
                  <a:lnTo>
                    <a:pt x="1145752" y="411338"/>
                  </a:lnTo>
                  <a:lnTo>
                    <a:pt x="1145865" y="408969"/>
                  </a:lnTo>
                  <a:lnTo>
                    <a:pt x="1145977" y="413115"/>
                  </a:lnTo>
                  <a:lnTo>
                    <a:pt x="1146090" y="414596"/>
                  </a:lnTo>
                  <a:lnTo>
                    <a:pt x="1146203" y="409562"/>
                  </a:lnTo>
                  <a:lnTo>
                    <a:pt x="1146316" y="412819"/>
                  </a:lnTo>
                  <a:lnTo>
                    <a:pt x="1146428" y="416669"/>
                  </a:lnTo>
                  <a:lnTo>
                    <a:pt x="1146541" y="418446"/>
                  </a:lnTo>
                  <a:lnTo>
                    <a:pt x="1146654" y="415781"/>
                  </a:lnTo>
                  <a:lnTo>
                    <a:pt x="1146767" y="417854"/>
                  </a:lnTo>
                  <a:lnTo>
                    <a:pt x="1146880" y="413708"/>
                  </a:lnTo>
                  <a:lnTo>
                    <a:pt x="1146992" y="413411"/>
                  </a:lnTo>
                  <a:lnTo>
                    <a:pt x="1147105" y="416669"/>
                  </a:lnTo>
                  <a:lnTo>
                    <a:pt x="1147218" y="414004"/>
                  </a:lnTo>
                  <a:lnTo>
                    <a:pt x="1147331" y="408081"/>
                  </a:lnTo>
                  <a:lnTo>
                    <a:pt x="1147443" y="405712"/>
                  </a:lnTo>
                  <a:lnTo>
                    <a:pt x="1147556" y="410450"/>
                  </a:lnTo>
                  <a:lnTo>
                    <a:pt x="1147669" y="405712"/>
                  </a:lnTo>
                  <a:lnTo>
                    <a:pt x="1147782" y="400974"/>
                  </a:lnTo>
                  <a:lnTo>
                    <a:pt x="1147895" y="401270"/>
                  </a:lnTo>
                  <a:lnTo>
                    <a:pt x="1148007" y="397124"/>
                  </a:lnTo>
                  <a:lnTo>
                    <a:pt x="1148120" y="398012"/>
                  </a:lnTo>
                  <a:lnTo>
                    <a:pt x="1148233" y="397124"/>
                  </a:lnTo>
                  <a:lnTo>
                    <a:pt x="1148346" y="398604"/>
                  </a:lnTo>
                  <a:lnTo>
                    <a:pt x="1148458" y="389720"/>
                  </a:lnTo>
                  <a:lnTo>
                    <a:pt x="1148571" y="391497"/>
                  </a:lnTo>
                  <a:lnTo>
                    <a:pt x="1148684" y="394162"/>
                  </a:lnTo>
                  <a:lnTo>
                    <a:pt x="1148797" y="388239"/>
                  </a:lnTo>
                  <a:lnTo>
                    <a:pt x="1148910" y="385574"/>
                  </a:lnTo>
                  <a:lnTo>
                    <a:pt x="1149022" y="384390"/>
                  </a:lnTo>
                  <a:lnTo>
                    <a:pt x="1149135" y="384390"/>
                  </a:lnTo>
                  <a:lnTo>
                    <a:pt x="1149248" y="381132"/>
                  </a:lnTo>
                  <a:lnTo>
                    <a:pt x="1149361" y="383205"/>
                  </a:lnTo>
                  <a:lnTo>
                    <a:pt x="1149474" y="380244"/>
                  </a:lnTo>
                  <a:lnTo>
                    <a:pt x="1149586" y="374025"/>
                  </a:lnTo>
                  <a:lnTo>
                    <a:pt x="1149699" y="377282"/>
                  </a:lnTo>
                  <a:lnTo>
                    <a:pt x="1149812" y="380540"/>
                  </a:lnTo>
                  <a:lnTo>
                    <a:pt x="1149925" y="373136"/>
                  </a:lnTo>
                  <a:lnTo>
                    <a:pt x="1150037" y="371063"/>
                  </a:lnTo>
                  <a:lnTo>
                    <a:pt x="1150150" y="376986"/>
                  </a:lnTo>
                  <a:lnTo>
                    <a:pt x="1150263" y="374321"/>
                  </a:lnTo>
                  <a:lnTo>
                    <a:pt x="1150376" y="367510"/>
                  </a:lnTo>
                  <a:lnTo>
                    <a:pt x="1150489" y="369879"/>
                  </a:lnTo>
                  <a:lnTo>
                    <a:pt x="1150601" y="371063"/>
                  </a:lnTo>
                  <a:lnTo>
                    <a:pt x="1150714" y="367806"/>
                  </a:lnTo>
                  <a:lnTo>
                    <a:pt x="1150827" y="365437"/>
                  </a:lnTo>
                  <a:lnTo>
                    <a:pt x="1150940" y="369287"/>
                  </a:lnTo>
                  <a:lnTo>
                    <a:pt x="1151052" y="364548"/>
                  </a:lnTo>
                  <a:lnTo>
                    <a:pt x="1151165" y="364844"/>
                  </a:lnTo>
                  <a:lnTo>
                    <a:pt x="1151278" y="371359"/>
                  </a:lnTo>
                  <a:lnTo>
                    <a:pt x="1151391" y="368694"/>
                  </a:lnTo>
                  <a:lnTo>
                    <a:pt x="1151504" y="360698"/>
                  </a:lnTo>
                  <a:lnTo>
                    <a:pt x="1151616" y="365141"/>
                  </a:lnTo>
                  <a:lnTo>
                    <a:pt x="1151729" y="368694"/>
                  </a:lnTo>
                  <a:lnTo>
                    <a:pt x="1151842" y="361587"/>
                  </a:lnTo>
                  <a:lnTo>
                    <a:pt x="1151955" y="360106"/>
                  </a:lnTo>
                  <a:lnTo>
                    <a:pt x="1152068" y="365733"/>
                  </a:lnTo>
                  <a:lnTo>
                    <a:pt x="1152180" y="361587"/>
                  </a:lnTo>
                  <a:lnTo>
                    <a:pt x="1152293" y="359810"/>
                  </a:lnTo>
                  <a:lnTo>
                    <a:pt x="1152406" y="365733"/>
                  </a:lnTo>
                  <a:lnTo>
                    <a:pt x="1152519" y="363068"/>
                  </a:lnTo>
                  <a:lnTo>
                    <a:pt x="1152631" y="360106"/>
                  </a:lnTo>
                  <a:lnTo>
                    <a:pt x="1152744" y="364844"/>
                  </a:lnTo>
                  <a:lnTo>
                    <a:pt x="1152857" y="367510"/>
                  </a:lnTo>
                  <a:lnTo>
                    <a:pt x="1152970" y="359810"/>
                  </a:lnTo>
                  <a:lnTo>
                    <a:pt x="1153083" y="360106"/>
                  </a:lnTo>
                  <a:lnTo>
                    <a:pt x="1153195" y="365437"/>
                  </a:lnTo>
                  <a:lnTo>
                    <a:pt x="1153308" y="362475"/>
                  </a:lnTo>
                  <a:lnTo>
                    <a:pt x="1153421" y="360106"/>
                  </a:lnTo>
                  <a:lnTo>
                    <a:pt x="1153534" y="362771"/>
                  </a:lnTo>
                  <a:lnTo>
                    <a:pt x="1153646" y="362475"/>
                  </a:lnTo>
                  <a:lnTo>
                    <a:pt x="1153759" y="358625"/>
                  </a:lnTo>
                  <a:lnTo>
                    <a:pt x="1153872" y="360106"/>
                  </a:lnTo>
                  <a:lnTo>
                    <a:pt x="1153985" y="359218"/>
                  </a:lnTo>
                  <a:lnTo>
                    <a:pt x="1154098" y="354479"/>
                  </a:lnTo>
                  <a:lnTo>
                    <a:pt x="1154210" y="355960"/>
                  </a:lnTo>
                  <a:lnTo>
                    <a:pt x="1154323" y="358033"/>
                  </a:lnTo>
                  <a:lnTo>
                    <a:pt x="1154436" y="354479"/>
                  </a:lnTo>
                  <a:lnTo>
                    <a:pt x="1154549" y="351518"/>
                  </a:lnTo>
                  <a:lnTo>
                    <a:pt x="1154662" y="355664"/>
                  </a:lnTo>
                  <a:lnTo>
                    <a:pt x="1154774" y="353887"/>
                  </a:lnTo>
                  <a:lnTo>
                    <a:pt x="1154887" y="351222"/>
                  </a:lnTo>
                  <a:lnTo>
                    <a:pt x="1155000" y="353887"/>
                  </a:lnTo>
                  <a:lnTo>
                    <a:pt x="1155113" y="354776"/>
                  </a:lnTo>
                  <a:lnTo>
                    <a:pt x="1155225" y="350926"/>
                  </a:lnTo>
                  <a:lnTo>
                    <a:pt x="1155338" y="352110"/>
                  </a:lnTo>
                  <a:lnTo>
                    <a:pt x="1155451" y="354776"/>
                  </a:lnTo>
                  <a:lnTo>
                    <a:pt x="1155564" y="349445"/>
                  </a:lnTo>
                  <a:lnTo>
                    <a:pt x="1155677" y="351518"/>
                  </a:lnTo>
                  <a:lnTo>
                    <a:pt x="1155789" y="356256"/>
                  </a:lnTo>
                  <a:lnTo>
                    <a:pt x="1155902" y="354776"/>
                  </a:lnTo>
                  <a:lnTo>
                    <a:pt x="1156015" y="352110"/>
                  </a:lnTo>
                  <a:lnTo>
                    <a:pt x="1156128" y="354776"/>
                  </a:lnTo>
                  <a:lnTo>
                    <a:pt x="1156240" y="358625"/>
                  </a:lnTo>
                  <a:lnTo>
                    <a:pt x="1156353" y="357145"/>
                  </a:lnTo>
                  <a:lnTo>
                    <a:pt x="1156466" y="358329"/>
                  </a:lnTo>
                  <a:lnTo>
                    <a:pt x="1156579" y="362475"/>
                  </a:lnTo>
                  <a:lnTo>
                    <a:pt x="1156692" y="362179"/>
                  </a:lnTo>
                  <a:lnTo>
                    <a:pt x="1156804" y="364548"/>
                  </a:lnTo>
                  <a:lnTo>
                    <a:pt x="1156917" y="369879"/>
                  </a:lnTo>
                  <a:lnTo>
                    <a:pt x="1157030" y="370175"/>
                  </a:lnTo>
                  <a:lnTo>
                    <a:pt x="1157143" y="369287"/>
                  </a:lnTo>
                  <a:lnTo>
                    <a:pt x="1157255" y="374913"/>
                  </a:lnTo>
                  <a:lnTo>
                    <a:pt x="1157368" y="378763"/>
                  </a:lnTo>
                  <a:lnTo>
                    <a:pt x="1157481" y="376394"/>
                  </a:lnTo>
                  <a:lnTo>
                    <a:pt x="1157594" y="381132"/>
                  </a:lnTo>
                  <a:lnTo>
                    <a:pt x="1157707" y="385870"/>
                  </a:lnTo>
                  <a:lnTo>
                    <a:pt x="1157819" y="386167"/>
                  </a:lnTo>
                  <a:lnTo>
                    <a:pt x="1157932" y="385574"/>
                  </a:lnTo>
                  <a:lnTo>
                    <a:pt x="1158045" y="391793"/>
                  </a:lnTo>
                  <a:lnTo>
                    <a:pt x="1158158" y="391201"/>
                  </a:lnTo>
                  <a:lnTo>
                    <a:pt x="1158271" y="389720"/>
                  </a:lnTo>
                  <a:lnTo>
                    <a:pt x="1158383" y="392385"/>
                  </a:lnTo>
                  <a:lnTo>
                    <a:pt x="1158496" y="395643"/>
                  </a:lnTo>
                  <a:lnTo>
                    <a:pt x="1158609" y="394458"/>
                  </a:lnTo>
                  <a:lnTo>
                    <a:pt x="1158722" y="395643"/>
                  </a:lnTo>
                  <a:lnTo>
                    <a:pt x="1158834" y="399493"/>
                  </a:lnTo>
                  <a:lnTo>
                    <a:pt x="1158947" y="398604"/>
                  </a:lnTo>
                  <a:lnTo>
                    <a:pt x="1159060" y="398308"/>
                  </a:lnTo>
                  <a:lnTo>
                    <a:pt x="1159173" y="403935"/>
                  </a:lnTo>
                  <a:lnTo>
                    <a:pt x="1159286" y="404231"/>
                  </a:lnTo>
                  <a:lnTo>
                    <a:pt x="1159398" y="403639"/>
                  </a:lnTo>
                  <a:lnTo>
                    <a:pt x="1159511" y="407192"/>
                  </a:lnTo>
                  <a:lnTo>
                    <a:pt x="1159624" y="411042"/>
                  </a:lnTo>
                  <a:lnTo>
                    <a:pt x="1159737" y="407785"/>
                  </a:lnTo>
                  <a:lnTo>
                    <a:pt x="1159849" y="408081"/>
                  </a:lnTo>
                  <a:lnTo>
                    <a:pt x="1159962" y="413708"/>
                  </a:lnTo>
                  <a:lnTo>
                    <a:pt x="1160075" y="414892"/>
                  </a:lnTo>
                  <a:lnTo>
                    <a:pt x="1160188" y="415484"/>
                  </a:lnTo>
                  <a:lnTo>
                    <a:pt x="1160301" y="420223"/>
                  </a:lnTo>
                  <a:lnTo>
                    <a:pt x="1160413" y="422296"/>
                  </a:lnTo>
                  <a:lnTo>
                    <a:pt x="1160526" y="420815"/>
                  </a:lnTo>
                  <a:lnTo>
                    <a:pt x="1160639" y="424369"/>
                  </a:lnTo>
                  <a:lnTo>
                    <a:pt x="1160752" y="429699"/>
                  </a:lnTo>
                  <a:lnTo>
                    <a:pt x="1160865" y="426442"/>
                  </a:lnTo>
                  <a:lnTo>
                    <a:pt x="1160977" y="427330"/>
                  </a:lnTo>
                  <a:lnTo>
                    <a:pt x="1161090" y="429699"/>
                  </a:lnTo>
                  <a:lnTo>
                    <a:pt x="1161203" y="430884"/>
                  </a:lnTo>
                  <a:lnTo>
                    <a:pt x="1161316" y="430291"/>
                  </a:lnTo>
                  <a:lnTo>
                    <a:pt x="1161428" y="432957"/>
                  </a:lnTo>
                  <a:lnTo>
                    <a:pt x="1161541" y="431772"/>
                  </a:lnTo>
                  <a:lnTo>
                    <a:pt x="1161654" y="429403"/>
                  </a:lnTo>
                  <a:lnTo>
                    <a:pt x="1161767" y="432661"/>
                  </a:lnTo>
                  <a:lnTo>
                    <a:pt x="1161880" y="431772"/>
                  </a:lnTo>
                  <a:lnTo>
                    <a:pt x="1161992" y="428218"/>
                  </a:lnTo>
                  <a:lnTo>
                    <a:pt x="1162105" y="426442"/>
                  </a:lnTo>
                  <a:lnTo>
                    <a:pt x="1162218" y="427626"/>
                  </a:lnTo>
                  <a:lnTo>
                    <a:pt x="1162331" y="422592"/>
                  </a:lnTo>
                  <a:lnTo>
                    <a:pt x="1162443" y="423184"/>
                  </a:lnTo>
                  <a:lnTo>
                    <a:pt x="1162556" y="426145"/>
                  </a:lnTo>
                  <a:lnTo>
                    <a:pt x="1162669" y="424665"/>
                  </a:lnTo>
                  <a:lnTo>
                    <a:pt x="1162782" y="423184"/>
                  </a:lnTo>
                  <a:lnTo>
                    <a:pt x="1162895" y="423480"/>
                  </a:lnTo>
                  <a:lnTo>
                    <a:pt x="1163007" y="428515"/>
                  </a:lnTo>
                  <a:lnTo>
                    <a:pt x="1163120" y="426145"/>
                  </a:lnTo>
                  <a:lnTo>
                    <a:pt x="1163233" y="426442"/>
                  </a:lnTo>
                  <a:lnTo>
                    <a:pt x="1163346" y="426442"/>
                  </a:lnTo>
                  <a:lnTo>
                    <a:pt x="1163458" y="423480"/>
                  </a:lnTo>
                  <a:lnTo>
                    <a:pt x="1163571" y="423480"/>
                  </a:lnTo>
                  <a:lnTo>
                    <a:pt x="1163684" y="427626"/>
                  </a:lnTo>
                  <a:lnTo>
                    <a:pt x="1163797" y="426442"/>
                  </a:lnTo>
                  <a:lnTo>
                    <a:pt x="1163910" y="421703"/>
                  </a:lnTo>
                  <a:lnTo>
                    <a:pt x="1164022" y="426442"/>
                  </a:lnTo>
                  <a:lnTo>
                    <a:pt x="1164135" y="428515"/>
                  </a:lnTo>
                  <a:lnTo>
                    <a:pt x="1164248" y="424369"/>
                  </a:lnTo>
                  <a:lnTo>
                    <a:pt x="1164361" y="423184"/>
                  </a:lnTo>
                  <a:lnTo>
                    <a:pt x="1164474" y="425257"/>
                  </a:lnTo>
                  <a:lnTo>
                    <a:pt x="1164586" y="421407"/>
                  </a:lnTo>
                  <a:lnTo>
                    <a:pt x="1164699" y="419334"/>
                  </a:lnTo>
                  <a:lnTo>
                    <a:pt x="1164812" y="422296"/>
                  </a:lnTo>
                  <a:lnTo>
                    <a:pt x="1164925" y="418446"/>
                  </a:lnTo>
                  <a:lnTo>
                    <a:pt x="1165037" y="411931"/>
                  </a:lnTo>
                  <a:lnTo>
                    <a:pt x="1165150" y="413708"/>
                  </a:lnTo>
                  <a:lnTo>
                    <a:pt x="1165263" y="417557"/>
                  </a:lnTo>
                  <a:lnTo>
                    <a:pt x="1165376" y="414004"/>
                  </a:lnTo>
                  <a:lnTo>
                    <a:pt x="1165489" y="413411"/>
                  </a:lnTo>
                  <a:lnTo>
                    <a:pt x="1165601" y="413115"/>
                  </a:lnTo>
                  <a:lnTo>
                    <a:pt x="1165714" y="411338"/>
                  </a:lnTo>
                  <a:lnTo>
                    <a:pt x="1165827" y="408673"/>
                  </a:lnTo>
                  <a:lnTo>
                    <a:pt x="1165940" y="411338"/>
                  </a:lnTo>
                  <a:lnTo>
                    <a:pt x="1166052" y="407489"/>
                  </a:lnTo>
                  <a:lnTo>
                    <a:pt x="1166165" y="401566"/>
                  </a:lnTo>
                  <a:lnTo>
                    <a:pt x="1166278" y="403935"/>
                  </a:lnTo>
                  <a:lnTo>
                    <a:pt x="1166391" y="405119"/>
                  </a:lnTo>
                  <a:lnTo>
                    <a:pt x="1166504" y="397420"/>
                  </a:lnTo>
                  <a:lnTo>
                    <a:pt x="1166616" y="393570"/>
                  </a:lnTo>
                  <a:lnTo>
                    <a:pt x="1166729" y="395051"/>
                  </a:lnTo>
                  <a:lnTo>
                    <a:pt x="1166842" y="392089"/>
                  </a:lnTo>
                  <a:lnTo>
                    <a:pt x="1166955" y="389128"/>
                  </a:lnTo>
                  <a:lnTo>
                    <a:pt x="1167068" y="388832"/>
                  </a:lnTo>
                  <a:lnTo>
                    <a:pt x="1167180" y="384982"/>
                  </a:lnTo>
                  <a:lnTo>
                    <a:pt x="1167293" y="380836"/>
                  </a:lnTo>
                  <a:lnTo>
                    <a:pt x="1167406" y="382909"/>
                  </a:lnTo>
                  <a:lnTo>
                    <a:pt x="1167519" y="383205"/>
                  </a:lnTo>
                  <a:lnTo>
                    <a:pt x="1167631" y="376394"/>
                  </a:lnTo>
                  <a:lnTo>
                    <a:pt x="1167744" y="374321"/>
                  </a:lnTo>
                  <a:lnTo>
                    <a:pt x="1167857" y="374617"/>
                  </a:lnTo>
                  <a:lnTo>
                    <a:pt x="1167970" y="369879"/>
                  </a:lnTo>
                  <a:lnTo>
                    <a:pt x="1168083" y="366621"/>
                  </a:lnTo>
                  <a:lnTo>
                    <a:pt x="1168195" y="366917"/>
                  </a:lnTo>
                  <a:lnTo>
                    <a:pt x="1168308" y="363364"/>
                  </a:lnTo>
                  <a:lnTo>
                    <a:pt x="1168421" y="357145"/>
                  </a:lnTo>
                  <a:lnTo>
                    <a:pt x="1168534" y="359218"/>
                  </a:lnTo>
                  <a:lnTo>
                    <a:pt x="1168646" y="359218"/>
                  </a:lnTo>
                  <a:lnTo>
                    <a:pt x="1168759" y="352110"/>
                  </a:lnTo>
                  <a:lnTo>
                    <a:pt x="1168872" y="351222"/>
                  </a:lnTo>
                  <a:lnTo>
                    <a:pt x="1168985" y="355368"/>
                  </a:lnTo>
                  <a:lnTo>
                    <a:pt x="1169098" y="351518"/>
                  </a:lnTo>
                  <a:lnTo>
                    <a:pt x="1169210" y="350630"/>
                  </a:lnTo>
                  <a:lnTo>
                    <a:pt x="1169323" y="357145"/>
                  </a:lnTo>
                  <a:lnTo>
                    <a:pt x="1169436" y="355368"/>
                  </a:lnTo>
                  <a:lnTo>
                    <a:pt x="1169549" y="355960"/>
                  </a:lnTo>
                  <a:lnTo>
                    <a:pt x="1169662" y="360106"/>
                  </a:lnTo>
                  <a:lnTo>
                    <a:pt x="1169774" y="363068"/>
                  </a:lnTo>
                  <a:lnTo>
                    <a:pt x="1169887" y="360698"/>
                  </a:lnTo>
                  <a:lnTo>
                    <a:pt x="1170000" y="359810"/>
                  </a:lnTo>
                  <a:lnTo>
                    <a:pt x="1170113" y="361291"/>
                  </a:lnTo>
                  <a:lnTo>
                    <a:pt x="1170225" y="358329"/>
                  </a:lnTo>
                  <a:lnTo>
                    <a:pt x="1170338" y="358033"/>
                  </a:lnTo>
                  <a:lnTo>
                    <a:pt x="1170451" y="359810"/>
                  </a:lnTo>
                  <a:lnTo>
                    <a:pt x="1170564" y="357145"/>
                  </a:lnTo>
                  <a:lnTo>
                    <a:pt x="1170677" y="355368"/>
                  </a:lnTo>
                  <a:lnTo>
                    <a:pt x="1170789" y="360698"/>
                  </a:lnTo>
                  <a:lnTo>
                    <a:pt x="1170902" y="362771"/>
                  </a:lnTo>
                  <a:lnTo>
                    <a:pt x="1171015" y="359218"/>
                  </a:lnTo>
                  <a:lnTo>
                    <a:pt x="1171128" y="359514"/>
                  </a:lnTo>
                  <a:lnTo>
                    <a:pt x="1171240" y="363364"/>
                  </a:lnTo>
                  <a:lnTo>
                    <a:pt x="1171353" y="362475"/>
                  </a:lnTo>
                  <a:lnTo>
                    <a:pt x="1171466" y="361587"/>
                  </a:lnTo>
                  <a:lnTo>
                    <a:pt x="1171579" y="362475"/>
                  </a:lnTo>
                  <a:lnTo>
                    <a:pt x="1171692" y="361291"/>
                  </a:lnTo>
                  <a:lnTo>
                    <a:pt x="1171804" y="359810"/>
                  </a:lnTo>
                  <a:lnTo>
                    <a:pt x="1171917" y="363956"/>
                  </a:lnTo>
                  <a:lnTo>
                    <a:pt x="1172030" y="364548"/>
                  </a:lnTo>
                  <a:lnTo>
                    <a:pt x="1172143" y="360106"/>
                  </a:lnTo>
                  <a:lnTo>
                    <a:pt x="1172255" y="361587"/>
                  </a:lnTo>
                  <a:lnTo>
                    <a:pt x="1172368" y="364548"/>
                  </a:lnTo>
                  <a:lnTo>
                    <a:pt x="1172481" y="361587"/>
                  </a:lnTo>
                  <a:lnTo>
                    <a:pt x="1172594" y="360106"/>
                  </a:lnTo>
                  <a:lnTo>
                    <a:pt x="1172707" y="363068"/>
                  </a:lnTo>
                  <a:lnTo>
                    <a:pt x="1172819" y="363660"/>
                  </a:lnTo>
                  <a:lnTo>
                    <a:pt x="1172932" y="362475"/>
                  </a:lnTo>
                  <a:lnTo>
                    <a:pt x="1173045" y="366621"/>
                  </a:lnTo>
                  <a:lnTo>
                    <a:pt x="1173158" y="369879"/>
                  </a:lnTo>
                  <a:lnTo>
                    <a:pt x="1173271" y="368398"/>
                  </a:lnTo>
                  <a:lnTo>
                    <a:pt x="1173383" y="368990"/>
                  </a:lnTo>
                  <a:lnTo>
                    <a:pt x="1173496" y="374321"/>
                  </a:lnTo>
                  <a:lnTo>
                    <a:pt x="1173609" y="374321"/>
                  </a:lnTo>
                  <a:lnTo>
                    <a:pt x="1173722" y="374321"/>
                  </a:lnTo>
                  <a:lnTo>
                    <a:pt x="1173834" y="378467"/>
                  </a:lnTo>
                  <a:lnTo>
                    <a:pt x="1173947" y="379355"/>
                  </a:lnTo>
                  <a:lnTo>
                    <a:pt x="1174060" y="378467"/>
                  </a:lnTo>
                  <a:lnTo>
                    <a:pt x="1174173" y="382613"/>
                  </a:lnTo>
                  <a:lnTo>
                    <a:pt x="1174286" y="386759"/>
                  </a:lnTo>
                  <a:lnTo>
                    <a:pt x="1174398" y="383501"/>
                  </a:lnTo>
                  <a:lnTo>
                    <a:pt x="1174511" y="382909"/>
                  </a:lnTo>
                  <a:lnTo>
                    <a:pt x="1174624" y="387055"/>
                  </a:lnTo>
                  <a:lnTo>
                    <a:pt x="1174737" y="389128"/>
                  </a:lnTo>
                  <a:lnTo>
                    <a:pt x="1174849" y="388239"/>
                  </a:lnTo>
                  <a:lnTo>
                    <a:pt x="1174962" y="392089"/>
                  </a:lnTo>
                  <a:lnTo>
                    <a:pt x="1175075" y="392385"/>
                  </a:lnTo>
                  <a:lnTo>
                    <a:pt x="1175188" y="392089"/>
                  </a:lnTo>
                  <a:lnTo>
                    <a:pt x="1175301" y="396531"/>
                  </a:lnTo>
                  <a:lnTo>
                    <a:pt x="1175413" y="400974"/>
                  </a:lnTo>
                  <a:lnTo>
                    <a:pt x="1175526" y="395347"/>
                  </a:lnTo>
                  <a:lnTo>
                    <a:pt x="1175639" y="397420"/>
                  </a:lnTo>
                  <a:lnTo>
                    <a:pt x="1175752" y="405712"/>
                  </a:lnTo>
                  <a:lnTo>
                    <a:pt x="1175865" y="407785"/>
                  </a:lnTo>
                  <a:lnTo>
                    <a:pt x="1175977" y="404527"/>
                  </a:lnTo>
                  <a:lnTo>
                    <a:pt x="1176090" y="407489"/>
                  </a:lnTo>
                  <a:lnTo>
                    <a:pt x="1176203" y="411338"/>
                  </a:lnTo>
                  <a:lnTo>
                    <a:pt x="1176316" y="412227"/>
                  </a:lnTo>
                  <a:lnTo>
                    <a:pt x="1176428" y="418150"/>
                  </a:lnTo>
                  <a:lnTo>
                    <a:pt x="1176541" y="418446"/>
                  </a:lnTo>
                  <a:lnTo>
                    <a:pt x="1176654" y="414596"/>
                  </a:lnTo>
                  <a:lnTo>
                    <a:pt x="1176767" y="416669"/>
                  </a:lnTo>
                  <a:lnTo>
                    <a:pt x="1176880" y="426442"/>
                  </a:lnTo>
                  <a:lnTo>
                    <a:pt x="1176992" y="426145"/>
                  </a:lnTo>
                  <a:lnTo>
                    <a:pt x="1177105" y="421111"/>
                  </a:lnTo>
                  <a:lnTo>
                    <a:pt x="1177218" y="425553"/>
                  </a:lnTo>
                  <a:lnTo>
                    <a:pt x="1177331" y="427626"/>
                  </a:lnTo>
                  <a:lnTo>
                    <a:pt x="1177443" y="426738"/>
                  </a:lnTo>
                  <a:lnTo>
                    <a:pt x="1177556" y="427626"/>
                  </a:lnTo>
                  <a:lnTo>
                    <a:pt x="1177669" y="428515"/>
                  </a:lnTo>
                  <a:lnTo>
                    <a:pt x="1177782" y="423480"/>
                  </a:lnTo>
                  <a:lnTo>
                    <a:pt x="1177895" y="425257"/>
                  </a:lnTo>
                  <a:lnTo>
                    <a:pt x="1178007" y="429995"/>
                  </a:lnTo>
                  <a:lnTo>
                    <a:pt x="1178120" y="424369"/>
                  </a:lnTo>
                  <a:lnTo>
                    <a:pt x="1178233" y="419927"/>
                  </a:lnTo>
                  <a:lnTo>
                    <a:pt x="1178346" y="422296"/>
                  </a:lnTo>
                  <a:lnTo>
                    <a:pt x="1178459" y="423184"/>
                  </a:lnTo>
                  <a:lnTo>
                    <a:pt x="1178571" y="419334"/>
                  </a:lnTo>
                  <a:lnTo>
                    <a:pt x="1178684" y="422592"/>
                  </a:lnTo>
                  <a:lnTo>
                    <a:pt x="1178797" y="422296"/>
                  </a:lnTo>
                  <a:lnTo>
                    <a:pt x="1178910" y="417557"/>
                  </a:lnTo>
                  <a:lnTo>
                    <a:pt x="1179022" y="420519"/>
                  </a:lnTo>
                  <a:lnTo>
                    <a:pt x="1179135" y="424369"/>
                  </a:lnTo>
                  <a:lnTo>
                    <a:pt x="1179248" y="421111"/>
                  </a:lnTo>
                  <a:lnTo>
                    <a:pt x="1179361" y="416965"/>
                  </a:lnTo>
                  <a:lnTo>
                    <a:pt x="1179474" y="421111"/>
                  </a:lnTo>
                  <a:lnTo>
                    <a:pt x="1179586" y="420519"/>
                  </a:lnTo>
                  <a:lnTo>
                    <a:pt x="1179699" y="418150"/>
                  </a:lnTo>
                  <a:lnTo>
                    <a:pt x="1179812" y="419038"/>
                  </a:lnTo>
                  <a:lnTo>
                    <a:pt x="1179925" y="419038"/>
                  </a:lnTo>
                  <a:lnTo>
                    <a:pt x="1180037" y="415188"/>
                  </a:lnTo>
                  <a:lnTo>
                    <a:pt x="1180150" y="417854"/>
                  </a:lnTo>
                  <a:lnTo>
                    <a:pt x="1180263" y="422592"/>
                  </a:lnTo>
                  <a:lnTo>
                    <a:pt x="1180376" y="419334"/>
                  </a:lnTo>
                  <a:lnTo>
                    <a:pt x="1180489" y="415484"/>
                  </a:lnTo>
                  <a:lnTo>
                    <a:pt x="1180601" y="419038"/>
                  </a:lnTo>
                  <a:lnTo>
                    <a:pt x="1180714" y="419927"/>
                  </a:lnTo>
                  <a:lnTo>
                    <a:pt x="1180827" y="415781"/>
                  </a:lnTo>
                  <a:lnTo>
                    <a:pt x="1180940" y="416669"/>
                  </a:lnTo>
                  <a:lnTo>
                    <a:pt x="1181052" y="415188"/>
                  </a:lnTo>
                  <a:lnTo>
                    <a:pt x="1181165" y="409265"/>
                  </a:lnTo>
                  <a:lnTo>
                    <a:pt x="1181278" y="409858"/>
                  </a:lnTo>
                  <a:lnTo>
                    <a:pt x="1181391" y="411338"/>
                  </a:lnTo>
                  <a:lnTo>
                    <a:pt x="1181504" y="406008"/>
                  </a:lnTo>
                  <a:lnTo>
                    <a:pt x="1181616" y="402158"/>
                  </a:lnTo>
                  <a:lnTo>
                    <a:pt x="1181729" y="405119"/>
                  </a:lnTo>
                  <a:lnTo>
                    <a:pt x="1181842" y="403343"/>
                  </a:lnTo>
                  <a:lnTo>
                    <a:pt x="1181955" y="400381"/>
                  </a:lnTo>
                  <a:lnTo>
                    <a:pt x="1182068" y="403935"/>
                  </a:lnTo>
                  <a:lnTo>
                    <a:pt x="1182180" y="404823"/>
                  </a:lnTo>
                  <a:lnTo>
                    <a:pt x="1182293" y="398604"/>
                  </a:lnTo>
                  <a:lnTo>
                    <a:pt x="1182406" y="398604"/>
                  </a:lnTo>
                  <a:lnTo>
                    <a:pt x="1182519" y="402750"/>
                  </a:lnTo>
                  <a:lnTo>
                    <a:pt x="1182631" y="399197"/>
                  </a:lnTo>
                  <a:lnTo>
                    <a:pt x="1182744" y="395643"/>
                  </a:lnTo>
                  <a:lnTo>
                    <a:pt x="1182857" y="396235"/>
                  </a:lnTo>
                  <a:lnTo>
                    <a:pt x="1182970" y="396235"/>
                  </a:lnTo>
                  <a:lnTo>
                    <a:pt x="1183083" y="392089"/>
                  </a:lnTo>
                  <a:lnTo>
                    <a:pt x="1183195" y="392978"/>
                  </a:lnTo>
                  <a:lnTo>
                    <a:pt x="1183308" y="391497"/>
                  </a:lnTo>
                  <a:lnTo>
                    <a:pt x="1183421" y="388536"/>
                  </a:lnTo>
                  <a:lnTo>
                    <a:pt x="1183534" y="389128"/>
                  </a:lnTo>
                  <a:lnTo>
                    <a:pt x="1183646" y="390609"/>
                  </a:lnTo>
                  <a:lnTo>
                    <a:pt x="1183759" y="383797"/>
                  </a:lnTo>
                  <a:lnTo>
                    <a:pt x="1183872" y="380836"/>
                  </a:lnTo>
                  <a:lnTo>
                    <a:pt x="1183985" y="383797"/>
                  </a:lnTo>
                  <a:lnTo>
                    <a:pt x="1184098" y="381428"/>
                  </a:lnTo>
                  <a:lnTo>
                    <a:pt x="1184210" y="376098"/>
                  </a:lnTo>
                  <a:lnTo>
                    <a:pt x="1184323" y="376394"/>
                  </a:lnTo>
                  <a:lnTo>
                    <a:pt x="1184436" y="376690"/>
                  </a:lnTo>
                  <a:lnTo>
                    <a:pt x="1184549" y="373136"/>
                  </a:lnTo>
                  <a:lnTo>
                    <a:pt x="1184662" y="371359"/>
                  </a:lnTo>
                  <a:lnTo>
                    <a:pt x="1184774" y="374913"/>
                  </a:lnTo>
                  <a:lnTo>
                    <a:pt x="1184887" y="371656"/>
                  </a:lnTo>
                  <a:lnTo>
                    <a:pt x="1185000" y="368990"/>
                  </a:lnTo>
                  <a:lnTo>
                    <a:pt x="1185113" y="372544"/>
                  </a:lnTo>
                  <a:lnTo>
                    <a:pt x="1185225" y="370767"/>
                  </a:lnTo>
                  <a:lnTo>
                    <a:pt x="1185338" y="366621"/>
                  </a:lnTo>
                  <a:lnTo>
                    <a:pt x="1185451" y="369287"/>
                  </a:lnTo>
                  <a:lnTo>
                    <a:pt x="1185564" y="371656"/>
                  </a:lnTo>
                  <a:lnTo>
                    <a:pt x="1185677" y="368694"/>
                  </a:lnTo>
                  <a:lnTo>
                    <a:pt x="1185789" y="368398"/>
                  </a:lnTo>
                  <a:lnTo>
                    <a:pt x="1185902" y="370471"/>
                  </a:lnTo>
                  <a:lnTo>
                    <a:pt x="1186015" y="368102"/>
                  </a:lnTo>
                  <a:lnTo>
                    <a:pt x="1186128" y="366917"/>
                  </a:lnTo>
                  <a:lnTo>
                    <a:pt x="1186240" y="369287"/>
                  </a:lnTo>
                  <a:lnTo>
                    <a:pt x="1186353" y="367806"/>
                  </a:lnTo>
                  <a:lnTo>
                    <a:pt x="1186466" y="365141"/>
                  </a:lnTo>
                  <a:lnTo>
                    <a:pt x="1186579" y="366917"/>
                  </a:lnTo>
                  <a:lnTo>
                    <a:pt x="1186692" y="368990"/>
                  </a:lnTo>
                  <a:lnTo>
                    <a:pt x="1186804" y="363956"/>
                  </a:lnTo>
                  <a:lnTo>
                    <a:pt x="1186917" y="362179"/>
                  </a:lnTo>
                  <a:lnTo>
                    <a:pt x="1187030" y="364548"/>
                  </a:lnTo>
                  <a:lnTo>
                    <a:pt x="1187143" y="362475"/>
                  </a:lnTo>
                  <a:lnTo>
                    <a:pt x="1187255" y="361883"/>
                  </a:lnTo>
                  <a:lnTo>
                    <a:pt x="1187368" y="361883"/>
                  </a:lnTo>
                  <a:lnTo>
                    <a:pt x="1187481" y="362179"/>
                  </a:lnTo>
                  <a:lnTo>
                    <a:pt x="1187594" y="360106"/>
                  </a:lnTo>
                  <a:lnTo>
                    <a:pt x="1187707" y="363364"/>
                  </a:lnTo>
                  <a:lnTo>
                    <a:pt x="1187819" y="365733"/>
                  </a:lnTo>
                  <a:lnTo>
                    <a:pt x="1187932" y="361291"/>
                  </a:lnTo>
                  <a:lnTo>
                    <a:pt x="1188045" y="362475"/>
                  </a:lnTo>
                  <a:lnTo>
                    <a:pt x="1188158" y="366621"/>
                  </a:lnTo>
                  <a:lnTo>
                    <a:pt x="1188271" y="364548"/>
                  </a:lnTo>
                  <a:lnTo>
                    <a:pt x="1188383" y="361883"/>
                  </a:lnTo>
                  <a:lnTo>
                    <a:pt x="1188496" y="364844"/>
                  </a:lnTo>
                  <a:lnTo>
                    <a:pt x="1188609" y="365733"/>
                  </a:lnTo>
                  <a:lnTo>
                    <a:pt x="1188722" y="364252"/>
                  </a:lnTo>
                  <a:lnTo>
                    <a:pt x="1188834" y="366917"/>
                  </a:lnTo>
                  <a:lnTo>
                    <a:pt x="1188947" y="369879"/>
                  </a:lnTo>
                  <a:lnTo>
                    <a:pt x="1189060" y="366621"/>
                  </a:lnTo>
                  <a:lnTo>
                    <a:pt x="1189173" y="366325"/>
                  </a:lnTo>
                  <a:lnTo>
                    <a:pt x="1189286" y="372544"/>
                  </a:lnTo>
                  <a:lnTo>
                    <a:pt x="1189398" y="372544"/>
                  </a:lnTo>
                  <a:lnTo>
                    <a:pt x="1189511" y="370767"/>
                  </a:lnTo>
                  <a:lnTo>
                    <a:pt x="1189624" y="374025"/>
                  </a:lnTo>
                  <a:lnTo>
                    <a:pt x="1189737" y="375802"/>
                  </a:lnTo>
                  <a:lnTo>
                    <a:pt x="1189849" y="374025"/>
                  </a:lnTo>
                  <a:lnTo>
                    <a:pt x="1189962" y="377282"/>
                  </a:lnTo>
                  <a:lnTo>
                    <a:pt x="1190075" y="379059"/>
                  </a:lnTo>
                  <a:lnTo>
                    <a:pt x="1190188" y="375802"/>
                  </a:lnTo>
                  <a:lnTo>
                    <a:pt x="1190301" y="378467"/>
                  </a:lnTo>
                  <a:lnTo>
                    <a:pt x="1190413" y="383797"/>
                  </a:lnTo>
                  <a:lnTo>
                    <a:pt x="1190526" y="381724"/>
                  </a:lnTo>
                  <a:lnTo>
                    <a:pt x="1190639" y="379651"/>
                  </a:lnTo>
                  <a:lnTo>
                    <a:pt x="1190752" y="385574"/>
                  </a:lnTo>
                  <a:lnTo>
                    <a:pt x="1190865" y="386463"/>
                  </a:lnTo>
                  <a:lnTo>
                    <a:pt x="1190977" y="385574"/>
                  </a:lnTo>
                  <a:lnTo>
                    <a:pt x="1191090" y="389128"/>
                  </a:lnTo>
                  <a:lnTo>
                    <a:pt x="1191203" y="392089"/>
                  </a:lnTo>
                  <a:lnTo>
                    <a:pt x="1191316" y="389424"/>
                  </a:lnTo>
                  <a:lnTo>
                    <a:pt x="1191428" y="391201"/>
                  </a:lnTo>
                  <a:lnTo>
                    <a:pt x="1191541" y="395939"/>
                  </a:lnTo>
                  <a:lnTo>
                    <a:pt x="1191654" y="393274"/>
                  </a:lnTo>
                  <a:lnTo>
                    <a:pt x="1191767" y="390609"/>
                  </a:lnTo>
                  <a:lnTo>
                    <a:pt x="1191880" y="393274"/>
                  </a:lnTo>
                  <a:lnTo>
                    <a:pt x="1191992" y="395643"/>
                  </a:lnTo>
                  <a:lnTo>
                    <a:pt x="1192105" y="393274"/>
                  </a:lnTo>
                  <a:lnTo>
                    <a:pt x="1192218" y="395939"/>
                  </a:lnTo>
                  <a:lnTo>
                    <a:pt x="1192331" y="398604"/>
                  </a:lnTo>
                  <a:lnTo>
                    <a:pt x="1192443" y="394755"/>
                  </a:lnTo>
                  <a:lnTo>
                    <a:pt x="1192556" y="396828"/>
                  </a:lnTo>
                  <a:lnTo>
                    <a:pt x="1192669" y="401566"/>
                  </a:lnTo>
                  <a:lnTo>
                    <a:pt x="1192782" y="400677"/>
                  </a:lnTo>
                  <a:lnTo>
                    <a:pt x="1192895" y="398604"/>
                  </a:lnTo>
                  <a:lnTo>
                    <a:pt x="1193007" y="403935"/>
                  </a:lnTo>
                  <a:lnTo>
                    <a:pt x="1193120" y="406008"/>
                  </a:lnTo>
                  <a:lnTo>
                    <a:pt x="1193233" y="402454"/>
                  </a:lnTo>
                  <a:lnTo>
                    <a:pt x="1193346" y="404527"/>
                  </a:lnTo>
                  <a:lnTo>
                    <a:pt x="1193459" y="407192"/>
                  </a:lnTo>
                  <a:lnTo>
                    <a:pt x="1193571" y="406600"/>
                  </a:lnTo>
                  <a:lnTo>
                    <a:pt x="1193684" y="408377"/>
                  </a:lnTo>
                  <a:lnTo>
                    <a:pt x="1193797" y="412523"/>
                  </a:lnTo>
                  <a:lnTo>
                    <a:pt x="1193910" y="411338"/>
                  </a:lnTo>
                  <a:lnTo>
                    <a:pt x="1194022" y="409265"/>
                  </a:lnTo>
                  <a:lnTo>
                    <a:pt x="1194135" y="415188"/>
                  </a:lnTo>
                  <a:lnTo>
                    <a:pt x="1194248" y="415188"/>
                  </a:lnTo>
                  <a:lnTo>
                    <a:pt x="1194361" y="412523"/>
                  </a:lnTo>
                  <a:lnTo>
                    <a:pt x="1194474" y="413708"/>
                  </a:lnTo>
                  <a:lnTo>
                    <a:pt x="1194586" y="417261"/>
                  </a:lnTo>
                  <a:lnTo>
                    <a:pt x="1194699" y="412523"/>
                  </a:lnTo>
                  <a:lnTo>
                    <a:pt x="1194812" y="410450"/>
                  </a:lnTo>
                  <a:lnTo>
                    <a:pt x="1194925" y="412819"/>
                  </a:lnTo>
                  <a:lnTo>
                    <a:pt x="1195037" y="411042"/>
                  </a:lnTo>
                  <a:lnTo>
                    <a:pt x="1195150" y="410154"/>
                  </a:lnTo>
                  <a:lnTo>
                    <a:pt x="1195263" y="413708"/>
                  </a:lnTo>
                  <a:lnTo>
                    <a:pt x="1195376" y="412523"/>
                  </a:lnTo>
                  <a:lnTo>
                    <a:pt x="1195489" y="410746"/>
                  </a:lnTo>
                  <a:lnTo>
                    <a:pt x="1195601" y="414596"/>
                  </a:lnTo>
                  <a:lnTo>
                    <a:pt x="1195714" y="418742"/>
                  </a:lnTo>
                  <a:lnTo>
                    <a:pt x="1195827" y="415781"/>
                  </a:lnTo>
                  <a:lnTo>
                    <a:pt x="1195940" y="416669"/>
                  </a:lnTo>
                  <a:lnTo>
                    <a:pt x="1196052" y="421703"/>
                  </a:lnTo>
                  <a:lnTo>
                    <a:pt x="1196165" y="421999"/>
                  </a:lnTo>
                  <a:lnTo>
                    <a:pt x="1196278" y="421111"/>
                  </a:lnTo>
                  <a:lnTo>
                    <a:pt x="1196391" y="422296"/>
                  </a:lnTo>
                  <a:lnTo>
                    <a:pt x="1196504" y="422296"/>
                  </a:lnTo>
                  <a:lnTo>
                    <a:pt x="1196616" y="420815"/>
                  </a:lnTo>
                  <a:lnTo>
                    <a:pt x="1196729" y="424665"/>
                  </a:lnTo>
                  <a:lnTo>
                    <a:pt x="1196842" y="425257"/>
                  </a:lnTo>
                  <a:lnTo>
                    <a:pt x="1196955" y="422888"/>
                  </a:lnTo>
                  <a:lnTo>
                    <a:pt x="1197068" y="423184"/>
                  </a:lnTo>
                  <a:lnTo>
                    <a:pt x="1197180" y="427330"/>
                  </a:lnTo>
                  <a:lnTo>
                    <a:pt x="1197293" y="427330"/>
                  </a:lnTo>
                  <a:lnTo>
                    <a:pt x="1197406" y="424369"/>
                  </a:lnTo>
                  <a:lnTo>
                    <a:pt x="1197519" y="427034"/>
                  </a:lnTo>
                  <a:lnTo>
                    <a:pt x="1197631" y="427034"/>
                  </a:lnTo>
                  <a:lnTo>
                    <a:pt x="1197744" y="423480"/>
                  </a:lnTo>
                  <a:lnTo>
                    <a:pt x="1197857" y="424072"/>
                  </a:lnTo>
                  <a:lnTo>
                    <a:pt x="1197970" y="423184"/>
                  </a:lnTo>
                  <a:lnTo>
                    <a:pt x="1198083" y="417854"/>
                  </a:lnTo>
                  <a:lnTo>
                    <a:pt x="1198195" y="419630"/>
                  </a:lnTo>
                  <a:lnTo>
                    <a:pt x="1198308" y="421111"/>
                  </a:lnTo>
                  <a:lnTo>
                    <a:pt x="1198421" y="418150"/>
                  </a:lnTo>
                  <a:lnTo>
                    <a:pt x="1198534" y="416373"/>
                  </a:lnTo>
                  <a:lnTo>
                    <a:pt x="1198646" y="422296"/>
                  </a:lnTo>
                  <a:lnTo>
                    <a:pt x="1198759" y="422296"/>
                  </a:lnTo>
                  <a:lnTo>
                    <a:pt x="1198872" y="417854"/>
                  </a:lnTo>
                  <a:lnTo>
                    <a:pt x="1198985" y="417261"/>
                  </a:lnTo>
                  <a:lnTo>
                    <a:pt x="1199098" y="422296"/>
                  </a:lnTo>
                  <a:lnTo>
                    <a:pt x="1199210" y="418446"/>
                  </a:lnTo>
                  <a:lnTo>
                    <a:pt x="1199323" y="417557"/>
                  </a:lnTo>
                  <a:lnTo>
                    <a:pt x="1199436" y="418446"/>
                  </a:lnTo>
                  <a:lnTo>
                    <a:pt x="1199549" y="417854"/>
                  </a:lnTo>
                  <a:lnTo>
                    <a:pt x="1199662" y="415781"/>
                  </a:lnTo>
                  <a:lnTo>
                    <a:pt x="1199774" y="418150"/>
                  </a:lnTo>
                  <a:lnTo>
                    <a:pt x="1199887" y="416669"/>
                  </a:lnTo>
                  <a:lnTo>
                    <a:pt x="1200000" y="410450"/>
                  </a:lnTo>
                  <a:lnTo>
                    <a:pt x="1200113" y="411042"/>
                  </a:lnTo>
                  <a:lnTo>
                    <a:pt x="1200225" y="413708"/>
                  </a:lnTo>
                  <a:lnTo>
                    <a:pt x="1200338" y="409858"/>
                  </a:lnTo>
                  <a:lnTo>
                    <a:pt x="1200451" y="404527"/>
                  </a:lnTo>
                  <a:lnTo>
                    <a:pt x="1200564" y="407489"/>
                  </a:lnTo>
                  <a:lnTo>
                    <a:pt x="1200677" y="402750"/>
                  </a:lnTo>
                  <a:lnTo>
                    <a:pt x="1200789" y="399493"/>
                  </a:lnTo>
                  <a:lnTo>
                    <a:pt x="1200902" y="399197"/>
                  </a:lnTo>
                  <a:lnTo>
                    <a:pt x="1201015" y="400974"/>
                  </a:lnTo>
                  <a:lnTo>
                    <a:pt x="1201128" y="393866"/>
                  </a:lnTo>
                  <a:lnTo>
                    <a:pt x="1201240" y="389720"/>
                  </a:lnTo>
                  <a:lnTo>
                    <a:pt x="1201353" y="393866"/>
                  </a:lnTo>
                  <a:lnTo>
                    <a:pt x="1201466" y="388536"/>
                  </a:lnTo>
                  <a:lnTo>
                    <a:pt x="1201579" y="384686"/>
                  </a:lnTo>
                  <a:lnTo>
                    <a:pt x="1201692" y="385870"/>
                  </a:lnTo>
                  <a:lnTo>
                    <a:pt x="1201804" y="382317"/>
                  </a:lnTo>
                  <a:lnTo>
                    <a:pt x="1201917" y="378467"/>
                  </a:lnTo>
                  <a:lnTo>
                    <a:pt x="1202030" y="377282"/>
                  </a:lnTo>
                  <a:lnTo>
                    <a:pt x="1202143" y="380540"/>
                  </a:lnTo>
                  <a:lnTo>
                    <a:pt x="1202256" y="373136"/>
                  </a:lnTo>
                  <a:lnTo>
                    <a:pt x="1202368" y="373729"/>
                  </a:lnTo>
                  <a:lnTo>
                    <a:pt x="1202481" y="374913"/>
                  </a:lnTo>
                  <a:lnTo>
                    <a:pt x="1202594" y="369879"/>
                  </a:lnTo>
                  <a:lnTo>
                    <a:pt x="1202707" y="370175"/>
                  </a:lnTo>
                  <a:lnTo>
                    <a:pt x="1202819" y="372248"/>
                  </a:lnTo>
                  <a:lnTo>
                    <a:pt x="1202932" y="367806"/>
                  </a:lnTo>
                  <a:lnTo>
                    <a:pt x="1203045" y="363364"/>
                  </a:lnTo>
                  <a:lnTo>
                    <a:pt x="1203158" y="369879"/>
                  </a:lnTo>
                  <a:lnTo>
                    <a:pt x="1203271" y="369879"/>
                  </a:lnTo>
                  <a:lnTo>
                    <a:pt x="1203383" y="361291"/>
                  </a:lnTo>
                  <a:lnTo>
                    <a:pt x="1203496" y="358329"/>
                  </a:lnTo>
                  <a:lnTo>
                    <a:pt x="1203609" y="364548"/>
                  </a:lnTo>
                  <a:lnTo>
                    <a:pt x="1203722" y="359514"/>
                  </a:lnTo>
                  <a:lnTo>
                    <a:pt x="1203834" y="352407"/>
                  </a:lnTo>
                  <a:lnTo>
                    <a:pt x="1203947" y="352703"/>
                  </a:lnTo>
                  <a:lnTo>
                    <a:pt x="1204060" y="350630"/>
                  </a:lnTo>
                  <a:lnTo>
                    <a:pt x="1204173" y="347668"/>
                  </a:lnTo>
                  <a:lnTo>
                    <a:pt x="1204286" y="350630"/>
                  </a:lnTo>
                  <a:lnTo>
                    <a:pt x="1204398" y="348557"/>
                  </a:lnTo>
                  <a:lnTo>
                    <a:pt x="1204511" y="342338"/>
                  </a:lnTo>
                  <a:lnTo>
                    <a:pt x="1204624" y="342042"/>
                  </a:lnTo>
                  <a:lnTo>
                    <a:pt x="1204737" y="347668"/>
                  </a:lnTo>
                  <a:lnTo>
                    <a:pt x="1204849" y="342634"/>
                  </a:lnTo>
                  <a:lnTo>
                    <a:pt x="1204962" y="339080"/>
                  </a:lnTo>
                  <a:lnTo>
                    <a:pt x="1205075" y="345595"/>
                  </a:lnTo>
                  <a:lnTo>
                    <a:pt x="1205188" y="345299"/>
                  </a:lnTo>
                  <a:lnTo>
                    <a:pt x="1205301" y="342634"/>
                  </a:lnTo>
                  <a:lnTo>
                    <a:pt x="1205413" y="344707"/>
                  </a:lnTo>
                  <a:lnTo>
                    <a:pt x="1205526" y="346188"/>
                  </a:lnTo>
                  <a:lnTo>
                    <a:pt x="1205639" y="345299"/>
                  </a:lnTo>
                  <a:lnTo>
                    <a:pt x="1205752" y="348853"/>
                  </a:lnTo>
                  <a:lnTo>
                    <a:pt x="1205865" y="351814"/>
                  </a:lnTo>
                  <a:lnTo>
                    <a:pt x="1205977" y="345891"/>
                  </a:lnTo>
                  <a:lnTo>
                    <a:pt x="1206090" y="345299"/>
                  </a:lnTo>
                  <a:lnTo>
                    <a:pt x="1206203" y="347964"/>
                  </a:lnTo>
                  <a:lnTo>
                    <a:pt x="1206316" y="346484"/>
                  </a:lnTo>
                  <a:lnTo>
                    <a:pt x="1206428" y="342042"/>
                  </a:lnTo>
                  <a:lnTo>
                    <a:pt x="1206541" y="341153"/>
                  </a:lnTo>
                  <a:lnTo>
                    <a:pt x="1206654" y="340561"/>
                  </a:lnTo>
                  <a:lnTo>
                    <a:pt x="1206767" y="337007"/>
                  </a:lnTo>
                  <a:lnTo>
                    <a:pt x="1206880" y="340857"/>
                  </a:lnTo>
                  <a:lnTo>
                    <a:pt x="1206992" y="340857"/>
                  </a:lnTo>
                  <a:lnTo>
                    <a:pt x="1207105" y="337599"/>
                  </a:lnTo>
                  <a:lnTo>
                    <a:pt x="1207218" y="338192"/>
                  </a:lnTo>
                  <a:lnTo>
                    <a:pt x="1207331" y="342042"/>
                  </a:lnTo>
                  <a:lnTo>
                    <a:pt x="1207443" y="338784"/>
                  </a:lnTo>
                  <a:lnTo>
                    <a:pt x="1207556" y="335527"/>
                  </a:lnTo>
                  <a:lnTo>
                    <a:pt x="1207669" y="337303"/>
                  </a:lnTo>
                  <a:lnTo>
                    <a:pt x="1207782" y="337303"/>
                  </a:lnTo>
                  <a:lnTo>
                    <a:pt x="1207895" y="335823"/>
                  </a:lnTo>
                  <a:lnTo>
                    <a:pt x="1208007" y="336119"/>
                  </a:lnTo>
                  <a:lnTo>
                    <a:pt x="1208120" y="338784"/>
                  </a:lnTo>
                  <a:lnTo>
                    <a:pt x="1208233" y="338784"/>
                  </a:lnTo>
                  <a:lnTo>
                    <a:pt x="1208346" y="341449"/>
                  </a:lnTo>
                  <a:lnTo>
                    <a:pt x="1208459" y="345003"/>
                  </a:lnTo>
                  <a:lnTo>
                    <a:pt x="1208571" y="345003"/>
                  </a:lnTo>
                  <a:lnTo>
                    <a:pt x="1208684" y="347076"/>
                  </a:lnTo>
                  <a:lnTo>
                    <a:pt x="1208797" y="354776"/>
                  </a:lnTo>
                  <a:lnTo>
                    <a:pt x="1208910" y="356849"/>
                  </a:lnTo>
                  <a:lnTo>
                    <a:pt x="1209022" y="352407"/>
                  </a:lnTo>
                  <a:lnTo>
                    <a:pt x="1209135" y="355072"/>
                  </a:lnTo>
                  <a:lnTo>
                    <a:pt x="1209248" y="364548"/>
                  </a:lnTo>
                  <a:lnTo>
                    <a:pt x="1209361" y="366325"/>
                  </a:lnTo>
                  <a:lnTo>
                    <a:pt x="1209474" y="366029"/>
                  </a:lnTo>
                  <a:lnTo>
                    <a:pt x="1209586" y="369287"/>
                  </a:lnTo>
                  <a:lnTo>
                    <a:pt x="1209699" y="372248"/>
                  </a:lnTo>
                  <a:lnTo>
                    <a:pt x="1209812" y="374025"/>
                  </a:lnTo>
                  <a:lnTo>
                    <a:pt x="1209925" y="378171"/>
                  </a:lnTo>
                  <a:lnTo>
                    <a:pt x="1210037" y="381724"/>
                  </a:lnTo>
                  <a:lnTo>
                    <a:pt x="1210150" y="380836"/>
                  </a:lnTo>
                  <a:lnTo>
                    <a:pt x="1210263" y="382021"/>
                  </a:lnTo>
                  <a:lnTo>
                    <a:pt x="1210376" y="387647"/>
                  </a:lnTo>
                  <a:lnTo>
                    <a:pt x="1210489" y="393570"/>
                  </a:lnTo>
                  <a:lnTo>
                    <a:pt x="1210601" y="392978"/>
                  </a:lnTo>
                  <a:lnTo>
                    <a:pt x="1210714" y="394755"/>
                  </a:lnTo>
                  <a:lnTo>
                    <a:pt x="1210827" y="391793"/>
                  </a:lnTo>
                  <a:lnTo>
                    <a:pt x="1210940" y="394458"/>
                  </a:lnTo>
                  <a:lnTo>
                    <a:pt x="1211052" y="399493"/>
                  </a:lnTo>
                  <a:lnTo>
                    <a:pt x="1211165" y="407192"/>
                  </a:lnTo>
                  <a:lnTo>
                    <a:pt x="1211278" y="404823"/>
                  </a:lnTo>
                  <a:lnTo>
                    <a:pt x="1211391" y="402454"/>
                  </a:lnTo>
                  <a:lnTo>
                    <a:pt x="1211504" y="409265"/>
                  </a:lnTo>
                  <a:lnTo>
                    <a:pt x="1211616" y="413411"/>
                  </a:lnTo>
                  <a:lnTo>
                    <a:pt x="1211729" y="415484"/>
                  </a:lnTo>
                  <a:lnTo>
                    <a:pt x="1211842" y="414596"/>
                  </a:lnTo>
                  <a:lnTo>
                    <a:pt x="1211955" y="417557"/>
                  </a:lnTo>
                  <a:lnTo>
                    <a:pt x="1212068" y="421703"/>
                  </a:lnTo>
                  <a:lnTo>
                    <a:pt x="1212180" y="429699"/>
                  </a:lnTo>
                  <a:lnTo>
                    <a:pt x="1212293" y="431180"/>
                  </a:lnTo>
                  <a:lnTo>
                    <a:pt x="1212406" y="425257"/>
                  </a:lnTo>
                  <a:lnTo>
                    <a:pt x="1212519" y="432364"/>
                  </a:lnTo>
                  <a:lnTo>
                    <a:pt x="1212631" y="440360"/>
                  </a:lnTo>
                  <a:lnTo>
                    <a:pt x="1212744" y="442729"/>
                  </a:lnTo>
                  <a:lnTo>
                    <a:pt x="1212857" y="437991"/>
                  </a:lnTo>
                  <a:lnTo>
                    <a:pt x="1212970" y="444506"/>
                  </a:lnTo>
                  <a:lnTo>
                    <a:pt x="1213083" y="448356"/>
                  </a:lnTo>
                  <a:lnTo>
                    <a:pt x="1213195" y="450133"/>
                  </a:lnTo>
                  <a:lnTo>
                    <a:pt x="1213308" y="455463"/>
                  </a:lnTo>
                  <a:lnTo>
                    <a:pt x="1213421" y="452206"/>
                  </a:lnTo>
                  <a:lnTo>
                    <a:pt x="1213534" y="448356"/>
                  </a:lnTo>
                  <a:lnTo>
                    <a:pt x="1213646" y="451614"/>
                  </a:lnTo>
                  <a:lnTo>
                    <a:pt x="1213759" y="460202"/>
                  </a:lnTo>
                  <a:lnTo>
                    <a:pt x="1213872" y="453983"/>
                  </a:lnTo>
                  <a:lnTo>
                    <a:pt x="1213985" y="451317"/>
                  </a:lnTo>
                  <a:lnTo>
                    <a:pt x="1214098" y="455759"/>
                  </a:lnTo>
                  <a:lnTo>
                    <a:pt x="1214210" y="456648"/>
                  </a:lnTo>
                  <a:lnTo>
                    <a:pt x="1214323" y="453390"/>
                  </a:lnTo>
                  <a:lnTo>
                    <a:pt x="1214436" y="451021"/>
                  </a:lnTo>
                  <a:lnTo>
                    <a:pt x="1214549" y="449837"/>
                  </a:lnTo>
                  <a:lnTo>
                    <a:pt x="1214662" y="443914"/>
                  </a:lnTo>
                  <a:lnTo>
                    <a:pt x="1214774" y="445691"/>
                  </a:lnTo>
                  <a:lnTo>
                    <a:pt x="1214887" y="448948"/>
                  </a:lnTo>
                  <a:lnTo>
                    <a:pt x="1215000" y="446875"/>
                  </a:lnTo>
                  <a:lnTo>
                    <a:pt x="1215113" y="442433"/>
                  </a:lnTo>
                  <a:lnTo>
                    <a:pt x="1215225" y="445691"/>
                  </a:lnTo>
                  <a:lnTo>
                    <a:pt x="1215338" y="445691"/>
                  </a:lnTo>
                  <a:lnTo>
                    <a:pt x="1215451" y="444802"/>
                  </a:lnTo>
                  <a:lnTo>
                    <a:pt x="1215564" y="447468"/>
                  </a:lnTo>
                  <a:lnTo>
                    <a:pt x="1215677" y="449244"/>
                  </a:lnTo>
                  <a:lnTo>
                    <a:pt x="1215789" y="448060"/>
                  </a:lnTo>
                  <a:lnTo>
                    <a:pt x="1215902" y="449541"/>
                  </a:lnTo>
                  <a:lnTo>
                    <a:pt x="1216015" y="454575"/>
                  </a:lnTo>
                  <a:lnTo>
                    <a:pt x="1216128" y="454575"/>
                  </a:lnTo>
                  <a:lnTo>
                    <a:pt x="1216240" y="455167"/>
                  </a:lnTo>
                  <a:lnTo>
                    <a:pt x="1216353" y="459609"/>
                  </a:lnTo>
                  <a:lnTo>
                    <a:pt x="1216466" y="460794"/>
                  </a:lnTo>
                  <a:lnTo>
                    <a:pt x="1216579" y="464051"/>
                  </a:lnTo>
                  <a:lnTo>
                    <a:pt x="1216692" y="471455"/>
                  </a:lnTo>
                  <a:lnTo>
                    <a:pt x="1216804" y="472047"/>
                  </a:lnTo>
                  <a:lnTo>
                    <a:pt x="1216917" y="465532"/>
                  </a:lnTo>
                  <a:lnTo>
                    <a:pt x="1217030" y="468197"/>
                  </a:lnTo>
                  <a:lnTo>
                    <a:pt x="1217143" y="472343"/>
                  </a:lnTo>
                  <a:lnTo>
                    <a:pt x="1217256" y="467013"/>
                  </a:lnTo>
                  <a:lnTo>
                    <a:pt x="1217368" y="460202"/>
                  </a:lnTo>
                  <a:lnTo>
                    <a:pt x="1217481" y="458129"/>
                  </a:lnTo>
                  <a:lnTo>
                    <a:pt x="1217594" y="453983"/>
                  </a:lnTo>
                  <a:lnTo>
                    <a:pt x="1217707" y="446875"/>
                  </a:lnTo>
                  <a:lnTo>
                    <a:pt x="1217819" y="445987"/>
                  </a:lnTo>
                  <a:lnTo>
                    <a:pt x="1217932" y="441249"/>
                  </a:lnTo>
                  <a:lnTo>
                    <a:pt x="1218045" y="427922"/>
                  </a:lnTo>
                  <a:lnTo>
                    <a:pt x="1218158" y="425849"/>
                  </a:lnTo>
                  <a:lnTo>
                    <a:pt x="1218271" y="428218"/>
                  </a:lnTo>
                  <a:lnTo>
                    <a:pt x="1218383" y="423184"/>
                  </a:lnTo>
                  <a:lnTo>
                    <a:pt x="1218496" y="415188"/>
                  </a:lnTo>
                  <a:lnTo>
                    <a:pt x="1218609" y="417854"/>
                  </a:lnTo>
                  <a:lnTo>
                    <a:pt x="1218722" y="413115"/>
                  </a:lnTo>
                  <a:lnTo>
                    <a:pt x="1218834" y="410450"/>
                  </a:lnTo>
                  <a:lnTo>
                    <a:pt x="1218947" y="411931"/>
                  </a:lnTo>
                  <a:lnTo>
                    <a:pt x="1219060" y="408081"/>
                  </a:lnTo>
                  <a:lnTo>
                    <a:pt x="1219173" y="400381"/>
                  </a:lnTo>
                  <a:lnTo>
                    <a:pt x="1219286" y="401862"/>
                  </a:lnTo>
                  <a:lnTo>
                    <a:pt x="1219398" y="406304"/>
                  </a:lnTo>
                  <a:lnTo>
                    <a:pt x="1219511" y="398012"/>
                  </a:lnTo>
                  <a:lnTo>
                    <a:pt x="1219624" y="390016"/>
                  </a:lnTo>
                  <a:lnTo>
                    <a:pt x="1219737" y="394458"/>
                  </a:lnTo>
                  <a:lnTo>
                    <a:pt x="1219849" y="390016"/>
                  </a:lnTo>
                  <a:lnTo>
                    <a:pt x="1219962" y="385278"/>
                  </a:lnTo>
                  <a:lnTo>
                    <a:pt x="1220075" y="381724"/>
                  </a:lnTo>
                  <a:lnTo>
                    <a:pt x="1220188" y="377282"/>
                  </a:lnTo>
                  <a:lnTo>
                    <a:pt x="1220301" y="369287"/>
                  </a:lnTo>
                  <a:lnTo>
                    <a:pt x="1220413" y="368694"/>
                  </a:lnTo>
                  <a:lnTo>
                    <a:pt x="1220526" y="368694"/>
                  </a:lnTo>
                  <a:lnTo>
                    <a:pt x="1220639" y="356849"/>
                  </a:lnTo>
                  <a:lnTo>
                    <a:pt x="1220752" y="350037"/>
                  </a:lnTo>
                  <a:lnTo>
                    <a:pt x="1220865" y="352999"/>
                  </a:lnTo>
                  <a:lnTo>
                    <a:pt x="1220977" y="351518"/>
                  </a:lnTo>
                  <a:lnTo>
                    <a:pt x="1221090" y="342042"/>
                  </a:lnTo>
                  <a:lnTo>
                    <a:pt x="1221203" y="339969"/>
                  </a:lnTo>
                  <a:lnTo>
                    <a:pt x="1221316" y="343226"/>
                  </a:lnTo>
                  <a:lnTo>
                    <a:pt x="1221428" y="339376"/>
                  </a:lnTo>
                  <a:lnTo>
                    <a:pt x="1221541" y="338784"/>
                  </a:lnTo>
                  <a:lnTo>
                    <a:pt x="1221654" y="339080"/>
                  </a:lnTo>
                  <a:lnTo>
                    <a:pt x="1221767" y="333454"/>
                  </a:lnTo>
                  <a:lnTo>
                    <a:pt x="1221880" y="331084"/>
                  </a:lnTo>
                  <a:lnTo>
                    <a:pt x="1221992" y="337599"/>
                  </a:lnTo>
                  <a:lnTo>
                    <a:pt x="1222105" y="331381"/>
                  </a:lnTo>
                  <a:lnTo>
                    <a:pt x="1222218" y="324865"/>
                  </a:lnTo>
                  <a:lnTo>
                    <a:pt x="1222331" y="328123"/>
                  </a:lnTo>
                  <a:lnTo>
                    <a:pt x="1222443" y="329604"/>
                  </a:lnTo>
                  <a:lnTo>
                    <a:pt x="1222556" y="321608"/>
                  </a:lnTo>
                  <a:lnTo>
                    <a:pt x="1222669" y="320423"/>
                  </a:lnTo>
                  <a:lnTo>
                    <a:pt x="1222782" y="323385"/>
                  </a:lnTo>
                  <a:lnTo>
                    <a:pt x="1222895" y="318647"/>
                  </a:lnTo>
                  <a:lnTo>
                    <a:pt x="1223007" y="314204"/>
                  </a:lnTo>
                  <a:lnTo>
                    <a:pt x="1223120" y="316870"/>
                  </a:lnTo>
                  <a:lnTo>
                    <a:pt x="1223233" y="313316"/>
                  </a:lnTo>
                  <a:lnTo>
                    <a:pt x="1223346" y="308874"/>
                  </a:lnTo>
                  <a:lnTo>
                    <a:pt x="1223459" y="310947"/>
                  </a:lnTo>
                  <a:lnTo>
                    <a:pt x="1223571" y="312724"/>
                  </a:lnTo>
                  <a:lnTo>
                    <a:pt x="1223684" y="308578"/>
                  </a:lnTo>
                  <a:lnTo>
                    <a:pt x="1223797" y="311835"/>
                  </a:lnTo>
                  <a:lnTo>
                    <a:pt x="1223910" y="320423"/>
                  </a:lnTo>
                  <a:lnTo>
                    <a:pt x="1224022" y="322792"/>
                  </a:lnTo>
                  <a:lnTo>
                    <a:pt x="1224135" y="324569"/>
                  </a:lnTo>
                  <a:lnTo>
                    <a:pt x="1224248" y="327827"/>
                  </a:lnTo>
                  <a:lnTo>
                    <a:pt x="1224361" y="328123"/>
                  </a:lnTo>
                  <a:lnTo>
                    <a:pt x="1224474" y="326346"/>
                  </a:lnTo>
                  <a:lnTo>
                    <a:pt x="1224586" y="327827"/>
                  </a:lnTo>
                  <a:lnTo>
                    <a:pt x="1224699" y="326346"/>
                  </a:lnTo>
                  <a:lnTo>
                    <a:pt x="1224812" y="321312"/>
                  </a:lnTo>
                  <a:lnTo>
                    <a:pt x="1224925" y="321904"/>
                  </a:lnTo>
                  <a:lnTo>
                    <a:pt x="1225037" y="324569"/>
                  </a:lnTo>
                  <a:lnTo>
                    <a:pt x="1225150" y="321904"/>
                  </a:lnTo>
                  <a:lnTo>
                    <a:pt x="1225263" y="318350"/>
                  </a:lnTo>
                  <a:lnTo>
                    <a:pt x="1225376" y="318943"/>
                  </a:lnTo>
                  <a:lnTo>
                    <a:pt x="1225489" y="314204"/>
                  </a:lnTo>
                  <a:lnTo>
                    <a:pt x="1225601" y="311243"/>
                  </a:lnTo>
                  <a:lnTo>
                    <a:pt x="1225714" y="312131"/>
                  </a:lnTo>
                  <a:lnTo>
                    <a:pt x="1225827" y="313908"/>
                  </a:lnTo>
                  <a:lnTo>
                    <a:pt x="1225940" y="309762"/>
                  </a:lnTo>
                  <a:lnTo>
                    <a:pt x="1226053" y="311835"/>
                  </a:lnTo>
                  <a:lnTo>
                    <a:pt x="1226165" y="317166"/>
                  </a:lnTo>
                  <a:lnTo>
                    <a:pt x="1226278" y="316277"/>
                  </a:lnTo>
                  <a:lnTo>
                    <a:pt x="1226391" y="315685"/>
                  </a:lnTo>
                  <a:lnTo>
                    <a:pt x="1226504" y="321608"/>
                  </a:lnTo>
                  <a:lnTo>
                    <a:pt x="1226616" y="322792"/>
                  </a:lnTo>
                  <a:lnTo>
                    <a:pt x="1226729" y="323977"/>
                  </a:lnTo>
                  <a:lnTo>
                    <a:pt x="1226842" y="329011"/>
                  </a:lnTo>
                  <a:lnTo>
                    <a:pt x="1226955" y="337599"/>
                  </a:lnTo>
                  <a:lnTo>
                    <a:pt x="1227068" y="337599"/>
                  </a:lnTo>
                  <a:lnTo>
                    <a:pt x="1227180" y="338784"/>
                  </a:lnTo>
                  <a:lnTo>
                    <a:pt x="1227293" y="340265"/>
                  </a:lnTo>
                  <a:lnTo>
                    <a:pt x="1227406" y="350334"/>
                  </a:lnTo>
                  <a:lnTo>
                    <a:pt x="1227519" y="360106"/>
                  </a:lnTo>
                  <a:lnTo>
                    <a:pt x="1227631" y="362475"/>
                  </a:lnTo>
                  <a:lnTo>
                    <a:pt x="1227744" y="358329"/>
                  </a:lnTo>
                  <a:lnTo>
                    <a:pt x="1227857" y="361587"/>
                  </a:lnTo>
                  <a:lnTo>
                    <a:pt x="1227970" y="378763"/>
                  </a:lnTo>
                  <a:lnTo>
                    <a:pt x="1228083" y="384094"/>
                  </a:lnTo>
                  <a:lnTo>
                    <a:pt x="1228195" y="378763"/>
                  </a:lnTo>
                  <a:lnTo>
                    <a:pt x="1228308" y="382909"/>
                  </a:lnTo>
                  <a:lnTo>
                    <a:pt x="1228421" y="394755"/>
                  </a:lnTo>
                  <a:lnTo>
                    <a:pt x="1228534" y="397420"/>
                  </a:lnTo>
                  <a:lnTo>
                    <a:pt x="1228646" y="399197"/>
                  </a:lnTo>
                  <a:lnTo>
                    <a:pt x="1228759" y="405416"/>
                  </a:lnTo>
                  <a:lnTo>
                    <a:pt x="1228872" y="405416"/>
                  </a:lnTo>
                  <a:lnTo>
                    <a:pt x="1228985" y="406008"/>
                  </a:lnTo>
                  <a:lnTo>
                    <a:pt x="1229098" y="410746"/>
                  </a:lnTo>
                  <a:lnTo>
                    <a:pt x="1229210" y="414892"/>
                  </a:lnTo>
                  <a:lnTo>
                    <a:pt x="1229323" y="407489"/>
                  </a:lnTo>
                  <a:lnTo>
                    <a:pt x="1229436" y="410154"/>
                  </a:lnTo>
                  <a:lnTo>
                    <a:pt x="1229549" y="416965"/>
                  </a:lnTo>
                  <a:lnTo>
                    <a:pt x="1229662" y="414892"/>
                  </a:lnTo>
                  <a:lnTo>
                    <a:pt x="1229774" y="415781"/>
                  </a:lnTo>
                  <a:lnTo>
                    <a:pt x="1229887" y="421111"/>
                  </a:lnTo>
                  <a:lnTo>
                    <a:pt x="1230000" y="423480"/>
                  </a:lnTo>
                  <a:lnTo>
                    <a:pt x="1230113" y="421407"/>
                  </a:lnTo>
                  <a:lnTo>
                    <a:pt x="1230225" y="429995"/>
                  </a:lnTo>
                  <a:lnTo>
                    <a:pt x="1230338" y="435918"/>
                  </a:lnTo>
                  <a:lnTo>
                    <a:pt x="1230451" y="435622"/>
                  </a:lnTo>
                  <a:lnTo>
                    <a:pt x="1230564" y="439472"/>
                  </a:lnTo>
                  <a:lnTo>
                    <a:pt x="1230677" y="447468"/>
                  </a:lnTo>
                  <a:lnTo>
                    <a:pt x="1230789" y="448060"/>
                  </a:lnTo>
                  <a:lnTo>
                    <a:pt x="1230902" y="451021"/>
                  </a:lnTo>
                  <a:lnTo>
                    <a:pt x="1231015" y="460794"/>
                  </a:lnTo>
                  <a:lnTo>
                    <a:pt x="1231128" y="460794"/>
                  </a:lnTo>
                  <a:lnTo>
                    <a:pt x="1231240" y="457240"/>
                  </a:lnTo>
                  <a:lnTo>
                    <a:pt x="1231353" y="462867"/>
                  </a:lnTo>
                  <a:lnTo>
                    <a:pt x="1231466" y="472639"/>
                  </a:lnTo>
                  <a:lnTo>
                    <a:pt x="1231579" y="467013"/>
                  </a:lnTo>
                  <a:lnTo>
                    <a:pt x="1231692" y="463459"/>
                  </a:lnTo>
                  <a:lnTo>
                    <a:pt x="1231804" y="469382"/>
                  </a:lnTo>
                  <a:lnTo>
                    <a:pt x="1231917" y="469382"/>
                  </a:lnTo>
                  <a:lnTo>
                    <a:pt x="1232030" y="468790"/>
                  </a:lnTo>
                  <a:lnTo>
                    <a:pt x="1232143" y="469678"/>
                  </a:lnTo>
                  <a:lnTo>
                    <a:pt x="1232256" y="465236"/>
                  </a:lnTo>
                  <a:lnTo>
                    <a:pt x="1232368" y="460202"/>
                  </a:lnTo>
                  <a:lnTo>
                    <a:pt x="1232481" y="466124"/>
                  </a:lnTo>
                  <a:lnTo>
                    <a:pt x="1232594" y="467013"/>
                  </a:lnTo>
                  <a:lnTo>
                    <a:pt x="1232707" y="462571"/>
                  </a:lnTo>
                  <a:lnTo>
                    <a:pt x="1232819" y="459313"/>
                  </a:lnTo>
                  <a:lnTo>
                    <a:pt x="1232932" y="459609"/>
                  </a:lnTo>
                  <a:lnTo>
                    <a:pt x="1233045" y="459609"/>
                  </a:lnTo>
                  <a:lnTo>
                    <a:pt x="1233158" y="457536"/>
                  </a:lnTo>
                  <a:lnTo>
                    <a:pt x="1233271" y="459905"/>
                  </a:lnTo>
                  <a:lnTo>
                    <a:pt x="1233383" y="456944"/>
                  </a:lnTo>
                  <a:lnTo>
                    <a:pt x="1233496" y="459017"/>
                  </a:lnTo>
                  <a:lnTo>
                    <a:pt x="1233609" y="460202"/>
                  </a:lnTo>
                  <a:lnTo>
                    <a:pt x="1233722" y="460794"/>
                  </a:lnTo>
                  <a:lnTo>
                    <a:pt x="1233834" y="457536"/>
                  </a:lnTo>
                  <a:lnTo>
                    <a:pt x="1233947" y="459313"/>
                  </a:lnTo>
                  <a:lnTo>
                    <a:pt x="1234060" y="462867"/>
                  </a:lnTo>
                  <a:lnTo>
                    <a:pt x="1234173" y="461386"/>
                  </a:lnTo>
                  <a:lnTo>
                    <a:pt x="1234286" y="462275"/>
                  </a:lnTo>
                  <a:lnTo>
                    <a:pt x="1234398" y="463755"/>
                  </a:lnTo>
                  <a:lnTo>
                    <a:pt x="1234511" y="463459"/>
                  </a:lnTo>
                  <a:lnTo>
                    <a:pt x="1234624" y="467013"/>
                  </a:lnTo>
                  <a:lnTo>
                    <a:pt x="1234737" y="474120"/>
                  </a:lnTo>
                  <a:lnTo>
                    <a:pt x="1234849" y="475305"/>
                  </a:lnTo>
                  <a:lnTo>
                    <a:pt x="1234962" y="470863"/>
                  </a:lnTo>
                  <a:lnTo>
                    <a:pt x="1235075" y="475009"/>
                  </a:lnTo>
                  <a:lnTo>
                    <a:pt x="1235188" y="479155"/>
                  </a:lnTo>
                  <a:lnTo>
                    <a:pt x="1235301" y="476193"/>
                  </a:lnTo>
                  <a:lnTo>
                    <a:pt x="1235413" y="469382"/>
                  </a:lnTo>
                  <a:lnTo>
                    <a:pt x="1235526" y="468494"/>
                  </a:lnTo>
                  <a:lnTo>
                    <a:pt x="1235639" y="461978"/>
                  </a:lnTo>
                  <a:lnTo>
                    <a:pt x="1235752" y="455167"/>
                  </a:lnTo>
                  <a:lnTo>
                    <a:pt x="1235865" y="455759"/>
                  </a:lnTo>
                  <a:lnTo>
                    <a:pt x="1235977" y="452798"/>
                  </a:lnTo>
                  <a:lnTo>
                    <a:pt x="1236090" y="438879"/>
                  </a:lnTo>
                  <a:lnTo>
                    <a:pt x="1236203" y="431772"/>
                  </a:lnTo>
                  <a:lnTo>
                    <a:pt x="1236316" y="440952"/>
                  </a:lnTo>
                  <a:lnTo>
                    <a:pt x="1236428" y="427922"/>
                  </a:lnTo>
                  <a:lnTo>
                    <a:pt x="1236541" y="420223"/>
                  </a:lnTo>
                  <a:lnTo>
                    <a:pt x="1236654" y="426442"/>
                  </a:lnTo>
                  <a:lnTo>
                    <a:pt x="1236767" y="425257"/>
                  </a:lnTo>
                  <a:lnTo>
                    <a:pt x="1236880" y="419334"/>
                  </a:lnTo>
                  <a:lnTo>
                    <a:pt x="1236992" y="419630"/>
                  </a:lnTo>
                  <a:lnTo>
                    <a:pt x="1237105" y="421111"/>
                  </a:lnTo>
                  <a:lnTo>
                    <a:pt x="1237218" y="411635"/>
                  </a:lnTo>
                  <a:lnTo>
                    <a:pt x="1237331" y="413708"/>
                  </a:lnTo>
                  <a:lnTo>
                    <a:pt x="1237443" y="414300"/>
                  </a:lnTo>
                  <a:lnTo>
                    <a:pt x="1237556" y="407192"/>
                  </a:lnTo>
                  <a:lnTo>
                    <a:pt x="1237669" y="401566"/>
                  </a:lnTo>
                  <a:lnTo>
                    <a:pt x="1237782" y="405416"/>
                  </a:lnTo>
                  <a:lnTo>
                    <a:pt x="1237895" y="401270"/>
                  </a:lnTo>
                  <a:lnTo>
                    <a:pt x="1238007" y="390312"/>
                  </a:lnTo>
                  <a:lnTo>
                    <a:pt x="1238120" y="388239"/>
                  </a:lnTo>
                  <a:lnTo>
                    <a:pt x="1238233" y="388239"/>
                  </a:lnTo>
                  <a:lnTo>
                    <a:pt x="1238346" y="376986"/>
                  </a:lnTo>
                  <a:lnTo>
                    <a:pt x="1238459" y="368694"/>
                  </a:lnTo>
                  <a:lnTo>
                    <a:pt x="1238571" y="368694"/>
                  </a:lnTo>
                  <a:lnTo>
                    <a:pt x="1238684" y="363364"/>
                  </a:lnTo>
                  <a:lnTo>
                    <a:pt x="1238797" y="354776"/>
                  </a:lnTo>
                  <a:lnTo>
                    <a:pt x="1238910" y="351814"/>
                  </a:lnTo>
                  <a:lnTo>
                    <a:pt x="1239022" y="351518"/>
                  </a:lnTo>
                  <a:lnTo>
                    <a:pt x="1239135" y="345595"/>
                  </a:lnTo>
                  <a:lnTo>
                    <a:pt x="1239248" y="345299"/>
                  </a:lnTo>
                  <a:lnTo>
                    <a:pt x="1239361" y="344707"/>
                  </a:lnTo>
                  <a:lnTo>
                    <a:pt x="1239474" y="344115"/>
                  </a:lnTo>
                  <a:lnTo>
                    <a:pt x="1239586" y="343226"/>
                  </a:lnTo>
                  <a:lnTo>
                    <a:pt x="1239699" y="345299"/>
                  </a:lnTo>
                  <a:lnTo>
                    <a:pt x="1239812" y="340857"/>
                  </a:lnTo>
                  <a:lnTo>
                    <a:pt x="1239925" y="336711"/>
                  </a:lnTo>
                  <a:lnTo>
                    <a:pt x="1240037" y="345891"/>
                  </a:lnTo>
                  <a:lnTo>
                    <a:pt x="1240150" y="338784"/>
                  </a:lnTo>
                  <a:lnTo>
                    <a:pt x="1240263" y="333454"/>
                  </a:lnTo>
                  <a:lnTo>
                    <a:pt x="1240376" y="332565"/>
                  </a:lnTo>
                  <a:lnTo>
                    <a:pt x="1240489" y="334342"/>
                  </a:lnTo>
                  <a:lnTo>
                    <a:pt x="1240601" y="328123"/>
                  </a:lnTo>
                  <a:lnTo>
                    <a:pt x="1240714" y="321904"/>
                  </a:lnTo>
                  <a:lnTo>
                    <a:pt x="1240827" y="322496"/>
                  </a:lnTo>
                  <a:lnTo>
                    <a:pt x="1240940" y="316277"/>
                  </a:lnTo>
                  <a:lnTo>
                    <a:pt x="1241053" y="313020"/>
                  </a:lnTo>
                  <a:lnTo>
                    <a:pt x="1241165" y="312428"/>
                  </a:lnTo>
                  <a:lnTo>
                    <a:pt x="1241278" y="307689"/>
                  </a:lnTo>
                  <a:lnTo>
                    <a:pt x="1241391" y="299990"/>
                  </a:lnTo>
                  <a:lnTo>
                    <a:pt x="1241504" y="303839"/>
                  </a:lnTo>
                  <a:lnTo>
                    <a:pt x="1241616" y="305616"/>
                  </a:lnTo>
                  <a:lnTo>
                    <a:pt x="1241729" y="297917"/>
                  </a:lnTo>
                  <a:lnTo>
                    <a:pt x="1241842" y="295844"/>
                  </a:lnTo>
                  <a:lnTo>
                    <a:pt x="1241955" y="300878"/>
                  </a:lnTo>
                  <a:lnTo>
                    <a:pt x="1242068" y="298509"/>
                  </a:lnTo>
                  <a:lnTo>
                    <a:pt x="1242180" y="300878"/>
                  </a:lnTo>
                  <a:lnTo>
                    <a:pt x="1242293" y="311835"/>
                  </a:lnTo>
                  <a:lnTo>
                    <a:pt x="1242406" y="314204"/>
                  </a:lnTo>
                  <a:lnTo>
                    <a:pt x="1242519" y="314204"/>
                  </a:lnTo>
                  <a:lnTo>
                    <a:pt x="1242631" y="319831"/>
                  </a:lnTo>
                  <a:lnTo>
                    <a:pt x="1242744" y="324569"/>
                  </a:lnTo>
                  <a:lnTo>
                    <a:pt x="1242857" y="322200"/>
                  </a:lnTo>
                  <a:lnTo>
                    <a:pt x="1242970" y="320423"/>
                  </a:lnTo>
                  <a:lnTo>
                    <a:pt x="1243083" y="322792"/>
                  </a:lnTo>
                  <a:lnTo>
                    <a:pt x="1243195" y="319831"/>
                  </a:lnTo>
                  <a:lnTo>
                    <a:pt x="1243308" y="319239"/>
                  </a:lnTo>
                  <a:lnTo>
                    <a:pt x="1243421" y="320423"/>
                  </a:lnTo>
                  <a:lnTo>
                    <a:pt x="1243534" y="316574"/>
                  </a:lnTo>
                  <a:lnTo>
                    <a:pt x="1243646" y="308282"/>
                  </a:lnTo>
                  <a:lnTo>
                    <a:pt x="1243759" y="306505"/>
                  </a:lnTo>
                  <a:lnTo>
                    <a:pt x="1243872" y="307985"/>
                  </a:lnTo>
                  <a:lnTo>
                    <a:pt x="1243985" y="302655"/>
                  </a:lnTo>
                  <a:lnTo>
                    <a:pt x="1244098" y="299101"/>
                  </a:lnTo>
                  <a:lnTo>
                    <a:pt x="1244210" y="300878"/>
                  </a:lnTo>
                  <a:lnTo>
                    <a:pt x="1244323" y="297917"/>
                  </a:lnTo>
                  <a:lnTo>
                    <a:pt x="1244436" y="299101"/>
                  </a:lnTo>
                  <a:lnTo>
                    <a:pt x="1244549" y="304728"/>
                  </a:lnTo>
                  <a:lnTo>
                    <a:pt x="1244662" y="305912"/>
                  </a:lnTo>
                  <a:lnTo>
                    <a:pt x="1244774" y="301767"/>
                  </a:lnTo>
                  <a:lnTo>
                    <a:pt x="1244887" y="306209"/>
                  </a:lnTo>
                  <a:lnTo>
                    <a:pt x="1245000" y="314204"/>
                  </a:lnTo>
                  <a:lnTo>
                    <a:pt x="1245113" y="318647"/>
                  </a:lnTo>
                  <a:lnTo>
                    <a:pt x="1245225" y="319239"/>
                  </a:lnTo>
                  <a:lnTo>
                    <a:pt x="1245338" y="324569"/>
                  </a:lnTo>
                  <a:lnTo>
                    <a:pt x="1245451" y="326642"/>
                  </a:lnTo>
                  <a:lnTo>
                    <a:pt x="1245564" y="335230"/>
                  </a:lnTo>
                  <a:lnTo>
                    <a:pt x="1245677" y="341449"/>
                  </a:lnTo>
                  <a:lnTo>
                    <a:pt x="1245789" y="347372"/>
                  </a:lnTo>
                  <a:lnTo>
                    <a:pt x="1245902" y="347668"/>
                  </a:lnTo>
                  <a:lnTo>
                    <a:pt x="1246015" y="349445"/>
                  </a:lnTo>
                  <a:lnTo>
                    <a:pt x="1246128" y="360106"/>
                  </a:lnTo>
                  <a:lnTo>
                    <a:pt x="1246240" y="365141"/>
                  </a:lnTo>
                  <a:lnTo>
                    <a:pt x="1246353" y="370175"/>
                  </a:lnTo>
                  <a:lnTo>
                    <a:pt x="1246466" y="369879"/>
                  </a:lnTo>
                  <a:lnTo>
                    <a:pt x="1246579" y="376690"/>
                  </a:lnTo>
                  <a:lnTo>
                    <a:pt x="1246692" y="379948"/>
                  </a:lnTo>
                  <a:lnTo>
                    <a:pt x="1246804" y="387055"/>
                  </a:lnTo>
                  <a:lnTo>
                    <a:pt x="1246917" y="393570"/>
                  </a:lnTo>
                  <a:lnTo>
                    <a:pt x="1247030" y="392089"/>
                  </a:lnTo>
                  <a:lnTo>
                    <a:pt x="1247143" y="397420"/>
                  </a:lnTo>
                  <a:lnTo>
                    <a:pt x="1247256" y="398604"/>
                  </a:lnTo>
                  <a:lnTo>
                    <a:pt x="1247368" y="397716"/>
                  </a:lnTo>
                  <a:lnTo>
                    <a:pt x="1247481" y="399789"/>
                  </a:lnTo>
                  <a:lnTo>
                    <a:pt x="1247594" y="406008"/>
                  </a:lnTo>
                  <a:lnTo>
                    <a:pt x="1247707" y="405416"/>
                  </a:lnTo>
                  <a:lnTo>
                    <a:pt x="1247819" y="400677"/>
                  </a:lnTo>
                  <a:lnTo>
                    <a:pt x="1247932" y="405416"/>
                  </a:lnTo>
                  <a:lnTo>
                    <a:pt x="1248045" y="408377"/>
                  </a:lnTo>
                  <a:lnTo>
                    <a:pt x="1248158" y="411635"/>
                  </a:lnTo>
                  <a:lnTo>
                    <a:pt x="1248271" y="414300"/>
                  </a:lnTo>
                  <a:lnTo>
                    <a:pt x="1248383" y="417557"/>
                  </a:lnTo>
                  <a:lnTo>
                    <a:pt x="1248496" y="418446"/>
                  </a:lnTo>
                  <a:lnTo>
                    <a:pt x="1248609" y="424072"/>
                  </a:lnTo>
                  <a:lnTo>
                    <a:pt x="1248722" y="435030"/>
                  </a:lnTo>
                  <a:lnTo>
                    <a:pt x="1248834" y="435030"/>
                  </a:lnTo>
                  <a:lnTo>
                    <a:pt x="1248947" y="432068"/>
                  </a:lnTo>
                  <a:lnTo>
                    <a:pt x="1249060" y="440656"/>
                  </a:lnTo>
                  <a:lnTo>
                    <a:pt x="1249173" y="453094"/>
                  </a:lnTo>
                  <a:lnTo>
                    <a:pt x="1249286" y="450133"/>
                  </a:lnTo>
                  <a:lnTo>
                    <a:pt x="1249398" y="451021"/>
                  </a:lnTo>
                  <a:lnTo>
                    <a:pt x="1249511" y="456648"/>
                  </a:lnTo>
                  <a:lnTo>
                    <a:pt x="1249624" y="456056"/>
                  </a:lnTo>
                  <a:lnTo>
                    <a:pt x="1249737" y="455463"/>
                  </a:lnTo>
                  <a:lnTo>
                    <a:pt x="1249850" y="458129"/>
                  </a:lnTo>
                  <a:lnTo>
                    <a:pt x="1249962" y="457536"/>
                  </a:lnTo>
                  <a:lnTo>
                    <a:pt x="1250075" y="457240"/>
                  </a:lnTo>
                  <a:lnTo>
                    <a:pt x="1250188" y="460202"/>
                  </a:lnTo>
                  <a:lnTo>
                    <a:pt x="1250301" y="461978"/>
                  </a:lnTo>
                  <a:lnTo>
                    <a:pt x="1250413" y="458721"/>
                  </a:lnTo>
                  <a:lnTo>
                    <a:pt x="1250526" y="461090"/>
                  </a:lnTo>
                  <a:lnTo>
                    <a:pt x="1250639" y="466421"/>
                  </a:lnTo>
                  <a:lnTo>
                    <a:pt x="1250752" y="464348"/>
                  </a:lnTo>
                  <a:lnTo>
                    <a:pt x="1250865" y="465236"/>
                  </a:lnTo>
                  <a:lnTo>
                    <a:pt x="1250977" y="472639"/>
                  </a:lnTo>
                  <a:lnTo>
                    <a:pt x="1251090" y="473232"/>
                  </a:lnTo>
                  <a:lnTo>
                    <a:pt x="1251203" y="475601"/>
                  </a:lnTo>
                  <a:lnTo>
                    <a:pt x="1251316" y="480339"/>
                  </a:lnTo>
                  <a:lnTo>
                    <a:pt x="1251428" y="482708"/>
                  </a:lnTo>
                  <a:lnTo>
                    <a:pt x="1251541" y="480043"/>
                  </a:lnTo>
                  <a:lnTo>
                    <a:pt x="1251654" y="483893"/>
                  </a:lnTo>
                  <a:lnTo>
                    <a:pt x="1251767" y="485374"/>
                  </a:lnTo>
                  <a:lnTo>
                    <a:pt x="1251880" y="481524"/>
                  </a:lnTo>
                  <a:lnTo>
                    <a:pt x="1251992" y="476785"/>
                  </a:lnTo>
                  <a:lnTo>
                    <a:pt x="1252105" y="474416"/>
                  </a:lnTo>
                  <a:lnTo>
                    <a:pt x="1252218" y="466124"/>
                  </a:lnTo>
                  <a:lnTo>
                    <a:pt x="1252331" y="461978"/>
                  </a:lnTo>
                  <a:lnTo>
                    <a:pt x="1252443" y="467309"/>
                  </a:lnTo>
                  <a:lnTo>
                    <a:pt x="1252556" y="461682"/>
                  </a:lnTo>
                  <a:lnTo>
                    <a:pt x="1252669" y="453983"/>
                  </a:lnTo>
                  <a:lnTo>
                    <a:pt x="1252782" y="454279"/>
                  </a:lnTo>
                  <a:lnTo>
                    <a:pt x="1252895" y="458129"/>
                  </a:lnTo>
                  <a:lnTo>
                    <a:pt x="1253007" y="458425"/>
                  </a:lnTo>
                  <a:lnTo>
                    <a:pt x="1253120" y="459313"/>
                  </a:lnTo>
                  <a:lnTo>
                    <a:pt x="1253233" y="460498"/>
                  </a:lnTo>
                  <a:lnTo>
                    <a:pt x="1253346" y="457832"/>
                  </a:lnTo>
                  <a:lnTo>
                    <a:pt x="1253459" y="462275"/>
                  </a:lnTo>
                  <a:lnTo>
                    <a:pt x="1253571" y="469086"/>
                  </a:lnTo>
                  <a:lnTo>
                    <a:pt x="1253684" y="469678"/>
                  </a:lnTo>
                  <a:lnTo>
                    <a:pt x="1253797" y="469974"/>
                  </a:lnTo>
                  <a:lnTo>
                    <a:pt x="1253910" y="477970"/>
                  </a:lnTo>
                  <a:lnTo>
                    <a:pt x="1254022" y="482412"/>
                  </a:lnTo>
                  <a:lnTo>
                    <a:pt x="1254135" y="477970"/>
                  </a:lnTo>
                  <a:lnTo>
                    <a:pt x="1254248" y="480635"/>
                  </a:lnTo>
                  <a:lnTo>
                    <a:pt x="1254361" y="483301"/>
                  </a:lnTo>
                  <a:lnTo>
                    <a:pt x="1254474" y="477970"/>
                  </a:lnTo>
                  <a:lnTo>
                    <a:pt x="1254586" y="470863"/>
                  </a:lnTo>
                  <a:lnTo>
                    <a:pt x="1254699" y="470270"/>
                  </a:lnTo>
                  <a:lnTo>
                    <a:pt x="1254812" y="465532"/>
                  </a:lnTo>
                  <a:lnTo>
                    <a:pt x="1254925" y="457536"/>
                  </a:lnTo>
                  <a:lnTo>
                    <a:pt x="1255037" y="452798"/>
                  </a:lnTo>
                  <a:lnTo>
                    <a:pt x="1255150" y="450429"/>
                  </a:lnTo>
                  <a:lnTo>
                    <a:pt x="1255263" y="437991"/>
                  </a:lnTo>
                  <a:lnTo>
                    <a:pt x="1255376" y="440656"/>
                  </a:lnTo>
                  <a:lnTo>
                    <a:pt x="1255489" y="436510"/>
                  </a:lnTo>
                  <a:lnTo>
                    <a:pt x="1255601" y="427330"/>
                  </a:lnTo>
                  <a:lnTo>
                    <a:pt x="1255714" y="421111"/>
                  </a:lnTo>
                  <a:lnTo>
                    <a:pt x="1255827" y="424072"/>
                  </a:lnTo>
                  <a:lnTo>
                    <a:pt x="1255940" y="416965"/>
                  </a:lnTo>
                  <a:lnTo>
                    <a:pt x="1256053" y="402750"/>
                  </a:lnTo>
                  <a:lnTo>
                    <a:pt x="1256165" y="404231"/>
                  </a:lnTo>
                  <a:lnTo>
                    <a:pt x="1256278" y="405119"/>
                  </a:lnTo>
                  <a:lnTo>
                    <a:pt x="1256391" y="397420"/>
                  </a:lnTo>
                  <a:lnTo>
                    <a:pt x="1256504" y="388239"/>
                  </a:lnTo>
                  <a:lnTo>
                    <a:pt x="1256616" y="388239"/>
                  </a:lnTo>
                  <a:lnTo>
                    <a:pt x="1256729" y="382021"/>
                  </a:lnTo>
                  <a:lnTo>
                    <a:pt x="1256842" y="379355"/>
                  </a:lnTo>
                  <a:lnTo>
                    <a:pt x="1256955" y="380540"/>
                  </a:lnTo>
                  <a:lnTo>
                    <a:pt x="1257068" y="375802"/>
                  </a:lnTo>
                  <a:lnTo>
                    <a:pt x="1257180" y="368990"/>
                  </a:lnTo>
                  <a:lnTo>
                    <a:pt x="1257293" y="371063"/>
                  </a:lnTo>
                  <a:lnTo>
                    <a:pt x="1257406" y="376394"/>
                  </a:lnTo>
                  <a:lnTo>
                    <a:pt x="1257519" y="367214"/>
                  </a:lnTo>
                  <a:lnTo>
                    <a:pt x="1257631" y="366029"/>
                  </a:lnTo>
                  <a:lnTo>
                    <a:pt x="1257744" y="371063"/>
                  </a:lnTo>
                  <a:lnTo>
                    <a:pt x="1257857" y="364548"/>
                  </a:lnTo>
                  <a:lnTo>
                    <a:pt x="1257970" y="363364"/>
                  </a:lnTo>
                  <a:lnTo>
                    <a:pt x="1258083" y="365141"/>
                  </a:lnTo>
                  <a:lnTo>
                    <a:pt x="1258195" y="361883"/>
                  </a:lnTo>
                  <a:lnTo>
                    <a:pt x="1258308" y="352999"/>
                  </a:lnTo>
                  <a:lnTo>
                    <a:pt x="1258421" y="352999"/>
                  </a:lnTo>
                  <a:lnTo>
                    <a:pt x="1258534" y="352110"/>
                  </a:lnTo>
                  <a:lnTo>
                    <a:pt x="1258646" y="343818"/>
                  </a:lnTo>
                  <a:lnTo>
                    <a:pt x="1258759" y="337896"/>
                  </a:lnTo>
                  <a:lnTo>
                    <a:pt x="1258872" y="338488"/>
                  </a:lnTo>
                  <a:lnTo>
                    <a:pt x="1258985" y="329604"/>
                  </a:lnTo>
                  <a:lnTo>
                    <a:pt x="1259098" y="323681"/>
                  </a:lnTo>
                  <a:lnTo>
                    <a:pt x="1259210" y="329011"/>
                  </a:lnTo>
                  <a:lnTo>
                    <a:pt x="1259323" y="325754"/>
                  </a:lnTo>
                  <a:lnTo>
                    <a:pt x="1259436" y="314797"/>
                  </a:lnTo>
                  <a:lnTo>
                    <a:pt x="1259549" y="318943"/>
                  </a:lnTo>
                  <a:lnTo>
                    <a:pt x="1259662" y="325754"/>
                  </a:lnTo>
                  <a:lnTo>
                    <a:pt x="1259774" y="319535"/>
                  </a:lnTo>
                  <a:lnTo>
                    <a:pt x="1259887" y="313020"/>
                  </a:lnTo>
                  <a:lnTo>
                    <a:pt x="1260000" y="319535"/>
                  </a:lnTo>
                  <a:lnTo>
                    <a:pt x="1260113" y="320423"/>
                  </a:lnTo>
                  <a:lnTo>
                    <a:pt x="1260225" y="318350"/>
                  </a:lnTo>
                  <a:lnTo>
                    <a:pt x="1260338" y="320719"/>
                  </a:lnTo>
                  <a:lnTo>
                    <a:pt x="1260451" y="318647"/>
                  </a:lnTo>
                  <a:lnTo>
                    <a:pt x="1260564" y="314501"/>
                  </a:lnTo>
                  <a:lnTo>
                    <a:pt x="1260677" y="318350"/>
                  </a:lnTo>
                  <a:lnTo>
                    <a:pt x="1260789" y="323681"/>
                  </a:lnTo>
                  <a:lnTo>
                    <a:pt x="1260902" y="316574"/>
                  </a:lnTo>
                  <a:lnTo>
                    <a:pt x="1261015" y="313316"/>
                  </a:lnTo>
                  <a:lnTo>
                    <a:pt x="1261128" y="320127"/>
                  </a:lnTo>
                  <a:lnTo>
                    <a:pt x="1261240" y="323385"/>
                  </a:lnTo>
                  <a:lnTo>
                    <a:pt x="1261353" y="323681"/>
                  </a:lnTo>
                  <a:lnTo>
                    <a:pt x="1261466" y="325162"/>
                  </a:lnTo>
                  <a:lnTo>
                    <a:pt x="1261579" y="326938"/>
                  </a:lnTo>
                  <a:lnTo>
                    <a:pt x="1261692" y="329604"/>
                  </a:lnTo>
                  <a:lnTo>
                    <a:pt x="1261804" y="334638"/>
                  </a:lnTo>
                  <a:lnTo>
                    <a:pt x="1261917" y="333454"/>
                  </a:lnTo>
                  <a:lnTo>
                    <a:pt x="1262030" y="327531"/>
                  </a:lnTo>
                  <a:lnTo>
                    <a:pt x="1262143" y="325458"/>
                  </a:lnTo>
                  <a:lnTo>
                    <a:pt x="1262256" y="330196"/>
                  </a:lnTo>
                  <a:lnTo>
                    <a:pt x="1262368" y="327827"/>
                  </a:lnTo>
                  <a:lnTo>
                    <a:pt x="1262481" y="323681"/>
                  </a:lnTo>
                  <a:lnTo>
                    <a:pt x="1262594" y="323385"/>
                  </a:lnTo>
                  <a:lnTo>
                    <a:pt x="1262707" y="322792"/>
                  </a:lnTo>
                  <a:lnTo>
                    <a:pt x="1262819" y="321608"/>
                  </a:lnTo>
                  <a:lnTo>
                    <a:pt x="1262932" y="322496"/>
                  </a:lnTo>
                  <a:lnTo>
                    <a:pt x="1263045" y="323089"/>
                  </a:lnTo>
                  <a:lnTo>
                    <a:pt x="1263158" y="317166"/>
                  </a:lnTo>
                  <a:lnTo>
                    <a:pt x="1263271" y="319535"/>
                  </a:lnTo>
                  <a:lnTo>
                    <a:pt x="1263383" y="324865"/>
                  </a:lnTo>
                  <a:lnTo>
                    <a:pt x="1263496" y="320423"/>
                  </a:lnTo>
                  <a:lnTo>
                    <a:pt x="1263609" y="320423"/>
                  </a:lnTo>
                  <a:lnTo>
                    <a:pt x="1263722" y="328123"/>
                  </a:lnTo>
                  <a:lnTo>
                    <a:pt x="1263834" y="331381"/>
                  </a:lnTo>
                  <a:lnTo>
                    <a:pt x="1263947" y="329308"/>
                  </a:lnTo>
                  <a:lnTo>
                    <a:pt x="1264060" y="332565"/>
                  </a:lnTo>
                  <a:lnTo>
                    <a:pt x="1264173" y="339969"/>
                  </a:lnTo>
                  <a:lnTo>
                    <a:pt x="1264286" y="339969"/>
                  </a:lnTo>
                  <a:lnTo>
                    <a:pt x="1264398" y="342634"/>
                  </a:lnTo>
                  <a:lnTo>
                    <a:pt x="1264511" y="353591"/>
                  </a:lnTo>
                  <a:lnTo>
                    <a:pt x="1264624" y="356552"/>
                  </a:lnTo>
                  <a:lnTo>
                    <a:pt x="1264737" y="357737"/>
                  </a:lnTo>
                  <a:lnTo>
                    <a:pt x="1264850" y="366917"/>
                  </a:lnTo>
                  <a:lnTo>
                    <a:pt x="1264962" y="367806"/>
                  </a:lnTo>
                  <a:lnTo>
                    <a:pt x="1265075" y="365733"/>
                  </a:lnTo>
                  <a:lnTo>
                    <a:pt x="1265188" y="379948"/>
                  </a:lnTo>
                  <a:lnTo>
                    <a:pt x="1265301" y="391497"/>
                  </a:lnTo>
                  <a:lnTo>
                    <a:pt x="1265413" y="387647"/>
                  </a:lnTo>
                  <a:lnTo>
                    <a:pt x="1265526" y="384390"/>
                  </a:lnTo>
                  <a:lnTo>
                    <a:pt x="1265639" y="397420"/>
                  </a:lnTo>
                  <a:lnTo>
                    <a:pt x="1265752" y="405119"/>
                  </a:lnTo>
                  <a:lnTo>
                    <a:pt x="1265865" y="401566"/>
                  </a:lnTo>
                  <a:lnTo>
                    <a:pt x="1265977" y="403935"/>
                  </a:lnTo>
                  <a:lnTo>
                    <a:pt x="1266090" y="404823"/>
                  </a:lnTo>
                  <a:lnTo>
                    <a:pt x="1266203" y="400677"/>
                  </a:lnTo>
                  <a:lnTo>
                    <a:pt x="1266316" y="407192"/>
                  </a:lnTo>
                  <a:lnTo>
                    <a:pt x="1266428" y="418742"/>
                  </a:lnTo>
                  <a:lnTo>
                    <a:pt x="1266541" y="415484"/>
                  </a:lnTo>
                  <a:lnTo>
                    <a:pt x="1266654" y="408673"/>
                  </a:lnTo>
                  <a:lnTo>
                    <a:pt x="1266767" y="414892"/>
                  </a:lnTo>
                  <a:lnTo>
                    <a:pt x="1266880" y="421111"/>
                  </a:lnTo>
                  <a:lnTo>
                    <a:pt x="1266992" y="424369"/>
                  </a:lnTo>
                  <a:lnTo>
                    <a:pt x="1267105" y="428218"/>
                  </a:lnTo>
                  <a:lnTo>
                    <a:pt x="1267218" y="428515"/>
                  </a:lnTo>
                  <a:lnTo>
                    <a:pt x="1267331" y="428515"/>
                  </a:lnTo>
                  <a:lnTo>
                    <a:pt x="1267443" y="437399"/>
                  </a:lnTo>
                  <a:lnTo>
                    <a:pt x="1267556" y="446579"/>
                  </a:lnTo>
                  <a:lnTo>
                    <a:pt x="1267669" y="441249"/>
                  </a:lnTo>
                  <a:lnTo>
                    <a:pt x="1267782" y="439768"/>
                  </a:lnTo>
                  <a:lnTo>
                    <a:pt x="1267895" y="451910"/>
                  </a:lnTo>
                  <a:lnTo>
                    <a:pt x="1268007" y="453687"/>
                  </a:lnTo>
                  <a:lnTo>
                    <a:pt x="1268120" y="452206"/>
                  </a:lnTo>
                  <a:lnTo>
                    <a:pt x="1268233" y="459609"/>
                  </a:lnTo>
                  <a:lnTo>
                    <a:pt x="1268346" y="462275"/>
                  </a:lnTo>
                  <a:lnTo>
                    <a:pt x="1268459" y="464051"/>
                  </a:lnTo>
                  <a:lnTo>
                    <a:pt x="1268571" y="465236"/>
                  </a:lnTo>
                  <a:lnTo>
                    <a:pt x="1268684" y="471159"/>
                  </a:lnTo>
                  <a:lnTo>
                    <a:pt x="1268797" y="464940"/>
                  </a:lnTo>
                  <a:lnTo>
                    <a:pt x="1268910" y="466717"/>
                  </a:lnTo>
                  <a:lnTo>
                    <a:pt x="1269022" y="469678"/>
                  </a:lnTo>
                  <a:lnTo>
                    <a:pt x="1269135" y="466421"/>
                  </a:lnTo>
                  <a:lnTo>
                    <a:pt x="1269248" y="464051"/>
                  </a:lnTo>
                  <a:lnTo>
                    <a:pt x="1269361" y="461386"/>
                  </a:lnTo>
                  <a:lnTo>
                    <a:pt x="1269474" y="456648"/>
                  </a:lnTo>
                  <a:lnTo>
                    <a:pt x="1269586" y="450133"/>
                  </a:lnTo>
                  <a:lnTo>
                    <a:pt x="1269699" y="456648"/>
                  </a:lnTo>
                  <a:lnTo>
                    <a:pt x="1269812" y="456056"/>
                  </a:lnTo>
                  <a:lnTo>
                    <a:pt x="1269925" y="449837"/>
                  </a:lnTo>
                  <a:lnTo>
                    <a:pt x="1270037" y="450725"/>
                  </a:lnTo>
                  <a:lnTo>
                    <a:pt x="1270150" y="454575"/>
                  </a:lnTo>
                  <a:lnTo>
                    <a:pt x="1270263" y="453687"/>
                  </a:lnTo>
                  <a:lnTo>
                    <a:pt x="1270376" y="453094"/>
                  </a:lnTo>
                  <a:lnTo>
                    <a:pt x="1270489" y="458129"/>
                  </a:lnTo>
                  <a:lnTo>
                    <a:pt x="1270601" y="457536"/>
                  </a:lnTo>
                  <a:lnTo>
                    <a:pt x="1270714" y="456352"/>
                  </a:lnTo>
                  <a:lnTo>
                    <a:pt x="1270827" y="462867"/>
                  </a:lnTo>
                  <a:lnTo>
                    <a:pt x="1270940" y="465236"/>
                  </a:lnTo>
                  <a:lnTo>
                    <a:pt x="1271053" y="461978"/>
                  </a:lnTo>
                  <a:lnTo>
                    <a:pt x="1271165" y="465236"/>
                  </a:lnTo>
                  <a:lnTo>
                    <a:pt x="1271278" y="474120"/>
                  </a:lnTo>
                  <a:lnTo>
                    <a:pt x="1271391" y="473232"/>
                  </a:lnTo>
                  <a:lnTo>
                    <a:pt x="1271504" y="469974"/>
                  </a:lnTo>
                  <a:lnTo>
                    <a:pt x="1271616" y="475009"/>
                  </a:lnTo>
                  <a:lnTo>
                    <a:pt x="1271729" y="473824"/>
                  </a:lnTo>
                  <a:lnTo>
                    <a:pt x="1271842" y="469678"/>
                  </a:lnTo>
                  <a:lnTo>
                    <a:pt x="1271955" y="468197"/>
                  </a:lnTo>
                  <a:lnTo>
                    <a:pt x="1272068" y="468197"/>
                  </a:lnTo>
                  <a:lnTo>
                    <a:pt x="1272180" y="458425"/>
                  </a:lnTo>
                  <a:lnTo>
                    <a:pt x="1272293" y="450133"/>
                  </a:lnTo>
                  <a:lnTo>
                    <a:pt x="1272406" y="449541"/>
                  </a:lnTo>
                  <a:lnTo>
                    <a:pt x="1272519" y="442729"/>
                  </a:lnTo>
                  <a:lnTo>
                    <a:pt x="1272631" y="437695"/>
                  </a:lnTo>
                  <a:lnTo>
                    <a:pt x="1272744" y="436214"/>
                  </a:lnTo>
                  <a:lnTo>
                    <a:pt x="1272857" y="432661"/>
                  </a:lnTo>
                  <a:lnTo>
                    <a:pt x="1272970" y="414596"/>
                  </a:lnTo>
                  <a:lnTo>
                    <a:pt x="1273083" y="419334"/>
                  </a:lnTo>
                  <a:lnTo>
                    <a:pt x="1273195" y="418742"/>
                  </a:lnTo>
                  <a:lnTo>
                    <a:pt x="1273308" y="411635"/>
                  </a:lnTo>
                  <a:lnTo>
                    <a:pt x="1273421" y="414300"/>
                  </a:lnTo>
                  <a:lnTo>
                    <a:pt x="1273534" y="416077"/>
                  </a:lnTo>
                  <a:lnTo>
                    <a:pt x="1273647" y="408081"/>
                  </a:lnTo>
                  <a:lnTo>
                    <a:pt x="1273759" y="404823"/>
                  </a:lnTo>
                  <a:lnTo>
                    <a:pt x="1273872" y="411635"/>
                  </a:lnTo>
                  <a:lnTo>
                    <a:pt x="1273985" y="403935"/>
                  </a:lnTo>
                  <a:lnTo>
                    <a:pt x="1274098" y="393570"/>
                  </a:lnTo>
                  <a:lnTo>
                    <a:pt x="1274210" y="391201"/>
                  </a:lnTo>
                  <a:lnTo>
                    <a:pt x="1274323" y="389720"/>
                  </a:lnTo>
                  <a:lnTo>
                    <a:pt x="1274436" y="378763"/>
                  </a:lnTo>
                  <a:lnTo>
                    <a:pt x="1274549" y="374913"/>
                  </a:lnTo>
                  <a:lnTo>
                    <a:pt x="1274662" y="375209"/>
                  </a:lnTo>
                  <a:lnTo>
                    <a:pt x="1274774" y="364844"/>
                  </a:lnTo>
                  <a:lnTo>
                    <a:pt x="1274887" y="359218"/>
                  </a:lnTo>
                  <a:lnTo>
                    <a:pt x="1275000" y="357737"/>
                  </a:lnTo>
                  <a:lnTo>
                    <a:pt x="1275113" y="353295"/>
                  </a:lnTo>
                  <a:lnTo>
                    <a:pt x="1275225" y="347076"/>
                  </a:lnTo>
                  <a:lnTo>
                    <a:pt x="1275338" y="347372"/>
                  </a:lnTo>
                  <a:lnTo>
                    <a:pt x="1275451" y="346188"/>
                  </a:lnTo>
                  <a:lnTo>
                    <a:pt x="1275564" y="337896"/>
                  </a:lnTo>
                  <a:lnTo>
                    <a:pt x="1275677" y="338488"/>
                  </a:lnTo>
                  <a:lnTo>
                    <a:pt x="1275789" y="346188"/>
                  </a:lnTo>
                  <a:lnTo>
                    <a:pt x="1275902" y="337303"/>
                  </a:lnTo>
                  <a:lnTo>
                    <a:pt x="1276015" y="332269"/>
                  </a:lnTo>
                  <a:lnTo>
                    <a:pt x="1276128" y="336711"/>
                  </a:lnTo>
                  <a:lnTo>
                    <a:pt x="1276240" y="337896"/>
                  </a:lnTo>
                  <a:lnTo>
                    <a:pt x="1276353" y="329308"/>
                  </a:lnTo>
                  <a:lnTo>
                    <a:pt x="1276466" y="330492"/>
                  </a:lnTo>
                  <a:lnTo>
                    <a:pt x="1276579" y="332269"/>
                  </a:lnTo>
                  <a:lnTo>
                    <a:pt x="1276692" y="322200"/>
                  </a:lnTo>
                  <a:lnTo>
                    <a:pt x="1276804" y="321312"/>
                  </a:lnTo>
                  <a:lnTo>
                    <a:pt x="1276917" y="324865"/>
                  </a:lnTo>
                  <a:lnTo>
                    <a:pt x="1277030" y="315981"/>
                  </a:lnTo>
                  <a:lnTo>
                    <a:pt x="1277143" y="314204"/>
                  </a:lnTo>
                  <a:lnTo>
                    <a:pt x="1277256" y="317758"/>
                  </a:lnTo>
                  <a:lnTo>
                    <a:pt x="1277368" y="314501"/>
                  </a:lnTo>
                  <a:lnTo>
                    <a:pt x="1277481" y="305024"/>
                  </a:lnTo>
                  <a:lnTo>
                    <a:pt x="1277594" y="305616"/>
                  </a:lnTo>
                  <a:lnTo>
                    <a:pt x="1277707" y="307689"/>
                  </a:lnTo>
                  <a:lnTo>
                    <a:pt x="1277819" y="300286"/>
                  </a:lnTo>
                  <a:lnTo>
                    <a:pt x="1277932" y="298509"/>
                  </a:lnTo>
                  <a:lnTo>
                    <a:pt x="1278045" y="303247"/>
                  </a:lnTo>
                  <a:lnTo>
                    <a:pt x="1278158" y="306209"/>
                  </a:lnTo>
                  <a:lnTo>
                    <a:pt x="1278271" y="311243"/>
                  </a:lnTo>
                  <a:lnTo>
                    <a:pt x="1278383" y="316277"/>
                  </a:lnTo>
                  <a:lnTo>
                    <a:pt x="1278496" y="313316"/>
                  </a:lnTo>
                  <a:lnTo>
                    <a:pt x="1278609" y="312428"/>
                  </a:lnTo>
                  <a:lnTo>
                    <a:pt x="1278722" y="320127"/>
                  </a:lnTo>
                  <a:lnTo>
                    <a:pt x="1278834" y="317462"/>
                  </a:lnTo>
                  <a:lnTo>
                    <a:pt x="1278947" y="307393"/>
                  </a:lnTo>
                  <a:lnTo>
                    <a:pt x="1279060" y="311243"/>
                  </a:lnTo>
                  <a:lnTo>
                    <a:pt x="1279173" y="319535"/>
                  </a:lnTo>
                  <a:lnTo>
                    <a:pt x="1279286" y="309762"/>
                  </a:lnTo>
                  <a:lnTo>
                    <a:pt x="1279398" y="305616"/>
                  </a:lnTo>
                  <a:lnTo>
                    <a:pt x="1279511" y="311243"/>
                  </a:lnTo>
                  <a:lnTo>
                    <a:pt x="1279624" y="304728"/>
                  </a:lnTo>
                  <a:lnTo>
                    <a:pt x="1279737" y="294067"/>
                  </a:lnTo>
                  <a:lnTo>
                    <a:pt x="1279850" y="305024"/>
                  </a:lnTo>
                  <a:lnTo>
                    <a:pt x="1279962" y="308282"/>
                  </a:lnTo>
                  <a:lnTo>
                    <a:pt x="1280075" y="296140"/>
                  </a:lnTo>
                  <a:lnTo>
                    <a:pt x="1280188" y="301174"/>
                  </a:lnTo>
                  <a:lnTo>
                    <a:pt x="1280301" y="310058"/>
                  </a:lnTo>
                  <a:lnTo>
                    <a:pt x="1280413" y="305616"/>
                  </a:lnTo>
                  <a:lnTo>
                    <a:pt x="1280526" y="303247"/>
                  </a:lnTo>
                  <a:lnTo>
                    <a:pt x="1280639" y="319535"/>
                  </a:lnTo>
                  <a:lnTo>
                    <a:pt x="1280752" y="319535"/>
                  </a:lnTo>
                  <a:lnTo>
                    <a:pt x="1280865" y="312131"/>
                  </a:lnTo>
                  <a:lnTo>
                    <a:pt x="1280977" y="322200"/>
                  </a:lnTo>
                  <a:lnTo>
                    <a:pt x="1281090" y="329900"/>
                  </a:lnTo>
                  <a:lnTo>
                    <a:pt x="1281203" y="325754"/>
                  </a:lnTo>
                  <a:lnTo>
                    <a:pt x="1281316" y="326938"/>
                  </a:lnTo>
                  <a:lnTo>
                    <a:pt x="1281428" y="340857"/>
                  </a:lnTo>
                  <a:lnTo>
                    <a:pt x="1281541" y="340561"/>
                  </a:lnTo>
                  <a:lnTo>
                    <a:pt x="1281654" y="345299"/>
                  </a:lnTo>
                  <a:lnTo>
                    <a:pt x="1281767" y="356552"/>
                  </a:lnTo>
                  <a:lnTo>
                    <a:pt x="1281880" y="360402"/>
                  </a:lnTo>
                  <a:lnTo>
                    <a:pt x="1281992" y="361291"/>
                  </a:lnTo>
                  <a:lnTo>
                    <a:pt x="1282105" y="374321"/>
                  </a:lnTo>
                  <a:lnTo>
                    <a:pt x="1282218" y="381428"/>
                  </a:lnTo>
                  <a:lnTo>
                    <a:pt x="1282331" y="375209"/>
                  </a:lnTo>
                  <a:lnTo>
                    <a:pt x="1282443" y="380540"/>
                  </a:lnTo>
                  <a:lnTo>
                    <a:pt x="1282556" y="395051"/>
                  </a:lnTo>
                  <a:lnTo>
                    <a:pt x="1282669" y="395643"/>
                  </a:lnTo>
                  <a:lnTo>
                    <a:pt x="1282782" y="391497"/>
                  </a:lnTo>
                  <a:lnTo>
                    <a:pt x="1282895" y="396531"/>
                  </a:lnTo>
                  <a:lnTo>
                    <a:pt x="1283007" y="399493"/>
                  </a:lnTo>
                  <a:lnTo>
                    <a:pt x="1283120" y="398604"/>
                  </a:lnTo>
                  <a:lnTo>
                    <a:pt x="1283233" y="399789"/>
                  </a:lnTo>
                  <a:lnTo>
                    <a:pt x="1283346" y="401566"/>
                  </a:lnTo>
                  <a:lnTo>
                    <a:pt x="1283459" y="398604"/>
                  </a:lnTo>
                  <a:lnTo>
                    <a:pt x="1283571" y="402158"/>
                  </a:lnTo>
                  <a:lnTo>
                    <a:pt x="1283684" y="408969"/>
                  </a:lnTo>
                  <a:lnTo>
                    <a:pt x="1283797" y="406896"/>
                  </a:lnTo>
                  <a:lnTo>
                    <a:pt x="1283910" y="408081"/>
                  </a:lnTo>
                  <a:lnTo>
                    <a:pt x="1284022" y="416077"/>
                  </a:lnTo>
                  <a:lnTo>
                    <a:pt x="1284135" y="422296"/>
                  </a:lnTo>
                  <a:lnTo>
                    <a:pt x="1284248" y="422888"/>
                  </a:lnTo>
                  <a:lnTo>
                    <a:pt x="1284361" y="430588"/>
                  </a:lnTo>
                  <a:lnTo>
                    <a:pt x="1284474" y="438287"/>
                  </a:lnTo>
                  <a:lnTo>
                    <a:pt x="1284586" y="438583"/>
                  </a:lnTo>
                  <a:lnTo>
                    <a:pt x="1284699" y="445691"/>
                  </a:lnTo>
                  <a:lnTo>
                    <a:pt x="1284812" y="454279"/>
                  </a:lnTo>
                  <a:lnTo>
                    <a:pt x="1284925" y="455463"/>
                  </a:lnTo>
                  <a:lnTo>
                    <a:pt x="1285037" y="453983"/>
                  </a:lnTo>
                  <a:lnTo>
                    <a:pt x="1285150" y="460794"/>
                  </a:lnTo>
                  <a:lnTo>
                    <a:pt x="1285263" y="464940"/>
                  </a:lnTo>
                  <a:lnTo>
                    <a:pt x="1285376" y="460794"/>
                  </a:lnTo>
                  <a:lnTo>
                    <a:pt x="1285489" y="464051"/>
                  </a:lnTo>
                  <a:lnTo>
                    <a:pt x="1285601" y="466124"/>
                  </a:lnTo>
                  <a:lnTo>
                    <a:pt x="1285714" y="464644"/>
                  </a:lnTo>
                  <a:lnTo>
                    <a:pt x="1285827" y="461978"/>
                  </a:lnTo>
                  <a:lnTo>
                    <a:pt x="1285940" y="468197"/>
                  </a:lnTo>
                  <a:lnTo>
                    <a:pt x="1286053" y="461978"/>
                  </a:lnTo>
                  <a:lnTo>
                    <a:pt x="1286165" y="459313"/>
                  </a:lnTo>
                  <a:lnTo>
                    <a:pt x="1286278" y="468494"/>
                  </a:lnTo>
                  <a:lnTo>
                    <a:pt x="1286391" y="467605"/>
                  </a:lnTo>
                  <a:lnTo>
                    <a:pt x="1286504" y="464051"/>
                  </a:lnTo>
                  <a:lnTo>
                    <a:pt x="1286616" y="466124"/>
                  </a:lnTo>
                  <a:lnTo>
                    <a:pt x="1286729" y="474120"/>
                  </a:lnTo>
                  <a:lnTo>
                    <a:pt x="1286842" y="472047"/>
                  </a:lnTo>
                  <a:lnTo>
                    <a:pt x="1286955" y="473232"/>
                  </a:lnTo>
                  <a:lnTo>
                    <a:pt x="1287068" y="476785"/>
                  </a:lnTo>
                  <a:lnTo>
                    <a:pt x="1287180" y="470270"/>
                  </a:lnTo>
                  <a:lnTo>
                    <a:pt x="1287293" y="469974"/>
                  </a:lnTo>
                  <a:lnTo>
                    <a:pt x="1287406" y="472639"/>
                  </a:lnTo>
                  <a:lnTo>
                    <a:pt x="1287519" y="470270"/>
                  </a:lnTo>
                  <a:lnTo>
                    <a:pt x="1287631" y="460202"/>
                  </a:lnTo>
                  <a:lnTo>
                    <a:pt x="1287744" y="460498"/>
                  </a:lnTo>
                  <a:lnTo>
                    <a:pt x="1287857" y="461978"/>
                  </a:lnTo>
                  <a:lnTo>
                    <a:pt x="1287970" y="459905"/>
                  </a:lnTo>
                  <a:lnTo>
                    <a:pt x="1288083" y="461682"/>
                  </a:lnTo>
                  <a:lnTo>
                    <a:pt x="1288195" y="458721"/>
                  </a:lnTo>
                  <a:lnTo>
                    <a:pt x="1288308" y="455759"/>
                  </a:lnTo>
                  <a:lnTo>
                    <a:pt x="1288421" y="454279"/>
                  </a:lnTo>
                  <a:lnTo>
                    <a:pt x="1288534" y="459905"/>
                  </a:lnTo>
                  <a:lnTo>
                    <a:pt x="1288647" y="462571"/>
                  </a:lnTo>
                  <a:lnTo>
                    <a:pt x="1288759" y="456648"/>
                  </a:lnTo>
                  <a:lnTo>
                    <a:pt x="1288872" y="457536"/>
                  </a:lnTo>
                  <a:lnTo>
                    <a:pt x="1288985" y="463459"/>
                  </a:lnTo>
                  <a:lnTo>
                    <a:pt x="1289098" y="464940"/>
                  </a:lnTo>
                  <a:lnTo>
                    <a:pt x="1289210" y="467901"/>
                  </a:lnTo>
                  <a:lnTo>
                    <a:pt x="1289323" y="473824"/>
                  </a:lnTo>
                  <a:lnTo>
                    <a:pt x="1289436" y="473824"/>
                  </a:lnTo>
                  <a:lnTo>
                    <a:pt x="1289549" y="474120"/>
                  </a:lnTo>
                  <a:lnTo>
                    <a:pt x="1289662" y="482116"/>
                  </a:lnTo>
                  <a:lnTo>
                    <a:pt x="1289774" y="484781"/>
                  </a:lnTo>
                  <a:lnTo>
                    <a:pt x="1289887" y="476785"/>
                  </a:lnTo>
                  <a:lnTo>
                    <a:pt x="1290000" y="474712"/>
                  </a:lnTo>
                  <a:lnTo>
                    <a:pt x="1290113" y="477082"/>
                  </a:lnTo>
                  <a:lnTo>
                    <a:pt x="1290225" y="473528"/>
                  </a:lnTo>
                  <a:lnTo>
                    <a:pt x="1290338" y="468197"/>
                  </a:lnTo>
                  <a:lnTo>
                    <a:pt x="1290451" y="464051"/>
                  </a:lnTo>
                  <a:lnTo>
                    <a:pt x="1290564" y="453390"/>
                  </a:lnTo>
                  <a:lnTo>
                    <a:pt x="1290677" y="446875"/>
                  </a:lnTo>
                  <a:lnTo>
                    <a:pt x="1290789" y="447171"/>
                  </a:lnTo>
                  <a:lnTo>
                    <a:pt x="1290902" y="444802"/>
                  </a:lnTo>
                  <a:lnTo>
                    <a:pt x="1291015" y="424369"/>
                  </a:lnTo>
                  <a:lnTo>
                    <a:pt x="1291128" y="414596"/>
                  </a:lnTo>
                  <a:lnTo>
                    <a:pt x="1291240" y="432957"/>
                  </a:lnTo>
                  <a:lnTo>
                    <a:pt x="1291353" y="429403"/>
                  </a:lnTo>
                  <a:lnTo>
                    <a:pt x="1291466" y="414004"/>
                  </a:lnTo>
                  <a:lnTo>
                    <a:pt x="1291579" y="407489"/>
                  </a:lnTo>
                  <a:lnTo>
                    <a:pt x="1291692" y="409562"/>
                  </a:lnTo>
                  <a:lnTo>
                    <a:pt x="1291804" y="405119"/>
                  </a:lnTo>
                  <a:lnTo>
                    <a:pt x="1291917" y="402750"/>
                  </a:lnTo>
                  <a:lnTo>
                    <a:pt x="1292030" y="393274"/>
                  </a:lnTo>
                  <a:lnTo>
                    <a:pt x="1292143" y="380540"/>
                  </a:lnTo>
                  <a:lnTo>
                    <a:pt x="1292256" y="384390"/>
                  </a:lnTo>
                  <a:lnTo>
                    <a:pt x="1292368" y="388536"/>
                  </a:lnTo>
                  <a:lnTo>
                    <a:pt x="1292481" y="381724"/>
                  </a:lnTo>
                  <a:lnTo>
                    <a:pt x="1292594" y="370471"/>
                  </a:lnTo>
                  <a:lnTo>
                    <a:pt x="1292707" y="369879"/>
                  </a:lnTo>
                  <a:lnTo>
                    <a:pt x="1292819" y="375802"/>
                  </a:lnTo>
                  <a:lnTo>
                    <a:pt x="1292932" y="375209"/>
                  </a:lnTo>
                  <a:lnTo>
                    <a:pt x="1293045" y="374617"/>
                  </a:lnTo>
                  <a:lnTo>
                    <a:pt x="1293158" y="370471"/>
                  </a:lnTo>
                  <a:lnTo>
                    <a:pt x="1293271" y="366029"/>
                  </a:lnTo>
                  <a:lnTo>
                    <a:pt x="1293383" y="371063"/>
                  </a:lnTo>
                  <a:lnTo>
                    <a:pt x="1293496" y="371952"/>
                  </a:lnTo>
                  <a:lnTo>
                    <a:pt x="1293609" y="364844"/>
                  </a:lnTo>
                  <a:lnTo>
                    <a:pt x="1293722" y="362475"/>
                  </a:lnTo>
                  <a:lnTo>
                    <a:pt x="1293834" y="364844"/>
                  </a:lnTo>
                  <a:lnTo>
                    <a:pt x="1293947" y="359218"/>
                  </a:lnTo>
                  <a:lnTo>
                    <a:pt x="1294060" y="357441"/>
                  </a:lnTo>
                  <a:lnTo>
                    <a:pt x="1294173" y="357737"/>
                  </a:lnTo>
                  <a:lnTo>
                    <a:pt x="1294286" y="351222"/>
                  </a:lnTo>
                  <a:lnTo>
                    <a:pt x="1294398" y="345299"/>
                  </a:lnTo>
                  <a:lnTo>
                    <a:pt x="1294511" y="346188"/>
                  </a:lnTo>
                  <a:lnTo>
                    <a:pt x="1294624" y="350334"/>
                  </a:lnTo>
                  <a:lnTo>
                    <a:pt x="1294737" y="338784"/>
                  </a:lnTo>
                  <a:lnTo>
                    <a:pt x="1294850" y="334342"/>
                  </a:lnTo>
                  <a:lnTo>
                    <a:pt x="1294962" y="337599"/>
                  </a:lnTo>
                  <a:lnTo>
                    <a:pt x="1295075" y="334342"/>
                  </a:lnTo>
                  <a:lnTo>
                    <a:pt x="1295188" y="334342"/>
                  </a:lnTo>
                  <a:lnTo>
                    <a:pt x="1295301" y="336415"/>
                  </a:lnTo>
                  <a:lnTo>
                    <a:pt x="1295413" y="334342"/>
                  </a:lnTo>
                  <a:lnTo>
                    <a:pt x="1295526" y="328715"/>
                  </a:lnTo>
                  <a:lnTo>
                    <a:pt x="1295639" y="332565"/>
                  </a:lnTo>
                  <a:lnTo>
                    <a:pt x="1295752" y="335823"/>
                  </a:lnTo>
                  <a:lnTo>
                    <a:pt x="1295865" y="331381"/>
                  </a:lnTo>
                  <a:lnTo>
                    <a:pt x="1295977" y="329308"/>
                  </a:lnTo>
                  <a:lnTo>
                    <a:pt x="1296090" y="332565"/>
                  </a:lnTo>
                  <a:lnTo>
                    <a:pt x="1296203" y="326050"/>
                  </a:lnTo>
                  <a:lnTo>
                    <a:pt x="1296316" y="321904"/>
                  </a:lnTo>
                  <a:lnTo>
                    <a:pt x="1296428" y="327235"/>
                  </a:lnTo>
                  <a:lnTo>
                    <a:pt x="1296541" y="326050"/>
                  </a:lnTo>
                  <a:lnTo>
                    <a:pt x="1296654" y="316277"/>
                  </a:lnTo>
                  <a:lnTo>
                    <a:pt x="1296767" y="316870"/>
                  </a:lnTo>
                  <a:lnTo>
                    <a:pt x="1296880" y="322496"/>
                  </a:lnTo>
                  <a:lnTo>
                    <a:pt x="1296992" y="316574"/>
                  </a:lnTo>
                  <a:lnTo>
                    <a:pt x="1297105" y="314204"/>
                  </a:lnTo>
                  <a:lnTo>
                    <a:pt x="1297218" y="321312"/>
                  </a:lnTo>
                  <a:lnTo>
                    <a:pt x="1297331" y="323681"/>
                  </a:lnTo>
                  <a:lnTo>
                    <a:pt x="1297444" y="324569"/>
                  </a:lnTo>
                  <a:lnTo>
                    <a:pt x="1297556" y="331381"/>
                  </a:lnTo>
                  <a:lnTo>
                    <a:pt x="1297669" y="334342"/>
                  </a:lnTo>
                  <a:lnTo>
                    <a:pt x="1297782" y="333750"/>
                  </a:lnTo>
                  <a:lnTo>
                    <a:pt x="1297895" y="336711"/>
                  </a:lnTo>
                  <a:lnTo>
                    <a:pt x="1298007" y="338784"/>
                  </a:lnTo>
                  <a:lnTo>
                    <a:pt x="1298120" y="334046"/>
                  </a:lnTo>
                  <a:lnTo>
                    <a:pt x="1298233" y="332861"/>
                  </a:lnTo>
                  <a:lnTo>
                    <a:pt x="1298346" y="336711"/>
                  </a:lnTo>
                  <a:lnTo>
                    <a:pt x="1298459" y="332269"/>
                  </a:lnTo>
                  <a:lnTo>
                    <a:pt x="1298571" y="327531"/>
                  </a:lnTo>
                  <a:lnTo>
                    <a:pt x="1298684" y="329900"/>
                  </a:lnTo>
                  <a:lnTo>
                    <a:pt x="1298797" y="330196"/>
                  </a:lnTo>
                  <a:lnTo>
                    <a:pt x="1298910" y="324865"/>
                  </a:lnTo>
                  <a:lnTo>
                    <a:pt x="1299022" y="324865"/>
                  </a:lnTo>
                  <a:lnTo>
                    <a:pt x="1299135" y="326938"/>
                  </a:lnTo>
                  <a:lnTo>
                    <a:pt x="1299248" y="322496"/>
                  </a:lnTo>
                  <a:lnTo>
                    <a:pt x="1299361" y="322792"/>
                  </a:lnTo>
                  <a:lnTo>
                    <a:pt x="1299474" y="325458"/>
                  </a:lnTo>
                  <a:lnTo>
                    <a:pt x="1299586" y="322496"/>
                  </a:lnTo>
                  <a:lnTo>
                    <a:pt x="1299699" y="319535"/>
                  </a:lnTo>
                  <a:lnTo>
                    <a:pt x="1299812" y="328123"/>
                  </a:lnTo>
                  <a:lnTo>
                    <a:pt x="1299925" y="333454"/>
                  </a:lnTo>
                  <a:lnTo>
                    <a:pt x="1300037" y="331084"/>
                  </a:lnTo>
                  <a:lnTo>
                    <a:pt x="1300150" y="331084"/>
                  </a:lnTo>
                  <a:lnTo>
                    <a:pt x="1300263" y="335230"/>
                  </a:lnTo>
                  <a:lnTo>
                    <a:pt x="1300376" y="338488"/>
                  </a:lnTo>
                  <a:lnTo>
                    <a:pt x="1300489" y="343226"/>
                  </a:lnTo>
                  <a:lnTo>
                    <a:pt x="1300601" y="350334"/>
                  </a:lnTo>
                  <a:lnTo>
                    <a:pt x="1300714" y="349741"/>
                  </a:lnTo>
                  <a:lnTo>
                    <a:pt x="1300827" y="350334"/>
                  </a:lnTo>
                  <a:lnTo>
                    <a:pt x="1300940" y="366325"/>
                  </a:lnTo>
                  <a:lnTo>
                    <a:pt x="1301053" y="374913"/>
                  </a:lnTo>
                  <a:lnTo>
                    <a:pt x="1301165" y="370471"/>
                  </a:lnTo>
                  <a:lnTo>
                    <a:pt x="1301278" y="371952"/>
                  </a:lnTo>
                  <a:lnTo>
                    <a:pt x="1301391" y="384094"/>
                  </a:lnTo>
                  <a:lnTo>
                    <a:pt x="1301504" y="387647"/>
                  </a:lnTo>
                  <a:lnTo>
                    <a:pt x="1301616" y="387647"/>
                  </a:lnTo>
                  <a:lnTo>
                    <a:pt x="1301729" y="396531"/>
                  </a:lnTo>
                  <a:lnTo>
                    <a:pt x="1301842" y="396531"/>
                  </a:lnTo>
                  <a:lnTo>
                    <a:pt x="1301955" y="391201"/>
                  </a:lnTo>
                  <a:lnTo>
                    <a:pt x="1302068" y="405416"/>
                  </a:lnTo>
                  <a:lnTo>
                    <a:pt x="1302180" y="412523"/>
                  </a:lnTo>
                  <a:lnTo>
                    <a:pt x="1302293" y="407785"/>
                  </a:lnTo>
                  <a:lnTo>
                    <a:pt x="1302406" y="399197"/>
                  </a:lnTo>
                  <a:lnTo>
                    <a:pt x="1302519" y="410154"/>
                  </a:lnTo>
                  <a:lnTo>
                    <a:pt x="1302631" y="418150"/>
                  </a:lnTo>
                  <a:lnTo>
                    <a:pt x="1302744" y="418150"/>
                  </a:lnTo>
                  <a:lnTo>
                    <a:pt x="1302857" y="414596"/>
                  </a:lnTo>
                  <a:lnTo>
                    <a:pt x="1302970" y="405712"/>
                  </a:lnTo>
                  <a:lnTo>
                    <a:pt x="1303083" y="418742"/>
                  </a:lnTo>
                  <a:lnTo>
                    <a:pt x="1303195" y="426145"/>
                  </a:lnTo>
                  <a:lnTo>
                    <a:pt x="1303308" y="422592"/>
                  </a:lnTo>
                  <a:lnTo>
                    <a:pt x="1303421" y="412819"/>
                  </a:lnTo>
                  <a:lnTo>
                    <a:pt x="1303534" y="413708"/>
                  </a:lnTo>
                  <a:lnTo>
                    <a:pt x="1303647" y="429995"/>
                  </a:lnTo>
                  <a:lnTo>
                    <a:pt x="1303759" y="432661"/>
                  </a:lnTo>
                  <a:lnTo>
                    <a:pt x="1303872" y="429699"/>
                  </a:lnTo>
                  <a:lnTo>
                    <a:pt x="1303985" y="426738"/>
                  </a:lnTo>
                  <a:lnTo>
                    <a:pt x="1304098" y="426145"/>
                  </a:lnTo>
                  <a:lnTo>
                    <a:pt x="1304210" y="431772"/>
                  </a:lnTo>
                  <a:lnTo>
                    <a:pt x="1304323" y="444210"/>
                  </a:lnTo>
                  <a:lnTo>
                    <a:pt x="1304436" y="443025"/>
                  </a:lnTo>
                  <a:lnTo>
                    <a:pt x="1304549" y="438287"/>
                  </a:lnTo>
                  <a:lnTo>
                    <a:pt x="1304662" y="443025"/>
                  </a:lnTo>
                  <a:lnTo>
                    <a:pt x="1304774" y="455463"/>
                  </a:lnTo>
                  <a:lnTo>
                    <a:pt x="1304887" y="456056"/>
                  </a:lnTo>
                  <a:lnTo>
                    <a:pt x="1305000" y="452502"/>
                  </a:lnTo>
                  <a:lnTo>
                    <a:pt x="1305113" y="450133"/>
                  </a:lnTo>
                  <a:lnTo>
                    <a:pt x="1305225" y="450725"/>
                  </a:lnTo>
                  <a:lnTo>
                    <a:pt x="1305338" y="453983"/>
                  </a:lnTo>
                  <a:lnTo>
                    <a:pt x="1305451" y="460202"/>
                  </a:lnTo>
                  <a:lnTo>
                    <a:pt x="1305564" y="457536"/>
                  </a:lnTo>
                  <a:lnTo>
                    <a:pt x="1305677" y="448652"/>
                  </a:lnTo>
                  <a:lnTo>
                    <a:pt x="1305789" y="456056"/>
                  </a:lnTo>
                  <a:lnTo>
                    <a:pt x="1305902" y="460202"/>
                  </a:lnTo>
                  <a:lnTo>
                    <a:pt x="1306015" y="452206"/>
                  </a:lnTo>
                  <a:lnTo>
                    <a:pt x="1306128" y="446875"/>
                  </a:lnTo>
                  <a:lnTo>
                    <a:pt x="1306240" y="446875"/>
                  </a:lnTo>
                  <a:lnTo>
                    <a:pt x="1306353" y="446579"/>
                  </a:lnTo>
                  <a:lnTo>
                    <a:pt x="1306466" y="445395"/>
                  </a:lnTo>
                  <a:lnTo>
                    <a:pt x="1306579" y="450133"/>
                  </a:lnTo>
                  <a:lnTo>
                    <a:pt x="1306692" y="442433"/>
                  </a:lnTo>
                  <a:lnTo>
                    <a:pt x="1306804" y="439472"/>
                  </a:lnTo>
                  <a:lnTo>
                    <a:pt x="1306917" y="445098"/>
                  </a:lnTo>
                  <a:lnTo>
                    <a:pt x="1307030" y="450133"/>
                  </a:lnTo>
                  <a:lnTo>
                    <a:pt x="1307143" y="442729"/>
                  </a:lnTo>
                  <a:lnTo>
                    <a:pt x="1307256" y="442433"/>
                  </a:lnTo>
                  <a:lnTo>
                    <a:pt x="1307368" y="448060"/>
                  </a:lnTo>
                  <a:lnTo>
                    <a:pt x="1307481" y="447171"/>
                  </a:lnTo>
                  <a:lnTo>
                    <a:pt x="1307594" y="445098"/>
                  </a:lnTo>
                  <a:lnTo>
                    <a:pt x="1307707" y="446875"/>
                  </a:lnTo>
                  <a:lnTo>
                    <a:pt x="1307819" y="445395"/>
                  </a:lnTo>
                  <a:lnTo>
                    <a:pt x="1307932" y="443618"/>
                  </a:lnTo>
                  <a:lnTo>
                    <a:pt x="1308045" y="445691"/>
                  </a:lnTo>
                  <a:lnTo>
                    <a:pt x="1308158" y="451910"/>
                  </a:lnTo>
                  <a:lnTo>
                    <a:pt x="1308271" y="451910"/>
                  </a:lnTo>
                  <a:lnTo>
                    <a:pt x="1308383" y="448652"/>
                  </a:lnTo>
                  <a:lnTo>
                    <a:pt x="1308496" y="452502"/>
                  </a:lnTo>
                  <a:lnTo>
                    <a:pt x="1308609" y="451021"/>
                  </a:lnTo>
                  <a:lnTo>
                    <a:pt x="1308722" y="448948"/>
                  </a:lnTo>
                  <a:lnTo>
                    <a:pt x="1308834" y="450133"/>
                  </a:lnTo>
                  <a:lnTo>
                    <a:pt x="1308947" y="447764"/>
                  </a:lnTo>
                  <a:lnTo>
                    <a:pt x="1309060" y="439768"/>
                  </a:lnTo>
                  <a:lnTo>
                    <a:pt x="1309173" y="437399"/>
                  </a:lnTo>
                  <a:lnTo>
                    <a:pt x="1309286" y="440656"/>
                  </a:lnTo>
                  <a:lnTo>
                    <a:pt x="1309398" y="432364"/>
                  </a:lnTo>
                  <a:lnTo>
                    <a:pt x="1309511" y="427922"/>
                  </a:lnTo>
                  <a:lnTo>
                    <a:pt x="1309624" y="425257"/>
                  </a:lnTo>
                  <a:lnTo>
                    <a:pt x="1309737" y="419038"/>
                  </a:lnTo>
                  <a:lnTo>
                    <a:pt x="1309850" y="412819"/>
                  </a:lnTo>
                  <a:lnTo>
                    <a:pt x="1309962" y="416965"/>
                  </a:lnTo>
                  <a:lnTo>
                    <a:pt x="1310075" y="412819"/>
                  </a:lnTo>
                  <a:lnTo>
                    <a:pt x="1310188" y="400381"/>
                  </a:lnTo>
                  <a:lnTo>
                    <a:pt x="1310301" y="400677"/>
                  </a:lnTo>
                  <a:lnTo>
                    <a:pt x="1310413" y="402158"/>
                  </a:lnTo>
                  <a:lnTo>
                    <a:pt x="1310526" y="398604"/>
                  </a:lnTo>
                  <a:lnTo>
                    <a:pt x="1310639" y="397420"/>
                  </a:lnTo>
                  <a:lnTo>
                    <a:pt x="1310752" y="392682"/>
                  </a:lnTo>
                  <a:lnTo>
                    <a:pt x="1310865" y="389720"/>
                  </a:lnTo>
                  <a:lnTo>
                    <a:pt x="1310977" y="389128"/>
                  </a:lnTo>
                  <a:lnTo>
                    <a:pt x="1311090" y="393866"/>
                  </a:lnTo>
                  <a:lnTo>
                    <a:pt x="1311203" y="389720"/>
                  </a:lnTo>
                  <a:lnTo>
                    <a:pt x="1311316" y="379948"/>
                  </a:lnTo>
                  <a:lnTo>
                    <a:pt x="1311428" y="371063"/>
                  </a:lnTo>
                  <a:lnTo>
                    <a:pt x="1311541" y="375802"/>
                  </a:lnTo>
                  <a:lnTo>
                    <a:pt x="1311654" y="374025"/>
                  </a:lnTo>
                  <a:lnTo>
                    <a:pt x="1311767" y="367806"/>
                  </a:lnTo>
                  <a:lnTo>
                    <a:pt x="1311880" y="363364"/>
                  </a:lnTo>
                  <a:lnTo>
                    <a:pt x="1311992" y="357145"/>
                  </a:lnTo>
                  <a:lnTo>
                    <a:pt x="1312105" y="353591"/>
                  </a:lnTo>
                  <a:lnTo>
                    <a:pt x="1312218" y="352703"/>
                  </a:lnTo>
                  <a:lnTo>
                    <a:pt x="1312331" y="354776"/>
                  </a:lnTo>
                  <a:lnTo>
                    <a:pt x="1312444" y="342042"/>
                  </a:lnTo>
                  <a:lnTo>
                    <a:pt x="1312556" y="339969"/>
                  </a:lnTo>
                  <a:lnTo>
                    <a:pt x="1312669" y="347964"/>
                  </a:lnTo>
                  <a:lnTo>
                    <a:pt x="1312782" y="342338"/>
                  </a:lnTo>
                  <a:lnTo>
                    <a:pt x="1312895" y="333157"/>
                  </a:lnTo>
                  <a:lnTo>
                    <a:pt x="1313007" y="333157"/>
                  </a:lnTo>
                  <a:lnTo>
                    <a:pt x="1313120" y="336711"/>
                  </a:lnTo>
                  <a:lnTo>
                    <a:pt x="1313233" y="334342"/>
                  </a:lnTo>
                  <a:lnTo>
                    <a:pt x="1313346" y="333454"/>
                  </a:lnTo>
                  <a:lnTo>
                    <a:pt x="1313459" y="330492"/>
                  </a:lnTo>
                  <a:lnTo>
                    <a:pt x="1313571" y="329011"/>
                  </a:lnTo>
                  <a:lnTo>
                    <a:pt x="1313684" y="331973"/>
                  </a:lnTo>
                  <a:lnTo>
                    <a:pt x="1313797" y="333750"/>
                  </a:lnTo>
                  <a:lnTo>
                    <a:pt x="1313910" y="328123"/>
                  </a:lnTo>
                  <a:lnTo>
                    <a:pt x="1314022" y="324273"/>
                  </a:lnTo>
                  <a:lnTo>
                    <a:pt x="1314135" y="332565"/>
                  </a:lnTo>
                  <a:lnTo>
                    <a:pt x="1314248" y="331381"/>
                  </a:lnTo>
                  <a:lnTo>
                    <a:pt x="1314361" y="325754"/>
                  </a:lnTo>
                  <a:lnTo>
                    <a:pt x="1314474" y="331381"/>
                  </a:lnTo>
                  <a:lnTo>
                    <a:pt x="1314586" y="332269"/>
                  </a:lnTo>
                  <a:lnTo>
                    <a:pt x="1314699" y="329308"/>
                  </a:lnTo>
                  <a:lnTo>
                    <a:pt x="1314812" y="331677"/>
                  </a:lnTo>
                  <a:lnTo>
                    <a:pt x="1314925" y="338784"/>
                  </a:lnTo>
                  <a:lnTo>
                    <a:pt x="1315037" y="334934"/>
                  </a:lnTo>
                  <a:lnTo>
                    <a:pt x="1315150" y="331381"/>
                  </a:lnTo>
                  <a:lnTo>
                    <a:pt x="1315263" y="332269"/>
                  </a:lnTo>
                  <a:lnTo>
                    <a:pt x="1315376" y="330196"/>
                  </a:lnTo>
                  <a:lnTo>
                    <a:pt x="1315489" y="326642"/>
                  </a:lnTo>
                  <a:lnTo>
                    <a:pt x="1315601" y="325754"/>
                  </a:lnTo>
                  <a:lnTo>
                    <a:pt x="1315714" y="324273"/>
                  </a:lnTo>
                  <a:lnTo>
                    <a:pt x="1315827" y="316870"/>
                  </a:lnTo>
                  <a:lnTo>
                    <a:pt x="1315940" y="317166"/>
                  </a:lnTo>
                  <a:lnTo>
                    <a:pt x="1316053" y="318647"/>
                  </a:lnTo>
                  <a:lnTo>
                    <a:pt x="1316165" y="314204"/>
                  </a:lnTo>
                  <a:lnTo>
                    <a:pt x="1316278" y="309762"/>
                  </a:lnTo>
                  <a:lnTo>
                    <a:pt x="1316391" y="311835"/>
                  </a:lnTo>
                  <a:lnTo>
                    <a:pt x="1316504" y="309762"/>
                  </a:lnTo>
                  <a:lnTo>
                    <a:pt x="1316616" y="305024"/>
                  </a:lnTo>
                  <a:lnTo>
                    <a:pt x="1316729" y="306209"/>
                  </a:lnTo>
                  <a:lnTo>
                    <a:pt x="1316842" y="308874"/>
                  </a:lnTo>
                  <a:lnTo>
                    <a:pt x="1316955" y="309170"/>
                  </a:lnTo>
                  <a:lnTo>
                    <a:pt x="1317068" y="313316"/>
                  </a:lnTo>
                  <a:lnTo>
                    <a:pt x="1317180" y="319239"/>
                  </a:lnTo>
                  <a:lnTo>
                    <a:pt x="1317293" y="315981"/>
                  </a:lnTo>
                  <a:lnTo>
                    <a:pt x="1317406" y="319831"/>
                  </a:lnTo>
                  <a:lnTo>
                    <a:pt x="1317519" y="330196"/>
                  </a:lnTo>
                  <a:lnTo>
                    <a:pt x="1317631" y="334342"/>
                  </a:lnTo>
                  <a:lnTo>
                    <a:pt x="1317744" y="331973"/>
                  </a:lnTo>
                  <a:lnTo>
                    <a:pt x="1317857" y="340561"/>
                  </a:lnTo>
                  <a:lnTo>
                    <a:pt x="1317970" y="347076"/>
                  </a:lnTo>
                  <a:lnTo>
                    <a:pt x="1318083" y="347372"/>
                  </a:lnTo>
                  <a:lnTo>
                    <a:pt x="1318195" y="358625"/>
                  </a:lnTo>
                  <a:lnTo>
                    <a:pt x="1318308" y="365733"/>
                  </a:lnTo>
                  <a:lnTo>
                    <a:pt x="1318421" y="362771"/>
                  </a:lnTo>
                  <a:lnTo>
                    <a:pt x="1318534" y="358329"/>
                  </a:lnTo>
                  <a:lnTo>
                    <a:pt x="1318647" y="374617"/>
                  </a:lnTo>
                  <a:lnTo>
                    <a:pt x="1318759" y="384390"/>
                  </a:lnTo>
                  <a:lnTo>
                    <a:pt x="1318872" y="382613"/>
                  </a:lnTo>
                  <a:lnTo>
                    <a:pt x="1318985" y="376394"/>
                  </a:lnTo>
                  <a:lnTo>
                    <a:pt x="1319098" y="377578"/>
                  </a:lnTo>
                  <a:lnTo>
                    <a:pt x="1319210" y="381428"/>
                  </a:lnTo>
                  <a:lnTo>
                    <a:pt x="1319323" y="385870"/>
                  </a:lnTo>
                  <a:lnTo>
                    <a:pt x="1319436" y="387055"/>
                  </a:lnTo>
                  <a:lnTo>
                    <a:pt x="1319549" y="377875"/>
                  </a:lnTo>
                  <a:lnTo>
                    <a:pt x="1319662" y="378763"/>
                  </a:lnTo>
                  <a:lnTo>
                    <a:pt x="1319774" y="392089"/>
                  </a:lnTo>
                  <a:lnTo>
                    <a:pt x="1319887" y="394162"/>
                  </a:lnTo>
                  <a:lnTo>
                    <a:pt x="1320000" y="389424"/>
                  </a:lnTo>
                  <a:lnTo>
                    <a:pt x="1320113" y="393570"/>
                  </a:lnTo>
                  <a:lnTo>
                    <a:pt x="1320225" y="401862"/>
                  </a:lnTo>
                  <a:lnTo>
                    <a:pt x="1320338" y="406896"/>
                  </a:lnTo>
                  <a:lnTo>
                    <a:pt x="1320451" y="413411"/>
                  </a:lnTo>
                  <a:lnTo>
                    <a:pt x="1320564" y="419927"/>
                  </a:lnTo>
                  <a:lnTo>
                    <a:pt x="1320677" y="419630"/>
                  </a:lnTo>
                  <a:lnTo>
                    <a:pt x="1320789" y="419334"/>
                  </a:lnTo>
                  <a:lnTo>
                    <a:pt x="1320902" y="435030"/>
                  </a:lnTo>
                  <a:lnTo>
                    <a:pt x="1321015" y="439472"/>
                  </a:lnTo>
                  <a:lnTo>
                    <a:pt x="1321128" y="435326"/>
                  </a:lnTo>
                  <a:lnTo>
                    <a:pt x="1321241" y="434734"/>
                  </a:lnTo>
                  <a:lnTo>
                    <a:pt x="1321353" y="443618"/>
                  </a:lnTo>
                  <a:lnTo>
                    <a:pt x="1321466" y="443914"/>
                  </a:lnTo>
                  <a:lnTo>
                    <a:pt x="1321579" y="442729"/>
                  </a:lnTo>
                  <a:lnTo>
                    <a:pt x="1321692" y="440360"/>
                  </a:lnTo>
                  <a:lnTo>
                    <a:pt x="1321804" y="440360"/>
                  </a:lnTo>
                  <a:lnTo>
                    <a:pt x="1321917" y="444506"/>
                  </a:lnTo>
                  <a:lnTo>
                    <a:pt x="1322030" y="448652"/>
                  </a:lnTo>
                  <a:lnTo>
                    <a:pt x="1322143" y="445395"/>
                  </a:lnTo>
                  <a:lnTo>
                    <a:pt x="1322256" y="444802"/>
                  </a:lnTo>
                  <a:lnTo>
                    <a:pt x="1322368" y="451910"/>
                  </a:lnTo>
                  <a:lnTo>
                    <a:pt x="1322481" y="454279"/>
                  </a:lnTo>
                  <a:lnTo>
                    <a:pt x="1322594" y="453390"/>
                  </a:lnTo>
                  <a:lnTo>
                    <a:pt x="1322707" y="458425"/>
                  </a:lnTo>
                  <a:lnTo>
                    <a:pt x="1322819" y="469382"/>
                  </a:lnTo>
                  <a:lnTo>
                    <a:pt x="1322932" y="474120"/>
                  </a:lnTo>
                  <a:lnTo>
                    <a:pt x="1323045" y="471751"/>
                  </a:lnTo>
                  <a:lnTo>
                    <a:pt x="1323158" y="476785"/>
                  </a:lnTo>
                  <a:lnTo>
                    <a:pt x="1323271" y="483004"/>
                  </a:lnTo>
                  <a:lnTo>
                    <a:pt x="1323383" y="488631"/>
                  </a:lnTo>
                  <a:lnTo>
                    <a:pt x="1323496" y="490408"/>
                  </a:lnTo>
                  <a:lnTo>
                    <a:pt x="1323609" y="489519"/>
                  </a:lnTo>
                  <a:lnTo>
                    <a:pt x="1323722" y="485374"/>
                  </a:lnTo>
                  <a:lnTo>
                    <a:pt x="1323834" y="488631"/>
                  </a:lnTo>
                  <a:lnTo>
                    <a:pt x="1323947" y="485374"/>
                  </a:lnTo>
                  <a:lnTo>
                    <a:pt x="1324060" y="475305"/>
                  </a:lnTo>
                  <a:lnTo>
                    <a:pt x="1324173" y="468494"/>
                  </a:lnTo>
                  <a:lnTo>
                    <a:pt x="1324286" y="472047"/>
                  </a:lnTo>
                  <a:lnTo>
                    <a:pt x="1324398" y="469086"/>
                  </a:lnTo>
                  <a:lnTo>
                    <a:pt x="1324511" y="461978"/>
                  </a:lnTo>
                  <a:lnTo>
                    <a:pt x="1324624" y="459017"/>
                  </a:lnTo>
                  <a:lnTo>
                    <a:pt x="1324737" y="461386"/>
                  </a:lnTo>
                  <a:lnTo>
                    <a:pt x="1324850" y="462571"/>
                  </a:lnTo>
                  <a:lnTo>
                    <a:pt x="1324962" y="464644"/>
                  </a:lnTo>
                  <a:lnTo>
                    <a:pt x="1325075" y="466421"/>
                  </a:lnTo>
                  <a:lnTo>
                    <a:pt x="1325188" y="462867"/>
                  </a:lnTo>
                  <a:lnTo>
                    <a:pt x="1325301" y="466124"/>
                  </a:lnTo>
                  <a:lnTo>
                    <a:pt x="1325413" y="473528"/>
                  </a:lnTo>
                  <a:lnTo>
                    <a:pt x="1325526" y="476193"/>
                  </a:lnTo>
                  <a:lnTo>
                    <a:pt x="1325639" y="478266"/>
                  </a:lnTo>
                  <a:lnTo>
                    <a:pt x="1325752" y="483597"/>
                  </a:lnTo>
                  <a:lnTo>
                    <a:pt x="1325865" y="485966"/>
                  </a:lnTo>
                  <a:lnTo>
                    <a:pt x="1325977" y="483597"/>
                  </a:lnTo>
                  <a:lnTo>
                    <a:pt x="1326090" y="487447"/>
                  </a:lnTo>
                  <a:lnTo>
                    <a:pt x="1326203" y="489519"/>
                  </a:lnTo>
                  <a:lnTo>
                    <a:pt x="1326316" y="480339"/>
                  </a:lnTo>
                  <a:lnTo>
                    <a:pt x="1326428" y="473232"/>
                  </a:lnTo>
                  <a:lnTo>
                    <a:pt x="1326541" y="476489"/>
                  </a:lnTo>
                  <a:lnTo>
                    <a:pt x="1326654" y="472639"/>
                  </a:lnTo>
                  <a:lnTo>
                    <a:pt x="1326767" y="454575"/>
                  </a:lnTo>
                  <a:lnTo>
                    <a:pt x="1326880" y="459905"/>
                  </a:lnTo>
                  <a:lnTo>
                    <a:pt x="1326992" y="464051"/>
                  </a:lnTo>
                  <a:lnTo>
                    <a:pt x="1327105" y="453390"/>
                  </a:lnTo>
                  <a:lnTo>
                    <a:pt x="1327218" y="445395"/>
                  </a:lnTo>
                  <a:lnTo>
                    <a:pt x="1327331" y="445691"/>
                  </a:lnTo>
                  <a:lnTo>
                    <a:pt x="1327444" y="437103"/>
                  </a:lnTo>
                  <a:lnTo>
                    <a:pt x="1327556" y="435030"/>
                  </a:lnTo>
                  <a:lnTo>
                    <a:pt x="1327669" y="429995"/>
                  </a:lnTo>
                  <a:lnTo>
                    <a:pt x="1327782" y="423184"/>
                  </a:lnTo>
                  <a:lnTo>
                    <a:pt x="1327895" y="414300"/>
                  </a:lnTo>
                  <a:lnTo>
                    <a:pt x="1328007" y="414892"/>
                  </a:lnTo>
                  <a:lnTo>
                    <a:pt x="1328120" y="414004"/>
                  </a:lnTo>
                  <a:lnTo>
                    <a:pt x="1328233" y="399493"/>
                  </a:lnTo>
                  <a:lnTo>
                    <a:pt x="1328346" y="393570"/>
                  </a:lnTo>
                  <a:lnTo>
                    <a:pt x="1328459" y="396531"/>
                  </a:lnTo>
                  <a:lnTo>
                    <a:pt x="1328571" y="391201"/>
                  </a:lnTo>
                  <a:lnTo>
                    <a:pt x="1328684" y="380836"/>
                  </a:lnTo>
                  <a:lnTo>
                    <a:pt x="1328797" y="381724"/>
                  </a:lnTo>
                  <a:lnTo>
                    <a:pt x="1328910" y="382613"/>
                  </a:lnTo>
                  <a:lnTo>
                    <a:pt x="1329022" y="376098"/>
                  </a:lnTo>
                  <a:lnTo>
                    <a:pt x="1329135" y="382021"/>
                  </a:lnTo>
                  <a:lnTo>
                    <a:pt x="1329248" y="379355"/>
                  </a:lnTo>
                  <a:lnTo>
                    <a:pt x="1329361" y="373136"/>
                  </a:lnTo>
                  <a:lnTo>
                    <a:pt x="1329474" y="376394"/>
                  </a:lnTo>
                  <a:lnTo>
                    <a:pt x="1329586" y="380540"/>
                  </a:lnTo>
                  <a:lnTo>
                    <a:pt x="1329699" y="372544"/>
                  </a:lnTo>
                  <a:lnTo>
                    <a:pt x="1329812" y="363068"/>
                  </a:lnTo>
                  <a:lnTo>
                    <a:pt x="1329925" y="369879"/>
                  </a:lnTo>
                  <a:lnTo>
                    <a:pt x="1330037" y="362475"/>
                  </a:lnTo>
                  <a:lnTo>
                    <a:pt x="1330150" y="351518"/>
                  </a:lnTo>
                  <a:lnTo>
                    <a:pt x="1330263" y="348557"/>
                  </a:lnTo>
                  <a:lnTo>
                    <a:pt x="1330376" y="348557"/>
                  </a:lnTo>
                  <a:lnTo>
                    <a:pt x="1330489" y="335823"/>
                  </a:lnTo>
                  <a:lnTo>
                    <a:pt x="1330601" y="330492"/>
                  </a:lnTo>
                  <a:lnTo>
                    <a:pt x="1330714" y="337599"/>
                  </a:lnTo>
                  <a:lnTo>
                    <a:pt x="1330827" y="327235"/>
                  </a:lnTo>
                  <a:lnTo>
                    <a:pt x="1330940" y="319535"/>
                  </a:lnTo>
                  <a:lnTo>
                    <a:pt x="1331053" y="323385"/>
                  </a:lnTo>
                  <a:lnTo>
                    <a:pt x="1331165" y="323681"/>
                  </a:lnTo>
                  <a:lnTo>
                    <a:pt x="1331278" y="318054"/>
                  </a:lnTo>
                  <a:lnTo>
                    <a:pt x="1331391" y="319535"/>
                  </a:lnTo>
                  <a:lnTo>
                    <a:pt x="1331504" y="318350"/>
                  </a:lnTo>
                  <a:lnTo>
                    <a:pt x="1331616" y="310947"/>
                  </a:lnTo>
                  <a:lnTo>
                    <a:pt x="1331729" y="313612"/>
                  </a:lnTo>
                  <a:lnTo>
                    <a:pt x="1331842" y="318943"/>
                  </a:lnTo>
                  <a:lnTo>
                    <a:pt x="1331955" y="311835"/>
                  </a:lnTo>
                  <a:lnTo>
                    <a:pt x="1332068" y="304728"/>
                  </a:lnTo>
                  <a:lnTo>
                    <a:pt x="1332180" y="309762"/>
                  </a:lnTo>
                  <a:lnTo>
                    <a:pt x="1332293" y="309762"/>
                  </a:lnTo>
                  <a:lnTo>
                    <a:pt x="1332406" y="301174"/>
                  </a:lnTo>
                  <a:lnTo>
                    <a:pt x="1332519" y="299990"/>
                  </a:lnTo>
                  <a:lnTo>
                    <a:pt x="1332631" y="301470"/>
                  </a:lnTo>
                  <a:lnTo>
                    <a:pt x="1332744" y="298509"/>
                  </a:lnTo>
                  <a:lnTo>
                    <a:pt x="1332857" y="297324"/>
                  </a:lnTo>
                  <a:lnTo>
                    <a:pt x="1332970" y="300286"/>
                  </a:lnTo>
                  <a:lnTo>
                    <a:pt x="1333083" y="297324"/>
                  </a:lnTo>
                  <a:lnTo>
                    <a:pt x="1333195" y="294659"/>
                  </a:lnTo>
                  <a:lnTo>
                    <a:pt x="1333308" y="301174"/>
                  </a:lnTo>
                  <a:lnTo>
                    <a:pt x="1333421" y="306801"/>
                  </a:lnTo>
                  <a:lnTo>
                    <a:pt x="1333534" y="308578"/>
                  </a:lnTo>
                  <a:lnTo>
                    <a:pt x="1333647" y="310651"/>
                  </a:lnTo>
                  <a:lnTo>
                    <a:pt x="1333759" y="312131"/>
                  </a:lnTo>
                  <a:lnTo>
                    <a:pt x="1333872" y="314501"/>
                  </a:lnTo>
                  <a:lnTo>
                    <a:pt x="1333985" y="315981"/>
                  </a:lnTo>
                  <a:lnTo>
                    <a:pt x="1334098" y="315093"/>
                  </a:lnTo>
                  <a:lnTo>
                    <a:pt x="1334210" y="309466"/>
                  </a:lnTo>
                  <a:lnTo>
                    <a:pt x="1334323" y="308578"/>
                  </a:lnTo>
                  <a:lnTo>
                    <a:pt x="1334436" y="312428"/>
                  </a:lnTo>
                  <a:lnTo>
                    <a:pt x="1334549" y="310947"/>
                  </a:lnTo>
                  <a:lnTo>
                    <a:pt x="1334662" y="302655"/>
                  </a:lnTo>
                  <a:lnTo>
                    <a:pt x="1334774" y="296732"/>
                  </a:lnTo>
                  <a:lnTo>
                    <a:pt x="1334887" y="299101"/>
                  </a:lnTo>
                  <a:lnTo>
                    <a:pt x="1335000" y="299694"/>
                  </a:lnTo>
                  <a:lnTo>
                    <a:pt x="1335113" y="297917"/>
                  </a:lnTo>
                  <a:lnTo>
                    <a:pt x="1335225" y="296732"/>
                  </a:lnTo>
                  <a:lnTo>
                    <a:pt x="1335338" y="291994"/>
                  </a:lnTo>
                  <a:lnTo>
                    <a:pt x="1335451" y="297028"/>
                  </a:lnTo>
                  <a:lnTo>
                    <a:pt x="1335564" y="304728"/>
                  </a:lnTo>
                  <a:lnTo>
                    <a:pt x="1335677" y="306505"/>
                  </a:lnTo>
                  <a:lnTo>
                    <a:pt x="1335789" y="305024"/>
                  </a:lnTo>
                  <a:lnTo>
                    <a:pt x="1335902" y="308578"/>
                  </a:lnTo>
                  <a:lnTo>
                    <a:pt x="1336015" y="316574"/>
                  </a:lnTo>
                  <a:lnTo>
                    <a:pt x="1336128" y="321608"/>
                  </a:lnTo>
                  <a:lnTo>
                    <a:pt x="1336241" y="324865"/>
                  </a:lnTo>
                  <a:lnTo>
                    <a:pt x="1336353" y="326938"/>
                  </a:lnTo>
                  <a:lnTo>
                    <a:pt x="1336466" y="332269"/>
                  </a:lnTo>
                  <a:lnTo>
                    <a:pt x="1336579" y="342930"/>
                  </a:lnTo>
                  <a:lnTo>
                    <a:pt x="1336692" y="347964"/>
                  </a:lnTo>
                  <a:lnTo>
                    <a:pt x="1336804" y="352703"/>
                  </a:lnTo>
                  <a:lnTo>
                    <a:pt x="1336917" y="352999"/>
                  </a:lnTo>
                  <a:lnTo>
                    <a:pt x="1337030" y="366917"/>
                  </a:lnTo>
                  <a:lnTo>
                    <a:pt x="1337143" y="376986"/>
                  </a:lnTo>
                  <a:lnTo>
                    <a:pt x="1337256" y="379651"/>
                  </a:lnTo>
                  <a:lnTo>
                    <a:pt x="1337368" y="379651"/>
                  </a:lnTo>
                  <a:lnTo>
                    <a:pt x="1337481" y="385278"/>
                  </a:lnTo>
                  <a:lnTo>
                    <a:pt x="1337594" y="395347"/>
                  </a:lnTo>
                  <a:lnTo>
                    <a:pt x="1337707" y="398012"/>
                  </a:lnTo>
                  <a:lnTo>
                    <a:pt x="1337819" y="399197"/>
                  </a:lnTo>
                  <a:lnTo>
                    <a:pt x="1337932" y="397420"/>
                  </a:lnTo>
                  <a:lnTo>
                    <a:pt x="1338045" y="396828"/>
                  </a:lnTo>
                  <a:lnTo>
                    <a:pt x="1338158" y="401862"/>
                  </a:lnTo>
                  <a:lnTo>
                    <a:pt x="1338271" y="405416"/>
                  </a:lnTo>
                  <a:lnTo>
                    <a:pt x="1338383" y="398901"/>
                  </a:lnTo>
                  <a:lnTo>
                    <a:pt x="1338496" y="394458"/>
                  </a:lnTo>
                  <a:lnTo>
                    <a:pt x="1338609" y="404527"/>
                  </a:lnTo>
                  <a:lnTo>
                    <a:pt x="1338722" y="404527"/>
                  </a:lnTo>
                  <a:lnTo>
                    <a:pt x="1338834" y="402750"/>
                  </a:lnTo>
                  <a:lnTo>
                    <a:pt x="1338947" y="406896"/>
                  </a:lnTo>
                  <a:lnTo>
                    <a:pt x="1339060" y="410154"/>
                  </a:lnTo>
                  <a:lnTo>
                    <a:pt x="1339173" y="412523"/>
                  </a:lnTo>
                  <a:lnTo>
                    <a:pt x="1339286" y="419038"/>
                  </a:lnTo>
                  <a:lnTo>
                    <a:pt x="1339398" y="425849"/>
                  </a:lnTo>
                  <a:lnTo>
                    <a:pt x="1339511" y="424961"/>
                  </a:lnTo>
                  <a:lnTo>
                    <a:pt x="1339624" y="429403"/>
                  </a:lnTo>
                  <a:lnTo>
                    <a:pt x="1339737" y="440064"/>
                  </a:lnTo>
                  <a:lnTo>
                    <a:pt x="1339850" y="444802"/>
                  </a:lnTo>
                  <a:lnTo>
                    <a:pt x="1339962" y="445395"/>
                  </a:lnTo>
                  <a:lnTo>
                    <a:pt x="1340075" y="450133"/>
                  </a:lnTo>
                  <a:lnTo>
                    <a:pt x="1340188" y="454871"/>
                  </a:lnTo>
                  <a:lnTo>
                    <a:pt x="1340301" y="456056"/>
                  </a:lnTo>
                  <a:lnTo>
                    <a:pt x="1340413" y="461386"/>
                  </a:lnTo>
                  <a:lnTo>
                    <a:pt x="1340526" y="458721"/>
                  </a:lnTo>
                  <a:lnTo>
                    <a:pt x="1340639" y="455167"/>
                  </a:lnTo>
                  <a:lnTo>
                    <a:pt x="1340752" y="461978"/>
                  </a:lnTo>
                  <a:lnTo>
                    <a:pt x="1340865" y="471455"/>
                  </a:lnTo>
                  <a:lnTo>
                    <a:pt x="1340977" y="460498"/>
                  </a:lnTo>
                  <a:lnTo>
                    <a:pt x="1341090" y="446579"/>
                  </a:lnTo>
                  <a:lnTo>
                    <a:pt x="1341203" y="464644"/>
                  </a:lnTo>
                  <a:lnTo>
                    <a:pt x="1341316" y="479451"/>
                  </a:lnTo>
                  <a:lnTo>
                    <a:pt x="1341428" y="472343"/>
                  </a:lnTo>
                  <a:lnTo>
                    <a:pt x="1341541" y="461978"/>
                  </a:lnTo>
                  <a:lnTo>
                    <a:pt x="1341654" y="469382"/>
                  </a:lnTo>
                  <a:lnTo>
                    <a:pt x="1341767" y="478266"/>
                  </a:lnTo>
                  <a:lnTo>
                    <a:pt x="1341880" y="485077"/>
                  </a:lnTo>
                  <a:lnTo>
                    <a:pt x="1341992" y="485374"/>
                  </a:lnTo>
                  <a:lnTo>
                    <a:pt x="1342105" y="476785"/>
                  </a:lnTo>
                  <a:lnTo>
                    <a:pt x="1342218" y="476785"/>
                  </a:lnTo>
                  <a:lnTo>
                    <a:pt x="1342331" y="489816"/>
                  </a:lnTo>
                  <a:lnTo>
                    <a:pt x="1342444" y="489519"/>
                  </a:lnTo>
                  <a:lnTo>
                    <a:pt x="1342556" y="475601"/>
                  </a:lnTo>
                  <a:lnTo>
                    <a:pt x="1342669" y="469678"/>
                  </a:lnTo>
                  <a:lnTo>
                    <a:pt x="1342782" y="468197"/>
                  </a:lnTo>
                  <a:lnTo>
                    <a:pt x="1342895" y="468197"/>
                  </a:lnTo>
                  <a:lnTo>
                    <a:pt x="1343007" y="469382"/>
                  </a:lnTo>
                  <a:lnTo>
                    <a:pt x="1343120" y="465236"/>
                  </a:lnTo>
                  <a:lnTo>
                    <a:pt x="1343233" y="454279"/>
                  </a:lnTo>
                  <a:lnTo>
                    <a:pt x="1343346" y="453687"/>
                  </a:lnTo>
                  <a:lnTo>
                    <a:pt x="1343459" y="462275"/>
                  </a:lnTo>
                  <a:lnTo>
                    <a:pt x="1343571" y="461978"/>
                  </a:lnTo>
                  <a:lnTo>
                    <a:pt x="1343684" y="456352"/>
                  </a:lnTo>
                  <a:lnTo>
                    <a:pt x="1343797" y="454279"/>
                  </a:lnTo>
                  <a:lnTo>
                    <a:pt x="1343910" y="460498"/>
                  </a:lnTo>
                  <a:lnTo>
                    <a:pt x="1344022" y="463459"/>
                  </a:lnTo>
                  <a:lnTo>
                    <a:pt x="1344135" y="465236"/>
                  </a:lnTo>
                  <a:lnTo>
                    <a:pt x="1344248" y="469086"/>
                  </a:lnTo>
                  <a:lnTo>
                    <a:pt x="1344361" y="468197"/>
                  </a:lnTo>
                  <a:lnTo>
                    <a:pt x="1344474" y="475009"/>
                  </a:lnTo>
                  <a:lnTo>
                    <a:pt x="1344586" y="480635"/>
                  </a:lnTo>
                  <a:lnTo>
                    <a:pt x="1344699" y="479747"/>
                  </a:lnTo>
                  <a:lnTo>
                    <a:pt x="1344812" y="473232"/>
                  </a:lnTo>
                  <a:lnTo>
                    <a:pt x="1344925" y="475897"/>
                  </a:lnTo>
                  <a:lnTo>
                    <a:pt x="1345038" y="478858"/>
                  </a:lnTo>
                  <a:lnTo>
                    <a:pt x="1345150" y="473824"/>
                  </a:lnTo>
                  <a:lnTo>
                    <a:pt x="1345263" y="471455"/>
                  </a:lnTo>
                  <a:lnTo>
                    <a:pt x="1345376" y="466124"/>
                  </a:lnTo>
                  <a:lnTo>
                    <a:pt x="1345489" y="457240"/>
                  </a:lnTo>
                  <a:lnTo>
                    <a:pt x="1345601" y="452206"/>
                  </a:lnTo>
                  <a:lnTo>
                    <a:pt x="1345714" y="455167"/>
                  </a:lnTo>
                  <a:lnTo>
                    <a:pt x="1345827" y="442137"/>
                  </a:lnTo>
                  <a:lnTo>
                    <a:pt x="1345940" y="432068"/>
                  </a:lnTo>
                  <a:lnTo>
                    <a:pt x="1346053" y="443618"/>
                  </a:lnTo>
                  <a:lnTo>
                    <a:pt x="1346165" y="437695"/>
                  </a:lnTo>
                  <a:lnTo>
                    <a:pt x="1346278" y="425257"/>
                  </a:lnTo>
                  <a:lnTo>
                    <a:pt x="1346391" y="420815"/>
                  </a:lnTo>
                  <a:lnTo>
                    <a:pt x="1346504" y="423480"/>
                  </a:lnTo>
                  <a:lnTo>
                    <a:pt x="1346616" y="411931"/>
                  </a:lnTo>
                  <a:lnTo>
                    <a:pt x="1346729" y="406008"/>
                  </a:lnTo>
                  <a:lnTo>
                    <a:pt x="1346842" y="407785"/>
                  </a:lnTo>
                  <a:lnTo>
                    <a:pt x="1346955" y="398012"/>
                  </a:lnTo>
                  <a:lnTo>
                    <a:pt x="1347068" y="385870"/>
                  </a:lnTo>
                  <a:lnTo>
                    <a:pt x="1347180" y="391201"/>
                  </a:lnTo>
                  <a:lnTo>
                    <a:pt x="1347293" y="391201"/>
                  </a:lnTo>
                  <a:lnTo>
                    <a:pt x="1347406" y="381724"/>
                  </a:lnTo>
                  <a:lnTo>
                    <a:pt x="1347519" y="380540"/>
                  </a:lnTo>
                  <a:lnTo>
                    <a:pt x="1347631" y="382909"/>
                  </a:lnTo>
                  <a:lnTo>
                    <a:pt x="1347744" y="380836"/>
                  </a:lnTo>
                  <a:lnTo>
                    <a:pt x="1347857" y="377282"/>
                  </a:lnTo>
                  <a:lnTo>
                    <a:pt x="1347970" y="382909"/>
                  </a:lnTo>
                  <a:lnTo>
                    <a:pt x="1348083" y="379948"/>
                  </a:lnTo>
                  <a:lnTo>
                    <a:pt x="1348195" y="374321"/>
                  </a:lnTo>
                  <a:lnTo>
                    <a:pt x="1348308" y="378171"/>
                  </a:lnTo>
                  <a:lnTo>
                    <a:pt x="1348421" y="379948"/>
                  </a:lnTo>
                  <a:lnTo>
                    <a:pt x="1348534" y="373729"/>
                  </a:lnTo>
                  <a:lnTo>
                    <a:pt x="1348647" y="369287"/>
                  </a:lnTo>
                  <a:lnTo>
                    <a:pt x="1348759" y="370175"/>
                  </a:lnTo>
                  <a:lnTo>
                    <a:pt x="1348872" y="366029"/>
                  </a:lnTo>
                  <a:lnTo>
                    <a:pt x="1348985" y="360402"/>
                  </a:lnTo>
                  <a:lnTo>
                    <a:pt x="1349098" y="357737"/>
                  </a:lnTo>
                  <a:lnTo>
                    <a:pt x="1349210" y="353887"/>
                  </a:lnTo>
                  <a:lnTo>
                    <a:pt x="1349323" y="344115"/>
                  </a:lnTo>
                  <a:lnTo>
                    <a:pt x="1349436" y="340857"/>
                  </a:lnTo>
                  <a:lnTo>
                    <a:pt x="1349549" y="342634"/>
                  </a:lnTo>
                  <a:lnTo>
                    <a:pt x="1349662" y="334638"/>
                  </a:lnTo>
                  <a:lnTo>
                    <a:pt x="1349774" y="331084"/>
                  </a:lnTo>
                  <a:lnTo>
                    <a:pt x="1349887" y="331381"/>
                  </a:lnTo>
                  <a:lnTo>
                    <a:pt x="1350000" y="324865"/>
                  </a:lnTo>
                  <a:lnTo>
                    <a:pt x="1350113" y="322792"/>
                  </a:lnTo>
                  <a:lnTo>
                    <a:pt x="1350225" y="328419"/>
                  </a:lnTo>
                  <a:lnTo>
                    <a:pt x="1350338" y="325754"/>
                  </a:lnTo>
                  <a:lnTo>
                    <a:pt x="1350451" y="318054"/>
                  </a:lnTo>
                  <a:lnTo>
                    <a:pt x="1350564" y="318943"/>
                  </a:lnTo>
                  <a:lnTo>
                    <a:pt x="1350677" y="324865"/>
                  </a:lnTo>
                  <a:lnTo>
                    <a:pt x="1350789" y="318350"/>
                  </a:lnTo>
                  <a:lnTo>
                    <a:pt x="1350902" y="316870"/>
                  </a:lnTo>
                  <a:lnTo>
                    <a:pt x="1351015" y="320127"/>
                  </a:lnTo>
                  <a:lnTo>
                    <a:pt x="1351128" y="318647"/>
                  </a:lnTo>
                  <a:lnTo>
                    <a:pt x="1351241" y="314204"/>
                  </a:lnTo>
                  <a:lnTo>
                    <a:pt x="1351353" y="317166"/>
                  </a:lnTo>
                  <a:lnTo>
                    <a:pt x="1351466" y="315093"/>
                  </a:lnTo>
                  <a:lnTo>
                    <a:pt x="1351579" y="310947"/>
                  </a:lnTo>
                  <a:lnTo>
                    <a:pt x="1351692" y="312131"/>
                  </a:lnTo>
                  <a:lnTo>
                    <a:pt x="1351804" y="313020"/>
                  </a:lnTo>
                  <a:lnTo>
                    <a:pt x="1351917" y="309466"/>
                  </a:lnTo>
                  <a:lnTo>
                    <a:pt x="1352030" y="310947"/>
                  </a:lnTo>
                  <a:lnTo>
                    <a:pt x="1352143" y="318350"/>
                  </a:lnTo>
                  <a:lnTo>
                    <a:pt x="1352256" y="318350"/>
                  </a:lnTo>
                  <a:lnTo>
                    <a:pt x="1352368" y="320719"/>
                  </a:lnTo>
                  <a:lnTo>
                    <a:pt x="1352481" y="330196"/>
                  </a:lnTo>
                  <a:lnTo>
                    <a:pt x="1352594" y="331973"/>
                  </a:lnTo>
                  <a:lnTo>
                    <a:pt x="1352707" y="329011"/>
                  </a:lnTo>
                  <a:lnTo>
                    <a:pt x="1352819" y="334342"/>
                  </a:lnTo>
                  <a:lnTo>
                    <a:pt x="1352932" y="335230"/>
                  </a:lnTo>
                  <a:lnTo>
                    <a:pt x="1353045" y="330196"/>
                  </a:lnTo>
                  <a:lnTo>
                    <a:pt x="1353158" y="328715"/>
                  </a:lnTo>
                  <a:lnTo>
                    <a:pt x="1353271" y="333454"/>
                  </a:lnTo>
                  <a:lnTo>
                    <a:pt x="1353383" y="329011"/>
                  </a:lnTo>
                  <a:lnTo>
                    <a:pt x="1353496" y="323681"/>
                  </a:lnTo>
                  <a:lnTo>
                    <a:pt x="1353609" y="326938"/>
                  </a:lnTo>
                  <a:lnTo>
                    <a:pt x="1353722" y="326642"/>
                  </a:lnTo>
                  <a:lnTo>
                    <a:pt x="1353834" y="321608"/>
                  </a:lnTo>
                  <a:lnTo>
                    <a:pt x="1353947" y="320423"/>
                  </a:lnTo>
                  <a:lnTo>
                    <a:pt x="1354060" y="322496"/>
                  </a:lnTo>
                  <a:lnTo>
                    <a:pt x="1354173" y="316277"/>
                  </a:lnTo>
                  <a:lnTo>
                    <a:pt x="1354286" y="312724"/>
                  </a:lnTo>
                  <a:lnTo>
                    <a:pt x="1354398" y="315093"/>
                  </a:lnTo>
                  <a:lnTo>
                    <a:pt x="1354511" y="311835"/>
                  </a:lnTo>
                  <a:lnTo>
                    <a:pt x="1354624" y="311539"/>
                  </a:lnTo>
                  <a:lnTo>
                    <a:pt x="1354737" y="317462"/>
                  </a:lnTo>
                  <a:lnTo>
                    <a:pt x="1354850" y="319831"/>
                  </a:lnTo>
                  <a:lnTo>
                    <a:pt x="1354962" y="313908"/>
                  </a:lnTo>
                  <a:lnTo>
                    <a:pt x="1355075" y="321016"/>
                  </a:lnTo>
                  <a:lnTo>
                    <a:pt x="1355188" y="329604"/>
                  </a:lnTo>
                  <a:lnTo>
                    <a:pt x="1355301" y="328123"/>
                  </a:lnTo>
                  <a:lnTo>
                    <a:pt x="1355413" y="326938"/>
                  </a:lnTo>
                  <a:lnTo>
                    <a:pt x="1355526" y="339376"/>
                  </a:lnTo>
                  <a:lnTo>
                    <a:pt x="1355639" y="342634"/>
                  </a:lnTo>
                  <a:lnTo>
                    <a:pt x="1355752" y="346188"/>
                  </a:lnTo>
                  <a:lnTo>
                    <a:pt x="1355865" y="345891"/>
                  </a:lnTo>
                  <a:lnTo>
                    <a:pt x="1355977" y="358033"/>
                  </a:lnTo>
                  <a:lnTo>
                    <a:pt x="1356090" y="365141"/>
                  </a:lnTo>
                  <a:lnTo>
                    <a:pt x="1356203" y="376394"/>
                  </a:lnTo>
                  <a:lnTo>
                    <a:pt x="1356316" y="380540"/>
                  </a:lnTo>
                  <a:lnTo>
                    <a:pt x="1356428" y="377282"/>
                  </a:lnTo>
                  <a:lnTo>
                    <a:pt x="1356541" y="387351"/>
                  </a:lnTo>
                  <a:lnTo>
                    <a:pt x="1356654" y="400677"/>
                  </a:lnTo>
                  <a:lnTo>
                    <a:pt x="1356767" y="397716"/>
                  </a:lnTo>
                  <a:lnTo>
                    <a:pt x="1356880" y="389424"/>
                  </a:lnTo>
                  <a:lnTo>
                    <a:pt x="1356992" y="401566"/>
                  </a:lnTo>
                  <a:lnTo>
                    <a:pt x="1357105" y="412523"/>
                  </a:lnTo>
                  <a:lnTo>
                    <a:pt x="1357218" y="408377"/>
                  </a:lnTo>
                  <a:lnTo>
                    <a:pt x="1357331" y="406008"/>
                  </a:lnTo>
                  <a:lnTo>
                    <a:pt x="1357444" y="407785"/>
                  </a:lnTo>
                  <a:lnTo>
                    <a:pt x="1357556" y="405712"/>
                  </a:lnTo>
                  <a:lnTo>
                    <a:pt x="1357669" y="406008"/>
                  </a:lnTo>
                  <a:lnTo>
                    <a:pt x="1357782" y="410450"/>
                  </a:lnTo>
                  <a:lnTo>
                    <a:pt x="1357895" y="408673"/>
                  </a:lnTo>
                  <a:lnTo>
                    <a:pt x="1358007" y="404823"/>
                  </a:lnTo>
                  <a:lnTo>
                    <a:pt x="1358120" y="406008"/>
                  </a:lnTo>
                  <a:lnTo>
                    <a:pt x="1358233" y="410450"/>
                  </a:lnTo>
                  <a:lnTo>
                    <a:pt x="1358346" y="415188"/>
                  </a:lnTo>
                  <a:lnTo>
                    <a:pt x="1358459" y="417261"/>
                  </a:lnTo>
                  <a:lnTo>
                    <a:pt x="1358571" y="419038"/>
                  </a:lnTo>
                  <a:lnTo>
                    <a:pt x="1358684" y="416373"/>
                  </a:lnTo>
                  <a:lnTo>
                    <a:pt x="1358797" y="423480"/>
                  </a:lnTo>
                  <a:lnTo>
                    <a:pt x="1358910" y="440360"/>
                  </a:lnTo>
                  <a:lnTo>
                    <a:pt x="1359022" y="440064"/>
                  </a:lnTo>
                  <a:lnTo>
                    <a:pt x="1359135" y="432957"/>
                  </a:lnTo>
                  <a:lnTo>
                    <a:pt x="1359248" y="441249"/>
                  </a:lnTo>
                  <a:lnTo>
                    <a:pt x="1359361" y="455759"/>
                  </a:lnTo>
                  <a:lnTo>
                    <a:pt x="1359474" y="456352"/>
                  </a:lnTo>
                  <a:lnTo>
                    <a:pt x="1359586" y="453390"/>
                  </a:lnTo>
                  <a:lnTo>
                    <a:pt x="1359699" y="455759"/>
                  </a:lnTo>
                  <a:lnTo>
                    <a:pt x="1359812" y="461386"/>
                  </a:lnTo>
                  <a:lnTo>
                    <a:pt x="1359925" y="460794"/>
                  </a:lnTo>
                  <a:lnTo>
                    <a:pt x="1360038" y="465828"/>
                  </a:lnTo>
                  <a:lnTo>
                    <a:pt x="1360150" y="461978"/>
                  </a:lnTo>
                  <a:lnTo>
                    <a:pt x="1360263" y="457832"/>
                  </a:lnTo>
                  <a:lnTo>
                    <a:pt x="1360376" y="464940"/>
                  </a:lnTo>
                  <a:lnTo>
                    <a:pt x="1360489" y="467309"/>
                  </a:lnTo>
                  <a:lnTo>
                    <a:pt x="1360601" y="460202"/>
                  </a:lnTo>
                  <a:lnTo>
                    <a:pt x="1360714" y="457536"/>
                  </a:lnTo>
                  <a:lnTo>
                    <a:pt x="1360827" y="456944"/>
                  </a:lnTo>
                  <a:lnTo>
                    <a:pt x="1360940" y="455167"/>
                  </a:lnTo>
                  <a:lnTo>
                    <a:pt x="1361053" y="455759"/>
                  </a:lnTo>
                  <a:lnTo>
                    <a:pt x="1361165" y="455463"/>
                  </a:lnTo>
                  <a:lnTo>
                    <a:pt x="1361278" y="450429"/>
                  </a:lnTo>
                  <a:lnTo>
                    <a:pt x="1361391" y="444506"/>
                  </a:lnTo>
                  <a:lnTo>
                    <a:pt x="1361504" y="448948"/>
                  </a:lnTo>
                  <a:lnTo>
                    <a:pt x="1361616" y="451021"/>
                  </a:lnTo>
                  <a:lnTo>
                    <a:pt x="1361729" y="443618"/>
                  </a:lnTo>
                  <a:lnTo>
                    <a:pt x="1361842" y="443618"/>
                  </a:lnTo>
                  <a:lnTo>
                    <a:pt x="1361955" y="446875"/>
                  </a:lnTo>
                  <a:lnTo>
                    <a:pt x="1362068" y="448948"/>
                  </a:lnTo>
                  <a:lnTo>
                    <a:pt x="1362180" y="448356"/>
                  </a:lnTo>
                  <a:lnTo>
                    <a:pt x="1362293" y="448652"/>
                  </a:lnTo>
                  <a:lnTo>
                    <a:pt x="1362406" y="447468"/>
                  </a:lnTo>
                  <a:lnTo>
                    <a:pt x="1362519" y="450133"/>
                  </a:lnTo>
                  <a:lnTo>
                    <a:pt x="1362631" y="455167"/>
                  </a:lnTo>
                  <a:lnTo>
                    <a:pt x="1362744" y="454279"/>
                  </a:lnTo>
                  <a:lnTo>
                    <a:pt x="1362857" y="451021"/>
                  </a:lnTo>
                  <a:lnTo>
                    <a:pt x="1362970" y="453390"/>
                  </a:lnTo>
                  <a:lnTo>
                    <a:pt x="1363083" y="458721"/>
                  </a:lnTo>
                  <a:lnTo>
                    <a:pt x="1363195" y="455463"/>
                  </a:lnTo>
                  <a:lnTo>
                    <a:pt x="1363308" y="455759"/>
                  </a:lnTo>
                  <a:lnTo>
                    <a:pt x="1363421" y="461978"/>
                  </a:lnTo>
                  <a:lnTo>
                    <a:pt x="1363534" y="462867"/>
                  </a:lnTo>
                  <a:lnTo>
                    <a:pt x="1363647" y="464051"/>
                  </a:lnTo>
                  <a:lnTo>
                    <a:pt x="1363759" y="467013"/>
                  </a:lnTo>
                  <a:lnTo>
                    <a:pt x="1363872" y="466124"/>
                  </a:lnTo>
                  <a:lnTo>
                    <a:pt x="1363985" y="459609"/>
                  </a:lnTo>
                  <a:lnTo>
                    <a:pt x="1364098" y="465532"/>
                  </a:lnTo>
                  <a:lnTo>
                    <a:pt x="1364210" y="465532"/>
                  </a:lnTo>
                  <a:lnTo>
                    <a:pt x="1364323" y="455463"/>
                  </a:lnTo>
                  <a:lnTo>
                    <a:pt x="1364436" y="444506"/>
                  </a:lnTo>
                  <a:lnTo>
                    <a:pt x="1364549" y="448948"/>
                  </a:lnTo>
                  <a:lnTo>
                    <a:pt x="1364662" y="443914"/>
                  </a:lnTo>
                  <a:lnTo>
                    <a:pt x="1364774" y="433845"/>
                  </a:lnTo>
                  <a:lnTo>
                    <a:pt x="1364887" y="425257"/>
                  </a:lnTo>
                  <a:lnTo>
                    <a:pt x="1365000" y="419630"/>
                  </a:lnTo>
                  <a:lnTo>
                    <a:pt x="1365113" y="407489"/>
                  </a:lnTo>
                  <a:lnTo>
                    <a:pt x="1365225" y="414596"/>
                  </a:lnTo>
                  <a:lnTo>
                    <a:pt x="1365338" y="415781"/>
                  </a:lnTo>
                  <a:lnTo>
                    <a:pt x="1365451" y="399197"/>
                  </a:lnTo>
                  <a:lnTo>
                    <a:pt x="1365564" y="396828"/>
                  </a:lnTo>
                  <a:lnTo>
                    <a:pt x="1365677" y="400677"/>
                  </a:lnTo>
                  <a:lnTo>
                    <a:pt x="1365789" y="402750"/>
                  </a:lnTo>
                  <a:lnTo>
                    <a:pt x="1365902" y="394162"/>
                  </a:lnTo>
                  <a:lnTo>
                    <a:pt x="1366015" y="391793"/>
                  </a:lnTo>
                  <a:lnTo>
                    <a:pt x="1366128" y="392385"/>
                  </a:lnTo>
                  <a:lnTo>
                    <a:pt x="1366241" y="388536"/>
                  </a:lnTo>
                  <a:lnTo>
                    <a:pt x="1366353" y="387055"/>
                  </a:lnTo>
                  <a:lnTo>
                    <a:pt x="1366466" y="385870"/>
                  </a:lnTo>
                  <a:lnTo>
                    <a:pt x="1366579" y="383797"/>
                  </a:lnTo>
                  <a:lnTo>
                    <a:pt x="1366692" y="383205"/>
                  </a:lnTo>
                  <a:lnTo>
                    <a:pt x="1366804" y="384982"/>
                  </a:lnTo>
                  <a:lnTo>
                    <a:pt x="1366917" y="383797"/>
                  </a:lnTo>
                  <a:lnTo>
                    <a:pt x="1367030" y="378763"/>
                  </a:lnTo>
                  <a:lnTo>
                    <a:pt x="1367143" y="384094"/>
                  </a:lnTo>
                  <a:lnTo>
                    <a:pt x="1367256" y="377282"/>
                  </a:lnTo>
                  <a:lnTo>
                    <a:pt x="1367368" y="367806"/>
                  </a:lnTo>
                  <a:lnTo>
                    <a:pt x="1367481" y="374025"/>
                  </a:lnTo>
                  <a:lnTo>
                    <a:pt x="1367594" y="375802"/>
                  </a:lnTo>
                  <a:lnTo>
                    <a:pt x="1367707" y="366029"/>
                  </a:lnTo>
                  <a:lnTo>
                    <a:pt x="1367819" y="358033"/>
                  </a:lnTo>
                  <a:lnTo>
                    <a:pt x="1367932" y="359810"/>
                  </a:lnTo>
                  <a:lnTo>
                    <a:pt x="1368045" y="357145"/>
                  </a:lnTo>
                  <a:lnTo>
                    <a:pt x="1368158" y="349445"/>
                  </a:lnTo>
                  <a:lnTo>
                    <a:pt x="1368271" y="349149"/>
                  </a:lnTo>
                  <a:lnTo>
                    <a:pt x="1368383" y="342930"/>
                  </a:lnTo>
                  <a:lnTo>
                    <a:pt x="1368496" y="334638"/>
                  </a:lnTo>
                  <a:lnTo>
                    <a:pt x="1368609" y="337599"/>
                  </a:lnTo>
                  <a:lnTo>
                    <a:pt x="1368722" y="338488"/>
                  </a:lnTo>
                  <a:lnTo>
                    <a:pt x="1368834" y="333750"/>
                  </a:lnTo>
                  <a:lnTo>
                    <a:pt x="1368947" y="331084"/>
                  </a:lnTo>
                  <a:lnTo>
                    <a:pt x="1369060" y="331381"/>
                  </a:lnTo>
                  <a:lnTo>
                    <a:pt x="1369173" y="328123"/>
                  </a:lnTo>
                  <a:lnTo>
                    <a:pt x="1369286" y="327235"/>
                  </a:lnTo>
                  <a:lnTo>
                    <a:pt x="1369398" y="331381"/>
                  </a:lnTo>
                  <a:lnTo>
                    <a:pt x="1369511" y="328419"/>
                  </a:lnTo>
                  <a:lnTo>
                    <a:pt x="1369624" y="323089"/>
                  </a:lnTo>
                  <a:lnTo>
                    <a:pt x="1369737" y="328419"/>
                  </a:lnTo>
                  <a:lnTo>
                    <a:pt x="1369850" y="334046"/>
                  </a:lnTo>
                  <a:lnTo>
                    <a:pt x="1369962" y="329011"/>
                  </a:lnTo>
                  <a:lnTo>
                    <a:pt x="1370075" y="330788"/>
                  </a:lnTo>
                  <a:lnTo>
                    <a:pt x="1370188" y="336711"/>
                  </a:lnTo>
                  <a:lnTo>
                    <a:pt x="1370301" y="332861"/>
                  </a:lnTo>
                  <a:lnTo>
                    <a:pt x="1370413" y="330788"/>
                  </a:lnTo>
                  <a:lnTo>
                    <a:pt x="1370526" y="338488"/>
                  </a:lnTo>
                  <a:lnTo>
                    <a:pt x="1370639" y="339969"/>
                  </a:lnTo>
                  <a:lnTo>
                    <a:pt x="1370752" y="334046"/>
                  </a:lnTo>
                  <a:lnTo>
                    <a:pt x="1370865" y="337303"/>
                  </a:lnTo>
                  <a:lnTo>
                    <a:pt x="1370977" y="341153"/>
                  </a:lnTo>
                  <a:lnTo>
                    <a:pt x="1371090" y="339376"/>
                  </a:lnTo>
                  <a:lnTo>
                    <a:pt x="1371203" y="339080"/>
                  </a:lnTo>
                  <a:lnTo>
                    <a:pt x="1371316" y="341153"/>
                  </a:lnTo>
                  <a:lnTo>
                    <a:pt x="1371428" y="334046"/>
                  </a:lnTo>
                  <a:lnTo>
                    <a:pt x="1371541" y="330788"/>
                  </a:lnTo>
                  <a:lnTo>
                    <a:pt x="1371654" y="333750"/>
                  </a:lnTo>
                  <a:lnTo>
                    <a:pt x="1371767" y="332565"/>
                  </a:lnTo>
                  <a:lnTo>
                    <a:pt x="1371880" y="324865"/>
                  </a:lnTo>
                  <a:lnTo>
                    <a:pt x="1371992" y="324865"/>
                  </a:lnTo>
                  <a:lnTo>
                    <a:pt x="1372105" y="326938"/>
                  </a:lnTo>
                  <a:lnTo>
                    <a:pt x="1372218" y="324865"/>
                  </a:lnTo>
                  <a:lnTo>
                    <a:pt x="1372331" y="326050"/>
                  </a:lnTo>
                  <a:lnTo>
                    <a:pt x="1372444" y="326642"/>
                  </a:lnTo>
                  <a:lnTo>
                    <a:pt x="1372556" y="321904"/>
                  </a:lnTo>
                  <a:lnTo>
                    <a:pt x="1372669" y="319535"/>
                  </a:lnTo>
                  <a:lnTo>
                    <a:pt x="1372782" y="328715"/>
                  </a:lnTo>
                  <a:lnTo>
                    <a:pt x="1372895" y="328715"/>
                  </a:lnTo>
                  <a:lnTo>
                    <a:pt x="1373007" y="320127"/>
                  </a:lnTo>
                  <a:lnTo>
                    <a:pt x="1373120" y="322792"/>
                  </a:lnTo>
                  <a:lnTo>
                    <a:pt x="1373233" y="332861"/>
                  </a:lnTo>
                  <a:lnTo>
                    <a:pt x="1373346" y="331973"/>
                  </a:lnTo>
                  <a:lnTo>
                    <a:pt x="1373459" y="332269"/>
                  </a:lnTo>
                  <a:lnTo>
                    <a:pt x="1373571" y="338784"/>
                  </a:lnTo>
                  <a:lnTo>
                    <a:pt x="1373684" y="343226"/>
                  </a:lnTo>
                  <a:lnTo>
                    <a:pt x="1373797" y="342930"/>
                  </a:lnTo>
                  <a:lnTo>
                    <a:pt x="1373910" y="349445"/>
                  </a:lnTo>
                  <a:lnTo>
                    <a:pt x="1374022" y="351222"/>
                  </a:lnTo>
                  <a:lnTo>
                    <a:pt x="1374135" y="352703"/>
                  </a:lnTo>
                  <a:lnTo>
                    <a:pt x="1374248" y="356849"/>
                  </a:lnTo>
                  <a:lnTo>
                    <a:pt x="1374361" y="364252"/>
                  </a:lnTo>
                  <a:lnTo>
                    <a:pt x="1374474" y="371359"/>
                  </a:lnTo>
                  <a:lnTo>
                    <a:pt x="1374586" y="372840"/>
                  </a:lnTo>
                  <a:lnTo>
                    <a:pt x="1374699" y="371359"/>
                  </a:lnTo>
                  <a:lnTo>
                    <a:pt x="1374812" y="374321"/>
                  </a:lnTo>
                  <a:lnTo>
                    <a:pt x="1374925" y="382317"/>
                  </a:lnTo>
                  <a:lnTo>
                    <a:pt x="1375038" y="395347"/>
                  </a:lnTo>
                  <a:lnTo>
                    <a:pt x="1375150" y="392089"/>
                  </a:lnTo>
                  <a:lnTo>
                    <a:pt x="1375263" y="389128"/>
                  </a:lnTo>
                  <a:lnTo>
                    <a:pt x="1375376" y="400381"/>
                  </a:lnTo>
                  <a:lnTo>
                    <a:pt x="1375489" y="404823"/>
                  </a:lnTo>
                  <a:lnTo>
                    <a:pt x="1375601" y="403935"/>
                  </a:lnTo>
                  <a:lnTo>
                    <a:pt x="1375714" y="401566"/>
                  </a:lnTo>
                  <a:lnTo>
                    <a:pt x="1375827" y="411338"/>
                  </a:lnTo>
                  <a:lnTo>
                    <a:pt x="1375940" y="414596"/>
                  </a:lnTo>
                  <a:lnTo>
                    <a:pt x="1376053" y="408377"/>
                  </a:lnTo>
                  <a:lnTo>
                    <a:pt x="1376165" y="406600"/>
                  </a:lnTo>
                  <a:lnTo>
                    <a:pt x="1376278" y="405119"/>
                  </a:lnTo>
                  <a:lnTo>
                    <a:pt x="1376391" y="413708"/>
                  </a:lnTo>
                  <a:lnTo>
                    <a:pt x="1376504" y="414596"/>
                  </a:lnTo>
                  <a:lnTo>
                    <a:pt x="1376616" y="413708"/>
                  </a:lnTo>
                  <a:lnTo>
                    <a:pt x="1376729" y="405416"/>
                  </a:lnTo>
                  <a:lnTo>
                    <a:pt x="1376842" y="414892"/>
                  </a:lnTo>
                  <a:lnTo>
                    <a:pt x="1376955" y="427626"/>
                  </a:lnTo>
                  <a:lnTo>
                    <a:pt x="1377068" y="419927"/>
                  </a:lnTo>
                  <a:lnTo>
                    <a:pt x="1377180" y="414596"/>
                  </a:lnTo>
                  <a:lnTo>
                    <a:pt x="1377293" y="425257"/>
                  </a:lnTo>
                  <a:lnTo>
                    <a:pt x="1377406" y="438879"/>
                  </a:lnTo>
                  <a:lnTo>
                    <a:pt x="1377519" y="432957"/>
                  </a:lnTo>
                  <a:lnTo>
                    <a:pt x="1377631" y="432957"/>
                  </a:lnTo>
                  <a:lnTo>
                    <a:pt x="1377744" y="436807"/>
                  </a:lnTo>
                  <a:lnTo>
                    <a:pt x="1377857" y="437991"/>
                  </a:lnTo>
                  <a:lnTo>
                    <a:pt x="1377970" y="443618"/>
                  </a:lnTo>
                  <a:lnTo>
                    <a:pt x="1378083" y="450725"/>
                  </a:lnTo>
                  <a:lnTo>
                    <a:pt x="1378195" y="449837"/>
                  </a:lnTo>
                  <a:lnTo>
                    <a:pt x="1378308" y="446283"/>
                  </a:lnTo>
                  <a:lnTo>
                    <a:pt x="1378421" y="460498"/>
                  </a:lnTo>
                  <a:lnTo>
                    <a:pt x="1378534" y="464940"/>
                  </a:lnTo>
                  <a:lnTo>
                    <a:pt x="1378647" y="459905"/>
                  </a:lnTo>
                  <a:lnTo>
                    <a:pt x="1378759" y="462867"/>
                  </a:lnTo>
                  <a:lnTo>
                    <a:pt x="1378872" y="467309"/>
                  </a:lnTo>
                  <a:lnTo>
                    <a:pt x="1378985" y="463163"/>
                  </a:lnTo>
                  <a:lnTo>
                    <a:pt x="1379098" y="459609"/>
                  </a:lnTo>
                  <a:lnTo>
                    <a:pt x="1379210" y="466124"/>
                  </a:lnTo>
                  <a:lnTo>
                    <a:pt x="1379323" y="456944"/>
                  </a:lnTo>
                  <a:lnTo>
                    <a:pt x="1379436" y="450133"/>
                  </a:lnTo>
                  <a:lnTo>
                    <a:pt x="1379549" y="451021"/>
                  </a:lnTo>
                  <a:lnTo>
                    <a:pt x="1379662" y="449541"/>
                  </a:lnTo>
                  <a:lnTo>
                    <a:pt x="1379774" y="443914"/>
                  </a:lnTo>
                  <a:lnTo>
                    <a:pt x="1379887" y="444210"/>
                  </a:lnTo>
                  <a:lnTo>
                    <a:pt x="1380000" y="445691"/>
                  </a:lnTo>
                  <a:lnTo>
                    <a:pt x="1380113" y="439472"/>
                  </a:lnTo>
                  <a:lnTo>
                    <a:pt x="1380225" y="439472"/>
                  </a:lnTo>
                  <a:lnTo>
                    <a:pt x="1380338" y="445098"/>
                  </a:lnTo>
                  <a:lnTo>
                    <a:pt x="1380451" y="441545"/>
                  </a:lnTo>
                  <a:lnTo>
                    <a:pt x="1380564" y="440064"/>
                  </a:lnTo>
                  <a:lnTo>
                    <a:pt x="1380677" y="443618"/>
                  </a:lnTo>
                  <a:lnTo>
                    <a:pt x="1380789" y="446875"/>
                  </a:lnTo>
                  <a:lnTo>
                    <a:pt x="1380902" y="445395"/>
                  </a:lnTo>
                  <a:lnTo>
                    <a:pt x="1381015" y="446579"/>
                  </a:lnTo>
                  <a:lnTo>
                    <a:pt x="1381128" y="451910"/>
                  </a:lnTo>
                  <a:lnTo>
                    <a:pt x="1381241" y="450725"/>
                  </a:lnTo>
                  <a:lnTo>
                    <a:pt x="1381353" y="452502"/>
                  </a:lnTo>
                  <a:lnTo>
                    <a:pt x="1381466" y="457240"/>
                  </a:lnTo>
                  <a:lnTo>
                    <a:pt x="1381579" y="458425"/>
                  </a:lnTo>
                  <a:lnTo>
                    <a:pt x="1381692" y="456648"/>
                  </a:lnTo>
                  <a:lnTo>
                    <a:pt x="1381804" y="459609"/>
                  </a:lnTo>
                  <a:lnTo>
                    <a:pt x="1381917" y="462867"/>
                  </a:lnTo>
                  <a:lnTo>
                    <a:pt x="1382030" y="456648"/>
                  </a:lnTo>
                  <a:lnTo>
                    <a:pt x="1382143" y="456648"/>
                  </a:lnTo>
                  <a:lnTo>
                    <a:pt x="1382256" y="454279"/>
                  </a:lnTo>
                  <a:lnTo>
                    <a:pt x="1382368" y="449244"/>
                  </a:lnTo>
                  <a:lnTo>
                    <a:pt x="1382481" y="443618"/>
                  </a:lnTo>
                  <a:lnTo>
                    <a:pt x="1382594" y="442729"/>
                  </a:lnTo>
                  <a:lnTo>
                    <a:pt x="1382707" y="436807"/>
                  </a:lnTo>
                  <a:lnTo>
                    <a:pt x="1382819" y="425257"/>
                  </a:lnTo>
                  <a:lnTo>
                    <a:pt x="1382932" y="424665"/>
                  </a:lnTo>
                  <a:lnTo>
                    <a:pt x="1383045" y="425257"/>
                  </a:lnTo>
                  <a:lnTo>
                    <a:pt x="1383158" y="418446"/>
                  </a:lnTo>
                  <a:lnTo>
                    <a:pt x="1383271" y="404527"/>
                  </a:lnTo>
                  <a:lnTo>
                    <a:pt x="1383383" y="408081"/>
                  </a:lnTo>
                  <a:lnTo>
                    <a:pt x="1383496" y="407785"/>
                  </a:lnTo>
                  <a:lnTo>
                    <a:pt x="1383609" y="406896"/>
                  </a:lnTo>
                  <a:lnTo>
                    <a:pt x="1383722" y="401862"/>
                  </a:lnTo>
                  <a:lnTo>
                    <a:pt x="1383835" y="397420"/>
                  </a:lnTo>
                  <a:lnTo>
                    <a:pt x="1383947" y="398012"/>
                  </a:lnTo>
                  <a:lnTo>
                    <a:pt x="1384060" y="404823"/>
                  </a:lnTo>
                  <a:lnTo>
                    <a:pt x="1384173" y="399493"/>
                  </a:lnTo>
                  <a:lnTo>
                    <a:pt x="1384286" y="392089"/>
                  </a:lnTo>
                  <a:lnTo>
                    <a:pt x="1384398" y="393274"/>
                  </a:lnTo>
                  <a:lnTo>
                    <a:pt x="1384511" y="398901"/>
                  </a:lnTo>
                  <a:lnTo>
                    <a:pt x="1384624" y="396828"/>
                  </a:lnTo>
                  <a:lnTo>
                    <a:pt x="1384737" y="389128"/>
                  </a:lnTo>
                  <a:lnTo>
                    <a:pt x="1384850" y="388239"/>
                  </a:lnTo>
                  <a:lnTo>
                    <a:pt x="1384962" y="376690"/>
                  </a:lnTo>
                  <a:lnTo>
                    <a:pt x="1385075" y="379651"/>
                  </a:lnTo>
                  <a:lnTo>
                    <a:pt x="1385188" y="378467"/>
                  </a:lnTo>
                  <a:lnTo>
                    <a:pt x="1385301" y="369879"/>
                  </a:lnTo>
                  <a:lnTo>
                    <a:pt x="1385413" y="360698"/>
                  </a:lnTo>
                  <a:lnTo>
                    <a:pt x="1385526" y="358033"/>
                  </a:lnTo>
                  <a:lnTo>
                    <a:pt x="1385639" y="355664"/>
                  </a:lnTo>
                  <a:lnTo>
                    <a:pt x="1385752" y="350630"/>
                  </a:lnTo>
                  <a:lnTo>
                    <a:pt x="1385865" y="344411"/>
                  </a:lnTo>
                  <a:lnTo>
                    <a:pt x="1385977" y="345595"/>
                  </a:lnTo>
                  <a:lnTo>
                    <a:pt x="1386090" y="336415"/>
                  </a:lnTo>
                  <a:lnTo>
                    <a:pt x="1386203" y="336711"/>
                  </a:lnTo>
                  <a:lnTo>
                    <a:pt x="1386316" y="342634"/>
                  </a:lnTo>
                  <a:lnTo>
                    <a:pt x="1386428" y="338192"/>
                  </a:lnTo>
                  <a:lnTo>
                    <a:pt x="1386541" y="328419"/>
                  </a:lnTo>
                  <a:lnTo>
                    <a:pt x="1386654" y="329900"/>
                  </a:lnTo>
                  <a:lnTo>
                    <a:pt x="1386767" y="333750"/>
                  </a:lnTo>
                  <a:lnTo>
                    <a:pt x="1386880" y="328123"/>
                  </a:lnTo>
                  <a:lnTo>
                    <a:pt x="1386992" y="327235"/>
                  </a:lnTo>
                  <a:lnTo>
                    <a:pt x="1387105" y="330788"/>
                  </a:lnTo>
                  <a:lnTo>
                    <a:pt x="1387218" y="325162"/>
                  </a:lnTo>
                  <a:lnTo>
                    <a:pt x="1387331" y="322200"/>
                  </a:lnTo>
                  <a:lnTo>
                    <a:pt x="1387444" y="327235"/>
                  </a:lnTo>
                  <a:lnTo>
                    <a:pt x="1387556" y="325458"/>
                  </a:lnTo>
                  <a:lnTo>
                    <a:pt x="1387669" y="317462"/>
                  </a:lnTo>
                  <a:lnTo>
                    <a:pt x="1387782" y="317758"/>
                  </a:lnTo>
                  <a:lnTo>
                    <a:pt x="1387895" y="323681"/>
                  </a:lnTo>
                  <a:lnTo>
                    <a:pt x="1388007" y="318350"/>
                  </a:lnTo>
                  <a:lnTo>
                    <a:pt x="1388120" y="319831"/>
                  </a:lnTo>
                  <a:lnTo>
                    <a:pt x="1388233" y="326346"/>
                  </a:lnTo>
                  <a:lnTo>
                    <a:pt x="1388346" y="323681"/>
                  </a:lnTo>
                  <a:lnTo>
                    <a:pt x="1388459" y="324865"/>
                  </a:lnTo>
                  <a:lnTo>
                    <a:pt x="1388571" y="332269"/>
                  </a:lnTo>
                  <a:lnTo>
                    <a:pt x="1388684" y="335527"/>
                  </a:lnTo>
                  <a:lnTo>
                    <a:pt x="1388797" y="329011"/>
                  </a:lnTo>
                  <a:lnTo>
                    <a:pt x="1388910" y="328715"/>
                  </a:lnTo>
                  <a:lnTo>
                    <a:pt x="1389022" y="332269"/>
                  </a:lnTo>
                  <a:lnTo>
                    <a:pt x="1389135" y="328123"/>
                  </a:lnTo>
                  <a:lnTo>
                    <a:pt x="1389248" y="324569"/>
                  </a:lnTo>
                  <a:lnTo>
                    <a:pt x="1389361" y="325162"/>
                  </a:lnTo>
                  <a:lnTo>
                    <a:pt x="1389474" y="323089"/>
                  </a:lnTo>
                  <a:lnTo>
                    <a:pt x="1389586" y="321016"/>
                  </a:lnTo>
                  <a:lnTo>
                    <a:pt x="1389699" y="322200"/>
                  </a:lnTo>
                  <a:lnTo>
                    <a:pt x="1389812" y="321608"/>
                  </a:lnTo>
                  <a:lnTo>
                    <a:pt x="1389925" y="315093"/>
                  </a:lnTo>
                  <a:lnTo>
                    <a:pt x="1390038" y="315389"/>
                  </a:lnTo>
                  <a:lnTo>
                    <a:pt x="1390150" y="314797"/>
                  </a:lnTo>
                  <a:lnTo>
                    <a:pt x="1390263" y="308578"/>
                  </a:lnTo>
                  <a:lnTo>
                    <a:pt x="1390376" y="305616"/>
                  </a:lnTo>
                  <a:lnTo>
                    <a:pt x="1390489" y="311539"/>
                  </a:lnTo>
                  <a:lnTo>
                    <a:pt x="1390601" y="310947"/>
                  </a:lnTo>
                  <a:lnTo>
                    <a:pt x="1390714" y="307689"/>
                  </a:lnTo>
                  <a:lnTo>
                    <a:pt x="1390827" y="310058"/>
                  </a:lnTo>
                  <a:lnTo>
                    <a:pt x="1390940" y="313316"/>
                  </a:lnTo>
                  <a:lnTo>
                    <a:pt x="1391053" y="311835"/>
                  </a:lnTo>
                  <a:lnTo>
                    <a:pt x="1391165" y="320127"/>
                  </a:lnTo>
                  <a:lnTo>
                    <a:pt x="1391278" y="322792"/>
                  </a:lnTo>
                  <a:lnTo>
                    <a:pt x="1391391" y="321608"/>
                  </a:lnTo>
                  <a:lnTo>
                    <a:pt x="1391504" y="326642"/>
                  </a:lnTo>
                  <a:lnTo>
                    <a:pt x="1391616" y="341745"/>
                  </a:lnTo>
                  <a:lnTo>
                    <a:pt x="1391729" y="341745"/>
                  </a:lnTo>
                  <a:lnTo>
                    <a:pt x="1391842" y="339376"/>
                  </a:lnTo>
                  <a:lnTo>
                    <a:pt x="1391955" y="353591"/>
                  </a:lnTo>
                  <a:lnTo>
                    <a:pt x="1392068" y="359218"/>
                  </a:lnTo>
                  <a:lnTo>
                    <a:pt x="1392180" y="360106"/>
                  </a:lnTo>
                  <a:lnTo>
                    <a:pt x="1392293" y="372544"/>
                  </a:lnTo>
                  <a:lnTo>
                    <a:pt x="1392406" y="379948"/>
                  </a:lnTo>
                  <a:lnTo>
                    <a:pt x="1392519" y="380540"/>
                  </a:lnTo>
                  <a:lnTo>
                    <a:pt x="1392631" y="382613"/>
                  </a:lnTo>
                  <a:lnTo>
                    <a:pt x="1392744" y="392385"/>
                  </a:lnTo>
                  <a:lnTo>
                    <a:pt x="1392857" y="390016"/>
                  </a:lnTo>
                  <a:lnTo>
                    <a:pt x="1392970" y="385870"/>
                  </a:lnTo>
                  <a:lnTo>
                    <a:pt x="1393083" y="387647"/>
                  </a:lnTo>
                  <a:lnTo>
                    <a:pt x="1393195" y="390016"/>
                  </a:lnTo>
                  <a:lnTo>
                    <a:pt x="1393308" y="390016"/>
                  </a:lnTo>
                  <a:lnTo>
                    <a:pt x="1393421" y="391497"/>
                  </a:lnTo>
                  <a:lnTo>
                    <a:pt x="1393534" y="397420"/>
                  </a:lnTo>
                  <a:lnTo>
                    <a:pt x="1393647" y="395643"/>
                  </a:lnTo>
                  <a:lnTo>
                    <a:pt x="1393759" y="398012"/>
                  </a:lnTo>
                  <a:lnTo>
                    <a:pt x="1393872" y="401270"/>
                  </a:lnTo>
                  <a:lnTo>
                    <a:pt x="1393985" y="406304"/>
                  </a:lnTo>
                  <a:lnTo>
                    <a:pt x="1394098" y="411931"/>
                  </a:lnTo>
                  <a:lnTo>
                    <a:pt x="1394210" y="419927"/>
                  </a:lnTo>
                  <a:lnTo>
                    <a:pt x="1394323" y="426738"/>
                  </a:lnTo>
                  <a:lnTo>
                    <a:pt x="1394436" y="423480"/>
                  </a:lnTo>
                  <a:lnTo>
                    <a:pt x="1394549" y="432957"/>
                  </a:lnTo>
                  <a:lnTo>
                    <a:pt x="1394662" y="442729"/>
                  </a:lnTo>
                  <a:lnTo>
                    <a:pt x="1394774" y="441545"/>
                  </a:lnTo>
                  <a:lnTo>
                    <a:pt x="1394887" y="437103"/>
                  </a:lnTo>
                  <a:lnTo>
                    <a:pt x="1395000" y="448356"/>
                  </a:lnTo>
                  <a:lnTo>
                    <a:pt x="1395113" y="456648"/>
                  </a:lnTo>
                  <a:lnTo>
                    <a:pt x="1395225" y="453390"/>
                  </a:lnTo>
                  <a:lnTo>
                    <a:pt x="1395338" y="448652"/>
                  </a:lnTo>
                  <a:lnTo>
                    <a:pt x="1395451" y="453983"/>
                  </a:lnTo>
                  <a:lnTo>
                    <a:pt x="1395564" y="456352"/>
                  </a:lnTo>
                  <a:lnTo>
                    <a:pt x="1395677" y="460794"/>
                  </a:lnTo>
                  <a:lnTo>
                    <a:pt x="1395789" y="461978"/>
                  </a:lnTo>
                  <a:lnTo>
                    <a:pt x="1395902" y="450429"/>
                  </a:lnTo>
                  <a:lnTo>
                    <a:pt x="1396015" y="448060"/>
                  </a:lnTo>
                  <a:lnTo>
                    <a:pt x="1396128" y="467605"/>
                  </a:lnTo>
                  <a:lnTo>
                    <a:pt x="1396241" y="471455"/>
                  </a:lnTo>
                  <a:lnTo>
                    <a:pt x="1396353" y="460794"/>
                  </a:lnTo>
                  <a:lnTo>
                    <a:pt x="1396466" y="463459"/>
                  </a:lnTo>
                  <a:lnTo>
                    <a:pt x="1396579" y="473528"/>
                  </a:lnTo>
                  <a:lnTo>
                    <a:pt x="1396692" y="478266"/>
                  </a:lnTo>
                  <a:lnTo>
                    <a:pt x="1396804" y="477378"/>
                  </a:lnTo>
                  <a:lnTo>
                    <a:pt x="1396917" y="477970"/>
                  </a:lnTo>
                  <a:lnTo>
                    <a:pt x="1397030" y="472343"/>
                  </a:lnTo>
                  <a:lnTo>
                    <a:pt x="1397143" y="476193"/>
                  </a:lnTo>
                  <a:lnTo>
                    <a:pt x="1397256" y="485374"/>
                  </a:lnTo>
                  <a:lnTo>
                    <a:pt x="1397368" y="478562"/>
                  </a:lnTo>
                  <a:lnTo>
                    <a:pt x="1397481" y="468197"/>
                  </a:lnTo>
                  <a:lnTo>
                    <a:pt x="1397594" y="468197"/>
                  </a:lnTo>
                  <a:lnTo>
                    <a:pt x="1397707" y="470567"/>
                  </a:lnTo>
                  <a:lnTo>
                    <a:pt x="1397819" y="467605"/>
                  </a:lnTo>
                  <a:lnTo>
                    <a:pt x="1397932" y="467605"/>
                  </a:lnTo>
                  <a:lnTo>
                    <a:pt x="1398045" y="468790"/>
                  </a:lnTo>
                  <a:lnTo>
                    <a:pt x="1398158" y="461090"/>
                  </a:lnTo>
                  <a:lnTo>
                    <a:pt x="1398271" y="460794"/>
                  </a:lnTo>
                  <a:lnTo>
                    <a:pt x="1398383" y="468197"/>
                  </a:lnTo>
                  <a:lnTo>
                    <a:pt x="1398496" y="467309"/>
                  </a:lnTo>
                  <a:lnTo>
                    <a:pt x="1398609" y="464940"/>
                  </a:lnTo>
                  <a:lnTo>
                    <a:pt x="1398722" y="465828"/>
                  </a:lnTo>
                  <a:lnTo>
                    <a:pt x="1398835" y="471159"/>
                  </a:lnTo>
                  <a:lnTo>
                    <a:pt x="1398947" y="472936"/>
                  </a:lnTo>
                  <a:lnTo>
                    <a:pt x="1399060" y="481228"/>
                  </a:lnTo>
                  <a:lnTo>
                    <a:pt x="1399173" y="485374"/>
                  </a:lnTo>
                  <a:lnTo>
                    <a:pt x="1399286" y="482708"/>
                  </a:lnTo>
                  <a:lnTo>
                    <a:pt x="1399398" y="487150"/>
                  </a:lnTo>
                  <a:lnTo>
                    <a:pt x="1399511" y="493073"/>
                  </a:lnTo>
                  <a:lnTo>
                    <a:pt x="1399624" y="493073"/>
                  </a:lnTo>
                  <a:lnTo>
                    <a:pt x="1399737" y="487447"/>
                  </a:lnTo>
                  <a:lnTo>
                    <a:pt x="1399850" y="485374"/>
                  </a:lnTo>
                  <a:lnTo>
                    <a:pt x="1399962" y="481524"/>
                  </a:lnTo>
                  <a:lnTo>
                    <a:pt x="1400075" y="477082"/>
                  </a:lnTo>
                  <a:lnTo>
                    <a:pt x="1400188" y="472047"/>
                  </a:lnTo>
                  <a:lnTo>
                    <a:pt x="1400301" y="469086"/>
                  </a:lnTo>
                  <a:lnTo>
                    <a:pt x="1400413" y="453094"/>
                  </a:lnTo>
                  <a:lnTo>
                    <a:pt x="1400526" y="446283"/>
                  </a:lnTo>
                  <a:lnTo>
                    <a:pt x="1400639" y="445987"/>
                  </a:lnTo>
                  <a:lnTo>
                    <a:pt x="1400752" y="441249"/>
                  </a:lnTo>
                  <a:lnTo>
                    <a:pt x="1400865" y="433549"/>
                  </a:lnTo>
                  <a:lnTo>
                    <a:pt x="1400977" y="427626"/>
                  </a:lnTo>
                  <a:lnTo>
                    <a:pt x="1401090" y="421703"/>
                  </a:lnTo>
                  <a:lnTo>
                    <a:pt x="1401203" y="414004"/>
                  </a:lnTo>
                  <a:lnTo>
                    <a:pt x="1401316" y="414596"/>
                  </a:lnTo>
                  <a:lnTo>
                    <a:pt x="1401428" y="411931"/>
                  </a:lnTo>
                  <a:lnTo>
                    <a:pt x="1401541" y="398012"/>
                  </a:lnTo>
                  <a:lnTo>
                    <a:pt x="1401654" y="390312"/>
                  </a:lnTo>
                  <a:lnTo>
                    <a:pt x="1401767" y="393274"/>
                  </a:lnTo>
                  <a:lnTo>
                    <a:pt x="1401880" y="391793"/>
                  </a:lnTo>
                  <a:lnTo>
                    <a:pt x="1401992" y="382909"/>
                  </a:lnTo>
                  <a:lnTo>
                    <a:pt x="1402105" y="382909"/>
                  </a:lnTo>
                  <a:lnTo>
                    <a:pt x="1402218" y="379948"/>
                  </a:lnTo>
                  <a:lnTo>
                    <a:pt x="1402331" y="376986"/>
                  </a:lnTo>
                  <a:lnTo>
                    <a:pt x="1402444" y="379948"/>
                  </a:lnTo>
                  <a:lnTo>
                    <a:pt x="1402556" y="381724"/>
                  </a:lnTo>
                  <a:lnTo>
                    <a:pt x="1402669" y="374321"/>
                  </a:lnTo>
                  <a:lnTo>
                    <a:pt x="1402782" y="372840"/>
                  </a:lnTo>
                  <a:lnTo>
                    <a:pt x="1402895" y="380540"/>
                  </a:lnTo>
                  <a:lnTo>
                    <a:pt x="1403007" y="378467"/>
                  </a:lnTo>
                  <a:lnTo>
                    <a:pt x="1403120" y="373136"/>
                  </a:lnTo>
                  <a:lnTo>
                    <a:pt x="1403233" y="373136"/>
                  </a:lnTo>
                  <a:lnTo>
                    <a:pt x="1403346" y="373136"/>
                  </a:lnTo>
                  <a:lnTo>
                    <a:pt x="1403459" y="364844"/>
                  </a:lnTo>
                  <a:lnTo>
                    <a:pt x="1403571" y="363660"/>
                  </a:lnTo>
                  <a:lnTo>
                    <a:pt x="1403684" y="362475"/>
                  </a:lnTo>
                  <a:lnTo>
                    <a:pt x="1403797" y="355960"/>
                  </a:lnTo>
                  <a:lnTo>
                    <a:pt x="1403910" y="345595"/>
                  </a:lnTo>
                  <a:lnTo>
                    <a:pt x="1404022" y="347372"/>
                  </a:lnTo>
                  <a:lnTo>
                    <a:pt x="1404135" y="342338"/>
                  </a:lnTo>
                  <a:lnTo>
                    <a:pt x="1404248" y="333454"/>
                  </a:lnTo>
                  <a:lnTo>
                    <a:pt x="1404361" y="332565"/>
                  </a:lnTo>
                  <a:lnTo>
                    <a:pt x="1404474" y="331677"/>
                  </a:lnTo>
                  <a:lnTo>
                    <a:pt x="1404586" y="326346"/>
                  </a:lnTo>
                  <a:lnTo>
                    <a:pt x="1404699" y="323385"/>
                  </a:lnTo>
                  <a:lnTo>
                    <a:pt x="1404812" y="324865"/>
                  </a:lnTo>
                  <a:lnTo>
                    <a:pt x="1404925" y="318350"/>
                  </a:lnTo>
                  <a:lnTo>
                    <a:pt x="1405038" y="317166"/>
                  </a:lnTo>
                  <a:lnTo>
                    <a:pt x="1405150" y="324865"/>
                  </a:lnTo>
                  <a:lnTo>
                    <a:pt x="1405263" y="319535"/>
                  </a:lnTo>
                  <a:lnTo>
                    <a:pt x="1405376" y="317166"/>
                  </a:lnTo>
                  <a:lnTo>
                    <a:pt x="1405489" y="321608"/>
                  </a:lnTo>
                  <a:lnTo>
                    <a:pt x="1405601" y="320127"/>
                  </a:lnTo>
                  <a:lnTo>
                    <a:pt x="1405714" y="314501"/>
                  </a:lnTo>
                  <a:lnTo>
                    <a:pt x="1405827" y="318943"/>
                  </a:lnTo>
                  <a:lnTo>
                    <a:pt x="1405940" y="321608"/>
                  </a:lnTo>
                  <a:lnTo>
                    <a:pt x="1406053" y="314797"/>
                  </a:lnTo>
                  <a:lnTo>
                    <a:pt x="1406165" y="316574"/>
                  </a:lnTo>
                  <a:lnTo>
                    <a:pt x="1406278" y="321312"/>
                  </a:lnTo>
                  <a:lnTo>
                    <a:pt x="1406391" y="318350"/>
                  </a:lnTo>
                  <a:lnTo>
                    <a:pt x="1406504" y="315685"/>
                  </a:lnTo>
                  <a:lnTo>
                    <a:pt x="1406616" y="321016"/>
                  </a:lnTo>
                  <a:lnTo>
                    <a:pt x="1406729" y="321016"/>
                  </a:lnTo>
                  <a:lnTo>
                    <a:pt x="1406842" y="318054"/>
                  </a:lnTo>
                  <a:lnTo>
                    <a:pt x="1406955" y="326938"/>
                  </a:lnTo>
                  <a:lnTo>
                    <a:pt x="1407068" y="331381"/>
                  </a:lnTo>
                  <a:lnTo>
                    <a:pt x="1407180" y="328123"/>
                  </a:lnTo>
                  <a:lnTo>
                    <a:pt x="1407293" y="333454"/>
                  </a:lnTo>
                  <a:lnTo>
                    <a:pt x="1407406" y="340265"/>
                  </a:lnTo>
                  <a:lnTo>
                    <a:pt x="1407519" y="339376"/>
                  </a:lnTo>
                  <a:lnTo>
                    <a:pt x="1407632" y="336415"/>
                  </a:lnTo>
                  <a:lnTo>
                    <a:pt x="1407744" y="338784"/>
                  </a:lnTo>
                  <a:lnTo>
                    <a:pt x="1407857" y="336711"/>
                  </a:lnTo>
                  <a:lnTo>
                    <a:pt x="1407970" y="331677"/>
                  </a:lnTo>
                  <a:lnTo>
                    <a:pt x="1408083" y="334342"/>
                  </a:lnTo>
                  <a:lnTo>
                    <a:pt x="1408195" y="336415"/>
                  </a:lnTo>
                  <a:lnTo>
                    <a:pt x="1408308" y="331677"/>
                  </a:lnTo>
                  <a:lnTo>
                    <a:pt x="1408421" y="329900"/>
                  </a:lnTo>
                  <a:lnTo>
                    <a:pt x="1408534" y="334342"/>
                  </a:lnTo>
                  <a:lnTo>
                    <a:pt x="1408647" y="332269"/>
                  </a:lnTo>
                  <a:lnTo>
                    <a:pt x="1408759" y="330196"/>
                  </a:lnTo>
                  <a:lnTo>
                    <a:pt x="1408872" y="332861"/>
                  </a:lnTo>
                  <a:lnTo>
                    <a:pt x="1408985" y="330788"/>
                  </a:lnTo>
                  <a:lnTo>
                    <a:pt x="1409098" y="325162"/>
                  </a:lnTo>
                  <a:lnTo>
                    <a:pt x="1409210" y="331084"/>
                  </a:lnTo>
                  <a:lnTo>
                    <a:pt x="1409323" y="336119"/>
                  </a:lnTo>
                  <a:lnTo>
                    <a:pt x="1409436" y="332565"/>
                  </a:lnTo>
                  <a:lnTo>
                    <a:pt x="1409549" y="331381"/>
                  </a:lnTo>
                  <a:lnTo>
                    <a:pt x="1409662" y="342042"/>
                  </a:lnTo>
                  <a:lnTo>
                    <a:pt x="1409774" y="344115"/>
                  </a:lnTo>
                  <a:lnTo>
                    <a:pt x="1409887" y="344115"/>
                  </a:lnTo>
                  <a:lnTo>
                    <a:pt x="1410000" y="350926"/>
                  </a:lnTo>
                  <a:lnTo>
                    <a:pt x="1410113" y="353887"/>
                  </a:lnTo>
                  <a:lnTo>
                    <a:pt x="1410225" y="357145"/>
                  </a:lnTo>
                  <a:lnTo>
                    <a:pt x="1410338" y="363956"/>
                  </a:lnTo>
                  <a:lnTo>
                    <a:pt x="1410451" y="368694"/>
                  </a:lnTo>
                  <a:lnTo>
                    <a:pt x="1410564" y="367806"/>
                  </a:lnTo>
                  <a:lnTo>
                    <a:pt x="1410677" y="373136"/>
                  </a:lnTo>
                  <a:lnTo>
                    <a:pt x="1410789" y="383501"/>
                  </a:lnTo>
                  <a:lnTo>
                    <a:pt x="1410902" y="386463"/>
                  </a:lnTo>
                  <a:lnTo>
                    <a:pt x="1411015" y="383797"/>
                  </a:lnTo>
                  <a:lnTo>
                    <a:pt x="1411128" y="390016"/>
                  </a:lnTo>
                  <a:lnTo>
                    <a:pt x="1411241" y="399789"/>
                  </a:lnTo>
                  <a:lnTo>
                    <a:pt x="1411353" y="399493"/>
                  </a:lnTo>
                  <a:lnTo>
                    <a:pt x="1411466" y="397716"/>
                  </a:lnTo>
                  <a:lnTo>
                    <a:pt x="1411579" y="401862"/>
                  </a:lnTo>
                  <a:lnTo>
                    <a:pt x="1411692" y="406304"/>
                  </a:lnTo>
                  <a:lnTo>
                    <a:pt x="1411804" y="408673"/>
                  </a:lnTo>
                  <a:lnTo>
                    <a:pt x="1411917" y="409265"/>
                  </a:lnTo>
                  <a:lnTo>
                    <a:pt x="1412030" y="407785"/>
                  </a:lnTo>
                  <a:lnTo>
                    <a:pt x="1412143" y="409265"/>
                  </a:lnTo>
                  <a:lnTo>
                    <a:pt x="1412256" y="419038"/>
                  </a:lnTo>
                  <a:lnTo>
                    <a:pt x="1412368" y="418742"/>
                  </a:lnTo>
                  <a:lnTo>
                    <a:pt x="1412481" y="410154"/>
                  </a:lnTo>
                  <a:lnTo>
                    <a:pt x="1412594" y="411042"/>
                  </a:lnTo>
                  <a:lnTo>
                    <a:pt x="1412707" y="421111"/>
                  </a:lnTo>
                  <a:lnTo>
                    <a:pt x="1412819" y="424072"/>
                  </a:lnTo>
                  <a:lnTo>
                    <a:pt x="1412932" y="416965"/>
                  </a:lnTo>
                  <a:lnTo>
                    <a:pt x="1413045" y="421999"/>
                  </a:lnTo>
                  <a:lnTo>
                    <a:pt x="1413158" y="421111"/>
                  </a:lnTo>
                  <a:lnTo>
                    <a:pt x="1413271" y="422592"/>
                  </a:lnTo>
                  <a:lnTo>
                    <a:pt x="1413383" y="429107"/>
                  </a:lnTo>
                  <a:lnTo>
                    <a:pt x="1413496" y="429995"/>
                  </a:lnTo>
                  <a:lnTo>
                    <a:pt x="1413609" y="426442"/>
                  </a:lnTo>
                  <a:lnTo>
                    <a:pt x="1413722" y="429403"/>
                  </a:lnTo>
                  <a:lnTo>
                    <a:pt x="1413835" y="437103"/>
                  </a:lnTo>
                  <a:lnTo>
                    <a:pt x="1413947" y="433845"/>
                  </a:lnTo>
                  <a:lnTo>
                    <a:pt x="1414060" y="432068"/>
                  </a:lnTo>
                  <a:lnTo>
                    <a:pt x="1414173" y="438287"/>
                  </a:lnTo>
                  <a:lnTo>
                    <a:pt x="1414286" y="437695"/>
                  </a:lnTo>
                  <a:lnTo>
                    <a:pt x="1414398" y="439768"/>
                  </a:lnTo>
                  <a:lnTo>
                    <a:pt x="1414511" y="443618"/>
                  </a:lnTo>
                  <a:lnTo>
                    <a:pt x="1414624" y="445098"/>
                  </a:lnTo>
                  <a:lnTo>
                    <a:pt x="1414737" y="440360"/>
                  </a:lnTo>
                  <a:lnTo>
                    <a:pt x="1414850" y="444210"/>
                  </a:lnTo>
                  <a:lnTo>
                    <a:pt x="1414962" y="448948"/>
                  </a:lnTo>
                  <a:lnTo>
                    <a:pt x="1415075" y="440360"/>
                  </a:lnTo>
                  <a:lnTo>
                    <a:pt x="1415188" y="436510"/>
                  </a:lnTo>
                  <a:lnTo>
                    <a:pt x="1415301" y="441545"/>
                  </a:lnTo>
                  <a:lnTo>
                    <a:pt x="1415413" y="441545"/>
                  </a:lnTo>
                  <a:lnTo>
                    <a:pt x="1415526" y="433845"/>
                  </a:lnTo>
                  <a:lnTo>
                    <a:pt x="1415639" y="432957"/>
                  </a:lnTo>
                  <a:lnTo>
                    <a:pt x="1415752" y="435918"/>
                  </a:lnTo>
                  <a:lnTo>
                    <a:pt x="1415865" y="433845"/>
                  </a:lnTo>
                  <a:lnTo>
                    <a:pt x="1415977" y="435622"/>
                  </a:lnTo>
                  <a:lnTo>
                    <a:pt x="1416090" y="433549"/>
                  </a:lnTo>
                  <a:lnTo>
                    <a:pt x="1416203" y="430291"/>
                  </a:lnTo>
                  <a:lnTo>
                    <a:pt x="1416316" y="432661"/>
                  </a:lnTo>
                  <a:lnTo>
                    <a:pt x="1416428" y="436807"/>
                  </a:lnTo>
                  <a:lnTo>
                    <a:pt x="1416541" y="433549"/>
                  </a:lnTo>
                  <a:lnTo>
                    <a:pt x="1416654" y="428515"/>
                  </a:lnTo>
                  <a:lnTo>
                    <a:pt x="1416767" y="432957"/>
                  </a:lnTo>
                  <a:lnTo>
                    <a:pt x="1416880" y="435030"/>
                  </a:lnTo>
                  <a:lnTo>
                    <a:pt x="1416992" y="432068"/>
                  </a:lnTo>
                  <a:lnTo>
                    <a:pt x="1417105" y="432068"/>
                  </a:lnTo>
                  <a:lnTo>
                    <a:pt x="1417218" y="432364"/>
                  </a:lnTo>
                  <a:lnTo>
                    <a:pt x="1417331" y="429699"/>
                  </a:lnTo>
                  <a:lnTo>
                    <a:pt x="1417444" y="430884"/>
                  </a:lnTo>
                  <a:lnTo>
                    <a:pt x="1417556" y="432661"/>
                  </a:lnTo>
                  <a:lnTo>
                    <a:pt x="1417669" y="427626"/>
                  </a:lnTo>
                  <a:lnTo>
                    <a:pt x="1417782" y="422296"/>
                  </a:lnTo>
                  <a:lnTo>
                    <a:pt x="1417895" y="425257"/>
                  </a:lnTo>
                  <a:lnTo>
                    <a:pt x="1418007" y="423184"/>
                  </a:lnTo>
                  <a:lnTo>
                    <a:pt x="1418120" y="417557"/>
                  </a:lnTo>
                  <a:lnTo>
                    <a:pt x="1418233" y="416669"/>
                  </a:lnTo>
                  <a:lnTo>
                    <a:pt x="1418346" y="417557"/>
                  </a:lnTo>
                  <a:lnTo>
                    <a:pt x="1418459" y="412819"/>
                  </a:lnTo>
                  <a:lnTo>
                    <a:pt x="1418571" y="409265"/>
                  </a:lnTo>
                  <a:lnTo>
                    <a:pt x="1418684" y="410154"/>
                  </a:lnTo>
                  <a:lnTo>
                    <a:pt x="1418797" y="403935"/>
                  </a:lnTo>
                  <a:lnTo>
                    <a:pt x="1418910" y="401270"/>
                  </a:lnTo>
                  <a:lnTo>
                    <a:pt x="1419022" y="401862"/>
                  </a:lnTo>
                  <a:lnTo>
                    <a:pt x="1419135" y="400381"/>
                  </a:lnTo>
                  <a:lnTo>
                    <a:pt x="1419248" y="392682"/>
                  </a:lnTo>
                  <a:lnTo>
                    <a:pt x="1419361" y="391201"/>
                  </a:lnTo>
                  <a:lnTo>
                    <a:pt x="1419474" y="394458"/>
                  </a:lnTo>
                  <a:lnTo>
                    <a:pt x="1419586" y="388832"/>
                  </a:lnTo>
                  <a:lnTo>
                    <a:pt x="1419699" y="386759"/>
                  </a:lnTo>
                  <a:lnTo>
                    <a:pt x="1419812" y="385870"/>
                  </a:lnTo>
                  <a:lnTo>
                    <a:pt x="1419925" y="383205"/>
                  </a:lnTo>
                  <a:lnTo>
                    <a:pt x="1420038" y="377875"/>
                  </a:lnTo>
                  <a:lnTo>
                    <a:pt x="1420150" y="380540"/>
                  </a:lnTo>
                  <a:lnTo>
                    <a:pt x="1420263" y="377578"/>
                  </a:lnTo>
                  <a:lnTo>
                    <a:pt x="1420376" y="369583"/>
                  </a:lnTo>
                  <a:lnTo>
                    <a:pt x="1420489" y="369287"/>
                  </a:lnTo>
                  <a:lnTo>
                    <a:pt x="1420601" y="371063"/>
                  </a:lnTo>
                  <a:lnTo>
                    <a:pt x="1420714" y="367806"/>
                  </a:lnTo>
                  <a:lnTo>
                    <a:pt x="1420827" y="364548"/>
                  </a:lnTo>
                  <a:lnTo>
                    <a:pt x="1420940" y="367806"/>
                  </a:lnTo>
                  <a:lnTo>
                    <a:pt x="1421053" y="361587"/>
                  </a:lnTo>
                  <a:lnTo>
                    <a:pt x="1421165" y="358329"/>
                  </a:lnTo>
                  <a:lnTo>
                    <a:pt x="1421278" y="360698"/>
                  </a:lnTo>
                  <a:lnTo>
                    <a:pt x="1421391" y="360995"/>
                  </a:lnTo>
                  <a:lnTo>
                    <a:pt x="1421504" y="353887"/>
                  </a:lnTo>
                  <a:lnTo>
                    <a:pt x="1421616" y="354776"/>
                  </a:lnTo>
                  <a:lnTo>
                    <a:pt x="1421729" y="360698"/>
                  </a:lnTo>
                  <a:lnTo>
                    <a:pt x="1421842" y="355664"/>
                  </a:lnTo>
                  <a:lnTo>
                    <a:pt x="1421955" y="353295"/>
                  </a:lnTo>
                  <a:lnTo>
                    <a:pt x="1422068" y="358033"/>
                  </a:lnTo>
                  <a:lnTo>
                    <a:pt x="1422180" y="358625"/>
                  </a:lnTo>
                  <a:lnTo>
                    <a:pt x="1422293" y="355960"/>
                  </a:lnTo>
                  <a:lnTo>
                    <a:pt x="1422406" y="361883"/>
                  </a:lnTo>
                  <a:lnTo>
                    <a:pt x="1422519" y="360402"/>
                  </a:lnTo>
                  <a:lnTo>
                    <a:pt x="1422632" y="356849"/>
                  </a:lnTo>
                  <a:lnTo>
                    <a:pt x="1422744" y="359218"/>
                  </a:lnTo>
                  <a:lnTo>
                    <a:pt x="1422857" y="357145"/>
                  </a:lnTo>
                  <a:lnTo>
                    <a:pt x="1422970" y="351518"/>
                  </a:lnTo>
                  <a:lnTo>
                    <a:pt x="1423083" y="348557"/>
                  </a:lnTo>
                  <a:lnTo>
                    <a:pt x="1423195" y="349445"/>
                  </a:lnTo>
                  <a:lnTo>
                    <a:pt x="1423308" y="345595"/>
                  </a:lnTo>
                  <a:lnTo>
                    <a:pt x="1423421" y="341153"/>
                  </a:lnTo>
                  <a:lnTo>
                    <a:pt x="1423534" y="341449"/>
                  </a:lnTo>
                  <a:lnTo>
                    <a:pt x="1423647" y="337599"/>
                  </a:lnTo>
                  <a:lnTo>
                    <a:pt x="1423759" y="332269"/>
                  </a:lnTo>
                  <a:lnTo>
                    <a:pt x="1423872" y="334046"/>
                  </a:lnTo>
                  <a:lnTo>
                    <a:pt x="1423985" y="334342"/>
                  </a:lnTo>
                  <a:lnTo>
                    <a:pt x="1424098" y="328123"/>
                  </a:lnTo>
                  <a:lnTo>
                    <a:pt x="1424210" y="328419"/>
                  </a:lnTo>
                  <a:lnTo>
                    <a:pt x="1424323" y="334638"/>
                  </a:lnTo>
                  <a:lnTo>
                    <a:pt x="1424436" y="332565"/>
                  </a:lnTo>
                  <a:lnTo>
                    <a:pt x="1424549" y="329604"/>
                  </a:lnTo>
                  <a:lnTo>
                    <a:pt x="1424662" y="336119"/>
                  </a:lnTo>
                  <a:lnTo>
                    <a:pt x="1424774" y="339672"/>
                  </a:lnTo>
                  <a:lnTo>
                    <a:pt x="1424887" y="336415"/>
                  </a:lnTo>
                  <a:lnTo>
                    <a:pt x="1425000" y="339969"/>
                  </a:lnTo>
                  <a:lnTo>
                    <a:pt x="1425113" y="344115"/>
                  </a:lnTo>
                  <a:lnTo>
                    <a:pt x="1425225" y="343226"/>
                  </a:lnTo>
                  <a:lnTo>
                    <a:pt x="1425338" y="346188"/>
                  </a:lnTo>
                  <a:lnTo>
                    <a:pt x="1425451" y="354183"/>
                  </a:lnTo>
                  <a:lnTo>
                    <a:pt x="1425564" y="355368"/>
                  </a:lnTo>
                  <a:lnTo>
                    <a:pt x="1425677" y="351814"/>
                  </a:lnTo>
                  <a:lnTo>
                    <a:pt x="1425789" y="358625"/>
                  </a:lnTo>
                  <a:lnTo>
                    <a:pt x="1425902" y="362475"/>
                  </a:lnTo>
                  <a:lnTo>
                    <a:pt x="1426015" y="357441"/>
                  </a:lnTo>
                  <a:lnTo>
                    <a:pt x="1426128" y="359514"/>
                  </a:lnTo>
                  <a:lnTo>
                    <a:pt x="1426241" y="361291"/>
                  </a:lnTo>
                  <a:lnTo>
                    <a:pt x="1426353" y="355960"/>
                  </a:lnTo>
                  <a:lnTo>
                    <a:pt x="1426466" y="355664"/>
                  </a:lnTo>
                  <a:lnTo>
                    <a:pt x="1426579" y="362475"/>
                  </a:lnTo>
                  <a:lnTo>
                    <a:pt x="1426692" y="362179"/>
                  </a:lnTo>
                  <a:lnTo>
                    <a:pt x="1426804" y="355072"/>
                  </a:lnTo>
                  <a:lnTo>
                    <a:pt x="1426917" y="360106"/>
                  </a:lnTo>
                  <a:lnTo>
                    <a:pt x="1427030" y="367806"/>
                  </a:lnTo>
                  <a:lnTo>
                    <a:pt x="1427143" y="366621"/>
                  </a:lnTo>
                  <a:lnTo>
                    <a:pt x="1427256" y="364548"/>
                  </a:lnTo>
                  <a:lnTo>
                    <a:pt x="1427368" y="372840"/>
                  </a:lnTo>
                  <a:lnTo>
                    <a:pt x="1427481" y="374617"/>
                  </a:lnTo>
                  <a:lnTo>
                    <a:pt x="1427594" y="377578"/>
                  </a:lnTo>
                  <a:lnTo>
                    <a:pt x="1427707" y="387943"/>
                  </a:lnTo>
                  <a:lnTo>
                    <a:pt x="1427819" y="388239"/>
                  </a:lnTo>
                  <a:lnTo>
                    <a:pt x="1427932" y="378467"/>
                  </a:lnTo>
                  <a:lnTo>
                    <a:pt x="1428045" y="391201"/>
                  </a:lnTo>
                  <a:lnTo>
                    <a:pt x="1428158" y="403935"/>
                  </a:lnTo>
                  <a:lnTo>
                    <a:pt x="1428271" y="403935"/>
                  </a:lnTo>
                  <a:lnTo>
                    <a:pt x="1428383" y="400381"/>
                  </a:lnTo>
                  <a:lnTo>
                    <a:pt x="1428496" y="406600"/>
                  </a:lnTo>
                  <a:lnTo>
                    <a:pt x="1428609" y="410746"/>
                  </a:lnTo>
                  <a:lnTo>
                    <a:pt x="1428722" y="409265"/>
                  </a:lnTo>
                  <a:lnTo>
                    <a:pt x="1428835" y="412227"/>
                  </a:lnTo>
                  <a:lnTo>
                    <a:pt x="1428947" y="406304"/>
                  </a:lnTo>
                  <a:lnTo>
                    <a:pt x="1429060" y="403935"/>
                  </a:lnTo>
                  <a:lnTo>
                    <a:pt x="1429173" y="407785"/>
                  </a:lnTo>
                  <a:lnTo>
                    <a:pt x="1429286" y="409858"/>
                  </a:lnTo>
                  <a:lnTo>
                    <a:pt x="1429398" y="401566"/>
                  </a:lnTo>
                  <a:lnTo>
                    <a:pt x="1429511" y="397420"/>
                  </a:lnTo>
                  <a:lnTo>
                    <a:pt x="1429624" y="406008"/>
                  </a:lnTo>
                  <a:lnTo>
                    <a:pt x="1429737" y="403047"/>
                  </a:lnTo>
                  <a:lnTo>
                    <a:pt x="1429850" y="401862"/>
                  </a:lnTo>
                  <a:lnTo>
                    <a:pt x="1429962" y="400085"/>
                  </a:lnTo>
                  <a:lnTo>
                    <a:pt x="1430075" y="402750"/>
                  </a:lnTo>
                  <a:lnTo>
                    <a:pt x="1430188" y="408673"/>
                  </a:lnTo>
                  <a:lnTo>
                    <a:pt x="1430301" y="414004"/>
                  </a:lnTo>
                  <a:lnTo>
                    <a:pt x="1430413" y="419927"/>
                  </a:lnTo>
                  <a:lnTo>
                    <a:pt x="1430526" y="414596"/>
                  </a:lnTo>
                  <a:lnTo>
                    <a:pt x="1430639" y="419630"/>
                  </a:lnTo>
                  <a:lnTo>
                    <a:pt x="1430752" y="434437"/>
                  </a:lnTo>
                  <a:lnTo>
                    <a:pt x="1430865" y="437103"/>
                  </a:lnTo>
                  <a:lnTo>
                    <a:pt x="1430977" y="435030"/>
                  </a:lnTo>
                  <a:lnTo>
                    <a:pt x="1431090" y="442433"/>
                  </a:lnTo>
                  <a:lnTo>
                    <a:pt x="1431203" y="452502"/>
                  </a:lnTo>
                  <a:lnTo>
                    <a:pt x="1431316" y="456648"/>
                  </a:lnTo>
                  <a:lnTo>
                    <a:pt x="1431429" y="462867"/>
                  </a:lnTo>
                  <a:lnTo>
                    <a:pt x="1431541" y="465236"/>
                  </a:lnTo>
                  <a:lnTo>
                    <a:pt x="1431654" y="462275"/>
                  </a:lnTo>
                  <a:lnTo>
                    <a:pt x="1431767" y="466421"/>
                  </a:lnTo>
                  <a:lnTo>
                    <a:pt x="1431880" y="475305"/>
                  </a:lnTo>
                  <a:lnTo>
                    <a:pt x="1431992" y="469382"/>
                  </a:lnTo>
                  <a:lnTo>
                    <a:pt x="1432105" y="466124"/>
                  </a:lnTo>
                  <a:lnTo>
                    <a:pt x="1432218" y="468197"/>
                  </a:lnTo>
                  <a:lnTo>
                    <a:pt x="1432331" y="466421"/>
                  </a:lnTo>
                  <a:lnTo>
                    <a:pt x="1432444" y="462571"/>
                  </a:lnTo>
                  <a:lnTo>
                    <a:pt x="1432556" y="462571"/>
                  </a:lnTo>
                  <a:lnTo>
                    <a:pt x="1432669" y="456352"/>
                  </a:lnTo>
                  <a:lnTo>
                    <a:pt x="1432782" y="451021"/>
                  </a:lnTo>
                  <a:lnTo>
                    <a:pt x="1432895" y="452206"/>
                  </a:lnTo>
                  <a:lnTo>
                    <a:pt x="1433007" y="454871"/>
                  </a:lnTo>
                  <a:lnTo>
                    <a:pt x="1433120" y="451614"/>
                  </a:lnTo>
                  <a:lnTo>
                    <a:pt x="1433233" y="448060"/>
                  </a:lnTo>
                  <a:lnTo>
                    <a:pt x="1433346" y="451021"/>
                  </a:lnTo>
                  <a:lnTo>
                    <a:pt x="1433459" y="451910"/>
                  </a:lnTo>
                  <a:lnTo>
                    <a:pt x="1433571" y="453390"/>
                  </a:lnTo>
                  <a:lnTo>
                    <a:pt x="1433684" y="456648"/>
                  </a:lnTo>
                  <a:lnTo>
                    <a:pt x="1433797" y="457832"/>
                  </a:lnTo>
                  <a:lnTo>
                    <a:pt x="1433910" y="455463"/>
                  </a:lnTo>
                  <a:lnTo>
                    <a:pt x="1434022" y="461386"/>
                  </a:lnTo>
                  <a:lnTo>
                    <a:pt x="1434135" y="466124"/>
                  </a:lnTo>
                  <a:lnTo>
                    <a:pt x="1434248" y="461386"/>
                  </a:lnTo>
                  <a:lnTo>
                    <a:pt x="1434361" y="461978"/>
                  </a:lnTo>
                  <a:lnTo>
                    <a:pt x="1434474" y="469382"/>
                  </a:lnTo>
                  <a:lnTo>
                    <a:pt x="1434586" y="472936"/>
                  </a:lnTo>
                  <a:lnTo>
                    <a:pt x="1434699" y="471751"/>
                  </a:lnTo>
                  <a:lnTo>
                    <a:pt x="1434812" y="476785"/>
                  </a:lnTo>
                  <a:lnTo>
                    <a:pt x="1434925" y="475897"/>
                  </a:lnTo>
                  <a:lnTo>
                    <a:pt x="1435038" y="470567"/>
                  </a:lnTo>
                  <a:lnTo>
                    <a:pt x="1435150" y="472343"/>
                  </a:lnTo>
                  <a:lnTo>
                    <a:pt x="1435263" y="474120"/>
                  </a:lnTo>
                  <a:lnTo>
                    <a:pt x="1435376" y="466124"/>
                  </a:lnTo>
                  <a:lnTo>
                    <a:pt x="1435489" y="459313"/>
                  </a:lnTo>
                  <a:lnTo>
                    <a:pt x="1435601" y="458721"/>
                  </a:lnTo>
                  <a:lnTo>
                    <a:pt x="1435714" y="455167"/>
                  </a:lnTo>
                  <a:lnTo>
                    <a:pt x="1435827" y="452798"/>
                  </a:lnTo>
                  <a:lnTo>
                    <a:pt x="1435940" y="448356"/>
                  </a:lnTo>
                  <a:lnTo>
                    <a:pt x="1436053" y="440656"/>
                  </a:lnTo>
                  <a:lnTo>
                    <a:pt x="1436165" y="441545"/>
                  </a:lnTo>
                  <a:lnTo>
                    <a:pt x="1436278" y="451021"/>
                  </a:lnTo>
                  <a:lnTo>
                    <a:pt x="1436391" y="447764"/>
                  </a:lnTo>
                  <a:lnTo>
                    <a:pt x="1436504" y="435030"/>
                  </a:lnTo>
                  <a:lnTo>
                    <a:pt x="1436616" y="437695"/>
                  </a:lnTo>
                  <a:lnTo>
                    <a:pt x="1436729" y="443322"/>
                  </a:lnTo>
                  <a:lnTo>
                    <a:pt x="1436842" y="431772"/>
                  </a:lnTo>
                  <a:lnTo>
                    <a:pt x="1436955" y="425257"/>
                  </a:lnTo>
                  <a:lnTo>
                    <a:pt x="1437068" y="425257"/>
                  </a:lnTo>
                  <a:lnTo>
                    <a:pt x="1437180" y="420519"/>
                  </a:lnTo>
                  <a:lnTo>
                    <a:pt x="1437293" y="409265"/>
                  </a:lnTo>
                  <a:lnTo>
                    <a:pt x="1437406" y="408377"/>
                  </a:lnTo>
                  <a:lnTo>
                    <a:pt x="1437519" y="401862"/>
                  </a:lnTo>
                  <a:lnTo>
                    <a:pt x="1437632" y="391201"/>
                  </a:lnTo>
                  <a:lnTo>
                    <a:pt x="1437744" y="388239"/>
                  </a:lnTo>
                  <a:lnTo>
                    <a:pt x="1437857" y="385870"/>
                  </a:lnTo>
                  <a:lnTo>
                    <a:pt x="1437970" y="379355"/>
                  </a:lnTo>
                  <a:lnTo>
                    <a:pt x="1438083" y="373432"/>
                  </a:lnTo>
                  <a:lnTo>
                    <a:pt x="1438195" y="375209"/>
                  </a:lnTo>
                  <a:lnTo>
                    <a:pt x="1438308" y="375802"/>
                  </a:lnTo>
                  <a:lnTo>
                    <a:pt x="1438421" y="371063"/>
                  </a:lnTo>
                  <a:lnTo>
                    <a:pt x="1438534" y="372840"/>
                  </a:lnTo>
                  <a:lnTo>
                    <a:pt x="1438647" y="377282"/>
                  </a:lnTo>
                  <a:lnTo>
                    <a:pt x="1438759" y="377282"/>
                  </a:lnTo>
                  <a:lnTo>
                    <a:pt x="1438872" y="376394"/>
                  </a:lnTo>
                  <a:lnTo>
                    <a:pt x="1438985" y="383501"/>
                  </a:lnTo>
                  <a:lnTo>
                    <a:pt x="1439098" y="381132"/>
                  </a:lnTo>
                  <a:lnTo>
                    <a:pt x="1439210" y="379059"/>
                  </a:lnTo>
                  <a:lnTo>
                    <a:pt x="1439323" y="382909"/>
                  </a:lnTo>
                  <a:lnTo>
                    <a:pt x="1439436" y="382317"/>
                  </a:lnTo>
                  <a:lnTo>
                    <a:pt x="1439549" y="376098"/>
                  </a:lnTo>
                  <a:lnTo>
                    <a:pt x="1439662" y="369287"/>
                  </a:lnTo>
                  <a:lnTo>
                    <a:pt x="1439774" y="369879"/>
                  </a:lnTo>
                  <a:lnTo>
                    <a:pt x="1439887" y="362179"/>
                  </a:lnTo>
                  <a:lnTo>
                    <a:pt x="1440000" y="352999"/>
                  </a:lnTo>
                  <a:lnTo>
                    <a:pt x="1440113" y="350630"/>
                  </a:lnTo>
                  <a:lnTo>
                    <a:pt x="1440225" y="341745"/>
                  </a:lnTo>
                  <a:lnTo>
                    <a:pt x="1440338" y="334342"/>
                  </a:lnTo>
                  <a:lnTo>
                    <a:pt x="1440451" y="330196"/>
                  </a:lnTo>
                  <a:lnTo>
                    <a:pt x="1440564" y="326938"/>
                  </a:lnTo>
                  <a:lnTo>
                    <a:pt x="1440677" y="317166"/>
                  </a:lnTo>
                  <a:lnTo>
                    <a:pt x="1440789" y="315981"/>
                  </a:lnTo>
                  <a:lnTo>
                    <a:pt x="1440902" y="316574"/>
                  </a:lnTo>
                  <a:lnTo>
                    <a:pt x="1441015" y="310355"/>
                  </a:lnTo>
                  <a:lnTo>
                    <a:pt x="1441128" y="306209"/>
                  </a:lnTo>
                  <a:lnTo>
                    <a:pt x="1441241" y="308874"/>
                  </a:lnTo>
                  <a:lnTo>
                    <a:pt x="1441353" y="305616"/>
                  </a:lnTo>
                  <a:lnTo>
                    <a:pt x="1441466" y="299990"/>
                  </a:lnTo>
                  <a:lnTo>
                    <a:pt x="1441579" y="302951"/>
                  </a:lnTo>
                  <a:lnTo>
                    <a:pt x="1441692" y="306505"/>
                  </a:lnTo>
                  <a:lnTo>
                    <a:pt x="1441804" y="300582"/>
                  </a:lnTo>
                  <a:lnTo>
                    <a:pt x="1441917" y="303839"/>
                  </a:lnTo>
                  <a:lnTo>
                    <a:pt x="1442030" y="310947"/>
                  </a:lnTo>
                  <a:lnTo>
                    <a:pt x="1442143" y="306505"/>
                  </a:lnTo>
                  <a:lnTo>
                    <a:pt x="1442256" y="306801"/>
                  </a:lnTo>
                  <a:lnTo>
                    <a:pt x="1442368" y="311835"/>
                  </a:lnTo>
                  <a:lnTo>
                    <a:pt x="1442481" y="314204"/>
                  </a:lnTo>
                  <a:lnTo>
                    <a:pt x="1442594" y="310947"/>
                  </a:lnTo>
                  <a:lnTo>
                    <a:pt x="1442707" y="318350"/>
                  </a:lnTo>
                  <a:lnTo>
                    <a:pt x="1442819" y="320719"/>
                  </a:lnTo>
                  <a:lnTo>
                    <a:pt x="1442932" y="316574"/>
                  </a:lnTo>
                  <a:lnTo>
                    <a:pt x="1443045" y="323681"/>
                  </a:lnTo>
                  <a:lnTo>
                    <a:pt x="1443158" y="330196"/>
                  </a:lnTo>
                  <a:lnTo>
                    <a:pt x="1443271" y="326938"/>
                  </a:lnTo>
                  <a:lnTo>
                    <a:pt x="1443383" y="324865"/>
                  </a:lnTo>
                  <a:lnTo>
                    <a:pt x="1443496" y="329604"/>
                  </a:lnTo>
                  <a:lnTo>
                    <a:pt x="1443609" y="326938"/>
                  </a:lnTo>
                  <a:lnTo>
                    <a:pt x="1443722" y="321904"/>
                  </a:lnTo>
                  <a:lnTo>
                    <a:pt x="1443835" y="322200"/>
                  </a:lnTo>
                  <a:lnTo>
                    <a:pt x="1443947" y="320423"/>
                  </a:lnTo>
                  <a:lnTo>
                    <a:pt x="1444060" y="314797"/>
                  </a:lnTo>
                  <a:lnTo>
                    <a:pt x="1444173" y="314501"/>
                  </a:lnTo>
                  <a:lnTo>
                    <a:pt x="1444286" y="316277"/>
                  </a:lnTo>
                  <a:lnTo>
                    <a:pt x="1444398" y="310947"/>
                  </a:lnTo>
                  <a:lnTo>
                    <a:pt x="1444511" y="305320"/>
                  </a:lnTo>
                  <a:lnTo>
                    <a:pt x="1444624" y="306505"/>
                  </a:lnTo>
                  <a:lnTo>
                    <a:pt x="1444737" y="305912"/>
                  </a:lnTo>
                  <a:lnTo>
                    <a:pt x="1444850" y="301174"/>
                  </a:lnTo>
                  <a:lnTo>
                    <a:pt x="1444962" y="303543"/>
                  </a:lnTo>
                  <a:lnTo>
                    <a:pt x="1445075" y="303839"/>
                  </a:lnTo>
                  <a:lnTo>
                    <a:pt x="1445188" y="298805"/>
                  </a:lnTo>
                  <a:lnTo>
                    <a:pt x="1445301" y="302951"/>
                  </a:lnTo>
                  <a:lnTo>
                    <a:pt x="1445413" y="314204"/>
                  </a:lnTo>
                  <a:lnTo>
                    <a:pt x="1445526" y="313020"/>
                  </a:lnTo>
                  <a:lnTo>
                    <a:pt x="1445639" y="307985"/>
                  </a:lnTo>
                  <a:lnTo>
                    <a:pt x="1445752" y="314204"/>
                  </a:lnTo>
                  <a:lnTo>
                    <a:pt x="1445865" y="322200"/>
                  </a:lnTo>
                  <a:lnTo>
                    <a:pt x="1445977" y="324865"/>
                  </a:lnTo>
                  <a:lnTo>
                    <a:pt x="1446090" y="328123"/>
                  </a:lnTo>
                  <a:lnTo>
                    <a:pt x="1446203" y="326642"/>
                  </a:lnTo>
                  <a:lnTo>
                    <a:pt x="1446316" y="331677"/>
                  </a:lnTo>
                  <a:lnTo>
                    <a:pt x="1446429" y="344411"/>
                  </a:lnTo>
                  <a:lnTo>
                    <a:pt x="1446541" y="351518"/>
                  </a:lnTo>
                  <a:lnTo>
                    <a:pt x="1446654" y="349741"/>
                  </a:lnTo>
                  <a:lnTo>
                    <a:pt x="1446767" y="351518"/>
                  </a:lnTo>
                  <a:lnTo>
                    <a:pt x="1446880" y="364844"/>
                  </a:lnTo>
                  <a:lnTo>
                    <a:pt x="1446992" y="368102"/>
                  </a:lnTo>
                  <a:lnTo>
                    <a:pt x="1447105" y="369583"/>
                  </a:lnTo>
                  <a:lnTo>
                    <a:pt x="1447218" y="377282"/>
                  </a:lnTo>
                  <a:lnTo>
                    <a:pt x="1447331" y="382909"/>
                  </a:lnTo>
                  <a:lnTo>
                    <a:pt x="1447444" y="385870"/>
                  </a:lnTo>
                  <a:lnTo>
                    <a:pt x="1447556" y="392682"/>
                  </a:lnTo>
                  <a:lnTo>
                    <a:pt x="1447669" y="403343"/>
                  </a:lnTo>
                  <a:lnTo>
                    <a:pt x="1447782" y="400381"/>
                  </a:lnTo>
                  <a:lnTo>
                    <a:pt x="1447895" y="403935"/>
                  </a:lnTo>
                  <a:lnTo>
                    <a:pt x="1448007" y="411338"/>
                  </a:lnTo>
                  <a:lnTo>
                    <a:pt x="1448120" y="410450"/>
                  </a:lnTo>
                  <a:lnTo>
                    <a:pt x="1448233" y="411042"/>
                  </a:lnTo>
                  <a:lnTo>
                    <a:pt x="1448346" y="416669"/>
                  </a:lnTo>
                  <a:lnTo>
                    <a:pt x="1448459" y="419630"/>
                  </a:lnTo>
                  <a:lnTo>
                    <a:pt x="1448571" y="413708"/>
                  </a:lnTo>
                  <a:lnTo>
                    <a:pt x="1448684" y="417854"/>
                  </a:lnTo>
                  <a:lnTo>
                    <a:pt x="1448797" y="425553"/>
                  </a:lnTo>
                  <a:lnTo>
                    <a:pt x="1448910" y="422296"/>
                  </a:lnTo>
                  <a:lnTo>
                    <a:pt x="1449022" y="423480"/>
                  </a:lnTo>
                  <a:lnTo>
                    <a:pt x="1449135" y="429699"/>
                  </a:lnTo>
                  <a:lnTo>
                    <a:pt x="1449248" y="430884"/>
                  </a:lnTo>
                  <a:lnTo>
                    <a:pt x="1449361" y="429699"/>
                  </a:lnTo>
                  <a:lnTo>
                    <a:pt x="1449474" y="438287"/>
                  </a:lnTo>
                  <a:lnTo>
                    <a:pt x="1449586" y="446579"/>
                  </a:lnTo>
                  <a:lnTo>
                    <a:pt x="1449699" y="443322"/>
                  </a:lnTo>
                  <a:lnTo>
                    <a:pt x="1449812" y="449244"/>
                  </a:lnTo>
                  <a:lnTo>
                    <a:pt x="1449925" y="460794"/>
                  </a:lnTo>
                  <a:lnTo>
                    <a:pt x="1450038" y="460498"/>
                  </a:lnTo>
                  <a:lnTo>
                    <a:pt x="1450150" y="457536"/>
                  </a:lnTo>
                  <a:lnTo>
                    <a:pt x="1450263" y="466717"/>
                  </a:lnTo>
                  <a:lnTo>
                    <a:pt x="1450376" y="470863"/>
                  </a:lnTo>
                  <a:lnTo>
                    <a:pt x="1450489" y="461682"/>
                  </a:lnTo>
                  <a:lnTo>
                    <a:pt x="1450601" y="467309"/>
                  </a:lnTo>
                  <a:lnTo>
                    <a:pt x="1450714" y="475009"/>
                  </a:lnTo>
                  <a:lnTo>
                    <a:pt x="1450827" y="475897"/>
                  </a:lnTo>
                  <a:lnTo>
                    <a:pt x="1450940" y="472343"/>
                  </a:lnTo>
                  <a:lnTo>
                    <a:pt x="1451053" y="477082"/>
                  </a:lnTo>
                  <a:lnTo>
                    <a:pt x="1451165" y="479155"/>
                  </a:lnTo>
                  <a:lnTo>
                    <a:pt x="1451278" y="477970"/>
                  </a:lnTo>
                  <a:lnTo>
                    <a:pt x="1451391" y="482412"/>
                  </a:lnTo>
                  <a:lnTo>
                    <a:pt x="1451504" y="475897"/>
                  </a:lnTo>
                  <a:lnTo>
                    <a:pt x="1451616" y="472047"/>
                  </a:lnTo>
                  <a:lnTo>
                    <a:pt x="1451729" y="472343"/>
                  </a:lnTo>
                  <a:lnTo>
                    <a:pt x="1451842" y="473824"/>
                  </a:lnTo>
                  <a:lnTo>
                    <a:pt x="1451955" y="462867"/>
                  </a:lnTo>
                  <a:lnTo>
                    <a:pt x="1452068" y="462571"/>
                  </a:lnTo>
                  <a:lnTo>
                    <a:pt x="1452180" y="464051"/>
                  </a:lnTo>
                  <a:lnTo>
                    <a:pt x="1452293" y="461386"/>
                  </a:lnTo>
                  <a:lnTo>
                    <a:pt x="1452406" y="461978"/>
                  </a:lnTo>
                  <a:lnTo>
                    <a:pt x="1452519" y="461978"/>
                  </a:lnTo>
                  <a:lnTo>
                    <a:pt x="1452632" y="457536"/>
                  </a:lnTo>
                  <a:lnTo>
                    <a:pt x="1452744" y="455463"/>
                  </a:lnTo>
                  <a:lnTo>
                    <a:pt x="1452857" y="457240"/>
                  </a:lnTo>
                  <a:lnTo>
                    <a:pt x="1452970" y="457536"/>
                  </a:lnTo>
                  <a:lnTo>
                    <a:pt x="1453083" y="461978"/>
                  </a:lnTo>
                  <a:lnTo>
                    <a:pt x="1453195" y="470567"/>
                  </a:lnTo>
                  <a:lnTo>
                    <a:pt x="1453308" y="472343"/>
                  </a:lnTo>
                  <a:lnTo>
                    <a:pt x="1453421" y="472639"/>
                  </a:lnTo>
                  <a:lnTo>
                    <a:pt x="1453534" y="477082"/>
                  </a:lnTo>
                  <a:lnTo>
                    <a:pt x="1453647" y="488927"/>
                  </a:lnTo>
                  <a:lnTo>
                    <a:pt x="1453759" y="489223"/>
                  </a:lnTo>
                  <a:lnTo>
                    <a:pt x="1453872" y="487743"/>
                  </a:lnTo>
                  <a:lnTo>
                    <a:pt x="1453985" y="488335"/>
                  </a:lnTo>
                  <a:lnTo>
                    <a:pt x="1454098" y="493073"/>
                  </a:lnTo>
                  <a:lnTo>
                    <a:pt x="1454210" y="487447"/>
                  </a:lnTo>
                  <a:lnTo>
                    <a:pt x="1454323" y="481228"/>
                  </a:lnTo>
                  <a:lnTo>
                    <a:pt x="1454436" y="475305"/>
                  </a:lnTo>
                  <a:lnTo>
                    <a:pt x="1454549" y="467309"/>
                  </a:lnTo>
                  <a:lnTo>
                    <a:pt x="1454662" y="458721"/>
                  </a:lnTo>
                  <a:lnTo>
                    <a:pt x="1454774" y="451021"/>
                  </a:lnTo>
                  <a:lnTo>
                    <a:pt x="1454887" y="446875"/>
                  </a:lnTo>
                  <a:lnTo>
                    <a:pt x="1455000" y="431772"/>
                  </a:lnTo>
                  <a:lnTo>
                    <a:pt x="1455113" y="422888"/>
                  </a:lnTo>
                  <a:lnTo>
                    <a:pt x="1455226" y="419630"/>
                  </a:lnTo>
                  <a:lnTo>
                    <a:pt x="1455338" y="412523"/>
                  </a:lnTo>
                  <a:lnTo>
                    <a:pt x="1455451" y="409265"/>
                  </a:lnTo>
                  <a:lnTo>
                    <a:pt x="1455564" y="402158"/>
                  </a:lnTo>
                  <a:lnTo>
                    <a:pt x="1455677" y="391497"/>
                  </a:lnTo>
                  <a:lnTo>
                    <a:pt x="1455789" y="389720"/>
                  </a:lnTo>
                  <a:lnTo>
                    <a:pt x="1455902" y="396531"/>
                  </a:lnTo>
                  <a:lnTo>
                    <a:pt x="1456015" y="391793"/>
                  </a:lnTo>
                  <a:lnTo>
                    <a:pt x="1456128" y="381428"/>
                  </a:lnTo>
                  <a:lnTo>
                    <a:pt x="1456241" y="385278"/>
                  </a:lnTo>
                  <a:lnTo>
                    <a:pt x="1456353" y="386463"/>
                  </a:lnTo>
                  <a:lnTo>
                    <a:pt x="1456466" y="384982"/>
                  </a:lnTo>
                  <a:lnTo>
                    <a:pt x="1456579" y="385870"/>
                  </a:lnTo>
                  <a:lnTo>
                    <a:pt x="1456692" y="388832"/>
                  </a:lnTo>
                  <a:lnTo>
                    <a:pt x="1456804" y="387647"/>
                  </a:lnTo>
                  <a:lnTo>
                    <a:pt x="1456917" y="384686"/>
                  </a:lnTo>
                  <a:lnTo>
                    <a:pt x="1457030" y="389128"/>
                  </a:lnTo>
                  <a:lnTo>
                    <a:pt x="1457143" y="384094"/>
                  </a:lnTo>
                  <a:lnTo>
                    <a:pt x="1457256" y="379651"/>
                  </a:lnTo>
                  <a:lnTo>
                    <a:pt x="1457368" y="379651"/>
                  </a:lnTo>
                  <a:lnTo>
                    <a:pt x="1457481" y="377282"/>
                  </a:lnTo>
                  <a:lnTo>
                    <a:pt x="1457594" y="368102"/>
                  </a:lnTo>
                  <a:lnTo>
                    <a:pt x="1457707" y="364844"/>
                  </a:lnTo>
                  <a:lnTo>
                    <a:pt x="1457819" y="363364"/>
                  </a:lnTo>
                  <a:lnTo>
                    <a:pt x="1457932" y="352703"/>
                  </a:lnTo>
                  <a:lnTo>
                    <a:pt x="1458045" y="343818"/>
                  </a:lnTo>
                  <a:lnTo>
                    <a:pt x="1458158" y="345891"/>
                  </a:lnTo>
                  <a:lnTo>
                    <a:pt x="1458271" y="339969"/>
                  </a:lnTo>
                  <a:lnTo>
                    <a:pt x="1458383" y="330196"/>
                  </a:lnTo>
                  <a:lnTo>
                    <a:pt x="1458496" y="328715"/>
                  </a:lnTo>
                  <a:lnTo>
                    <a:pt x="1458609" y="325754"/>
                  </a:lnTo>
                  <a:lnTo>
                    <a:pt x="1458722" y="318350"/>
                  </a:lnTo>
                  <a:lnTo>
                    <a:pt x="1458835" y="316870"/>
                  </a:lnTo>
                  <a:lnTo>
                    <a:pt x="1458947" y="319239"/>
                  </a:lnTo>
                  <a:lnTo>
                    <a:pt x="1459060" y="310355"/>
                  </a:lnTo>
                  <a:lnTo>
                    <a:pt x="1459173" y="308874"/>
                  </a:lnTo>
                  <a:lnTo>
                    <a:pt x="1459286" y="314204"/>
                  </a:lnTo>
                  <a:lnTo>
                    <a:pt x="1459398" y="310651"/>
                  </a:lnTo>
                  <a:lnTo>
                    <a:pt x="1459511" y="305912"/>
                  </a:lnTo>
                  <a:lnTo>
                    <a:pt x="1459624" y="310058"/>
                  </a:lnTo>
                  <a:lnTo>
                    <a:pt x="1459737" y="313020"/>
                  </a:lnTo>
                  <a:lnTo>
                    <a:pt x="1459850" y="307097"/>
                  </a:lnTo>
                  <a:lnTo>
                    <a:pt x="1459962" y="309762"/>
                  </a:lnTo>
                  <a:lnTo>
                    <a:pt x="1460075" y="315389"/>
                  </a:lnTo>
                  <a:lnTo>
                    <a:pt x="1460188" y="308874"/>
                  </a:lnTo>
                  <a:lnTo>
                    <a:pt x="1460301" y="309170"/>
                  </a:lnTo>
                  <a:lnTo>
                    <a:pt x="1460413" y="317166"/>
                  </a:lnTo>
                  <a:lnTo>
                    <a:pt x="1460526" y="318943"/>
                  </a:lnTo>
                  <a:lnTo>
                    <a:pt x="1460639" y="313316"/>
                  </a:lnTo>
                  <a:lnTo>
                    <a:pt x="1460752" y="321608"/>
                  </a:lnTo>
                  <a:lnTo>
                    <a:pt x="1460865" y="323681"/>
                  </a:lnTo>
                  <a:lnTo>
                    <a:pt x="1460977" y="319535"/>
                  </a:lnTo>
                  <a:lnTo>
                    <a:pt x="1461090" y="319239"/>
                  </a:lnTo>
                  <a:lnTo>
                    <a:pt x="1461203" y="318350"/>
                  </a:lnTo>
                  <a:lnTo>
                    <a:pt x="1461316" y="314501"/>
                  </a:lnTo>
                  <a:lnTo>
                    <a:pt x="1461429" y="313020"/>
                  </a:lnTo>
                  <a:lnTo>
                    <a:pt x="1461541" y="316870"/>
                  </a:lnTo>
                  <a:lnTo>
                    <a:pt x="1461654" y="312131"/>
                  </a:lnTo>
                  <a:lnTo>
                    <a:pt x="1461767" y="306505"/>
                  </a:lnTo>
                  <a:lnTo>
                    <a:pt x="1461880" y="307985"/>
                  </a:lnTo>
                  <a:lnTo>
                    <a:pt x="1461992" y="306209"/>
                  </a:lnTo>
                  <a:lnTo>
                    <a:pt x="1462105" y="303543"/>
                  </a:lnTo>
                  <a:lnTo>
                    <a:pt x="1462218" y="302359"/>
                  </a:lnTo>
                  <a:lnTo>
                    <a:pt x="1462331" y="305320"/>
                  </a:lnTo>
                  <a:lnTo>
                    <a:pt x="1462444" y="303543"/>
                  </a:lnTo>
                  <a:lnTo>
                    <a:pt x="1462556" y="304432"/>
                  </a:lnTo>
                  <a:lnTo>
                    <a:pt x="1462669" y="311835"/>
                  </a:lnTo>
                  <a:lnTo>
                    <a:pt x="1462782" y="311243"/>
                  </a:lnTo>
                  <a:lnTo>
                    <a:pt x="1462895" y="313612"/>
                  </a:lnTo>
                  <a:lnTo>
                    <a:pt x="1463007" y="316870"/>
                  </a:lnTo>
                  <a:lnTo>
                    <a:pt x="1463120" y="321016"/>
                  </a:lnTo>
                  <a:lnTo>
                    <a:pt x="1463233" y="323977"/>
                  </a:lnTo>
                  <a:lnTo>
                    <a:pt x="1463346" y="329011"/>
                  </a:lnTo>
                  <a:lnTo>
                    <a:pt x="1463459" y="335230"/>
                  </a:lnTo>
                  <a:lnTo>
                    <a:pt x="1463571" y="334342"/>
                  </a:lnTo>
                  <a:lnTo>
                    <a:pt x="1463684" y="344115"/>
                  </a:lnTo>
                  <a:lnTo>
                    <a:pt x="1463797" y="355960"/>
                  </a:lnTo>
                  <a:lnTo>
                    <a:pt x="1463910" y="355072"/>
                  </a:lnTo>
                  <a:lnTo>
                    <a:pt x="1464022" y="349445"/>
                  </a:lnTo>
                  <a:lnTo>
                    <a:pt x="1464135" y="355960"/>
                  </a:lnTo>
                  <a:lnTo>
                    <a:pt x="1464248" y="371952"/>
                  </a:lnTo>
                  <a:lnTo>
                    <a:pt x="1464361" y="374025"/>
                  </a:lnTo>
                  <a:lnTo>
                    <a:pt x="1464474" y="373136"/>
                  </a:lnTo>
                  <a:lnTo>
                    <a:pt x="1464586" y="374913"/>
                  </a:lnTo>
                  <a:lnTo>
                    <a:pt x="1464699" y="375802"/>
                  </a:lnTo>
                  <a:lnTo>
                    <a:pt x="1464812" y="382021"/>
                  </a:lnTo>
                  <a:lnTo>
                    <a:pt x="1464925" y="390312"/>
                  </a:lnTo>
                  <a:lnTo>
                    <a:pt x="1465038" y="386759"/>
                  </a:lnTo>
                  <a:lnTo>
                    <a:pt x="1465150" y="379355"/>
                  </a:lnTo>
                  <a:lnTo>
                    <a:pt x="1465263" y="388832"/>
                  </a:lnTo>
                  <a:lnTo>
                    <a:pt x="1465376" y="398308"/>
                  </a:lnTo>
                  <a:lnTo>
                    <a:pt x="1465489" y="398604"/>
                  </a:lnTo>
                  <a:lnTo>
                    <a:pt x="1465601" y="398012"/>
                  </a:lnTo>
                  <a:lnTo>
                    <a:pt x="1465714" y="405119"/>
                  </a:lnTo>
                  <a:lnTo>
                    <a:pt x="1465827" y="406896"/>
                  </a:lnTo>
                  <a:lnTo>
                    <a:pt x="1465940" y="411338"/>
                  </a:lnTo>
                  <a:lnTo>
                    <a:pt x="1466053" y="421407"/>
                  </a:lnTo>
                  <a:lnTo>
                    <a:pt x="1466165" y="423480"/>
                  </a:lnTo>
                  <a:lnTo>
                    <a:pt x="1466278" y="420223"/>
                  </a:lnTo>
                  <a:lnTo>
                    <a:pt x="1466391" y="426738"/>
                  </a:lnTo>
                  <a:lnTo>
                    <a:pt x="1466504" y="437103"/>
                  </a:lnTo>
                  <a:lnTo>
                    <a:pt x="1466616" y="435030"/>
                  </a:lnTo>
                  <a:lnTo>
                    <a:pt x="1466729" y="432661"/>
                  </a:lnTo>
                  <a:lnTo>
                    <a:pt x="1466842" y="436510"/>
                  </a:lnTo>
                  <a:lnTo>
                    <a:pt x="1466955" y="441545"/>
                  </a:lnTo>
                  <a:lnTo>
                    <a:pt x="1467068" y="443914"/>
                  </a:lnTo>
                  <a:lnTo>
                    <a:pt x="1467180" y="444506"/>
                  </a:lnTo>
                  <a:lnTo>
                    <a:pt x="1467293" y="442729"/>
                  </a:lnTo>
                  <a:lnTo>
                    <a:pt x="1467406" y="441249"/>
                  </a:lnTo>
                  <a:lnTo>
                    <a:pt x="1467519" y="454871"/>
                  </a:lnTo>
                  <a:lnTo>
                    <a:pt x="1467632" y="461978"/>
                  </a:lnTo>
                  <a:lnTo>
                    <a:pt x="1467744" y="455463"/>
                  </a:lnTo>
                  <a:lnTo>
                    <a:pt x="1467857" y="455759"/>
                  </a:lnTo>
                  <a:lnTo>
                    <a:pt x="1467970" y="475601"/>
                  </a:lnTo>
                  <a:lnTo>
                    <a:pt x="1468083" y="479155"/>
                  </a:lnTo>
                  <a:lnTo>
                    <a:pt x="1468195" y="473824"/>
                  </a:lnTo>
                  <a:lnTo>
                    <a:pt x="1468308" y="477970"/>
                  </a:lnTo>
                  <a:lnTo>
                    <a:pt x="1468421" y="488335"/>
                  </a:lnTo>
                  <a:lnTo>
                    <a:pt x="1468534" y="491000"/>
                  </a:lnTo>
                  <a:lnTo>
                    <a:pt x="1468647" y="496331"/>
                  </a:lnTo>
                  <a:lnTo>
                    <a:pt x="1468759" y="497219"/>
                  </a:lnTo>
                  <a:lnTo>
                    <a:pt x="1468872" y="489519"/>
                  </a:lnTo>
                  <a:lnTo>
                    <a:pt x="1468985" y="489816"/>
                  </a:lnTo>
                  <a:lnTo>
                    <a:pt x="1469098" y="493665"/>
                  </a:lnTo>
                  <a:lnTo>
                    <a:pt x="1469210" y="486558"/>
                  </a:lnTo>
                  <a:lnTo>
                    <a:pt x="1469323" y="469974"/>
                  </a:lnTo>
                  <a:lnTo>
                    <a:pt x="1469436" y="469974"/>
                  </a:lnTo>
                  <a:lnTo>
                    <a:pt x="1469549" y="462867"/>
                  </a:lnTo>
                  <a:lnTo>
                    <a:pt x="1469662" y="459609"/>
                  </a:lnTo>
                  <a:lnTo>
                    <a:pt x="1469774" y="459017"/>
                  </a:lnTo>
                  <a:lnTo>
                    <a:pt x="1469887" y="455463"/>
                  </a:lnTo>
                  <a:lnTo>
                    <a:pt x="1470000" y="448652"/>
                  </a:lnTo>
                  <a:lnTo>
                    <a:pt x="1470113" y="449244"/>
                  </a:lnTo>
                  <a:lnTo>
                    <a:pt x="1470226" y="456056"/>
                  </a:lnTo>
                  <a:lnTo>
                    <a:pt x="1470338" y="454871"/>
                  </a:lnTo>
                  <a:lnTo>
                    <a:pt x="1470451" y="456648"/>
                  </a:lnTo>
                  <a:lnTo>
                    <a:pt x="1470564" y="460794"/>
                  </a:lnTo>
                  <a:lnTo>
                    <a:pt x="1470677" y="464051"/>
                  </a:lnTo>
                  <a:lnTo>
                    <a:pt x="1470789" y="468494"/>
                  </a:lnTo>
                  <a:lnTo>
                    <a:pt x="1470902" y="480043"/>
                  </a:lnTo>
                  <a:lnTo>
                    <a:pt x="1471015" y="487150"/>
                  </a:lnTo>
                  <a:lnTo>
                    <a:pt x="1471128" y="484485"/>
                  </a:lnTo>
                  <a:lnTo>
                    <a:pt x="1471241" y="492185"/>
                  </a:lnTo>
                  <a:lnTo>
                    <a:pt x="1471353" y="501365"/>
                  </a:lnTo>
                  <a:lnTo>
                    <a:pt x="1471466" y="501069"/>
                  </a:lnTo>
                  <a:lnTo>
                    <a:pt x="1471579" y="496331"/>
                  </a:lnTo>
                  <a:lnTo>
                    <a:pt x="1471692" y="493369"/>
                  </a:lnTo>
                  <a:lnTo>
                    <a:pt x="1471804" y="487743"/>
                  </a:lnTo>
                  <a:lnTo>
                    <a:pt x="1471917" y="484485"/>
                  </a:lnTo>
                  <a:lnTo>
                    <a:pt x="1472030" y="481524"/>
                  </a:lnTo>
                  <a:lnTo>
                    <a:pt x="1472143" y="466421"/>
                  </a:lnTo>
                  <a:lnTo>
                    <a:pt x="1472256" y="455463"/>
                  </a:lnTo>
                  <a:lnTo>
                    <a:pt x="1472368" y="456056"/>
                  </a:lnTo>
                  <a:lnTo>
                    <a:pt x="1472481" y="451021"/>
                  </a:lnTo>
                  <a:lnTo>
                    <a:pt x="1472594" y="432957"/>
                  </a:lnTo>
                  <a:lnTo>
                    <a:pt x="1472707" y="422888"/>
                  </a:lnTo>
                  <a:lnTo>
                    <a:pt x="1472819" y="431180"/>
                  </a:lnTo>
                  <a:lnTo>
                    <a:pt x="1472932" y="425257"/>
                  </a:lnTo>
                  <a:lnTo>
                    <a:pt x="1473045" y="412227"/>
                  </a:lnTo>
                  <a:lnTo>
                    <a:pt x="1473158" y="408081"/>
                  </a:lnTo>
                  <a:lnTo>
                    <a:pt x="1473271" y="409265"/>
                  </a:lnTo>
                  <a:lnTo>
                    <a:pt x="1473383" y="403935"/>
                  </a:lnTo>
                  <a:lnTo>
                    <a:pt x="1473496" y="403935"/>
                  </a:lnTo>
                  <a:lnTo>
                    <a:pt x="1473609" y="402454"/>
                  </a:lnTo>
                  <a:lnTo>
                    <a:pt x="1473722" y="391201"/>
                  </a:lnTo>
                  <a:lnTo>
                    <a:pt x="1473835" y="390312"/>
                  </a:lnTo>
                  <a:lnTo>
                    <a:pt x="1473947" y="399493"/>
                  </a:lnTo>
                  <a:lnTo>
                    <a:pt x="1474060" y="396235"/>
                  </a:lnTo>
                  <a:lnTo>
                    <a:pt x="1474173" y="387351"/>
                  </a:lnTo>
                  <a:lnTo>
                    <a:pt x="1474286" y="391201"/>
                  </a:lnTo>
                  <a:lnTo>
                    <a:pt x="1474398" y="392682"/>
                  </a:lnTo>
                  <a:lnTo>
                    <a:pt x="1474511" y="388239"/>
                  </a:lnTo>
                  <a:lnTo>
                    <a:pt x="1474624" y="390312"/>
                  </a:lnTo>
                  <a:lnTo>
                    <a:pt x="1474737" y="391497"/>
                  </a:lnTo>
                  <a:lnTo>
                    <a:pt x="1474850" y="383205"/>
                  </a:lnTo>
                  <a:lnTo>
                    <a:pt x="1474962" y="382317"/>
                  </a:lnTo>
                  <a:lnTo>
                    <a:pt x="1475075" y="385870"/>
                  </a:lnTo>
                  <a:lnTo>
                    <a:pt x="1475188" y="381724"/>
                  </a:lnTo>
                  <a:lnTo>
                    <a:pt x="1475301" y="372840"/>
                  </a:lnTo>
                  <a:lnTo>
                    <a:pt x="1475413" y="369879"/>
                  </a:lnTo>
                  <a:lnTo>
                    <a:pt x="1475526" y="370471"/>
                  </a:lnTo>
                  <a:lnTo>
                    <a:pt x="1475639" y="364844"/>
                  </a:lnTo>
                  <a:lnTo>
                    <a:pt x="1475752" y="364844"/>
                  </a:lnTo>
                  <a:lnTo>
                    <a:pt x="1475865" y="360106"/>
                  </a:lnTo>
                  <a:lnTo>
                    <a:pt x="1475977" y="351814"/>
                  </a:lnTo>
                  <a:lnTo>
                    <a:pt x="1476090" y="354183"/>
                  </a:lnTo>
                  <a:lnTo>
                    <a:pt x="1476203" y="359218"/>
                  </a:lnTo>
                  <a:lnTo>
                    <a:pt x="1476316" y="357441"/>
                  </a:lnTo>
                  <a:lnTo>
                    <a:pt x="1476429" y="350630"/>
                  </a:lnTo>
                  <a:lnTo>
                    <a:pt x="1476541" y="355072"/>
                  </a:lnTo>
                  <a:lnTo>
                    <a:pt x="1476654" y="357145"/>
                  </a:lnTo>
                  <a:lnTo>
                    <a:pt x="1476767" y="354183"/>
                  </a:lnTo>
                  <a:lnTo>
                    <a:pt x="1476880" y="357145"/>
                  </a:lnTo>
                  <a:lnTo>
                    <a:pt x="1476992" y="355368"/>
                  </a:lnTo>
                  <a:lnTo>
                    <a:pt x="1477105" y="348853"/>
                  </a:lnTo>
                  <a:lnTo>
                    <a:pt x="1477218" y="345299"/>
                  </a:lnTo>
                  <a:lnTo>
                    <a:pt x="1477331" y="349445"/>
                  </a:lnTo>
                  <a:lnTo>
                    <a:pt x="1477444" y="340857"/>
                  </a:lnTo>
                  <a:lnTo>
                    <a:pt x="1477556" y="331381"/>
                  </a:lnTo>
                  <a:lnTo>
                    <a:pt x="1477669" y="328123"/>
                  </a:lnTo>
                  <a:lnTo>
                    <a:pt x="1477782" y="323977"/>
                  </a:lnTo>
                  <a:lnTo>
                    <a:pt x="1477895" y="315093"/>
                  </a:lnTo>
                  <a:lnTo>
                    <a:pt x="1478007" y="311835"/>
                  </a:lnTo>
                  <a:lnTo>
                    <a:pt x="1478120" y="311243"/>
                  </a:lnTo>
                  <a:lnTo>
                    <a:pt x="1478233" y="303247"/>
                  </a:lnTo>
                  <a:lnTo>
                    <a:pt x="1478346" y="302655"/>
                  </a:lnTo>
                  <a:lnTo>
                    <a:pt x="1478459" y="302063"/>
                  </a:lnTo>
                  <a:lnTo>
                    <a:pt x="1478571" y="299990"/>
                  </a:lnTo>
                  <a:lnTo>
                    <a:pt x="1478684" y="300878"/>
                  </a:lnTo>
                  <a:lnTo>
                    <a:pt x="1478797" y="305320"/>
                  </a:lnTo>
                  <a:lnTo>
                    <a:pt x="1478910" y="305616"/>
                  </a:lnTo>
                  <a:lnTo>
                    <a:pt x="1479023" y="302359"/>
                  </a:lnTo>
                  <a:lnTo>
                    <a:pt x="1479135" y="311243"/>
                  </a:lnTo>
                  <a:lnTo>
                    <a:pt x="1479248" y="320719"/>
                  </a:lnTo>
                  <a:lnTo>
                    <a:pt x="1479361" y="318054"/>
                  </a:lnTo>
                  <a:lnTo>
                    <a:pt x="1479474" y="319831"/>
                  </a:lnTo>
                  <a:lnTo>
                    <a:pt x="1479586" y="327531"/>
                  </a:lnTo>
                  <a:lnTo>
                    <a:pt x="1479699" y="332269"/>
                  </a:lnTo>
                  <a:lnTo>
                    <a:pt x="1479812" y="336415"/>
                  </a:lnTo>
                  <a:lnTo>
                    <a:pt x="1479925" y="343522"/>
                  </a:lnTo>
                  <a:lnTo>
                    <a:pt x="1480038" y="344411"/>
                  </a:lnTo>
                  <a:lnTo>
                    <a:pt x="1480150" y="344707"/>
                  </a:lnTo>
                  <a:lnTo>
                    <a:pt x="1480263" y="349445"/>
                  </a:lnTo>
                  <a:lnTo>
                    <a:pt x="1480376" y="351518"/>
                  </a:lnTo>
                  <a:lnTo>
                    <a:pt x="1480489" y="345003"/>
                  </a:lnTo>
                  <a:lnTo>
                    <a:pt x="1480601" y="339672"/>
                  </a:lnTo>
                  <a:lnTo>
                    <a:pt x="1480714" y="342634"/>
                  </a:lnTo>
                  <a:lnTo>
                    <a:pt x="1480827" y="338784"/>
                  </a:lnTo>
                  <a:lnTo>
                    <a:pt x="1480940" y="333750"/>
                  </a:lnTo>
                  <a:lnTo>
                    <a:pt x="1481053" y="334046"/>
                  </a:lnTo>
                  <a:lnTo>
                    <a:pt x="1481165" y="331381"/>
                  </a:lnTo>
                  <a:lnTo>
                    <a:pt x="1481278" y="326642"/>
                  </a:lnTo>
                  <a:lnTo>
                    <a:pt x="1481391" y="329308"/>
                  </a:lnTo>
                  <a:lnTo>
                    <a:pt x="1481504" y="333454"/>
                  </a:lnTo>
                  <a:lnTo>
                    <a:pt x="1481616" y="327531"/>
                  </a:lnTo>
                  <a:lnTo>
                    <a:pt x="1481729" y="324865"/>
                  </a:lnTo>
                  <a:lnTo>
                    <a:pt x="1481842" y="326938"/>
                  </a:lnTo>
                  <a:lnTo>
                    <a:pt x="1481955" y="328123"/>
                  </a:lnTo>
                  <a:lnTo>
                    <a:pt x="1482068" y="326346"/>
                  </a:lnTo>
                  <a:lnTo>
                    <a:pt x="1482180" y="328123"/>
                  </a:lnTo>
                  <a:lnTo>
                    <a:pt x="1482293" y="330788"/>
                  </a:lnTo>
                  <a:lnTo>
                    <a:pt x="1482406" y="329308"/>
                  </a:lnTo>
                  <a:lnTo>
                    <a:pt x="1482519" y="335230"/>
                  </a:lnTo>
                  <a:lnTo>
                    <a:pt x="1482632" y="340265"/>
                  </a:lnTo>
                  <a:lnTo>
                    <a:pt x="1482744" y="338784"/>
                  </a:lnTo>
                  <a:lnTo>
                    <a:pt x="1482857" y="338784"/>
                  </a:lnTo>
                  <a:lnTo>
                    <a:pt x="1482970" y="346484"/>
                  </a:lnTo>
                  <a:lnTo>
                    <a:pt x="1483083" y="348557"/>
                  </a:lnTo>
                  <a:lnTo>
                    <a:pt x="1483195" y="347076"/>
                  </a:lnTo>
                  <a:lnTo>
                    <a:pt x="1483308" y="352407"/>
                  </a:lnTo>
                  <a:lnTo>
                    <a:pt x="1483421" y="354776"/>
                  </a:lnTo>
                  <a:lnTo>
                    <a:pt x="1483534" y="350926"/>
                  </a:lnTo>
                  <a:lnTo>
                    <a:pt x="1483647" y="350334"/>
                  </a:lnTo>
                  <a:lnTo>
                    <a:pt x="1483759" y="359218"/>
                  </a:lnTo>
                  <a:lnTo>
                    <a:pt x="1483872" y="355960"/>
                  </a:lnTo>
                  <a:lnTo>
                    <a:pt x="1483985" y="355664"/>
                  </a:lnTo>
                  <a:lnTo>
                    <a:pt x="1484098" y="362475"/>
                  </a:lnTo>
                  <a:lnTo>
                    <a:pt x="1484210" y="359810"/>
                  </a:lnTo>
                  <a:lnTo>
                    <a:pt x="1484323" y="359218"/>
                  </a:lnTo>
                  <a:lnTo>
                    <a:pt x="1484436" y="371063"/>
                  </a:lnTo>
                  <a:lnTo>
                    <a:pt x="1484549" y="373729"/>
                  </a:lnTo>
                  <a:lnTo>
                    <a:pt x="1484662" y="363660"/>
                  </a:lnTo>
                  <a:lnTo>
                    <a:pt x="1484774" y="381428"/>
                  </a:lnTo>
                  <a:lnTo>
                    <a:pt x="1484887" y="399493"/>
                  </a:lnTo>
                  <a:lnTo>
                    <a:pt x="1485000" y="395051"/>
                  </a:lnTo>
                  <a:lnTo>
                    <a:pt x="1485113" y="389128"/>
                  </a:lnTo>
                  <a:lnTo>
                    <a:pt x="1485226" y="400381"/>
                  </a:lnTo>
                  <a:lnTo>
                    <a:pt x="1485338" y="411338"/>
                  </a:lnTo>
                  <a:lnTo>
                    <a:pt x="1485451" y="414596"/>
                  </a:lnTo>
                  <a:lnTo>
                    <a:pt x="1485564" y="417557"/>
                  </a:lnTo>
                  <a:lnTo>
                    <a:pt x="1485677" y="417557"/>
                  </a:lnTo>
                  <a:lnTo>
                    <a:pt x="1485789" y="421407"/>
                  </a:lnTo>
                  <a:lnTo>
                    <a:pt x="1485902" y="426442"/>
                  </a:lnTo>
                  <a:lnTo>
                    <a:pt x="1486015" y="436214"/>
                  </a:lnTo>
                  <a:lnTo>
                    <a:pt x="1486128" y="430884"/>
                  </a:lnTo>
                  <a:lnTo>
                    <a:pt x="1486241" y="427922"/>
                  </a:lnTo>
                  <a:lnTo>
                    <a:pt x="1486353" y="434141"/>
                  </a:lnTo>
                  <a:lnTo>
                    <a:pt x="1486466" y="436807"/>
                  </a:lnTo>
                  <a:lnTo>
                    <a:pt x="1486579" y="428218"/>
                  </a:lnTo>
                  <a:lnTo>
                    <a:pt x="1486692" y="427626"/>
                  </a:lnTo>
                  <a:lnTo>
                    <a:pt x="1486804" y="432068"/>
                  </a:lnTo>
                  <a:lnTo>
                    <a:pt x="1486917" y="424369"/>
                  </a:lnTo>
                  <a:lnTo>
                    <a:pt x="1487030" y="424369"/>
                  </a:lnTo>
                  <a:lnTo>
                    <a:pt x="1487143" y="422592"/>
                  </a:lnTo>
                  <a:lnTo>
                    <a:pt x="1487256" y="419038"/>
                  </a:lnTo>
                  <a:lnTo>
                    <a:pt x="1487368" y="418446"/>
                  </a:lnTo>
                  <a:lnTo>
                    <a:pt x="1487481" y="428515"/>
                  </a:lnTo>
                  <a:lnTo>
                    <a:pt x="1487594" y="426738"/>
                  </a:lnTo>
                  <a:lnTo>
                    <a:pt x="1487707" y="419334"/>
                  </a:lnTo>
                  <a:lnTo>
                    <a:pt x="1487819" y="429403"/>
                  </a:lnTo>
                  <a:lnTo>
                    <a:pt x="1487932" y="438287"/>
                  </a:lnTo>
                  <a:lnTo>
                    <a:pt x="1488045" y="441249"/>
                  </a:lnTo>
                  <a:lnTo>
                    <a:pt x="1488158" y="438879"/>
                  </a:lnTo>
                  <a:lnTo>
                    <a:pt x="1488271" y="444802"/>
                  </a:lnTo>
                  <a:lnTo>
                    <a:pt x="1488383" y="447171"/>
                  </a:lnTo>
                  <a:lnTo>
                    <a:pt x="1488496" y="455463"/>
                  </a:lnTo>
                  <a:lnTo>
                    <a:pt x="1488609" y="461090"/>
                  </a:lnTo>
                  <a:lnTo>
                    <a:pt x="1488722" y="456648"/>
                  </a:lnTo>
                  <a:lnTo>
                    <a:pt x="1488835" y="450429"/>
                  </a:lnTo>
                  <a:lnTo>
                    <a:pt x="1488947" y="453687"/>
                  </a:lnTo>
                  <a:lnTo>
                    <a:pt x="1489060" y="459905"/>
                  </a:lnTo>
                  <a:lnTo>
                    <a:pt x="1489173" y="452206"/>
                  </a:lnTo>
                  <a:lnTo>
                    <a:pt x="1489286" y="447764"/>
                  </a:lnTo>
                  <a:lnTo>
                    <a:pt x="1489398" y="445098"/>
                  </a:lnTo>
                  <a:lnTo>
                    <a:pt x="1489511" y="443618"/>
                  </a:lnTo>
                  <a:lnTo>
                    <a:pt x="1489624" y="441249"/>
                  </a:lnTo>
                  <a:lnTo>
                    <a:pt x="1489737" y="439472"/>
                  </a:lnTo>
                  <a:lnTo>
                    <a:pt x="1489850" y="429699"/>
                  </a:lnTo>
                  <a:lnTo>
                    <a:pt x="1489962" y="422888"/>
                  </a:lnTo>
                  <a:lnTo>
                    <a:pt x="1490075" y="428218"/>
                  </a:lnTo>
                  <a:lnTo>
                    <a:pt x="1490188" y="430884"/>
                  </a:lnTo>
                  <a:lnTo>
                    <a:pt x="1490301" y="426145"/>
                  </a:lnTo>
                  <a:lnTo>
                    <a:pt x="1490413" y="424369"/>
                  </a:lnTo>
                  <a:lnTo>
                    <a:pt x="1490526" y="424665"/>
                  </a:lnTo>
                  <a:lnTo>
                    <a:pt x="1490639" y="427626"/>
                  </a:lnTo>
                  <a:lnTo>
                    <a:pt x="1490752" y="435622"/>
                  </a:lnTo>
                  <a:lnTo>
                    <a:pt x="1490865" y="437103"/>
                  </a:lnTo>
                  <a:lnTo>
                    <a:pt x="1490977" y="429995"/>
                  </a:lnTo>
                  <a:lnTo>
                    <a:pt x="1491090" y="430291"/>
                  </a:lnTo>
                  <a:lnTo>
                    <a:pt x="1491203" y="437399"/>
                  </a:lnTo>
                  <a:lnTo>
                    <a:pt x="1491316" y="440360"/>
                  </a:lnTo>
                  <a:lnTo>
                    <a:pt x="1491429" y="437695"/>
                  </a:lnTo>
                  <a:lnTo>
                    <a:pt x="1491541" y="436214"/>
                  </a:lnTo>
                  <a:lnTo>
                    <a:pt x="1491654" y="436214"/>
                  </a:lnTo>
                  <a:lnTo>
                    <a:pt x="1491767" y="436214"/>
                  </a:lnTo>
                  <a:lnTo>
                    <a:pt x="1491880" y="436214"/>
                  </a:lnTo>
                  <a:lnTo>
                    <a:pt x="1491992" y="433845"/>
                  </a:lnTo>
                  <a:lnTo>
                    <a:pt x="1492105" y="428515"/>
                  </a:lnTo>
                  <a:lnTo>
                    <a:pt x="1492218" y="425257"/>
                  </a:lnTo>
                  <a:lnTo>
                    <a:pt x="1492331" y="429403"/>
                  </a:lnTo>
                  <a:lnTo>
                    <a:pt x="1492444" y="429699"/>
                  </a:lnTo>
                  <a:lnTo>
                    <a:pt x="1492556" y="427626"/>
                  </a:lnTo>
                  <a:lnTo>
                    <a:pt x="1492669" y="428811"/>
                  </a:lnTo>
                  <a:lnTo>
                    <a:pt x="1492782" y="431180"/>
                  </a:lnTo>
                  <a:lnTo>
                    <a:pt x="1492895" y="431476"/>
                  </a:lnTo>
                  <a:lnTo>
                    <a:pt x="1493007" y="435030"/>
                  </a:lnTo>
                  <a:lnTo>
                    <a:pt x="1493120" y="439472"/>
                  </a:lnTo>
                  <a:lnTo>
                    <a:pt x="1493233" y="437103"/>
                  </a:lnTo>
                  <a:lnTo>
                    <a:pt x="1493346" y="434734"/>
                  </a:lnTo>
                  <a:lnTo>
                    <a:pt x="1493459" y="441841"/>
                  </a:lnTo>
                  <a:lnTo>
                    <a:pt x="1493571" y="445395"/>
                  </a:lnTo>
                  <a:lnTo>
                    <a:pt x="1493684" y="438879"/>
                  </a:lnTo>
                  <a:lnTo>
                    <a:pt x="1493797" y="437399"/>
                  </a:lnTo>
                  <a:lnTo>
                    <a:pt x="1493910" y="440952"/>
                  </a:lnTo>
                  <a:lnTo>
                    <a:pt x="1494023" y="436807"/>
                  </a:lnTo>
                  <a:lnTo>
                    <a:pt x="1494135" y="432957"/>
                  </a:lnTo>
                  <a:lnTo>
                    <a:pt x="1494248" y="432068"/>
                  </a:lnTo>
                  <a:lnTo>
                    <a:pt x="1494361" y="425849"/>
                  </a:lnTo>
                  <a:lnTo>
                    <a:pt x="1494474" y="420519"/>
                  </a:lnTo>
                  <a:lnTo>
                    <a:pt x="1494586" y="423184"/>
                  </a:lnTo>
                  <a:lnTo>
                    <a:pt x="1494699" y="414004"/>
                  </a:lnTo>
                  <a:lnTo>
                    <a:pt x="1494812" y="400085"/>
                  </a:lnTo>
                  <a:lnTo>
                    <a:pt x="1494925" y="393866"/>
                  </a:lnTo>
                  <a:lnTo>
                    <a:pt x="1495038" y="399493"/>
                  </a:lnTo>
                  <a:lnTo>
                    <a:pt x="1495150" y="388832"/>
                  </a:lnTo>
                  <a:lnTo>
                    <a:pt x="1495263" y="373729"/>
                  </a:lnTo>
                  <a:lnTo>
                    <a:pt x="1495376" y="371952"/>
                  </a:lnTo>
                  <a:lnTo>
                    <a:pt x="1495489" y="368990"/>
                  </a:lnTo>
                  <a:lnTo>
                    <a:pt x="1495601" y="362179"/>
                  </a:lnTo>
                  <a:lnTo>
                    <a:pt x="1495714" y="358033"/>
                  </a:lnTo>
                  <a:lnTo>
                    <a:pt x="1495827" y="354776"/>
                  </a:lnTo>
                  <a:lnTo>
                    <a:pt x="1495940" y="346188"/>
                  </a:lnTo>
                  <a:lnTo>
                    <a:pt x="1496053" y="344115"/>
                  </a:lnTo>
                  <a:lnTo>
                    <a:pt x="1496165" y="347668"/>
                  </a:lnTo>
                  <a:lnTo>
                    <a:pt x="1496278" y="340561"/>
                  </a:lnTo>
                  <a:lnTo>
                    <a:pt x="1496391" y="339376"/>
                  </a:lnTo>
                  <a:lnTo>
                    <a:pt x="1496504" y="344411"/>
                  </a:lnTo>
                  <a:lnTo>
                    <a:pt x="1496616" y="346188"/>
                  </a:lnTo>
                  <a:lnTo>
                    <a:pt x="1496729" y="339672"/>
                  </a:lnTo>
                  <a:lnTo>
                    <a:pt x="1496842" y="352110"/>
                  </a:lnTo>
                  <a:lnTo>
                    <a:pt x="1496955" y="355960"/>
                  </a:lnTo>
                  <a:lnTo>
                    <a:pt x="1497068" y="350630"/>
                  </a:lnTo>
                  <a:lnTo>
                    <a:pt x="1497180" y="351518"/>
                  </a:lnTo>
                  <a:lnTo>
                    <a:pt x="1497293" y="359218"/>
                  </a:lnTo>
                  <a:lnTo>
                    <a:pt x="1497406" y="361291"/>
                  </a:lnTo>
                  <a:lnTo>
                    <a:pt x="1497519" y="357441"/>
                  </a:lnTo>
                  <a:lnTo>
                    <a:pt x="1497632" y="362475"/>
                  </a:lnTo>
                  <a:lnTo>
                    <a:pt x="1497744" y="359218"/>
                  </a:lnTo>
                  <a:lnTo>
                    <a:pt x="1497857" y="361291"/>
                  </a:lnTo>
                  <a:lnTo>
                    <a:pt x="1497970" y="365141"/>
                  </a:lnTo>
                  <a:lnTo>
                    <a:pt x="1498083" y="365733"/>
                  </a:lnTo>
                  <a:lnTo>
                    <a:pt x="1498195" y="358033"/>
                  </a:lnTo>
                  <a:lnTo>
                    <a:pt x="1498308" y="358329"/>
                  </a:lnTo>
                  <a:lnTo>
                    <a:pt x="1498421" y="367806"/>
                  </a:lnTo>
                  <a:lnTo>
                    <a:pt x="1498534" y="364252"/>
                  </a:lnTo>
                  <a:lnTo>
                    <a:pt x="1498647" y="361883"/>
                  </a:lnTo>
                  <a:lnTo>
                    <a:pt x="1498759" y="362475"/>
                  </a:lnTo>
                  <a:lnTo>
                    <a:pt x="1498872" y="362771"/>
                  </a:lnTo>
                  <a:lnTo>
                    <a:pt x="1498985" y="361291"/>
                  </a:lnTo>
                  <a:lnTo>
                    <a:pt x="1499098" y="362771"/>
                  </a:lnTo>
                  <a:lnTo>
                    <a:pt x="1499210" y="361291"/>
                  </a:lnTo>
                  <a:lnTo>
                    <a:pt x="1499323" y="355960"/>
                  </a:lnTo>
                  <a:lnTo>
                    <a:pt x="1499436" y="362475"/>
                  </a:lnTo>
                  <a:lnTo>
                    <a:pt x="1499549" y="366325"/>
                  </a:lnTo>
                  <a:lnTo>
                    <a:pt x="1499662" y="361291"/>
                  </a:lnTo>
                  <a:lnTo>
                    <a:pt x="1499774" y="356849"/>
                  </a:lnTo>
                  <a:lnTo>
                    <a:pt x="1499887" y="361587"/>
                  </a:lnTo>
                  <a:lnTo>
                    <a:pt x="1500000" y="360106"/>
                  </a:lnTo>
                  <a:lnTo>
                    <a:pt x="1500113" y="358033"/>
                  </a:lnTo>
                  <a:lnTo>
                    <a:pt x="1500226" y="357145"/>
                  </a:lnTo>
                  <a:lnTo>
                    <a:pt x="1500338" y="352110"/>
                  </a:lnTo>
                  <a:lnTo>
                    <a:pt x="1500451" y="347372"/>
                  </a:lnTo>
                  <a:lnTo>
                    <a:pt x="1500564" y="349149"/>
                  </a:lnTo>
                  <a:lnTo>
                    <a:pt x="1500677" y="349149"/>
                  </a:lnTo>
                  <a:lnTo>
                    <a:pt x="1500789" y="340857"/>
                  </a:lnTo>
                  <a:lnTo>
                    <a:pt x="1500902" y="337896"/>
                  </a:lnTo>
                  <a:lnTo>
                    <a:pt x="1501015" y="340265"/>
                  </a:lnTo>
                  <a:lnTo>
                    <a:pt x="1501128" y="336711"/>
                  </a:lnTo>
                  <a:lnTo>
                    <a:pt x="1501241" y="332269"/>
                  </a:lnTo>
                  <a:lnTo>
                    <a:pt x="1501353" y="333454"/>
                  </a:lnTo>
                  <a:lnTo>
                    <a:pt x="1501466" y="333750"/>
                  </a:lnTo>
                  <a:lnTo>
                    <a:pt x="1501579" y="333454"/>
                  </a:lnTo>
                  <a:lnTo>
                    <a:pt x="1501692" y="339969"/>
                  </a:lnTo>
                  <a:lnTo>
                    <a:pt x="1501804" y="345003"/>
                  </a:lnTo>
                  <a:lnTo>
                    <a:pt x="1501917" y="342930"/>
                  </a:lnTo>
                  <a:lnTo>
                    <a:pt x="1502030" y="345595"/>
                  </a:lnTo>
                  <a:lnTo>
                    <a:pt x="1502143" y="354479"/>
                  </a:lnTo>
                  <a:lnTo>
                    <a:pt x="1502256" y="358329"/>
                  </a:lnTo>
                  <a:lnTo>
                    <a:pt x="1502368" y="362475"/>
                  </a:lnTo>
                  <a:lnTo>
                    <a:pt x="1502481" y="368398"/>
                  </a:lnTo>
                  <a:lnTo>
                    <a:pt x="1502594" y="376098"/>
                  </a:lnTo>
                  <a:lnTo>
                    <a:pt x="1502707" y="379948"/>
                  </a:lnTo>
                  <a:lnTo>
                    <a:pt x="1502820" y="388239"/>
                  </a:lnTo>
                  <a:lnTo>
                    <a:pt x="1502932" y="396531"/>
                  </a:lnTo>
                  <a:lnTo>
                    <a:pt x="1503045" y="397420"/>
                  </a:lnTo>
                  <a:lnTo>
                    <a:pt x="1503158" y="401862"/>
                  </a:lnTo>
                  <a:lnTo>
                    <a:pt x="1503271" y="410154"/>
                  </a:lnTo>
                  <a:lnTo>
                    <a:pt x="1503383" y="413708"/>
                  </a:lnTo>
                  <a:lnTo>
                    <a:pt x="1503496" y="413708"/>
                  </a:lnTo>
                  <a:lnTo>
                    <a:pt x="1503609" y="419038"/>
                  </a:lnTo>
                  <a:lnTo>
                    <a:pt x="1503722" y="419630"/>
                  </a:lnTo>
                  <a:lnTo>
                    <a:pt x="1503835" y="415781"/>
                  </a:lnTo>
                  <a:lnTo>
                    <a:pt x="1503947" y="419927"/>
                  </a:lnTo>
                  <a:lnTo>
                    <a:pt x="1504060" y="424369"/>
                  </a:lnTo>
                  <a:lnTo>
                    <a:pt x="1504173" y="419927"/>
                  </a:lnTo>
                  <a:lnTo>
                    <a:pt x="1504286" y="417854"/>
                  </a:lnTo>
                  <a:lnTo>
                    <a:pt x="1504398" y="424072"/>
                  </a:lnTo>
                  <a:lnTo>
                    <a:pt x="1504511" y="424072"/>
                  </a:lnTo>
                  <a:lnTo>
                    <a:pt x="1504624" y="421703"/>
                  </a:lnTo>
                  <a:lnTo>
                    <a:pt x="1504737" y="426442"/>
                  </a:lnTo>
                  <a:lnTo>
                    <a:pt x="1504850" y="428515"/>
                  </a:lnTo>
                  <a:lnTo>
                    <a:pt x="1504962" y="425849"/>
                  </a:lnTo>
                  <a:lnTo>
                    <a:pt x="1505075" y="429403"/>
                  </a:lnTo>
                  <a:lnTo>
                    <a:pt x="1505188" y="430884"/>
                  </a:lnTo>
                  <a:lnTo>
                    <a:pt x="1505301" y="427626"/>
                  </a:lnTo>
                  <a:lnTo>
                    <a:pt x="1505413" y="428515"/>
                  </a:lnTo>
                  <a:lnTo>
                    <a:pt x="1505526" y="434734"/>
                  </a:lnTo>
                  <a:lnTo>
                    <a:pt x="1505639" y="432957"/>
                  </a:lnTo>
                  <a:lnTo>
                    <a:pt x="1505752" y="429403"/>
                  </a:lnTo>
                  <a:lnTo>
                    <a:pt x="1505865" y="433845"/>
                  </a:lnTo>
                  <a:lnTo>
                    <a:pt x="1505977" y="434141"/>
                  </a:lnTo>
                  <a:lnTo>
                    <a:pt x="1506090" y="429699"/>
                  </a:lnTo>
                  <a:lnTo>
                    <a:pt x="1506203" y="426442"/>
                  </a:lnTo>
                  <a:lnTo>
                    <a:pt x="1506316" y="427626"/>
                  </a:lnTo>
                  <a:lnTo>
                    <a:pt x="1506429" y="423184"/>
                  </a:lnTo>
                  <a:lnTo>
                    <a:pt x="1506541" y="420223"/>
                  </a:lnTo>
                  <a:lnTo>
                    <a:pt x="1506654" y="422592"/>
                  </a:lnTo>
                  <a:lnTo>
                    <a:pt x="1506767" y="418742"/>
                  </a:lnTo>
                  <a:lnTo>
                    <a:pt x="1506880" y="416669"/>
                  </a:lnTo>
                  <a:lnTo>
                    <a:pt x="1506992" y="419927"/>
                  </a:lnTo>
                  <a:lnTo>
                    <a:pt x="1507105" y="421703"/>
                  </a:lnTo>
                  <a:lnTo>
                    <a:pt x="1507218" y="416669"/>
                  </a:lnTo>
                  <a:lnTo>
                    <a:pt x="1507331" y="417854"/>
                  </a:lnTo>
                  <a:lnTo>
                    <a:pt x="1507444" y="422296"/>
                  </a:lnTo>
                  <a:lnTo>
                    <a:pt x="1507556" y="422296"/>
                  </a:lnTo>
                  <a:lnTo>
                    <a:pt x="1507669" y="423480"/>
                  </a:lnTo>
                  <a:lnTo>
                    <a:pt x="1507782" y="428515"/>
                  </a:lnTo>
                  <a:lnTo>
                    <a:pt x="1507895" y="431180"/>
                  </a:lnTo>
                  <a:lnTo>
                    <a:pt x="1508007" y="431772"/>
                  </a:lnTo>
                  <a:lnTo>
                    <a:pt x="1508120" y="440952"/>
                  </a:lnTo>
                  <a:lnTo>
                    <a:pt x="1508233" y="446875"/>
                  </a:lnTo>
                  <a:lnTo>
                    <a:pt x="1508346" y="443914"/>
                  </a:lnTo>
                  <a:lnTo>
                    <a:pt x="1508459" y="448060"/>
                  </a:lnTo>
                  <a:lnTo>
                    <a:pt x="1508571" y="453687"/>
                  </a:lnTo>
                  <a:lnTo>
                    <a:pt x="1508684" y="450725"/>
                  </a:lnTo>
                  <a:lnTo>
                    <a:pt x="1508797" y="444506"/>
                  </a:lnTo>
                  <a:lnTo>
                    <a:pt x="1508910" y="447764"/>
                  </a:lnTo>
                  <a:lnTo>
                    <a:pt x="1509023" y="442433"/>
                  </a:lnTo>
                  <a:lnTo>
                    <a:pt x="1509135" y="430884"/>
                  </a:lnTo>
                  <a:lnTo>
                    <a:pt x="1509248" y="427330"/>
                  </a:lnTo>
                  <a:lnTo>
                    <a:pt x="1509361" y="423184"/>
                  </a:lnTo>
                  <a:lnTo>
                    <a:pt x="1509474" y="408969"/>
                  </a:lnTo>
                  <a:lnTo>
                    <a:pt x="1509586" y="400677"/>
                  </a:lnTo>
                  <a:lnTo>
                    <a:pt x="1509699" y="400677"/>
                  </a:lnTo>
                  <a:lnTo>
                    <a:pt x="1509812" y="386463"/>
                  </a:lnTo>
                  <a:lnTo>
                    <a:pt x="1509925" y="378763"/>
                  </a:lnTo>
                  <a:lnTo>
                    <a:pt x="1510038" y="381428"/>
                  </a:lnTo>
                  <a:lnTo>
                    <a:pt x="1510150" y="376394"/>
                  </a:lnTo>
                  <a:lnTo>
                    <a:pt x="1510263" y="367806"/>
                  </a:lnTo>
                  <a:lnTo>
                    <a:pt x="1510376" y="371952"/>
                  </a:lnTo>
                  <a:lnTo>
                    <a:pt x="1510489" y="375505"/>
                  </a:lnTo>
                  <a:lnTo>
                    <a:pt x="1510601" y="367214"/>
                  </a:lnTo>
                  <a:lnTo>
                    <a:pt x="1510714" y="368694"/>
                  </a:lnTo>
                  <a:lnTo>
                    <a:pt x="1510827" y="375209"/>
                  </a:lnTo>
                  <a:lnTo>
                    <a:pt x="1510940" y="377578"/>
                  </a:lnTo>
                  <a:lnTo>
                    <a:pt x="1511053" y="374025"/>
                  </a:lnTo>
                  <a:lnTo>
                    <a:pt x="1511165" y="379948"/>
                  </a:lnTo>
                  <a:lnTo>
                    <a:pt x="1511278" y="377578"/>
                  </a:lnTo>
                  <a:lnTo>
                    <a:pt x="1511391" y="373432"/>
                  </a:lnTo>
                  <a:lnTo>
                    <a:pt x="1511504" y="379355"/>
                  </a:lnTo>
                  <a:lnTo>
                    <a:pt x="1511616" y="376690"/>
                  </a:lnTo>
                  <a:lnTo>
                    <a:pt x="1511729" y="363956"/>
                  </a:lnTo>
                  <a:lnTo>
                    <a:pt x="1511842" y="356552"/>
                  </a:lnTo>
                  <a:lnTo>
                    <a:pt x="1511955" y="362179"/>
                  </a:lnTo>
                  <a:lnTo>
                    <a:pt x="1512068" y="354776"/>
                  </a:lnTo>
                  <a:lnTo>
                    <a:pt x="1512180" y="342042"/>
                  </a:lnTo>
                  <a:lnTo>
                    <a:pt x="1512293" y="339672"/>
                  </a:lnTo>
                  <a:lnTo>
                    <a:pt x="1512406" y="333750"/>
                  </a:lnTo>
                  <a:lnTo>
                    <a:pt x="1512519" y="329308"/>
                  </a:lnTo>
                  <a:lnTo>
                    <a:pt x="1512632" y="322792"/>
                  </a:lnTo>
                  <a:lnTo>
                    <a:pt x="1512744" y="320423"/>
                  </a:lnTo>
                  <a:lnTo>
                    <a:pt x="1512857" y="313316"/>
                  </a:lnTo>
                  <a:lnTo>
                    <a:pt x="1512970" y="311835"/>
                  </a:lnTo>
                  <a:lnTo>
                    <a:pt x="1513083" y="316574"/>
                  </a:lnTo>
                  <a:lnTo>
                    <a:pt x="1513195" y="318350"/>
                  </a:lnTo>
                  <a:lnTo>
                    <a:pt x="1513308" y="321312"/>
                  </a:lnTo>
                  <a:lnTo>
                    <a:pt x="1513421" y="322792"/>
                  </a:lnTo>
                  <a:lnTo>
                    <a:pt x="1513534" y="326346"/>
                  </a:lnTo>
                  <a:lnTo>
                    <a:pt x="1513647" y="331973"/>
                  </a:lnTo>
                  <a:lnTo>
                    <a:pt x="1513759" y="336119"/>
                  </a:lnTo>
                  <a:lnTo>
                    <a:pt x="1513872" y="333750"/>
                  </a:lnTo>
                  <a:lnTo>
                    <a:pt x="1513985" y="328419"/>
                  </a:lnTo>
                  <a:lnTo>
                    <a:pt x="1514098" y="330196"/>
                  </a:lnTo>
                  <a:lnTo>
                    <a:pt x="1514210" y="330196"/>
                  </a:lnTo>
                  <a:lnTo>
                    <a:pt x="1514323" y="324865"/>
                  </a:lnTo>
                  <a:lnTo>
                    <a:pt x="1514436" y="321904"/>
                  </a:lnTo>
                  <a:lnTo>
                    <a:pt x="1514549" y="321016"/>
                  </a:lnTo>
                  <a:lnTo>
                    <a:pt x="1514662" y="314204"/>
                  </a:lnTo>
                  <a:lnTo>
                    <a:pt x="1514774" y="310355"/>
                  </a:lnTo>
                  <a:lnTo>
                    <a:pt x="1514887" y="309762"/>
                  </a:lnTo>
                  <a:lnTo>
                    <a:pt x="1515000" y="304728"/>
                  </a:lnTo>
                  <a:lnTo>
                    <a:pt x="1515113" y="293771"/>
                  </a:lnTo>
                  <a:lnTo>
                    <a:pt x="1515226" y="295844"/>
                  </a:lnTo>
                  <a:lnTo>
                    <a:pt x="1515338" y="299694"/>
                  </a:lnTo>
                  <a:lnTo>
                    <a:pt x="1515451" y="299101"/>
                  </a:lnTo>
                  <a:lnTo>
                    <a:pt x="1515564" y="294659"/>
                  </a:lnTo>
                  <a:lnTo>
                    <a:pt x="1515677" y="299990"/>
                  </a:lnTo>
                  <a:lnTo>
                    <a:pt x="1515789" y="303543"/>
                  </a:lnTo>
                  <a:lnTo>
                    <a:pt x="1515902" y="306505"/>
                  </a:lnTo>
                  <a:lnTo>
                    <a:pt x="1516015" y="315093"/>
                  </a:lnTo>
                  <a:lnTo>
                    <a:pt x="1516128" y="316277"/>
                  </a:lnTo>
                  <a:lnTo>
                    <a:pt x="1516241" y="320423"/>
                  </a:lnTo>
                  <a:lnTo>
                    <a:pt x="1516353" y="326346"/>
                  </a:lnTo>
                  <a:lnTo>
                    <a:pt x="1516466" y="336119"/>
                  </a:lnTo>
                  <a:lnTo>
                    <a:pt x="1516579" y="339376"/>
                  </a:lnTo>
                  <a:lnTo>
                    <a:pt x="1516692" y="339969"/>
                  </a:lnTo>
                  <a:lnTo>
                    <a:pt x="1516804" y="350334"/>
                  </a:lnTo>
                  <a:lnTo>
                    <a:pt x="1516917" y="350630"/>
                  </a:lnTo>
                  <a:lnTo>
                    <a:pt x="1517030" y="346484"/>
                  </a:lnTo>
                  <a:lnTo>
                    <a:pt x="1517143" y="353295"/>
                  </a:lnTo>
                  <a:lnTo>
                    <a:pt x="1517256" y="357145"/>
                  </a:lnTo>
                  <a:lnTo>
                    <a:pt x="1517368" y="352703"/>
                  </a:lnTo>
                  <a:lnTo>
                    <a:pt x="1517481" y="347964"/>
                  </a:lnTo>
                  <a:lnTo>
                    <a:pt x="1517594" y="351814"/>
                  </a:lnTo>
                  <a:lnTo>
                    <a:pt x="1517707" y="348557"/>
                  </a:lnTo>
                  <a:lnTo>
                    <a:pt x="1517820" y="351518"/>
                  </a:lnTo>
                  <a:lnTo>
                    <a:pt x="1517932" y="350630"/>
                  </a:lnTo>
                  <a:lnTo>
                    <a:pt x="1518045" y="347668"/>
                  </a:lnTo>
                  <a:lnTo>
                    <a:pt x="1518158" y="348557"/>
                  </a:lnTo>
                  <a:lnTo>
                    <a:pt x="1518271" y="354776"/>
                  </a:lnTo>
                  <a:lnTo>
                    <a:pt x="1518383" y="357441"/>
                  </a:lnTo>
                  <a:lnTo>
                    <a:pt x="1518496" y="351518"/>
                  </a:lnTo>
                  <a:lnTo>
                    <a:pt x="1518609" y="357737"/>
                  </a:lnTo>
                  <a:lnTo>
                    <a:pt x="1518722" y="363068"/>
                  </a:lnTo>
                  <a:lnTo>
                    <a:pt x="1518835" y="362475"/>
                  </a:lnTo>
                  <a:lnTo>
                    <a:pt x="1518947" y="364548"/>
                  </a:lnTo>
                  <a:lnTo>
                    <a:pt x="1519060" y="368990"/>
                  </a:lnTo>
                  <a:lnTo>
                    <a:pt x="1519173" y="369879"/>
                  </a:lnTo>
                  <a:lnTo>
                    <a:pt x="1519286" y="369583"/>
                  </a:lnTo>
                  <a:lnTo>
                    <a:pt x="1519398" y="377875"/>
                  </a:lnTo>
                  <a:lnTo>
                    <a:pt x="1519511" y="383797"/>
                  </a:lnTo>
                  <a:lnTo>
                    <a:pt x="1519624" y="389128"/>
                  </a:lnTo>
                  <a:lnTo>
                    <a:pt x="1519737" y="394162"/>
                  </a:lnTo>
                  <a:lnTo>
                    <a:pt x="1519850" y="406304"/>
                  </a:lnTo>
                  <a:lnTo>
                    <a:pt x="1519962" y="412227"/>
                  </a:lnTo>
                  <a:lnTo>
                    <a:pt x="1520075" y="421111"/>
                  </a:lnTo>
                  <a:lnTo>
                    <a:pt x="1520188" y="432068"/>
                  </a:lnTo>
                  <a:lnTo>
                    <a:pt x="1520301" y="437103"/>
                  </a:lnTo>
                  <a:lnTo>
                    <a:pt x="1520413" y="443618"/>
                  </a:lnTo>
                  <a:lnTo>
                    <a:pt x="1520526" y="454575"/>
                  </a:lnTo>
                  <a:lnTo>
                    <a:pt x="1520639" y="464348"/>
                  </a:lnTo>
                  <a:lnTo>
                    <a:pt x="1520752" y="458425"/>
                  </a:lnTo>
                  <a:lnTo>
                    <a:pt x="1520865" y="461386"/>
                  </a:lnTo>
                  <a:lnTo>
                    <a:pt x="1520977" y="471751"/>
                  </a:lnTo>
                  <a:lnTo>
                    <a:pt x="1521090" y="469678"/>
                  </a:lnTo>
                  <a:lnTo>
                    <a:pt x="1521203" y="467605"/>
                  </a:lnTo>
                  <a:lnTo>
                    <a:pt x="1521316" y="472343"/>
                  </a:lnTo>
                  <a:lnTo>
                    <a:pt x="1521429" y="474120"/>
                  </a:lnTo>
                  <a:lnTo>
                    <a:pt x="1521541" y="476785"/>
                  </a:lnTo>
                  <a:lnTo>
                    <a:pt x="1521654" y="482412"/>
                  </a:lnTo>
                  <a:lnTo>
                    <a:pt x="1521767" y="485966"/>
                  </a:lnTo>
                  <a:lnTo>
                    <a:pt x="1521880" y="488039"/>
                  </a:lnTo>
                  <a:lnTo>
                    <a:pt x="1521992" y="497219"/>
                  </a:lnTo>
                  <a:lnTo>
                    <a:pt x="1522105" y="504623"/>
                  </a:lnTo>
                  <a:lnTo>
                    <a:pt x="1522218" y="500773"/>
                  </a:lnTo>
                  <a:lnTo>
                    <a:pt x="1522331" y="505511"/>
                  </a:lnTo>
                  <a:lnTo>
                    <a:pt x="1522444" y="511138"/>
                  </a:lnTo>
                  <a:lnTo>
                    <a:pt x="1522556" y="517061"/>
                  </a:lnTo>
                  <a:lnTo>
                    <a:pt x="1522669" y="512618"/>
                  </a:lnTo>
                  <a:lnTo>
                    <a:pt x="1522782" y="515580"/>
                  </a:lnTo>
                  <a:lnTo>
                    <a:pt x="1522895" y="518541"/>
                  </a:lnTo>
                  <a:lnTo>
                    <a:pt x="1523007" y="512322"/>
                  </a:lnTo>
                  <a:lnTo>
                    <a:pt x="1523120" y="512618"/>
                  </a:lnTo>
                  <a:lnTo>
                    <a:pt x="1523233" y="510249"/>
                  </a:lnTo>
                  <a:lnTo>
                    <a:pt x="1523346" y="503438"/>
                  </a:lnTo>
                  <a:lnTo>
                    <a:pt x="1523459" y="494258"/>
                  </a:lnTo>
                  <a:lnTo>
                    <a:pt x="1523571" y="489816"/>
                  </a:lnTo>
                  <a:lnTo>
                    <a:pt x="1523684" y="481524"/>
                  </a:lnTo>
                  <a:lnTo>
                    <a:pt x="1523797" y="471159"/>
                  </a:lnTo>
                  <a:lnTo>
                    <a:pt x="1523910" y="471159"/>
                  </a:lnTo>
                  <a:lnTo>
                    <a:pt x="1524023" y="468494"/>
                  </a:lnTo>
                  <a:lnTo>
                    <a:pt x="1524135" y="461386"/>
                  </a:lnTo>
                  <a:lnTo>
                    <a:pt x="1524248" y="459609"/>
                  </a:lnTo>
                  <a:lnTo>
                    <a:pt x="1524361" y="461978"/>
                  </a:lnTo>
                  <a:lnTo>
                    <a:pt x="1524474" y="462867"/>
                  </a:lnTo>
                  <a:lnTo>
                    <a:pt x="1524586" y="467013"/>
                  </a:lnTo>
                  <a:lnTo>
                    <a:pt x="1524699" y="474712"/>
                  </a:lnTo>
                  <a:lnTo>
                    <a:pt x="1524812" y="475897"/>
                  </a:lnTo>
                  <a:lnTo>
                    <a:pt x="1524925" y="483301"/>
                  </a:lnTo>
                  <a:lnTo>
                    <a:pt x="1525038" y="497219"/>
                  </a:lnTo>
                  <a:lnTo>
                    <a:pt x="1525150" y="504919"/>
                  </a:lnTo>
                  <a:lnTo>
                    <a:pt x="1525263" y="504623"/>
                  </a:lnTo>
                  <a:lnTo>
                    <a:pt x="1525376" y="514099"/>
                  </a:lnTo>
                  <a:lnTo>
                    <a:pt x="1525489" y="524168"/>
                  </a:lnTo>
                  <a:lnTo>
                    <a:pt x="1525601" y="519430"/>
                  </a:lnTo>
                  <a:lnTo>
                    <a:pt x="1525714" y="512322"/>
                  </a:lnTo>
                  <a:lnTo>
                    <a:pt x="1525827" y="513507"/>
                  </a:lnTo>
                  <a:lnTo>
                    <a:pt x="1525940" y="507288"/>
                  </a:lnTo>
                  <a:lnTo>
                    <a:pt x="1526053" y="495738"/>
                  </a:lnTo>
                  <a:lnTo>
                    <a:pt x="1526165" y="490112"/>
                  </a:lnTo>
                  <a:lnTo>
                    <a:pt x="1526278" y="481820"/>
                  </a:lnTo>
                  <a:lnTo>
                    <a:pt x="1526391" y="466124"/>
                  </a:lnTo>
                  <a:lnTo>
                    <a:pt x="1526504" y="455167"/>
                  </a:lnTo>
                  <a:lnTo>
                    <a:pt x="1526617" y="451021"/>
                  </a:lnTo>
                  <a:lnTo>
                    <a:pt x="1526729" y="439176"/>
                  </a:lnTo>
                  <a:lnTo>
                    <a:pt x="1526842" y="424072"/>
                  </a:lnTo>
                  <a:lnTo>
                    <a:pt x="1526955" y="423184"/>
                  </a:lnTo>
                  <a:lnTo>
                    <a:pt x="1527068" y="420519"/>
                  </a:lnTo>
                  <a:lnTo>
                    <a:pt x="1527180" y="411931"/>
                  </a:lnTo>
                  <a:lnTo>
                    <a:pt x="1527293" y="408969"/>
                  </a:lnTo>
                  <a:lnTo>
                    <a:pt x="1527406" y="408969"/>
                  </a:lnTo>
                  <a:lnTo>
                    <a:pt x="1527519" y="401566"/>
                  </a:lnTo>
                  <a:lnTo>
                    <a:pt x="1527632" y="403935"/>
                  </a:lnTo>
                  <a:lnTo>
                    <a:pt x="1527744" y="407192"/>
                  </a:lnTo>
                  <a:lnTo>
                    <a:pt x="1527857" y="401270"/>
                  </a:lnTo>
                  <a:lnTo>
                    <a:pt x="1527970" y="394458"/>
                  </a:lnTo>
                  <a:lnTo>
                    <a:pt x="1528083" y="397420"/>
                  </a:lnTo>
                  <a:lnTo>
                    <a:pt x="1528195" y="393274"/>
                  </a:lnTo>
                  <a:lnTo>
                    <a:pt x="1528308" y="385870"/>
                  </a:lnTo>
                  <a:lnTo>
                    <a:pt x="1528421" y="384094"/>
                  </a:lnTo>
                  <a:lnTo>
                    <a:pt x="1528534" y="380836"/>
                  </a:lnTo>
                  <a:lnTo>
                    <a:pt x="1528647" y="374025"/>
                  </a:lnTo>
                  <a:lnTo>
                    <a:pt x="1528759" y="369879"/>
                  </a:lnTo>
                  <a:lnTo>
                    <a:pt x="1528872" y="371063"/>
                  </a:lnTo>
                  <a:lnTo>
                    <a:pt x="1528985" y="361587"/>
                  </a:lnTo>
                  <a:lnTo>
                    <a:pt x="1529098" y="357145"/>
                  </a:lnTo>
                  <a:lnTo>
                    <a:pt x="1529210" y="356552"/>
                  </a:lnTo>
                  <a:lnTo>
                    <a:pt x="1529323" y="353887"/>
                  </a:lnTo>
                  <a:lnTo>
                    <a:pt x="1529436" y="344115"/>
                  </a:lnTo>
                  <a:lnTo>
                    <a:pt x="1529549" y="343522"/>
                  </a:lnTo>
                  <a:lnTo>
                    <a:pt x="1529662" y="339969"/>
                  </a:lnTo>
                  <a:lnTo>
                    <a:pt x="1529774" y="332269"/>
                  </a:lnTo>
                  <a:lnTo>
                    <a:pt x="1529887" y="331381"/>
                  </a:lnTo>
                  <a:lnTo>
                    <a:pt x="1530000" y="330788"/>
                  </a:lnTo>
                  <a:lnTo>
                    <a:pt x="1530113" y="324569"/>
                  </a:lnTo>
                  <a:lnTo>
                    <a:pt x="1530226" y="320127"/>
                  </a:lnTo>
                  <a:lnTo>
                    <a:pt x="1530338" y="322200"/>
                  </a:lnTo>
                  <a:lnTo>
                    <a:pt x="1530451" y="318647"/>
                  </a:lnTo>
                  <a:lnTo>
                    <a:pt x="1530564" y="316277"/>
                  </a:lnTo>
                  <a:lnTo>
                    <a:pt x="1530677" y="318943"/>
                  </a:lnTo>
                  <a:lnTo>
                    <a:pt x="1530789" y="323089"/>
                  </a:lnTo>
                  <a:lnTo>
                    <a:pt x="1530902" y="316574"/>
                  </a:lnTo>
                  <a:lnTo>
                    <a:pt x="1531015" y="320127"/>
                  </a:lnTo>
                  <a:lnTo>
                    <a:pt x="1531128" y="327827"/>
                  </a:lnTo>
                  <a:lnTo>
                    <a:pt x="1531241" y="320423"/>
                  </a:lnTo>
                  <a:lnTo>
                    <a:pt x="1531353" y="315093"/>
                  </a:lnTo>
                  <a:lnTo>
                    <a:pt x="1531466" y="319535"/>
                  </a:lnTo>
                  <a:lnTo>
                    <a:pt x="1531579" y="318647"/>
                  </a:lnTo>
                  <a:lnTo>
                    <a:pt x="1531692" y="310058"/>
                  </a:lnTo>
                  <a:lnTo>
                    <a:pt x="1531804" y="308874"/>
                  </a:lnTo>
                  <a:lnTo>
                    <a:pt x="1531917" y="299990"/>
                  </a:lnTo>
                  <a:lnTo>
                    <a:pt x="1532030" y="291105"/>
                  </a:lnTo>
                  <a:lnTo>
                    <a:pt x="1532143" y="288736"/>
                  </a:lnTo>
                  <a:lnTo>
                    <a:pt x="1532256" y="287256"/>
                  </a:lnTo>
                  <a:lnTo>
                    <a:pt x="1532368" y="274225"/>
                  </a:lnTo>
                  <a:lnTo>
                    <a:pt x="1532481" y="265637"/>
                  </a:lnTo>
                  <a:lnTo>
                    <a:pt x="1532594" y="267118"/>
                  </a:lnTo>
                  <a:lnTo>
                    <a:pt x="1532707" y="272745"/>
                  </a:lnTo>
                  <a:lnTo>
                    <a:pt x="1532820" y="277187"/>
                  </a:lnTo>
                  <a:lnTo>
                    <a:pt x="1532932" y="281333"/>
                  </a:lnTo>
                  <a:lnTo>
                    <a:pt x="1533045" y="287256"/>
                  </a:lnTo>
                  <a:lnTo>
                    <a:pt x="1533158" y="291402"/>
                  </a:lnTo>
                  <a:lnTo>
                    <a:pt x="1533271" y="299101"/>
                  </a:lnTo>
                  <a:lnTo>
                    <a:pt x="1533383" y="303839"/>
                  </a:lnTo>
                  <a:lnTo>
                    <a:pt x="1533496" y="303247"/>
                  </a:lnTo>
                  <a:lnTo>
                    <a:pt x="1533609" y="307985"/>
                  </a:lnTo>
                  <a:lnTo>
                    <a:pt x="1533722" y="316870"/>
                  </a:lnTo>
                  <a:lnTo>
                    <a:pt x="1533835" y="317166"/>
                  </a:lnTo>
                  <a:lnTo>
                    <a:pt x="1533947" y="313612"/>
                  </a:lnTo>
                  <a:lnTo>
                    <a:pt x="1534060" y="317166"/>
                  </a:lnTo>
                  <a:lnTo>
                    <a:pt x="1534173" y="317166"/>
                  </a:lnTo>
                  <a:lnTo>
                    <a:pt x="1534286" y="312428"/>
                  </a:lnTo>
                  <a:lnTo>
                    <a:pt x="1534398" y="314797"/>
                  </a:lnTo>
                  <a:lnTo>
                    <a:pt x="1534511" y="318350"/>
                  </a:lnTo>
                  <a:lnTo>
                    <a:pt x="1534624" y="311835"/>
                  </a:lnTo>
                  <a:lnTo>
                    <a:pt x="1534737" y="307097"/>
                  </a:lnTo>
                  <a:lnTo>
                    <a:pt x="1534850" y="312724"/>
                  </a:lnTo>
                  <a:lnTo>
                    <a:pt x="1534962" y="312428"/>
                  </a:lnTo>
                  <a:lnTo>
                    <a:pt x="1535075" y="310355"/>
                  </a:lnTo>
                  <a:lnTo>
                    <a:pt x="1535188" y="308874"/>
                  </a:lnTo>
                  <a:lnTo>
                    <a:pt x="1535301" y="314797"/>
                  </a:lnTo>
                  <a:lnTo>
                    <a:pt x="1535413" y="315685"/>
                  </a:lnTo>
                  <a:lnTo>
                    <a:pt x="1535526" y="320423"/>
                  </a:lnTo>
                  <a:lnTo>
                    <a:pt x="1535639" y="323681"/>
                  </a:lnTo>
                  <a:lnTo>
                    <a:pt x="1535752" y="328123"/>
                  </a:lnTo>
                  <a:lnTo>
                    <a:pt x="1535865" y="332565"/>
                  </a:lnTo>
                  <a:lnTo>
                    <a:pt x="1535977" y="340561"/>
                  </a:lnTo>
                  <a:lnTo>
                    <a:pt x="1536090" y="350037"/>
                  </a:lnTo>
                  <a:lnTo>
                    <a:pt x="1536203" y="356552"/>
                  </a:lnTo>
                  <a:lnTo>
                    <a:pt x="1536316" y="363364"/>
                  </a:lnTo>
                  <a:lnTo>
                    <a:pt x="1536429" y="368694"/>
                  </a:lnTo>
                  <a:lnTo>
                    <a:pt x="1536541" y="371656"/>
                  </a:lnTo>
                  <a:lnTo>
                    <a:pt x="1536654" y="378763"/>
                  </a:lnTo>
                  <a:lnTo>
                    <a:pt x="1536767" y="381132"/>
                  </a:lnTo>
                  <a:lnTo>
                    <a:pt x="1536880" y="376394"/>
                  </a:lnTo>
                  <a:lnTo>
                    <a:pt x="1536992" y="375209"/>
                  </a:lnTo>
                  <a:lnTo>
                    <a:pt x="1537105" y="381724"/>
                  </a:lnTo>
                  <a:lnTo>
                    <a:pt x="1537218" y="381132"/>
                  </a:lnTo>
                  <a:lnTo>
                    <a:pt x="1537331" y="374913"/>
                  </a:lnTo>
                  <a:lnTo>
                    <a:pt x="1537444" y="376986"/>
                  </a:lnTo>
                  <a:lnTo>
                    <a:pt x="1537556" y="378171"/>
                  </a:lnTo>
                  <a:lnTo>
                    <a:pt x="1537669" y="378467"/>
                  </a:lnTo>
                  <a:lnTo>
                    <a:pt x="1537782" y="379651"/>
                  </a:lnTo>
                  <a:lnTo>
                    <a:pt x="1537895" y="382909"/>
                  </a:lnTo>
                  <a:lnTo>
                    <a:pt x="1538007" y="382909"/>
                  </a:lnTo>
                  <a:lnTo>
                    <a:pt x="1538120" y="387055"/>
                  </a:lnTo>
                  <a:lnTo>
                    <a:pt x="1538233" y="396531"/>
                  </a:lnTo>
                  <a:lnTo>
                    <a:pt x="1538346" y="400085"/>
                  </a:lnTo>
                  <a:lnTo>
                    <a:pt x="1538459" y="400677"/>
                  </a:lnTo>
                  <a:lnTo>
                    <a:pt x="1538571" y="411042"/>
                  </a:lnTo>
                  <a:lnTo>
                    <a:pt x="1538684" y="421407"/>
                  </a:lnTo>
                  <a:lnTo>
                    <a:pt x="1538797" y="422296"/>
                  </a:lnTo>
                  <a:lnTo>
                    <a:pt x="1538910" y="429699"/>
                  </a:lnTo>
                  <a:lnTo>
                    <a:pt x="1539023" y="437103"/>
                  </a:lnTo>
                  <a:lnTo>
                    <a:pt x="1539135" y="436214"/>
                  </a:lnTo>
                  <a:lnTo>
                    <a:pt x="1539248" y="441545"/>
                  </a:lnTo>
                  <a:lnTo>
                    <a:pt x="1539361" y="452206"/>
                  </a:lnTo>
                  <a:lnTo>
                    <a:pt x="1539474" y="452206"/>
                  </a:lnTo>
                  <a:lnTo>
                    <a:pt x="1539586" y="449244"/>
                  </a:lnTo>
                  <a:lnTo>
                    <a:pt x="1539699" y="456352"/>
                  </a:lnTo>
                  <a:lnTo>
                    <a:pt x="1539812" y="464051"/>
                  </a:lnTo>
                  <a:lnTo>
                    <a:pt x="1539925" y="463755"/>
                  </a:lnTo>
                  <a:lnTo>
                    <a:pt x="1540038" y="466124"/>
                  </a:lnTo>
                  <a:lnTo>
                    <a:pt x="1540150" y="472047"/>
                  </a:lnTo>
                  <a:lnTo>
                    <a:pt x="1540263" y="468494"/>
                  </a:lnTo>
                  <a:lnTo>
                    <a:pt x="1540376" y="474120"/>
                  </a:lnTo>
                  <a:lnTo>
                    <a:pt x="1540489" y="482412"/>
                  </a:lnTo>
                  <a:lnTo>
                    <a:pt x="1540601" y="482116"/>
                  </a:lnTo>
                  <a:lnTo>
                    <a:pt x="1540714" y="477378"/>
                  </a:lnTo>
                  <a:lnTo>
                    <a:pt x="1540827" y="480043"/>
                  </a:lnTo>
                  <a:lnTo>
                    <a:pt x="1540940" y="483301"/>
                  </a:lnTo>
                  <a:lnTo>
                    <a:pt x="1541053" y="481228"/>
                  </a:lnTo>
                  <a:lnTo>
                    <a:pt x="1541165" y="483004"/>
                  </a:lnTo>
                  <a:lnTo>
                    <a:pt x="1541278" y="482116"/>
                  </a:lnTo>
                  <a:lnTo>
                    <a:pt x="1541391" y="480043"/>
                  </a:lnTo>
                  <a:lnTo>
                    <a:pt x="1541504" y="482412"/>
                  </a:lnTo>
                  <a:lnTo>
                    <a:pt x="1541617" y="485670"/>
                  </a:lnTo>
                  <a:lnTo>
                    <a:pt x="1541729" y="479747"/>
                  </a:lnTo>
                  <a:lnTo>
                    <a:pt x="1541842" y="471751"/>
                  </a:lnTo>
                  <a:lnTo>
                    <a:pt x="1541955" y="474416"/>
                  </a:lnTo>
                  <a:lnTo>
                    <a:pt x="1542068" y="468197"/>
                  </a:lnTo>
                  <a:lnTo>
                    <a:pt x="1542180" y="457536"/>
                  </a:lnTo>
                  <a:lnTo>
                    <a:pt x="1542293" y="455463"/>
                  </a:lnTo>
                  <a:lnTo>
                    <a:pt x="1542406" y="453390"/>
                  </a:lnTo>
                  <a:lnTo>
                    <a:pt x="1542519" y="445987"/>
                  </a:lnTo>
                  <a:lnTo>
                    <a:pt x="1542632" y="445395"/>
                  </a:lnTo>
                  <a:lnTo>
                    <a:pt x="1542744" y="447468"/>
                  </a:lnTo>
                  <a:lnTo>
                    <a:pt x="1542857" y="440952"/>
                  </a:lnTo>
                  <a:lnTo>
                    <a:pt x="1542970" y="438583"/>
                  </a:lnTo>
                  <a:lnTo>
                    <a:pt x="1543083" y="440656"/>
                  </a:lnTo>
                  <a:lnTo>
                    <a:pt x="1543195" y="442433"/>
                  </a:lnTo>
                  <a:lnTo>
                    <a:pt x="1543308" y="438879"/>
                  </a:lnTo>
                  <a:lnTo>
                    <a:pt x="1543421" y="446579"/>
                  </a:lnTo>
                  <a:lnTo>
                    <a:pt x="1543534" y="449541"/>
                  </a:lnTo>
                  <a:lnTo>
                    <a:pt x="1543647" y="448060"/>
                  </a:lnTo>
                  <a:lnTo>
                    <a:pt x="1543759" y="453983"/>
                  </a:lnTo>
                  <a:lnTo>
                    <a:pt x="1543872" y="463755"/>
                  </a:lnTo>
                  <a:lnTo>
                    <a:pt x="1543985" y="463459"/>
                  </a:lnTo>
                  <a:lnTo>
                    <a:pt x="1544098" y="462867"/>
                  </a:lnTo>
                  <a:lnTo>
                    <a:pt x="1544210" y="473824"/>
                  </a:lnTo>
                  <a:lnTo>
                    <a:pt x="1544323" y="479155"/>
                  </a:lnTo>
                  <a:lnTo>
                    <a:pt x="1544436" y="476489"/>
                  </a:lnTo>
                  <a:lnTo>
                    <a:pt x="1544549" y="480043"/>
                  </a:lnTo>
                  <a:lnTo>
                    <a:pt x="1544662" y="482412"/>
                  </a:lnTo>
                  <a:lnTo>
                    <a:pt x="1544774" y="474416"/>
                  </a:lnTo>
                  <a:lnTo>
                    <a:pt x="1544887" y="470863"/>
                  </a:lnTo>
                  <a:lnTo>
                    <a:pt x="1545000" y="472047"/>
                  </a:lnTo>
                  <a:lnTo>
                    <a:pt x="1545113" y="466717"/>
                  </a:lnTo>
                  <a:lnTo>
                    <a:pt x="1545226" y="451021"/>
                  </a:lnTo>
                  <a:lnTo>
                    <a:pt x="1545338" y="444802"/>
                  </a:lnTo>
                  <a:lnTo>
                    <a:pt x="1545451" y="444506"/>
                  </a:lnTo>
                  <a:lnTo>
                    <a:pt x="1545564" y="438287"/>
                  </a:lnTo>
                  <a:lnTo>
                    <a:pt x="1545677" y="427330"/>
                  </a:lnTo>
                  <a:lnTo>
                    <a:pt x="1545789" y="423776"/>
                  </a:lnTo>
                  <a:lnTo>
                    <a:pt x="1545902" y="416373"/>
                  </a:lnTo>
                  <a:lnTo>
                    <a:pt x="1546015" y="416077"/>
                  </a:lnTo>
                  <a:lnTo>
                    <a:pt x="1546128" y="422592"/>
                  </a:lnTo>
                  <a:lnTo>
                    <a:pt x="1546241" y="407785"/>
                  </a:lnTo>
                  <a:lnTo>
                    <a:pt x="1546353" y="408081"/>
                  </a:lnTo>
                  <a:lnTo>
                    <a:pt x="1546466" y="416669"/>
                  </a:lnTo>
                  <a:lnTo>
                    <a:pt x="1546579" y="426145"/>
                  </a:lnTo>
                  <a:lnTo>
                    <a:pt x="1546692" y="416077"/>
                  </a:lnTo>
                  <a:lnTo>
                    <a:pt x="1546804" y="411635"/>
                  </a:lnTo>
                  <a:lnTo>
                    <a:pt x="1546917" y="422296"/>
                  </a:lnTo>
                  <a:lnTo>
                    <a:pt x="1547030" y="420223"/>
                  </a:lnTo>
                  <a:lnTo>
                    <a:pt x="1547143" y="416965"/>
                  </a:lnTo>
                  <a:lnTo>
                    <a:pt x="1547256" y="414300"/>
                  </a:lnTo>
                  <a:lnTo>
                    <a:pt x="1547368" y="409858"/>
                  </a:lnTo>
                  <a:lnTo>
                    <a:pt x="1547481" y="404527"/>
                  </a:lnTo>
                  <a:lnTo>
                    <a:pt x="1547594" y="407192"/>
                  </a:lnTo>
                  <a:lnTo>
                    <a:pt x="1547707" y="400974"/>
                  </a:lnTo>
                  <a:lnTo>
                    <a:pt x="1547820" y="387351"/>
                  </a:lnTo>
                  <a:lnTo>
                    <a:pt x="1547932" y="385278"/>
                  </a:lnTo>
                  <a:lnTo>
                    <a:pt x="1548045" y="383797"/>
                  </a:lnTo>
                  <a:lnTo>
                    <a:pt x="1548158" y="379059"/>
                  </a:lnTo>
                  <a:lnTo>
                    <a:pt x="1548271" y="373136"/>
                  </a:lnTo>
                  <a:lnTo>
                    <a:pt x="1548383" y="373136"/>
                  </a:lnTo>
                  <a:lnTo>
                    <a:pt x="1548496" y="366325"/>
                  </a:lnTo>
                  <a:lnTo>
                    <a:pt x="1548609" y="362771"/>
                  </a:lnTo>
                  <a:lnTo>
                    <a:pt x="1548722" y="369287"/>
                  </a:lnTo>
                  <a:lnTo>
                    <a:pt x="1548835" y="371063"/>
                  </a:lnTo>
                  <a:lnTo>
                    <a:pt x="1548947" y="359514"/>
                  </a:lnTo>
                  <a:lnTo>
                    <a:pt x="1549060" y="361291"/>
                  </a:lnTo>
                  <a:lnTo>
                    <a:pt x="1549173" y="370767"/>
                  </a:lnTo>
                  <a:lnTo>
                    <a:pt x="1549286" y="366029"/>
                  </a:lnTo>
                  <a:lnTo>
                    <a:pt x="1549398" y="360698"/>
                  </a:lnTo>
                  <a:lnTo>
                    <a:pt x="1549511" y="360698"/>
                  </a:lnTo>
                  <a:lnTo>
                    <a:pt x="1549624" y="358329"/>
                  </a:lnTo>
                  <a:lnTo>
                    <a:pt x="1549737" y="352110"/>
                  </a:lnTo>
                  <a:lnTo>
                    <a:pt x="1549850" y="353591"/>
                  </a:lnTo>
                  <a:lnTo>
                    <a:pt x="1549962" y="350037"/>
                  </a:lnTo>
                  <a:lnTo>
                    <a:pt x="1550075" y="337303"/>
                  </a:lnTo>
                  <a:lnTo>
                    <a:pt x="1550188" y="333157"/>
                  </a:lnTo>
                  <a:lnTo>
                    <a:pt x="1550301" y="334342"/>
                  </a:lnTo>
                  <a:lnTo>
                    <a:pt x="1550414" y="324865"/>
                  </a:lnTo>
                  <a:lnTo>
                    <a:pt x="1550526" y="316870"/>
                  </a:lnTo>
                  <a:lnTo>
                    <a:pt x="1550639" y="315685"/>
                  </a:lnTo>
                  <a:lnTo>
                    <a:pt x="1550752" y="308874"/>
                  </a:lnTo>
                  <a:lnTo>
                    <a:pt x="1550865" y="301174"/>
                  </a:lnTo>
                  <a:lnTo>
                    <a:pt x="1550977" y="305024"/>
                  </a:lnTo>
                  <a:lnTo>
                    <a:pt x="1551090" y="303543"/>
                  </a:lnTo>
                  <a:lnTo>
                    <a:pt x="1551203" y="292586"/>
                  </a:lnTo>
                  <a:lnTo>
                    <a:pt x="1551316" y="295844"/>
                  </a:lnTo>
                  <a:lnTo>
                    <a:pt x="1551429" y="306801"/>
                  </a:lnTo>
                  <a:lnTo>
                    <a:pt x="1551541" y="302359"/>
                  </a:lnTo>
                  <a:lnTo>
                    <a:pt x="1551654" y="301470"/>
                  </a:lnTo>
                  <a:lnTo>
                    <a:pt x="1551767" y="308874"/>
                  </a:lnTo>
                  <a:lnTo>
                    <a:pt x="1551880" y="311539"/>
                  </a:lnTo>
                  <a:lnTo>
                    <a:pt x="1551992" y="312131"/>
                  </a:lnTo>
                  <a:lnTo>
                    <a:pt x="1552105" y="319831"/>
                  </a:lnTo>
                  <a:lnTo>
                    <a:pt x="1552218" y="322496"/>
                  </a:lnTo>
                  <a:lnTo>
                    <a:pt x="1552331" y="324569"/>
                  </a:lnTo>
                  <a:lnTo>
                    <a:pt x="1552444" y="336119"/>
                  </a:lnTo>
                  <a:lnTo>
                    <a:pt x="1552556" y="345003"/>
                  </a:lnTo>
                  <a:lnTo>
                    <a:pt x="1552669" y="341449"/>
                  </a:lnTo>
                  <a:lnTo>
                    <a:pt x="1552782" y="342634"/>
                  </a:lnTo>
                  <a:lnTo>
                    <a:pt x="1552895" y="352703"/>
                  </a:lnTo>
                  <a:lnTo>
                    <a:pt x="1553007" y="351518"/>
                  </a:lnTo>
                  <a:lnTo>
                    <a:pt x="1553120" y="348557"/>
                  </a:lnTo>
                  <a:lnTo>
                    <a:pt x="1553233" y="347668"/>
                  </a:lnTo>
                  <a:lnTo>
                    <a:pt x="1553346" y="344411"/>
                  </a:lnTo>
                  <a:lnTo>
                    <a:pt x="1553459" y="339080"/>
                  </a:lnTo>
                  <a:lnTo>
                    <a:pt x="1553571" y="338784"/>
                  </a:lnTo>
                  <a:lnTo>
                    <a:pt x="1553684" y="337303"/>
                  </a:lnTo>
                  <a:lnTo>
                    <a:pt x="1553797" y="326938"/>
                  </a:lnTo>
                  <a:lnTo>
                    <a:pt x="1553910" y="322792"/>
                  </a:lnTo>
                  <a:lnTo>
                    <a:pt x="1554023" y="326050"/>
                  </a:lnTo>
                  <a:lnTo>
                    <a:pt x="1554135" y="323977"/>
                  </a:lnTo>
                  <a:lnTo>
                    <a:pt x="1554248" y="317758"/>
                  </a:lnTo>
                  <a:lnTo>
                    <a:pt x="1554361" y="316277"/>
                  </a:lnTo>
                  <a:lnTo>
                    <a:pt x="1554474" y="315389"/>
                  </a:lnTo>
                  <a:lnTo>
                    <a:pt x="1554586" y="310947"/>
                  </a:lnTo>
                  <a:lnTo>
                    <a:pt x="1554699" y="310947"/>
                  </a:lnTo>
                  <a:lnTo>
                    <a:pt x="1554812" y="311539"/>
                  </a:lnTo>
                  <a:lnTo>
                    <a:pt x="1554925" y="307393"/>
                  </a:lnTo>
                  <a:lnTo>
                    <a:pt x="1555038" y="307985"/>
                  </a:lnTo>
                  <a:lnTo>
                    <a:pt x="1555150" y="314204"/>
                  </a:lnTo>
                  <a:lnTo>
                    <a:pt x="1555263" y="316870"/>
                  </a:lnTo>
                  <a:lnTo>
                    <a:pt x="1555376" y="312428"/>
                  </a:lnTo>
                  <a:lnTo>
                    <a:pt x="1555489" y="318350"/>
                  </a:lnTo>
                  <a:lnTo>
                    <a:pt x="1555601" y="326050"/>
                  </a:lnTo>
                  <a:lnTo>
                    <a:pt x="1555714" y="325162"/>
                  </a:lnTo>
                  <a:lnTo>
                    <a:pt x="1555827" y="326938"/>
                  </a:lnTo>
                  <a:lnTo>
                    <a:pt x="1555940" y="338192"/>
                  </a:lnTo>
                  <a:lnTo>
                    <a:pt x="1556053" y="347964"/>
                  </a:lnTo>
                  <a:lnTo>
                    <a:pt x="1556165" y="350630"/>
                  </a:lnTo>
                  <a:lnTo>
                    <a:pt x="1556278" y="359514"/>
                  </a:lnTo>
                  <a:lnTo>
                    <a:pt x="1556391" y="365437"/>
                  </a:lnTo>
                  <a:lnTo>
                    <a:pt x="1556504" y="368694"/>
                  </a:lnTo>
                  <a:lnTo>
                    <a:pt x="1556617" y="381132"/>
                  </a:lnTo>
                  <a:lnTo>
                    <a:pt x="1556729" y="390905"/>
                  </a:lnTo>
                  <a:lnTo>
                    <a:pt x="1556842" y="389720"/>
                  </a:lnTo>
                  <a:lnTo>
                    <a:pt x="1556955" y="392089"/>
                  </a:lnTo>
                  <a:lnTo>
                    <a:pt x="1557068" y="408081"/>
                  </a:lnTo>
                  <a:lnTo>
                    <a:pt x="1557180" y="418446"/>
                  </a:lnTo>
                  <a:lnTo>
                    <a:pt x="1557293" y="414892"/>
                  </a:lnTo>
                  <a:lnTo>
                    <a:pt x="1557406" y="414300"/>
                  </a:lnTo>
                  <a:lnTo>
                    <a:pt x="1557519" y="423480"/>
                  </a:lnTo>
                  <a:lnTo>
                    <a:pt x="1557632" y="431476"/>
                  </a:lnTo>
                  <a:lnTo>
                    <a:pt x="1557744" y="440360"/>
                  </a:lnTo>
                  <a:lnTo>
                    <a:pt x="1557857" y="440360"/>
                  </a:lnTo>
                  <a:lnTo>
                    <a:pt x="1557970" y="436510"/>
                  </a:lnTo>
                  <a:lnTo>
                    <a:pt x="1558083" y="442729"/>
                  </a:lnTo>
                  <a:lnTo>
                    <a:pt x="1558195" y="459017"/>
                  </a:lnTo>
                  <a:lnTo>
                    <a:pt x="1558308" y="459905"/>
                  </a:lnTo>
                  <a:lnTo>
                    <a:pt x="1558421" y="448060"/>
                  </a:lnTo>
                  <a:lnTo>
                    <a:pt x="1558534" y="450133"/>
                  </a:lnTo>
                  <a:lnTo>
                    <a:pt x="1558647" y="455463"/>
                  </a:lnTo>
                  <a:lnTo>
                    <a:pt x="1558759" y="464348"/>
                  </a:lnTo>
                  <a:lnTo>
                    <a:pt x="1558872" y="463163"/>
                  </a:lnTo>
                  <a:lnTo>
                    <a:pt x="1558985" y="461386"/>
                  </a:lnTo>
                  <a:lnTo>
                    <a:pt x="1559098" y="458129"/>
                  </a:lnTo>
                  <a:lnTo>
                    <a:pt x="1559210" y="459609"/>
                  </a:lnTo>
                  <a:lnTo>
                    <a:pt x="1559323" y="467309"/>
                  </a:lnTo>
                  <a:lnTo>
                    <a:pt x="1559436" y="461682"/>
                  </a:lnTo>
                  <a:lnTo>
                    <a:pt x="1559549" y="457240"/>
                  </a:lnTo>
                  <a:lnTo>
                    <a:pt x="1559662" y="455463"/>
                  </a:lnTo>
                  <a:lnTo>
                    <a:pt x="1559774" y="457536"/>
                  </a:lnTo>
                  <a:lnTo>
                    <a:pt x="1559887" y="456648"/>
                  </a:lnTo>
                  <a:lnTo>
                    <a:pt x="1560000" y="461978"/>
                  </a:lnTo>
                  <a:lnTo>
                    <a:pt x="1560113" y="458721"/>
                  </a:lnTo>
                  <a:lnTo>
                    <a:pt x="1560226" y="451021"/>
                  </a:lnTo>
                  <a:lnTo>
                    <a:pt x="1560338" y="455463"/>
                  </a:lnTo>
                  <a:lnTo>
                    <a:pt x="1560451" y="454575"/>
                  </a:lnTo>
                  <a:lnTo>
                    <a:pt x="1560564" y="451021"/>
                  </a:lnTo>
                  <a:lnTo>
                    <a:pt x="1560677" y="451317"/>
                  </a:lnTo>
                  <a:lnTo>
                    <a:pt x="1560789" y="458721"/>
                  </a:lnTo>
                  <a:lnTo>
                    <a:pt x="1560902" y="455463"/>
                  </a:lnTo>
                  <a:lnTo>
                    <a:pt x="1561015" y="455463"/>
                  </a:lnTo>
                  <a:lnTo>
                    <a:pt x="1561128" y="461090"/>
                  </a:lnTo>
                  <a:lnTo>
                    <a:pt x="1561241" y="463755"/>
                  </a:lnTo>
                  <a:lnTo>
                    <a:pt x="1561353" y="458721"/>
                  </a:lnTo>
                  <a:lnTo>
                    <a:pt x="1561466" y="464348"/>
                  </a:lnTo>
                  <a:lnTo>
                    <a:pt x="1561579" y="469678"/>
                  </a:lnTo>
                  <a:lnTo>
                    <a:pt x="1561692" y="465828"/>
                  </a:lnTo>
                  <a:lnTo>
                    <a:pt x="1561804" y="466421"/>
                  </a:lnTo>
                  <a:lnTo>
                    <a:pt x="1561917" y="470567"/>
                  </a:lnTo>
                  <a:lnTo>
                    <a:pt x="1562030" y="471455"/>
                  </a:lnTo>
                  <a:lnTo>
                    <a:pt x="1562143" y="469382"/>
                  </a:lnTo>
                  <a:lnTo>
                    <a:pt x="1562256" y="476785"/>
                  </a:lnTo>
                  <a:lnTo>
                    <a:pt x="1562368" y="477378"/>
                  </a:lnTo>
                  <a:lnTo>
                    <a:pt x="1562481" y="470270"/>
                  </a:lnTo>
                  <a:lnTo>
                    <a:pt x="1562594" y="470567"/>
                  </a:lnTo>
                  <a:lnTo>
                    <a:pt x="1562707" y="474712"/>
                  </a:lnTo>
                  <a:lnTo>
                    <a:pt x="1562820" y="467309"/>
                  </a:lnTo>
                  <a:lnTo>
                    <a:pt x="1562932" y="459609"/>
                  </a:lnTo>
                  <a:lnTo>
                    <a:pt x="1563045" y="459017"/>
                  </a:lnTo>
                  <a:lnTo>
                    <a:pt x="1563158" y="453983"/>
                  </a:lnTo>
                  <a:lnTo>
                    <a:pt x="1563271" y="444802"/>
                  </a:lnTo>
                  <a:lnTo>
                    <a:pt x="1563383" y="444802"/>
                  </a:lnTo>
                  <a:lnTo>
                    <a:pt x="1563496" y="438287"/>
                  </a:lnTo>
                  <a:lnTo>
                    <a:pt x="1563609" y="425849"/>
                  </a:lnTo>
                  <a:lnTo>
                    <a:pt x="1563722" y="423184"/>
                  </a:lnTo>
                  <a:lnTo>
                    <a:pt x="1563835" y="424369"/>
                  </a:lnTo>
                  <a:lnTo>
                    <a:pt x="1563947" y="421111"/>
                  </a:lnTo>
                  <a:lnTo>
                    <a:pt x="1564060" y="418742"/>
                  </a:lnTo>
                  <a:lnTo>
                    <a:pt x="1564173" y="413411"/>
                  </a:lnTo>
                  <a:lnTo>
                    <a:pt x="1564286" y="409562"/>
                  </a:lnTo>
                  <a:lnTo>
                    <a:pt x="1564398" y="412523"/>
                  </a:lnTo>
                  <a:lnTo>
                    <a:pt x="1564511" y="416965"/>
                  </a:lnTo>
                  <a:lnTo>
                    <a:pt x="1564624" y="409265"/>
                  </a:lnTo>
                  <a:lnTo>
                    <a:pt x="1564737" y="399197"/>
                  </a:lnTo>
                  <a:lnTo>
                    <a:pt x="1564850" y="393866"/>
                  </a:lnTo>
                  <a:lnTo>
                    <a:pt x="1564962" y="398012"/>
                  </a:lnTo>
                  <a:lnTo>
                    <a:pt x="1565075" y="392978"/>
                  </a:lnTo>
                  <a:lnTo>
                    <a:pt x="1565188" y="382909"/>
                  </a:lnTo>
                  <a:lnTo>
                    <a:pt x="1565301" y="377875"/>
                  </a:lnTo>
                  <a:lnTo>
                    <a:pt x="1565414" y="368102"/>
                  </a:lnTo>
                  <a:lnTo>
                    <a:pt x="1565526" y="365141"/>
                  </a:lnTo>
                  <a:lnTo>
                    <a:pt x="1565639" y="368398"/>
                  </a:lnTo>
                  <a:lnTo>
                    <a:pt x="1565752" y="353887"/>
                  </a:lnTo>
                  <a:lnTo>
                    <a:pt x="1565865" y="344115"/>
                  </a:lnTo>
                  <a:lnTo>
                    <a:pt x="1565977" y="348557"/>
                  </a:lnTo>
                  <a:lnTo>
                    <a:pt x="1566090" y="353295"/>
                  </a:lnTo>
                  <a:lnTo>
                    <a:pt x="1566203" y="346188"/>
                  </a:lnTo>
                  <a:lnTo>
                    <a:pt x="1566316" y="340265"/>
                  </a:lnTo>
                  <a:lnTo>
                    <a:pt x="1566429" y="346780"/>
                  </a:lnTo>
                  <a:lnTo>
                    <a:pt x="1566541" y="346188"/>
                  </a:lnTo>
                  <a:lnTo>
                    <a:pt x="1566654" y="348853"/>
                  </a:lnTo>
                  <a:lnTo>
                    <a:pt x="1566767" y="352703"/>
                  </a:lnTo>
                  <a:lnTo>
                    <a:pt x="1566880" y="350334"/>
                  </a:lnTo>
                  <a:lnTo>
                    <a:pt x="1566992" y="342634"/>
                  </a:lnTo>
                  <a:lnTo>
                    <a:pt x="1567105" y="345891"/>
                  </a:lnTo>
                  <a:lnTo>
                    <a:pt x="1567218" y="350630"/>
                  </a:lnTo>
                  <a:lnTo>
                    <a:pt x="1567331" y="339969"/>
                  </a:lnTo>
                  <a:lnTo>
                    <a:pt x="1567444" y="331084"/>
                  </a:lnTo>
                  <a:lnTo>
                    <a:pt x="1567556" y="326938"/>
                  </a:lnTo>
                  <a:lnTo>
                    <a:pt x="1567669" y="320423"/>
                  </a:lnTo>
                  <a:lnTo>
                    <a:pt x="1567782" y="307985"/>
                  </a:lnTo>
                  <a:lnTo>
                    <a:pt x="1567895" y="300582"/>
                  </a:lnTo>
                  <a:lnTo>
                    <a:pt x="1568007" y="288144"/>
                  </a:lnTo>
                  <a:lnTo>
                    <a:pt x="1568120" y="270376"/>
                  </a:lnTo>
                  <a:lnTo>
                    <a:pt x="1568233" y="264749"/>
                  </a:lnTo>
                  <a:lnTo>
                    <a:pt x="1568346" y="258530"/>
                  </a:lnTo>
                  <a:lnTo>
                    <a:pt x="1568459" y="244315"/>
                  </a:lnTo>
                  <a:lnTo>
                    <a:pt x="1568571" y="239281"/>
                  </a:lnTo>
                  <a:lnTo>
                    <a:pt x="1568684" y="250534"/>
                  </a:lnTo>
                  <a:lnTo>
                    <a:pt x="1568797" y="248757"/>
                  </a:lnTo>
                  <a:lnTo>
                    <a:pt x="1568910" y="244315"/>
                  </a:lnTo>
                  <a:lnTo>
                    <a:pt x="1569023" y="248461"/>
                  </a:lnTo>
                  <a:lnTo>
                    <a:pt x="1569135" y="253792"/>
                  </a:lnTo>
                  <a:lnTo>
                    <a:pt x="1569248" y="251719"/>
                  </a:lnTo>
                  <a:lnTo>
                    <a:pt x="1569361" y="253199"/>
                  </a:lnTo>
                  <a:lnTo>
                    <a:pt x="1569474" y="254976"/>
                  </a:lnTo>
                  <a:lnTo>
                    <a:pt x="1569586" y="249054"/>
                  </a:lnTo>
                  <a:lnTo>
                    <a:pt x="1569699" y="252903"/>
                  </a:lnTo>
                  <a:lnTo>
                    <a:pt x="1569812" y="262084"/>
                  </a:lnTo>
                  <a:lnTo>
                    <a:pt x="1569925" y="265045"/>
                  </a:lnTo>
                  <a:lnTo>
                    <a:pt x="1570038" y="268007"/>
                  </a:lnTo>
                  <a:lnTo>
                    <a:pt x="1570150" y="281925"/>
                  </a:lnTo>
                  <a:lnTo>
                    <a:pt x="1570263" y="295844"/>
                  </a:lnTo>
                  <a:lnTo>
                    <a:pt x="1570376" y="303247"/>
                  </a:lnTo>
                  <a:lnTo>
                    <a:pt x="1570489" y="309762"/>
                  </a:lnTo>
                  <a:lnTo>
                    <a:pt x="1570601" y="322792"/>
                  </a:lnTo>
                  <a:lnTo>
                    <a:pt x="1570714" y="326938"/>
                  </a:lnTo>
                  <a:lnTo>
                    <a:pt x="1570827" y="338784"/>
                  </a:lnTo>
                  <a:lnTo>
                    <a:pt x="1570940" y="351518"/>
                  </a:lnTo>
                  <a:lnTo>
                    <a:pt x="1571053" y="354776"/>
                  </a:lnTo>
                  <a:lnTo>
                    <a:pt x="1571165" y="345891"/>
                  </a:lnTo>
                  <a:lnTo>
                    <a:pt x="1571278" y="355072"/>
                  </a:lnTo>
                  <a:lnTo>
                    <a:pt x="1571391" y="362475"/>
                  </a:lnTo>
                  <a:lnTo>
                    <a:pt x="1571504" y="355960"/>
                  </a:lnTo>
                  <a:lnTo>
                    <a:pt x="1571617" y="354183"/>
                  </a:lnTo>
                  <a:lnTo>
                    <a:pt x="1571729" y="353591"/>
                  </a:lnTo>
                  <a:lnTo>
                    <a:pt x="1571842" y="351518"/>
                  </a:lnTo>
                  <a:lnTo>
                    <a:pt x="1571955" y="350630"/>
                  </a:lnTo>
                  <a:lnTo>
                    <a:pt x="1572068" y="351518"/>
                  </a:lnTo>
                  <a:lnTo>
                    <a:pt x="1572180" y="347372"/>
                  </a:lnTo>
                  <a:lnTo>
                    <a:pt x="1572293" y="338488"/>
                  </a:lnTo>
                  <a:lnTo>
                    <a:pt x="1572406" y="339672"/>
                  </a:lnTo>
                  <a:lnTo>
                    <a:pt x="1572519" y="341745"/>
                  </a:lnTo>
                  <a:lnTo>
                    <a:pt x="1572632" y="334342"/>
                  </a:lnTo>
                  <a:lnTo>
                    <a:pt x="1572744" y="329011"/>
                  </a:lnTo>
                  <a:lnTo>
                    <a:pt x="1572857" y="330788"/>
                  </a:lnTo>
                  <a:lnTo>
                    <a:pt x="1572970" y="331084"/>
                  </a:lnTo>
                  <a:lnTo>
                    <a:pt x="1573083" y="333157"/>
                  </a:lnTo>
                  <a:lnTo>
                    <a:pt x="1573195" y="338488"/>
                  </a:lnTo>
                  <a:lnTo>
                    <a:pt x="1573308" y="339969"/>
                  </a:lnTo>
                  <a:lnTo>
                    <a:pt x="1573421" y="344411"/>
                  </a:lnTo>
                  <a:lnTo>
                    <a:pt x="1573534" y="352703"/>
                  </a:lnTo>
                  <a:lnTo>
                    <a:pt x="1573647" y="362475"/>
                  </a:lnTo>
                  <a:lnTo>
                    <a:pt x="1573759" y="364252"/>
                  </a:lnTo>
                  <a:lnTo>
                    <a:pt x="1573872" y="371359"/>
                  </a:lnTo>
                  <a:lnTo>
                    <a:pt x="1573985" y="380244"/>
                  </a:lnTo>
                  <a:lnTo>
                    <a:pt x="1574098" y="383797"/>
                  </a:lnTo>
                  <a:lnTo>
                    <a:pt x="1574211" y="385870"/>
                  </a:lnTo>
                  <a:lnTo>
                    <a:pt x="1574323" y="393274"/>
                  </a:lnTo>
                  <a:lnTo>
                    <a:pt x="1574436" y="395051"/>
                  </a:lnTo>
                  <a:lnTo>
                    <a:pt x="1574549" y="395051"/>
                  </a:lnTo>
                  <a:lnTo>
                    <a:pt x="1574662" y="404527"/>
                  </a:lnTo>
                  <a:lnTo>
                    <a:pt x="1574774" y="410154"/>
                  </a:lnTo>
                  <a:lnTo>
                    <a:pt x="1574887" y="413411"/>
                  </a:lnTo>
                  <a:lnTo>
                    <a:pt x="1575000" y="419927"/>
                  </a:lnTo>
                  <a:lnTo>
                    <a:pt x="1575113" y="429995"/>
                  </a:lnTo>
                  <a:lnTo>
                    <a:pt x="1575226" y="435030"/>
                  </a:lnTo>
                  <a:lnTo>
                    <a:pt x="1575338" y="444506"/>
                  </a:lnTo>
                  <a:lnTo>
                    <a:pt x="1575451" y="458721"/>
                  </a:lnTo>
                  <a:lnTo>
                    <a:pt x="1575564" y="468197"/>
                  </a:lnTo>
                  <a:lnTo>
                    <a:pt x="1575677" y="473232"/>
                  </a:lnTo>
                  <a:lnTo>
                    <a:pt x="1575789" y="484781"/>
                  </a:lnTo>
                  <a:lnTo>
                    <a:pt x="1575902" y="491000"/>
                  </a:lnTo>
                  <a:lnTo>
                    <a:pt x="1576015" y="494554"/>
                  </a:lnTo>
                  <a:lnTo>
                    <a:pt x="1576128" y="504327"/>
                  </a:lnTo>
                  <a:lnTo>
                    <a:pt x="1576241" y="516764"/>
                  </a:lnTo>
                  <a:lnTo>
                    <a:pt x="1576353" y="527425"/>
                  </a:lnTo>
                  <a:lnTo>
                    <a:pt x="1576466" y="536014"/>
                  </a:lnTo>
                  <a:lnTo>
                    <a:pt x="1576579" y="553782"/>
                  </a:lnTo>
                  <a:lnTo>
                    <a:pt x="1576692" y="557336"/>
                  </a:lnTo>
                  <a:lnTo>
                    <a:pt x="1576804" y="563851"/>
                  </a:lnTo>
                  <a:lnTo>
                    <a:pt x="1576917" y="576585"/>
                  </a:lnTo>
                  <a:lnTo>
                    <a:pt x="1577030" y="583692"/>
                  </a:lnTo>
                  <a:lnTo>
                    <a:pt x="1577143" y="583988"/>
                  </a:lnTo>
                  <a:lnTo>
                    <a:pt x="1577256" y="587838"/>
                  </a:lnTo>
                  <a:lnTo>
                    <a:pt x="1577368" y="595242"/>
                  </a:lnTo>
                  <a:lnTo>
                    <a:pt x="1577481" y="588134"/>
                  </a:lnTo>
                  <a:lnTo>
                    <a:pt x="1577594" y="588134"/>
                  </a:lnTo>
                  <a:lnTo>
                    <a:pt x="1577707" y="588134"/>
                  </a:lnTo>
                  <a:lnTo>
                    <a:pt x="1577820" y="573327"/>
                  </a:lnTo>
                  <a:lnTo>
                    <a:pt x="1577932" y="553190"/>
                  </a:lnTo>
                  <a:lnTo>
                    <a:pt x="1578045" y="542529"/>
                  </a:lnTo>
                  <a:lnTo>
                    <a:pt x="1578158" y="531868"/>
                  </a:lnTo>
                  <a:lnTo>
                    <a:pt x="1578271" y="509657"/>
                  </a:lnTo>
                  <a:lnTo>
                    <a:pt x="1578383" y="498404"/>
                  </a:lnTo>
                  <a:lnTo>
                    <a:pt x="1578496" y="491000"/>
                  </a:lnTo>
                  <a:lnTo>
                    <a:pt x="1578609" y="478562"/>
                  </a:lnTo>
                  <a:lnTo>
                    <a:pt x="1578722" y="475305"/>
                  </a:lnTo>
                  <a:lnTo>
                    <a:pt x="1578835" y="480043"/>
                  </a:lnTo>
                  <a:lnTo>
                    <a:pt x="1578947" y="479451"/>
                  </a:lnTo>
                  <a:lnTo>
                    <a:pt x="1579060" y="474120"/>
                  </a:lnTo>
                  <a:lnTo>
                    <a:pt x="1579173" y="480043"/>
                  </a:lnTo>
                  <a:lnTo>
                    <a:pt x="1579286" y="486558"/>
                  </a:lnTo>
                  <a:lnTo>
                    <a:pt x="1579398" y="487743"/>
                  </a:lnTo>
                  <a:lnTo>
                    <a:pt x="1579511" y="488927"/>
                  </a:lnTo>
                  <a:lnTo>
                    <a:pt x="1579624" y="491889"/>
                  </a:lnTo>
                  <a:lnTo>
                    <a:pt x="1579737" y="488039"/>
                  </a:lnTo>
                  <a:lnTo>
                    <a:pt x="1579850" y="487743"/>
                  </a:lnTo>
                  <a:lnTo>
                    <a:pt x="1579962" y="492481"/>
                  </a:lnTo>
                  <a:lnTo>
                    <a:pt x="1580075" y="495738"/>
                  </a:lnTo>
                  <a:lnTo>
                    <a:pt x="1580188" y="492185"/>
                  </a:lnTo>
                  <a:lnTo>
                    <a:pt x="1580301" y="495146"/>
                  </a:lnTo>
                  <a:lnTo>
                    <a:pt x="1580414" y="497515"/>
                  </a:lnTo>
                  <a:lnTo>
                    <a:pt x="1580526" y="497219"/>
                  </a:lnTo>
                  <a:lnTo>
                    <a:pt x="1580639" y="501069"/>
                  </a:lnTo>
                  <a:lnTo>
                    <a:pt x="1580752" y="506992"/>
                  </a:lnTo>
                  <a:lnTo>
                    <a:pt x="1580865" y="502550"/>
                  </a:lnTo>
                  <a:lnTo>
                    <a:pt x="1580977" y="495146"/>
                  </a:lnTo>
                  <a:lnTo>
                    <a:pt x="1581090" y="508769"/>
                  </a:lnTo>
                  <a:lnTo>
                    <a:pt x="1581203" y="505807"/>
                  </a:lnTo>
                  <a:lnTo>
                    <a:pt x="1581316" y="498108"/>
                  </a:lnTo>
                  <a:lnTo>
                    <a:pt x="1581429" y="496923"/>
                  </a:lnTo>
                  <a:lnTo>
                    <a:pt x="1581541" y="493665"/>
                  </a:lnTo>
                  <a:lnTo>
                    <a:pt x="1581654" y="483597"/>
                  </a:lnTo>
                  <a:lnTo>
                    <a:pt x="1581767" y="484189"/>
                  </a:lnTo>
                  <a:lnTo>
                    <a:pt x="1581880" y="478562"/>
                  </a:lnTo>
                  <a:lnTo>
                    <a:pt x="1581992" y="457536"/>
                  </a:lnTo>
                  <a:lnTo>
                    <a:pt x="1582105" y="444802"/>
                  </a:lnTo>
                  <a:lnTo>
                    <a:pt x="1582218" y="444210"/>
                  </a:lnTo>
                  <a:lnTo>
                    <a:pt x="1582331" y="439472"/>
                  </a:lnTo>
                  <a:lnTo>
                    <a:pt x="1582444" y="424369"/>
                  </a:lnTo>
                  <a:lnTo>
                    <a:pt x="1582556" y="423776"/>
                  </a:lnTo>
                  <a:lnTo>
                    <a:pt x="1582669" y="422592"/>
                  </a:lnTo>
                  <a:lnTo>
                    <a:pt x="1582782" y="417261"/>
                  </a:lnTo>
                  <a:lnTo>
                    <a:pt x="1582895" y="417261"/>
                  </a:lnTo>
                  <a:lnTo>
                    <a:pt x="1583007" y="414004"/>
                  </a:lnTo>
                  <a:lnTo>
                    <a:pt x="1583120" y="399197"/>
                  </a:lnTo>
                  <a:lnTo>
                    <a:pt x="1583233" y="390609"/>
                  </a:lnTo>
                  <a:lnTo>
                    <a:pt x="1583346" y="392682"/>
                  </a:lnTo>
                  <a:lnTo>
                    <a:pt x="1583459" y="383501"/>
                  </a:lnTo>
                  <a:lnTo>
                    <a:pt x="1583571" y="370767"/>
                  </a:lnTo>
                  <a:lnTo>
                    <a:pt x="1583684" y="371656"/>
                  </a:lnTo>
                  <a:lnTo>
                    <a:pt x="1583797" y="374321"/>
                  </a:lnTo>
                  <a:lnTo>
                    <a:pt x="1583910" y="370471"/>
                  </a:lnTo>
                  <a:lnTo>
                    <a:pt x="1584023" y="370175"/>
                  </a:lnTo>
                  <a:lnTo>
                    <a:pt x="1584135" y="370767"/>
                  </a:lnTo>
                  <a:lnTo>
                    <a:pt x="1584248" y="364548"/>
                  </a:lnTo>
                  <a:lnTo>
                    <a:pt x="1584361" y="356256"/>
                  </a:lnTo>
                  <a:lnTo>
                    <a:pt x="1584474" y="354183"/>
                  </a:lnTo>
                  <a:lnTo>
                    <a:pt x="1584586" y="346188"/>
                  </a:lnTo>
                  <a:lnTo>
                    <a:pt x="1584699" y="334342"/>
                  </a:lnTo>
                  <a:lnTo>
                    <a:pt x="1584812" y="329011"/>
                  </a:lnTo>
                  <a:lnTo>
                    <a:pt x="1584925" y="324569"/>
                  </a:lnTo>
                  <a:lnTo>
                    <a:pt x="1585038" y="315981"/>
                  </a:lnTo>
                  <a:lnTo>
                    <a:pt x="1585150" y="310947"/>
                  </a:lnTo>
                  <a:lnTo>
                    <a:pt x="1585263" y="308874"/>
                  </a:lnTo>
                  <a:lnTo>
                    <a:pt x="1585376" y="303247"/>
                  </a:lnTo>
                  <a:lnTo>
                    <a:pt x="1585489" y="296732"/>
                  </a:lnTo>
                  <a:lnTo>
                    <a:pt x="1585601" y="294659"/>
                  </a:lnTo>
                  <a:lnTo>
                    <a:pt x="1585714" y="284590"/>
                  </a:lnTo>
                  <a:lnTo>
                    <a:pt x="1585827" y="276002"/>
                  </a:lnTo>
                  <a:lnTo>
                    <a:pt x="1585940" y="271560"/>
                  </a:lnTo>
                  <a:lnTo>
                    <a:pt x="1586053" y="274225"/>
                  </a:lnTo>
                  <a:lnTo>
                    <a:pt x="1586165" y="262676"/>
                  </a:lnTo>
                  <a:lnTo>
                    <a:pt x="1586278" y="262676"/>
                  </a:lnTo>
                  <a:lnTo>
                    <a:pt x="1586391" y="270079"/>
                  </a:lnTo>
                  <a:lnTo>
                    <a:pt x="1586504" y="263564"/>
                  </a:lnTo>
                  <a:lnTo>
                    <a:pt x="1586617" y="260307"/>
                  </a:lnTo>
                  <a:lnTo>
                    <a:pt x="1586729" y="269487"/>
                  </a:lnTo>
                  <a:lnTo>
                    <a:pt x="1586842" y="271264"/>
                  </a:lnTo>
                  <a:lnTo>
                    <a:pt x="1586955" y="266526"/>
                  </a:lnTo>
                  <a:lnTo>
                    <a:pt x="1587068" y="273337"/>
                  </a:lnTo>
                  <a:lnTo>
                    <a:pt x="1587180" y="272745"/>
                  </a:lnTo>
                  <a:lnTo>
                    <a:pt x="1587293" y="266822"/>
                  </a:lnTo>
                  <a:lnTo>
                    <a:pt x="1587406" y="268599"/>
                  </a:lnTo>
                  <a:lnTo>
                    <a:pt x="1587519" y="272152"/>
                  </a:lnTo>
                  <a:lnTo>
                    <a:pt x="1587632" y="260307"/>
                  </a:lnTo>
                  <a:lnTo>
                    <a:pt x="1587744" y="259418"/>
                  </a:lnTo>
                  <a:lnTo>
                    <a:pt x="1587857" y="265637"/>
                  </a:lnTo>
                  <a:lnTo>
                    <a:pt x="1587970" y="257642"/>
                  </a:lnTo>
                  <a:lnTo>
                    <a:pt x="1588083" y="249646"/>
                  </a:lnTo>
                  <a:lnTo>
                    <a:pt x="1588195" y="251719"/>
                  </a:lnTo>
                  <a:lnTo>
                    <a:pt x="1588308" y="249942"/>
                  </a:lnTo>
                  <a:lnTo>
                    <a:pt x="1588421" y="242242"/>
                  </a:lnTo>
                  <a:lnTo>
                    <a:pt x="1588534" y="244315"/>
                  </a:lnTo>
                  <a:lnTo>
                    <a:pt x="1588647" y="256457"/>
                  </a:lnTo>
                  <a:lnTo>
                    <a:pt x="1588759" y="261491"/>
                  </a:lnTo>
                  <a:lnTo>
                    <a:pt x="1588872" y="262972"/>
                  </a:lnTo>
                  <a:lnTo>
                    <a:pt x="1588985" y="270672"/>
                  </a:lnTo>
                  <a:lnTo>
                    <a:pt x="1589098" y="273337"/>
                  </a:lnTo>
                  <a:lnTo>
                    <a:pt x="1589211" y="276298"/>
                  </a:lnTo>
                  <a:lnTo>
                    <a:pt x="1589323" y="281037"/>
                  </a:lnTo>
                  <a:lnTo>
                    <a:pt x="1589436" y="281037"/>
                  </a:lnTo>
                  <a:lnTo>
                    <a:pt x="1589549" y="274225"/>
                  </a:lnTo>
                  <a:lnTo>
                    <a:pt x="1589662" y="272745"/>
                  </a:lnTo>
                  <a:lnTo>
                    <a:pt x="1589774" y="277187"/>
                  </a:lnTo>
                  <a:lnTo>
                    <a:pt x="1589887" y="276002"/>
                  </a:lnTo>
                  <a:lnTo>
                    <a:pt x="1590000" y="275114"/>
                  </a:lnTo>
                  <a:lnTo>
                    <a:pt x="1590113" y="281037"/>
                  </a:lnTo>
                  <a:lnTo>
                    <a:pt x="1590226" y="283702"/>
                  </a:lnTo>
                  <a:lnTo>
                    <a:pt x="1590338" y="289032"/>
                  </a:lnTo>
                  <a:lnTo>
                    <a:pt x="1590451" y="297028"/>
                  </a:lnTo>
                  <a:lnTo>
                    <a:pt x="1590564" y="302063"/>
                  </a:lnTo>
                  <a:lnTo>
                    <a:pt x="1590677" y="302359"/>
                  </a:lnTo>
                  <a:lnTo>
                    <a:pt x="1590789" y="311835"/>
                  </a:lnTo>
                  <a:lnTo>
                    <a:pt x="1590902" y="321312"/>
                  </a:lnTo>
                  <a:lnTo>
                    <a:pt x="1591015" y="318943"/>
                  </a:lnTo>
                  <a:lnTo>
                    <a:pt x="1591128" y="318647"/>
                  </a:lnTo>
                  <a:lnTo>
                    <a:pt x="1591241" y="321608"/>
                  </a:lnTo>
                  <a:lnTo>
                    <a:pt x="1591353" y="324569"/>
                  </a:lnTo>
                  <a:lnTo>
                    <a:pt x="1591466" y="323681"/>
                  </a:lnTo>
                  <a:lnTo>
                    <a:pt x="1591579" y="325754"/>
                  </a:lnTo>
                  <a:lnTo>
                    <a:pt x="1591692" y="320423"/>
                  </a:lnTo>
                  <a:lnTo>
                    <a:pt x="1591804" y="313612"/>
                  </a:lnTo>
                  <a:lnTo>
                    <a:pt x="1591917" y="320127"/>
                  </a:lnTo>
                  <a:lnTo>
                    <a:pt x="1592030" y="321312"/>
                  </a:lnTo>
                  <a:lnTo>
                    <a:pt x="1592143" y="311243"/>
                  </a:lnTo>
                  <a:lnTo>
                    <a:pt x="1592256" y="308578"/>
                  </a:lnTo>
                  <a:lnTo>
                    <a:pt x="1592368" y="318350"/>
                  </a:lnTo>
                  <a:lnTo>
                    <a:pt x="1592481" y="318943"/>
                  </a:lnTo>
                  <a:lnTo>
                    <a:pt x="1592594" y="318943"/>
                  </a:lnTo>
                  <a:lnTo>
                    <a:pt x="1592707" y="325162"/>
                  </a:lnTo>
                  <a:lnTo>
                    <a:pt x="1592820" y="332269"/>
                  </a:lnTo>
                  <a:lnTo>
                    <a:pt x="1592932" y="333454"/>
                  </a:lnTo>
                  <a:lnTo>
                    <a:pt x="1593045" y="342634"/>
                  </a:lnTo>
                  <a:lnTo>
                    <a:pt x="1593158" y="352110"/>
                  </a:lnTo>
                  <a:lnTo>
                    <a:pt x="1593271" y="352999"/>
                  </a:lnTo>
                  <a:lnTo>
                    <a:pt x="1593383" y="360402"/>
                  </a:lnTo>
                  <a:lnTo>
                    <a:pt x="1593496" y="374321"/>
                  </a:lnTo>
                  <a:lnTo>
                    <a:pt x="1593609" y="384982"/>
                  </a:lnTo>
                  <a:lnTo>
                    <a:pt x="1593722" y="392682"/>
                  </a:lnTo>
                  <a:lnTo>
                    <a:pt x="1593835" y="407489"/>
                  </a:lnTo>
                  <a:lnTo>
                    <a:pt x="1593947" y="418150"/>
                  </a:lnTo>
                  <a:lnTo>
                    <a:pt x="1594060" y="425257"/>
                  </a:lnTo>
                  <a:lnTo>
                    <a:pt x="1594173" y="440064"/>
                  </a:lnTo>
                  <a:lnTo>
                    <a:pt x="1594286" y="452206"/>
                  </a:lnTo>
                  <a:lnTo>
                    <a:pt x="1594398" y="452206"/>
                  </a:lnTo>
                  <a:lnTo>
                    <a:pt x="1594511" y="454279"/>
                  </a:lnTo>
                  <a:lnTo>
                    <a:pt x="1594624" y="467605"/>
                  </a:lnTo>
                  <a:lnTo>
                    <a:pt x="1594737" y="468197"/>
                  </a:lnTo>
                  <a:lnTo>
                    <a:pt x="1594850" y="468197"/>
                  </a:lnTo>
                  <a:lnTo>
                    <a:pt x="1594962" y="473232"/>
                  </a:lnTo>
                  <a:lnTo>
                    <a:pt x="1595075" y="477970"/>
                  </a:lnTo>
                  <a:lnTo>
                    <a:pt x="1595188" y="477674"/>
                  </a:lnTo>
                  <a:lnTo>
                    <a:pt x="1595301" y="480043"/>
                  </a:lnTo>
                  <a:lnTo>
                    <a:pt x="1595414" y="486558"/>
                  </a:lnTo>
                  <a:lnTo>
                    <a:pt x="1595526" y="482116"/>
                  </a:lnTo>
                  <a:lnTo>
                    <a:pt x="1595639" y="481228"/>
                  </a:lnTo>
                  <a:lnTo>
                    <a:pt x="1595752" y="483597"/>
                  </a:lnTo>
                  <a:lnTo>
                    <a:pt x="1595865" y="481524"/>
                  </a:lnTo>
                  <a:lnTo>
                    <a:pt x="1595977" y="474416"/>
                  </a:lnTo>
                  <a:lnTo>
                    <a:pt x="1596090" y="472639"/>
                  </a:lnTo>
                  <a:lnTo>
                    <a:pt x="1596203" y="468494"/>
                  </a:lnTo>
                  <a:lnTo>
                    <a:pt x="1596316" y="458721"/>
                  </a:lnTo>
                  <a:lnTo>
                    <a:pt x="1596429" y="458129"/>
                  </a:lnTo>
                  <a:lnTo>
                    <a:pt x="1596541" y="458425"/>
                  </a:lnTo>
                  <a:lnTo>
                    <a:pt x="1596654" y="451021"/>
                  </a:lnTo>
                  <a:lnTo>
                    <a:pt x="1596767" y="444802"/>
                  </a:lnTo>
                  <a:lnTo>
                    <a:pt x="1596880" y="450725"/>
                  </a:lnTo>
                  <a:lnTo>
                    <a:pt x="1596992" y="451021"/>
                  </a:lnTo>
                  <a:lnTo>
                    <a:pt x="1597105" y="452206"/>
                  </a:lnTo>
                  <a:lnTo>
                    <a:pt x="1597218" y="455759"/>
                  </a:lnTo>
                  <a:lnTo>
                    <a:pt x="1597331" y="459313"/>
                  </a:lnTo>
                  <a:lnTo>
                    <a:pt x="1597444" y="461978"/>
                  </a:lnTo>
                  <a:lnTo>
                    <a:pt x="1597556" y="469974"/>
                  </a:lnTo>
                  <a:lnTo>
                    <a:pt x="1597669" y="479155"/>
                  </a:lnTo>
                  <a:lnTo>
                    <a:pt x="1597782" y="477674"/>
                  </a:lnTo>
                  <a:lnTo>
                    <a:pt x="1597895" y="478562"/>
                  </a:lnTo>
                  <a:lnTo>
                    <a:pt x="1598008" y="483301"/>
                  </a:lnTo>
                  <a:lnTo>
                    <a:pt x="1598120" y="486854"/>
                  </a:lnTo>
                  <a:lnTo>
                    <a:pt x="1598233" y="491296"/>
                  </a:lnTo>
                  <a:lnTo>
                    <a:pt x="1598346" y="493369"/>
                  </a:lnTo>
                  <a:lnTo>
                    <a:pt x="1598459" y="489816"/>
                  </a:lnTo>
                  <a:lnTo>
                    <a:pt x="1598571" y="483597"/>
                  </a:lnTo>
                  <a:lnTo>
                    <a:pt x="1598684" y="491889"/>
                  </a:lnTo>
                  <a:lnTo>
                    <a:pt x="1598797" y="494554"/>
                  </a:lnTo>
                  <a:lnTo>
                    <a:pt x="1598910" y="484189"/>
                  </a:lnTo>
                  <a:lnTo>
                    <a:pt x="1599023" y="476785"/>
                  </a:lnTo>
                  <a:lnTo>
                    <a:pt x="1599135" y="472936"/>
                  </a:lnTo>
                  <a:lnTo>
                    <a:pt x="1599248" y="474712"/>
                  </a:lnTo>
                  <a:lnTo>
                    <a:pt x="1599361" y="470863"/>
                  </a:lnTo>
                  <a:lnTo>
                    <a:pt x="1599474" y="471455"/>
                  </a:lnTo>
                  <a:lnTo>
                    <a:pt x="1599586" y="470270"/>
                  </a:lnTo>
                  <a:lnTo>
                    <a:pt x="1599699" y="468197"/>
                  </a:lnTo>
                  <a:lnTo>
                    <a:pt x="1599812" y="472639"/>
                  </a:lnTo>
                  <a:lnTo>
                    <a:pt x="1599925" y="477970"/>
                  </a:lnTo>
                  <a:lnTo>
                    <a:pt x="1600038" y="481228"/>
                  </a:lnTo>
                  <a:lnTo>
                    <a:pt x="1600150" y="484781"/>
                  </a:lnTo>
                  <a:lnTo>
                    <a:pt x="1600263" y="493073"/>
                  </a:lnTo>
                  <a:lnTo>
                    <a:pt x="1600376" y="495146"/>
                  </a:lnTo>
                  <a:lnTo>
                    <a:pt x="1600489" y="503142"/>
                  </a:lnTo>
                  <a:lnTo>
                    <a:pt x="1600601" y="513507"/>
                  </a:lnTo>
                  <a:lnTo>
                    <a:pt x="1600714" y="516764"/>
                  </a:lnTo>
                  <a:lnTo>
                    <a:pt x="1600827" y="511138"/>
                  </a:lnTo>
                  <a:lnTo>
                    <a:pt x="1600940" y="508769"/>
                  </a:lnTo>
                  <a:lnTo>
                    <a:pt x="1601053" y="510842"/>
                  </a:lnTo>
                  <a:lnTo>
                    <a:pt x="1601165" y="501661"/>
                  </a:lnTo>
                  <a:lnTo>
                    <a:pt x="1601278" y="489519"/>
                  </a:lnTo>
                  <a:lnTo>
                    <a:pt x="1601391" y="477970"/>
                  </a:lnTo>
                  <a:lnTo>
                    <a:pt x="1601504" y="460498"/>
                  </a:lnTo>
                  <a:lnTo>
                    <a:pt x="1601617" y="444802"/>
                  </a:lnTo>
                  <a:lnTo>
                    <a:pt x="1601729" y="441545"/>
                  </a:lnTo>
                  <a:lnTo>
                    <a:pt x="1601842" y="430884"/>
                  </a:lnTo>
                  <a:lnTo>
                    <a:pt x="1601955" y="412227"/>
                  </a:lnTo>
                  <a:lnTo>
                    <a:pt x="1602068" y="397420"/>
                  </a:lnTo>
                  <a:lnTo>
                    <a:pt x="1602180" y="398604"/>
                  </a:lnTo>
                  <a:lnTo>
                    <a:pt x="1602293" y="395939"/>
                  </a:lnTo>
                  <a:lnTo>
                    <a:pt x="1602406" y="392682"/>
                  </a:lnTo>
                  <a:lnTo>
                    <a:pt x="1602519" y="391201"/>
                  </a:lnTo>
                  <a:lnTo>
                    <a:pt x="1602632" y="391497"/>
                  </a:lnTo>
                  <a:lnTo>
                    <a:pt x="1602744" y="392089"/>
                  </a:lnTo>
                  <a:lnTo>
                    <a:pt x="1602857" y="402750"/>
                  </a:lnTo>
                  <a:lnTo>
                    <a:pt x="1602970" y="409265"/>
                  </a:lnTo>
                  <a:lnTo>
                    <a:pt x="1603083" y="406304"/>
                  </a:lnTo>
                  <a:lnTo>
                    <a:pt x="1603195" y="408081"/>
                  </a:lnTo>
                  <a:lnTo>
                    <a:pt x="1603308" y="421111"/>
                  </a:lnTo>
                  <a:lnTo>
                    <a:pt x="1603421" y="422296"/>
                  </a:lnTo>
                  <a:lnTo>
                    <a:pt x="1603534" y="421111"/>
                  </a:lnTo>
                  <a:lnTo>
                    <a:pt x="1603647" y="421111"/>
                  </a:lnTo>
                  <a:lnTo>
                    <a:pt x="1603759" y="417854"/>
                  </a:lnTo>
                  <a:lnTo>
                    <a:pt x="1603872" y="411931"/>
                  </a:lnTo>
                  <a:lnTo>
                    <a:pt x="1603985" y="411931"/>
                  </a:lnTo>
                  <a:lnTo>
                    <a:pt x="1604098" y="405119"/>
                  </a:lnTo>
                  <a:lnTo>
                    <a:pt x="1604211" y="386759"/>
                  </a:lnTo>
                  <a:lnTo>
                    <a:pt x="1604323" y="379651"/>
                  </a:lnTo>
                  <a:lnTo>
                    <a:pt x="1604436" y="376394"/>
                  </a:lnTo>
                  <a:lnTo>
                    <a:pt x="1604549" y="366621"/>
                  </a:lnTo>
                  <a:lnTo>
                    <a:pt x="1604662" y="353295"/>
                  </a:lnTo>
                  <a:lnTo>
                    <a:pt x="1604774" y="344115"/>
                  </a:lnTo>
                  <a:lnTo>
                    <a:pt x="1604887" y="334342"/>
                  </a:lnTo>
                  <a:lnTo>
                    <a:pt x="1605000" y="328419"/>
                  </a:lnTo>
                  <a:lnTo>
                    <a:pt x="1605113" y="323977"/>
                  </a:lnTo>
                  <a:lnTo>
                    <a:pt x="1605226" y="313316"/>
                  </a:lnTo>
                  <a:lnTo>
                    <a:pt x="1605338" y="305024"/>
                  </a:lnTo>
                  <a:lnTo>
                    <a:pt x="1605451" y="304728"/>
                  </a:lnTo>
                  <a:lnTo>
                    <a:pt x="1605564" y="303839"/>
                  </a:lnTo>
                  <a:lnTo>
                    <a:pt x="1605677" y="294067"/>
                  </a:lnTo>
                  <a:lnTo>
                    <a:pt x="1605789" y="287848"/>
                  </a:lnTo>
                  <a:lnTo>
                    <a:pt x="1605902" y="292586"/>
                  </a:lnTo>
                  <a:lnTo>
                    <a:pt x="1606015" y="292586"/>
                  </a:lnTo>
                  <a:lnTo>
                    <a:pt x="1606128" y="290217"/>
                  </a:lnTo>
                  <a:lnTo>
                    <a:pt x="1606241" y="291698"/>
                  </a:lnTo>
                  <a:lnTo>
                    <a:pt x="1606353" y="293178"/>
                  </a:lnTo>
                  <a:lnTo>
                    <a:pt x="1606466" y="297324"/>
                  </a:lnTo>
                  <a:lnTo>
                    <a:pt x="1606579" y="303543"/>
                  </a:lnTo>
                  <a:lnTo>
                    <a:pt x="1606692" y="307985"/>
                  </a:lnTo>
                  <a:lnTo>
                    <a:pt x="1606804" y="305616"/>
                  </a:lnTo>
                  <a:lnTo>
                    <a:pt x="1606917" y="310651"/>
                  </a:lnTo>
                  <a:lnTo>
                    <a:pt x="1607030" y="320423"/>
                  </a:lnTo>
                  <a:lnTo>
                    <a:pt x="1607143" y="321608"/>
                  </a:lnTo>
                  <a:lnTo>
                    <a:pt x="1607256" y="321608"/>
                  </a:lnTo>
                  <a:lnTo>
                    <a:pt x="1607368" y="325458"/>
                  </a:lnTo>
                  <a:lnTo>
                    <a:pt x="1607481" y="329604"/>
                  </a:lnTo>
                  <a:lnTo>
                    <a:pt x="1607594" y="329900"/>
                  </a:lnTo>
                  <a:lnTo>
                    <a:pt x="1607707" y="338488"/>
                  </a:lnTo>
                  <a:lnTo>
                    <a:pt x="1607820" y="340561"/>
                  </a:lnTo>
                  <a:lnTo>
                    <a:pt x="1607932" y="334342"/>
                  </a:lnTo>
                  <a:lnTo>
                    <a:pt x="1608045" y="335527"/>
                  </a:lnTo>
                  <a:lnTo>
                    <a:pt x="1608158" y="336711"/>
                  </a:lnTo>
                  <a:lnTo>
                    <a:pt x="1608271" y="329900"/>
                  </a:lnTo>
                  <a:lnTo>
                    <a:pt x="1608383" y="322200"/>
                  </a:lnTo>
                  <a:lnTo>
                    <a:pt x="1608496" y="321016"/>
                  </a:lnTo>
                  <a:lnTo>
                    <a:pt x="1608609" y="315389"/>
                  </a:lnTo>
                  <a:lnTo>
                    <a:pt x="1608722" y="308282"/>
                  </a:lnTo>
                  <a:lnTo>
                    <a:pt x="1608835" y="307689"/>
                  </a:lnTo>
                  <a:lnTo>
                    <a:pt x="1608947" y="304432"/>
                  </a:lnTo>
                  <a:lnTo>
                    <a:pt x="1609060" y="296436"/>
                  </a:lnTo>
                  <a:lnTo>
                    <a:pt x="1609173" y="291402"/>
                  </a:lnTo>
                  <a:lnTo>
                    <a:pt x="1609286" y="293178"/>
                  </a:lnTo>
                  <a:lnTo>
                    <a:pt x="1609398" y="291105"/>
                  </a:lnTo>
                  <a:lnTo>
                    <a:pt x="1609511" y="288736"/>
                  </a:lnTo>
                  <a:lnTo>
                    <a:pt x="1609624" y="292882"/>
                  </a:lnTo>
                  <a:lnTo>
                    <a:pt x="1609737" y="293771"/>
                  </a:lnTo>
                  <a:lnTo>
                    <a:pt x="1609850" y="294067"/>
                  </a:lnTo>
                  <a:lnTo>
                    <a:pt x="1609962" y="304136"/>
                  </a:lnTo>
                  <a:lnTo>
                    <a:pt x="1610075" y="314501"/>
                  </a:lnTo>
                  <a:lnTo>
                    <a:pt x="1610188" y="316277"/>
                  </a:lnTo>
                  <a:lnTo>
                    <a:pt x="1610301" y="321312"/>
                  </a:lnTo>
                  <a:lnTo>
                    <a:pt x="1610414" y="331677"/>
                  </a:lnTo>
                  <a:lnTo>
                    <a:pt x="1610526" y="337303"/>
                  </a:lnTo>
                  <a:lnTo>
                    <a:pt x="1610639" y="345299"/>
                  </a:lnTo>
                  <a:lnTo>
                    <a:pt x="1610752" y="353887"/>
                  </a:lnTo>
                  <a:lnTo>
                    <a:pt x="1610865" y="358625"/>
                  </a:lnTo>
                  <a:lnTo>
                    <a:pt x="1610977" y="357145"/>
                  </a:lnTo>
                  <a:lnTo>
                    <a:pt x="1611090" y="364548"/>
                  </a:lnTo>
                  <a:lnTo>
                    <a:pt x="1611203" y="377282"/>
                  </a:lnTo>
                  <a:lnTo>
                    <a:pt x="1611316" y="379948"/>
                  </a:lnTo>
                  <a:lnTo>
                    <a:pt x="1611429" y="379355"/>
                  </a:lnTo>
                  <a:lnTo>
                    <a:pt x="1611541" y="387943"/>
                  </a:lnTo>
                  <a:lnTo>
                    <a:pt x="1611654" y="398308"/>
                  </a:lnTo>
                  <a:lnTo>
                    <a:pt x="1611767" y="400677"/>
                  </a:lnTo>
                  <a:lnTo>
                    <a:pt x="1611880" y="407785"/>
                  </a:lnTo>
                  <a:lnTo>
                    <a:pt x="1611992" y="414004"/>
                  </a:lnTo>
                  <a:lnTo>
                    <a:pt x="1612105" y="411338"/>
                  </a:lnTo>
                  <a:lnTo>
                    <a:pt x="1612218" y="424369"/>
                  </a:lnTo>
                  <a:lnTo>
                    <a:pt x="1612331" y="437991"/>
                  </a:lnTo>
                  <a:lnTo>
                    <a:pt x="1612444" y="448060"/>
                  </a:lnTo>
                  <a:lnTo>
                    <a:pt x="1612556" y="446875"/>
                  </a:lnTo>
                  <a:lnTo>
                    <a:pt x="1612669" y="456648"/>
                  </a:lnTo>
                  <a:lnTo>
                    <a:pt x="1612782" y="463459"/>
                  </a:lnTo>
                  <a:lnTo>
                    <a:pt x="1612895" y="475897"/>
                  </a:lnTo>
                  <a:lnTo>
                    <a:pt x="1613008" y="481524"/>
                  </a:lnTo>
                  <a:lnTo>
                    <a:pt x="1613120" y="482412"/>
                  </a:lnTo>
                  <a:lnTo>
                    <a:pt x="1613233" y="488039"/>
                  </a:lnTo>
                  <a:lnTo>
                    <a:pt x="1613346" y="490704"/>
                  </a:lnTo>
                  <a:lnTo>
                    <a:pt x="1613459" y="498404"/>
                  </a:lnTo>
                  <a:lnTo>
                    <a:pt x="1613571" y="493369"/>
                  </a:lnTo>
                  <a:lnTo>
                    <a:pt x="1613684" y="493073"/>
                  </a:lnTo>
                  <a:lnTo>
                    <a:pt x="1613797" y="495442"/>
                  </a:lnTo>
                  <a:lnTo>
                    <a:pt x="1613910" y="491889"/>
                  </a:lnTo>
                  <a:lnTo>
                    <a:pt x="1614023" y="485966"/>
                  </a:lnTo>
                  <a:lnTo>
                    <a:pt x="1614135" y="483301"/>
                  </a:lnTo>
                  <a:lnTo>
                    <a:pt x="1614248" y="477970"/>
                  </a:lnTo>
                  <a:lnTo>
                    <a:pt x="1614361" y="466124"/>
                  </a:lnTo>
                  <a:lnTo>
                    <a:pt x="1614474" y="460794"/>
                  </a:lnTo>
                  <a:lnTo>
                    <a:pt x="1614586" y="457240"/>
                  </a:lnTo>
                  <a:lnTo>
                    <a:pt x="1614699" y="444802"/>
                  </a:lnTo>
                  <a:lnTo>
                    <a:pt x="1614812" y="441249"/>
                  </a:lnTo>
                  <a:lnTo>
                    <a:pt x="1614925" y="443618"/>
                  </a:lnTo>
                  <a:lnTo>
                    <a:pt x="1615038" y="442137"/>
                  </a:lnTo>
                  <a:lnTo>
                    <a:pt x="1615150" y="437103"/>
                  </a:lnTo>
                  <a:lnTo>
                    <a:pt x="1615263" y="439472"/>
                  </a:lnTo>
                  <a:lnTo>
                    <a:pt x="1615376" y="443322"/>
                  </a:lnTo>
                  <a:lnTo>
                    <a:pt x="1615489" y="443025"/>
                  </a:lnTo>
                  <a:lnTo>
                    <a:pt x="1615601" y="450429"/>
                  </a:lnTo>
                  <a:lnTo>
                    <a:pt x="1615714" y="456648"/>
                  </a:lnTo>
                  <a:lnTo>
                    <a:pt x="1615827" y="459017"/>
                  </a:lnTo>
                  <a:lnTo>
                    <a:pt x="1615940" y="466717"/>
                  </a:lnTo>
                  <a:lnTo>
                    <a:pt x="1616053" y="474120"/>
                  </a:lnTo>
                  <a:lnTo>
                    <a:pt x="1616165" y="478266"/>
                  </a:lnTo>
                  <a:lnTo>
                    <a:pt x="1616278" y="481228"/>
                  </a:lnTo>
                  <a:lnTo>
                    <a:pt x="1616391" y="496331"/>
                  </a:lnTo>
                  <a:lnTo>
                    <a:pt x="1616504" y="504623"/>
                  </a:lnTo>
                  <a:lnTo>
                    <a:pt x="1616617" y="505215"/>
                  </a:lnTo>
                  <a:lnTo>
                    <a:pt x="1616729" y="509953"/>
                  </a:lnTo>
                  <a:lnTo>
                    <a:pt x="1616842" y="516172"/>
                  </a:lnTo>
                  <a:lnTo>
                    <a:pt x="1616955" y="519430"/>
                  </a:lnTo>
                  <a:lnTo>
                    <a:pt x="1617068" y="518837"/>
                  </a:lnTo>
                  <a:lnTo>
                    <a:pt x="1617180" y="516764"/>
                  </a:lnTo>
                  <a:lnTo>
                    <a:pt x="1617293" y="508769"/>
                  </a:lnTo>
                  <a:lnTo>
                    <a:pt x="1617406" y="503734"/>
                  </a:lnTo>
                  <a:lnTo>
                    <a:pt x="1617519" y="502254"/>
                  </a:lnTo>
                  <a:lnTo>
                    <a:pt x="1617632" y="501661"/>
                  </a:lnTo>
                  <a:lnTo>
                    <a:pt x="1617744" y="488039"/>
                  </a:lnTo>
                  <a:lnTo>
                    <a:pt x="1617857" y="479747"/>
                  </a:lnTo>
                  <a:lnTo>
                    <a:pt x="1617970" y="482116"/>
                  </a:lnTo>
                  <a:lnTo>
                    <a:pt x="1618083" y="478562"/>
                  </a:lnTo>
                  <a:lnTo>
                    <a:pt x="1618195" y="469382"/>
                  </a:lnTo>
                  <a:lnTo>
                    <a:pt x="1618308" y="466717"/>
                  </a:lnTo>
                  <a:lnTo>
                    <a:pt x="1618421" y="461090"/>
                  </a:lnTo>
                  <a:lnTo>
                    <a:pt x="1618534" y="455463"/>
                  </a:lnTo>
                  <a:lnTo>
                    <a:pt x="1618647" y="463459"/>
                  </a:lnTo>
                  <a:lnTo>
                    <a:pt x="1618759" y="458425"/>
                  </a:lnTo>
                  <a:lnTo>
                    <a:pt x="1618872" y="446875"/>
                  </a:lnTo>
                  <a:lnTo>
                    <a:pt x="1618985" y="442137"/>
                  </a:lnTo>
                  <a:lnTo>
                    <a:pt x="1619098" y="446579"/>
                  </a:lnTo>
                  <a:lnTo>
                    <a:pt x="1619211" y="438583"/>
                  </a:lnTo>
                  <a:lnTo>
                    <a:pt x="1619323" y="427034"/>
                  </a:lnTo>
                  <a:lnTo>
                    <a:pt x="1619436" y="422296"/>
                  </a:lnTo>
                  <a:lnTo>
                    <a:pt x="1619549" y="410450"/>
                  </a:lnTo>
                  <a:lnTo>
                    <a:pt x="1619662" y="397420"/>
                  </a:lnTo>
                  <a:lnTo>
                    <a:pt x="1619774" y="391201"/>
                  </a:lnTo>
                  <a:lnTo>
                    <a:pt x="1619887" y="380540"/>
                  </a:lnTo>
                  <a:lnTo>
                    <a:pt x="1620000" y="366621"/>
                  </a:lnTo>
                  <a:lnTo>
                    <a:pt x="1620113" y="362475"/>
                  </a:lnTo>
                  <a:lnTo>
                    <a:pt x="1620226" y="356552"/>
                  </a:lnTo>
                  <a:lnTo>
                    <a:pt x="1620338" y="343818"/>
                  </a:lnTo>
                  <a:lnTo>
                    <a:pt x="1620451" y="337599"/>
                  </a:lnTo>
                  <a:lnTo>
                    <a:pt x="1620564" y="338192"/>
                  </a:lnTo>
                  <a:lnTo>
                    <a:pt x="1620677" y="328123"/>
                  </a:lnTo>
                  <a:lnTo>
                    <a:pt x="1620789" y="317166"/>
                  </a:lnTo>
                  <a:lnTo>
                    <a:pt x="1620902" y="313020"/>
                  </a:lnTo>
                  <a:lnTo>
                    <a:pt x="1621015" y="306209"/>
                  </a:lnTo>
                  <a:lnTo>
                    <a:pt x="1621128" y="294955"/>
                  </a:lnTo>
                  <a:lnTo>
                    <a:pt x="1621241" y="284887"/>
                  </a:lnTo>
                  <a:lnTo>
                    <a:pt x="1621353" y="284294"/>
                  </a:lnTo>
                  <a:lnTo>
                    <a:pt x="1621466" y="274225"/>
                  </a:lnTo>
                  <a:lnTo>
                    <a:pt x="1621579" y="269783"/>
                  </a:lnTo>
                  <a:lnTo>
                    <a:pt x="1621692" y="269487"/>
                  </a:lnTo>
                  <a:lnTo>
                    <a:pt x="1621805" y="265934"/>
                  </a:lnTo>
                  <a:lnTo>
                    <a:pt x="1621917" y="263861"/>
                  </a:lnTo>
                  <a:lnTo>
                    <a:pt x="1622030" y="267118"/>
                  </a:lnTo>
                  <a:lnTo>
                    <a:pt x="1622143" y="267414"/>
                  </a:lnTo>
                  <a:lnTo>
                    <a:pt x="1622256" y="260603"/>
                  </a:lnTo>
                  <a:lnTo>
                    <a:pt x="1622368" y="268007"/>
                  </a:lnTo>
                  <a:lnTo>
                    <a:pt x="1622481" y="275114"/>
                  </a:lnTo>
                  <a:lnTo>
                    <a:pt x="1622594" y="268007"/>
                  </a:lnTo>
                  <a:lnTo>
                    <a:pt x="1622707" y="268895"/>
                  </a:lnTo>
                  <a:lnTo>
                    <a:pt x="1622820" y="276595"/>
                  </a:lnTo>
                  <a:lnTo>
                    <a:pt x="1622932" y="277483"/>
                  </a:lnTo>
                  <a:lnTo>
                    <a:pt x="1623045" y="274522"/>
                  </a:lnTo>
                  <a:lnTo>
                    <a:pt x="1623158" y="282221"/>
                  </a:lnTo>
                  <a:lnTo>
                    <a:pt x="1623271" y="283998"/>
                  </a:lnTo>
                  <a:lnTo>
                    <a:pt x="1623383" y="279260"/>
                  </a:lnTo>
                  <a:lnTo>
                    <a:pt x="1623496" y="279852"/>
                  </a:lnTo>
                  <a:lnTo>
                    <a:pt x="1623609" y="283702"/>
                  </a:lnTo>
                  <a:lnTo>
                    <a:pt x="1623722" y="286071"/>
                  </a:lnTo>
                  <a:lnTo>
                    <a:pt x="1623835" y="291402"/>
                  </a:lnTo>
                  <a:lnTo>
                    <a:pt x="1623947" y="297324"/>
                  </a:lnTo>
                  <a:lnTo>
                    <a:pt x="1624060" y="290217"/>
                  </a:lnTo>
                  <a:lnTo>
                    <a:pt x="1624173" y="288440"/>
                  </a:lnTo>
                  <a:lnTo>
                    <a:pt x="1624286" y="291402"/>
                  </a:lnTo>
                  <a:lnTo>
                    <a:pt x="1624398" y="283702"/>
                  </a:lnTo>
                  <a:lnTo>
                    <a:pt x="1624511" y="272152"/>
                  </a:lnTo>
                  <a:lnTo>
                    <a:pt x="1624624" y="265934"/>
                  </a:lnTo>
                  <a:lnTo>
                    <a:pt x="1624737" y="259715"/>
                  </a:lnTo>
                  <a:lnTo>
                    <a:pt x="1624850" y="244019"/>
                  </a:lnTo>
                  <a:lnTo>
                    <a:pt x="1624962" y="232470"/>
                  </a:lnTo>
                  <a:lnTo>
                    <a:pt x="1625075" y="230989"/>
                  </a:lnTo>
                  <a:lnTo>
                    <a:pt x="1625188" y="226547"/>
                  </a:lnTo>
                  <a:lnTo>
                    <a:pt x="1625301" y="221809"/>
                  </a:lnTo>
                  <a:lnTo>
                    <a:pt x="1625414" y="222697"/>
                  </a:lnTo>
                  <a:lnTo>
                    <a:pt x="1625526" y="225066"/>
                  </a:lnTo>
                  <a:lnTo>
                    <a:pt x="1625639" y="228916"/>
                  </a:lnTo>
                  <a:lnTo>
                    <a:pt x="1625752" y="236319"/>
                  </a:lnTo>
                  <a:lnTo>
                    <a:pt x="1625865" y="251127"/>
                  </a:lnTo>
                  <a:lnTo>
                    <a:pt x="1625977" y="254976"/>
                  </a:lnTo>
                  <a:lnTo>
                    <a:pt x="1626090" y="259122"/>
                  </a:lnTo>
                  <a:lnTo>
                    <a:pt x="1626203" y="279852"/>
                  </a:lnTo>
                  <a:lnTo>
                    <a:pt x="1626316" y="293771"/>
                  </a:lnTo>
                  <a:lnTo>
                    <a:pt x="1626429" y="297917"/>
                  </a:lnTo>
                  <a:lnTo>
                    <a:pt x="1626541" y="301470"/>
                  </a:lnTo>
                  <a:lnTo>
                    <a:pt x="1626654" y="308578"/>
                  </a:lnTo>
                  <a:lnTo>
                    <a:pt x="1626767" y="311835"/>
                  </a:lnTo>
                  <a:lnTo>
                    <a:pt x="1626880" y="317462"/>
                  </a:lnTo>
                  <a:lnTo>
                    <a:pt x="1626992" y="322200"/>
                  </a:lnTo>
                  <a:lnTo>
                    <a:pt x="1627105" y="314204"/>
                  </a:lnTo>
                  <a:lnTo>
                    <a:pt x="1627218" y="312724"/>
                  </a:lnTo>
                  <a:lnTo>
                    <a:pt x="1627331" y="317166"/>
                  </a:lnTo>
                  <a:lnTo>
                    <a:pt x="1627444" y="315093"/>
                  </a:lnTo>
                  <a:lnTo>
                    <a:pt x="1627556" y="307097"/>
                  </a:lnTo>
                  <a:lnTo>
                    <a:pt x="1627669" y="307689"/>
                  </a:lnTo>
                  <a:lnTo>
                    <a:pt x="1627782" y="309170"/>
                  </a:lnTo>
                  <a:lnTo>
                    <a:pt x="1627895" y="310058"/>
                  </a:lnTo>
                  <a:lnTo>
                    <a:pt x="1628008" y="319239"/>
                  </a:lnTo>
                  <a:lnTo>
                    <a:pt x="1628120" y="327827"/>
                  </a:lnTo>
                  <a:lnTo>
                    <a:pt x="1628233" y="333454"/>
                  </a:lnTo>
                  <a:lnTo>
                    <a:pt x="1628346" y="345299"/>
                  </a:lnTo>
                  <a:lnTo>
                    <a:pt x="1628459" y="365141"/>
                  </a:lnTo>
                  <a:lnTo>
                    <a:pt x="1628571" y="376098"/>
                  </a:lnTo>
                  <a:lnTo>
                    <a:pt x="1628684" y="386463"/>
                  </a:lnTo>
                  <a:lnTo>
                    <a:pt x="1628797" y="403343"/>
                  </a:lnTo>
                  <a:lnTo>
                    <a:pt x="1628910" y="420519"/>
                  </a:lnTo>
                  <a:lnTo>
                    <a:pt x="1629023" y="434141"/>
                  </a:lnTo>
                  <a:lnTo>
                    <a:pt x="1629135" y="453390"/>
                  </a:lnTo>
                  <a:lnTo>
                    <a:pt x="1629248" y="475305"/>
                  </a:lnTo>
                  <a:lnTo>
                    <a:pt x="1629361" y="486558"/>
                  </a:lnTo>
                  <a:lnTo>
                    <a:pt x="1629474" y="505215"/>
                  </a:lnTo>
                  <a:lnTo>
                    <a:pt x="1629586" y="527722"/>
                  </a:lnTo>
                  <a:lnTo>
                    <a:pt x="1629699" y="536902"/>
                  </a:lnTo>
                  <a:lnTo>
                    <a:pt x="1629812" y="539863"/>
                  </a:lnTo>
                  <a:lnTo>
                    <a:pt x="1629925" y="547859"/>
                  </a:lnTo>
                  <a:lnTo>
                    <a:pt x="1630038" y="552005"/>
                  </a:lnTo>
                  <a:lnTo>
                    <a:pt x="1630150" y="544602"/>
                  </a:lnTo>
                  <a:lnTo>
                    <a:pt x="1630263" y="544305"/>
                  </a:lnTo>
                  <a:lnTo>
                    <a:pt x="1630376" y="542529"/>
                  </a:lnTo>
                  <a:lnTo>
                    <a:pt x="1630489" y="533348"/>
                  </a:lnTo>
                  <a:lnTo>
                    <a:pt x="1630601" y="527425"/>
                  </a:lnTo>
                  <a:lnTo>
                    <a:pt x="1630714" y="528610"/>
                  </a:lnTo>
                  <a:lnTo>
                    <a:pt x="1630827" y="520910"/>
                  </a:lnTo>
                  <a:lnTo>
                    <a:pt x="1630940" y="518245"/>
                  </a:lnTo>
                  <a:lnTo>
                    <a:pt x="1631053" y="521503"/>
                  </a:lnTo>
                  <a:lnTo>
                    <a:pt x="1631165" y="517061"/>
                  </a:lnTo>
                  <a:lnTo>
                    <a:pt x="1631278" y="510545"/>
                  </a:lnTo>
                  <a:lnTo>
                    <a:pt x="1631391" y="517357"/>
                  </a:lnTo>
                  <a:lnTo>
                    <a:pt x="1631504" y="526241"/>
                  </a:lnTo>
                  <a:lnTo>
                    <a:pt x="1631617" y="520318"/>
                  </a:lnTo>
                  <a:lnTo>
                    <a:pt x="1631729" y="518837"/>
                  </a:lnTo>
                  <a:lnTo>
                    <a:pt x="1631842" y="528610"/>
                  </a:lnTo>
                  <a:lnTo>
                    <a:pt x="1631955" y="536606"/>
                  </a:lnTo>
                  <a:lnTo>
                    <a:pt x="1632068" y="536902"/>
                  </a:lnTo>
                  <a:lnTo>
                    <a:pt x="1632180" y="542825"/>
                  </a:lnTo>
                  <a:lnTo>
                    <a:pt x="1632293" y="548748"/>
                  </a:lnTo>
                  <a:lnTo>
                    <a:pt x="1632406" y="551117"/>
                  </a:lnTo>
                  <a:lnTo>
                    <a:pt x="1632519" y="555559"/>
                  </a:lnTo>
                  <a:lnTo>
                    <a:pt x="1632632" y="552894"/>
                  </a:lnTo>
                  <a:lnTo>
                    <a:pt x="1632744" y="542825"/>
                  </a:lnTo>
                  <a:lnTo>
                    <a:pt x="1632857" y="536014"/>
                  </a:lnTo>
                  <a:lnTo>
                    <a:pt x="1632970" y="536014"/>
                  </a:lnTo>
                  <a:lnTo>
                    <a:pt x="1633083" y="521503"/>
                  </a:lnTo>
                  <a:lnTo>
                    <a:pt x="1633195" y="513507"/>
                  </a:lnTo>
                  <a:lnTo>
                    <a:pt x="1633308" y="509657"/>
                  </a:lnTo>
                  <a:lnTo>
                    <a:pt x="1633421" y="505807"/>
                  </a:lnTo>
                  <a:lnTo>
                    <a:pt x="1633534" y="502846"/>
                  </a:lnTo>
                  <a:lnTo>
                    <a:pt x="1633647" y="510249"/>
                  </a:lnTo>
                  <a:lnTo>
                    <a:pt x="1633759" y="525352"/>
                  </a:lnTo>
                  <a:lnTo>
                    <a:pt x="1633872" y="522983"/>
                  </a:lnTo>
                  <a:lnTo>
                    <a:pt x="1633985" y="528314"/>
                  </a:lnTo>
                  <a:lnTo>
                    <a:pt x="1634098" y="538087"/>
                  </a:lnTo>
                  <a:lnTo>
                    <a:pt x="1634211" y="544602"/>
                  </a:lnTo>
                  <a:lnTo>
                    <a:pt x="1634323" y="541936"/>
                  </a:lnTo>
                  <a:lnTo>
                    <a:pt x="1634436" y="546675"/>
                  </a:lnTo>
                  <a:lnTo>
                    <a:pt x="1634549" y="545490"/>
                  </a:lnTo>
                  <a:lnTo>
                    <a:pt x="1634662" y="541640"/>
                  </a:lnTo>
                  <a:lnTo>
                    <a:pt x="1634774" y="546082"/>
                  </a:lnTo>
                  <a:lnTo>
                    <a:pt x="1634887" y="539863"/>
                  </a:lnTo>
                  <a:lnTo>
                    <a:pt x="1635000" y="528610"/>
                  </a:lnTo>
                  <a:lnTo>
                    <a:pt x="1635113" y="526833"/>
                  </a:lnTo>
                  <a:lnTo>
                    <a:pt x="1635226" y="529498"/>
                  </a:lnTo>
                  <a:lnTo>
                    <a:pt x="1635338" y="518245"/>
                  </a:lnTo>
                  <a:lnTo>
                    <a:pt x="1635451" y="502550"/>
                  </a:lnTo>
                  <a:lnTo>
                    <a:pt x="1635564" y="497219"/>
                  </a:lnTo>
                  <a:lnTo>
                    <a:pt x="1635677" y="491000"/>
                  </a:lnTo>
                  <a:lnTo>
                    <a:pt x="1635789" y="478858"/>
                  </a:lnTo>
                  <a:lnTo>
                    <a:pt x="1635902" y="471455"/>
                  </a:lnTo>
                  <a:lnTo>
                    <a:pt x="1636015" y="464644"/>
                  </a:lnTo>
                  <a:lnTo>
                    <a:pt x="1636128" y="457832"/>
                  </a:lnTo>
                  <a:lnTo>
                    <a:pt x="1636241" y="452206"/>
                  </a:lnTo>
                  <a:lnTo>
                    <a:pt x="1636353" y="448948"/>
                  </a:lnTo>
                  <a:lnTo>
                    <a:pt x="1636466" y="436510"/>
                  </a:lnTo>
                  <a:lnTo>
                    <a:pt x="1636579" y="425257"/>
                  </a:lnTo>
                  <a:lnTo>
                    <a:pt x="1636692" y="421407"/>
                  </a:lnTo>
                  <a:lnTo>
                    <a:pt x="1636805" y="413411"/>
                  </a:lnTo>
                  <a:lnTo>
                    <a:pt x="1636917" y="400677"/>
                  </a:lnTo>
                  <a:lnTo>
                    <a:pt x="1637030" y="392089"/>
                  </a:lnTo>
                  <a:lnTo>
                    <a:pt x="1637143" y="390312"/>
                  </a:lnTo>
                  <a:lnTo>
                    <a:pt x="1637256" y="384982"/>
                  </a:lnTo>
                  <a:lnTo>
                    <a:pt x="1637368" y="382909"/>
                  </a:lnTo>
                  <a:lnTo>
                    <a:pt x="1637481" y="382613"/>
                  </a:lnTo>
                  <a:lnTo>
                    <a:pt x="1637594" y="376394"/>
                  </a:lnTo>
                  <a:lnTo>
                    <a:pt x="1637707" y="370471"/>
                  </a:lnTo>
                  <a:lnTo>
                    <a:pt x="1637820" y="369879"/>
                  </a:lnTo>
                  <a:lnTo>
                    <a:pt x="1637932" y="358033"/>
                  </a:lnTo>
                  <a:lnTo>
                    <a:pt x="1638045" y="339672"/>
                  </a:lnTo>
                  <a:lnTo>
                    <a:pt x="1638158" y="328419"/>
                  </a:lnTo>
                  <a:lnTo>
                    <a:pt x="1638271" y="317166"/>
                  </a:lnTo>
                  <a:lnTo>
                    <a:pt x="1638383" y="303839"/>
                  </a:lnTo>
                  <a:lnTo>
                    <a:pt x="1638496" y="291994"/>
                  </a:lnTo>
                  <a:lnTo>
                    <a:pt x="1638609" y="282221"/>
                  </a:lnTo>
                  <a:lnTo>
                    <a:pt x="1638722" y="272152"/>
                  </a:lnTo>
                  <a:lnTo>
                    <a:pt x="1638835" y="263564"/>
                  </a:lnTo>
                  <a:lnTo>
                    <a:pt x="1638947" y="263268"/>
                  </a:lnTo>
                  <a:lnTo>
                    <a:pt x="1639060" y="254976"/>
                  </a:lnTo>
                  <a:lnTo>
                    <a:pt x="1639173" y="239577"/>
                  </a:lnTo>
                  <a:lnTo>
                    <a:pt x="1639286" y="231877"/>
                  </a:lnTo>
                  <a:lnTo>
                    <a:pt x="1639398" y="237208"/>
                  </a:lnTo>
                  <a:lnTo>
                    <a:pt x="1639511" y="232470"/>
                  </a:lnTo>
                  <a:lnTo>
                    <a:pt x="1639624" y="223882"/>
                  </a:lnTo>
                  <a:lnTo>
                    <a:pt x="1639737" y="227139"/>
                  </a:lnTo>
                  <a:lnTo>
                    <a:pt x="1639850" y="234839"/>
                  </a:lnTo>
                  <a:lnTo>
                    <a:pt x="1639962" y="235727"/>
                  </a:lnTo>
                  <a:lnTo>
                    <a:pt x="1640075" y="239281"/>
                  </a:lnTo>
                  <a:lnTo>
                    <a:pt x="1640188" y="242538"/>
                  </a:lnTo>
                  <a:lnTo>
                    <a:pt x="1640301" y="244019"/>
                  </a:lnTo>
                  <a:lnTo>
                    <a:pt x="1640414" y="252903"/>
                  </a:lnTo>
                  <a:lnTo>
                    <a:pt x="1640526" y="260307"/>
                  </a:lnTo>
                  <a:lnTo>
                    <a:pt x="1640639" y="257642"/>
                  </a:lnTo>
                  <a:lnTo>
                    <a:pt x="1640752" y="254384"/>
                  </a:lnTo>
                  <a:lnTo>
                    <a:pt x="1640865" y="263861"/>
                  </a:lnTo>
                  <a:lnTo>
                    <a:pt x="1640977" y="260307"/>
                  </a:lnTo>
                  <a:lnTo>
                    <a:pt x="1641090" y="254384"/>
                  </a:lnTo>
                  <a:lnTo>
                    <a:pt x="1641203" y="257049"/>
                  </a:lnTo>
                  <a:lnTo>
                    <a:pt x="1641316" y="254976"/>
                  </a:lnTo>
                  <a:lnTo>
                    <a:pt x="1641429" y="258826"/>
                  </a:lnTo>
                  <a:lnTo>
                    <a:pt x="1641541" y="265341"/>
                  </a:lnTo>
                  <a:lnTo>
                    <a:pt x="1641654" y="268303"/>
                  </a:lnTo>
                  <a:lnTo>
                    <a:pt x="1641767" y="260307"/>
                  </a:lnTo>
                  <a:lnTo>
                    <a:pt x="1641880" y="260307"/>
                  </a:lnTo>
                  <a:lnTo>
                    <a:pt x="1641992" y="262676"/>
                  </a:lnTo>
                  <a:lnTo>
                    <a:pt x="1642105" y="257049"/>
                  </a:lnTo>
                  <a:lnTo>
                    <a:pt x="1642218" y="248461"/>
                  </a:lnTo>
                  <a:lnTo>
                    <a:pt x="1642331" y="239873"/>
                  </a:lnTo>
                  <a:lnTo>
                    <a:pt x="1642444" y="231285"/>
                  </a:lnTo>
                  <a:lnTo>
                    <a:pt x="1642556" y="221809"/>
                  </a:lnTo>
                  <a:lnTo>
                    <a:pt x="1642669" y="225658"/>
                  </a:lnTo>
                  <a:lnTo>
                    <a:pt x="1642782" y="223882"/>
                  </a:lnTo>
                  <a:lnTo>
                    <a:pt x="1642895" y="214109"/>
                  </a:lnTo>
                  <a:lnTo>
                    <a:pt x="1643008" y="213813"/>
                  </a:lnTo>
                  <a:lnTo>
                    <a:pt x="1643120" y="228620"/>
                  </a:lnTo>
                  <a:lnTo>
                    <a:pt x="1643233" y="235727"/>
                  </a:lnTo>
                  <a:lnTo>
                    <a:pt x="1643346" y="235431"/>
                  </a:lnTo>
                  <a:lnTo>
                    <a:pt x="1643459" y="247573"/>
                  </a:lnTo>
                  <a:lnTo>
                    <a:pt x="1643571" y="259418"/>
                  </a:lnTo>
                  <a:lnTo>
                    <a:pt x="1643684" y="266822"/>
                  </a:lnTo>
                  <a:lnTo>
                    <a:pt x="1643797" y="281925"/>
                  </a:lnTo>
                  <a:lnTo>
                    <a:pt x="1643910" y="294955"/>
                  </a:lnTo>
                  <a:lnTo>
                    <a:pt x="1644023" y="297324"/>
                  </a:lnTo>
                  <a:lnTo>
                    <a:pt x="1644135" y="304728"/>
                  </a:lnTo>
                  <a:lnTo>
                    <a:pt x="1644248" y="321608"/>
                  </a:lnTo>
                  <a:lnTo>
                    <a:pt x="1644361" y="328123"/>
                  </a:lnTo>
                  <a:lnTo>
                    <a:pt x="1644474" y="329011"/>
                  </a:lnTo>
                  <a:lnTo>
                    <a:pt x="1644586" y="337896"/>
                  </a:lnTo>
                  <a:lnTo>
                    <a:pt x="1644699" y="343818"/>
                  </a:lnTo>
                  <a:lnTo>
                    <a:pt x="1644812" y="341449"/>
                  </a:lnTo>
                  <a:lnTo>
                    <a:pt x="1644925" y="346780"/>
                  </a:lnTo>
                  <a:lnTo>
                    <a:pt x="1645038" y="354183"/>
                  </a:lnTo>
                  <a:lnTo>
                    <a:pt x="1645150" y="356552"/>
                  </a:lnTo>
                  <a:lnTo>
                    <a:pt x="1645263" y="359810"/>
                  </a:lnTo>
                  <a:lnTo>
                    <a:pt x="1645376" y="371359"/>
                  </a:lnTo>
                  <a:lnTo>
                    <a:pt x="1645489" y="376394"/>
                  </a:lnTo>
                  <a:lnTo>
                    <a:pt x="1645602" y="377578"/>
                  </a:lnTo>
                  <a:lnTo>
                    <a:pt x="1645714" y="382021"/>
                  </a:lnTo>
                  <a:lnTo>
                    <a:pt x="1645827" y="392978"/>
                  </a:lnTo>
                  <a:lnTo>
                    <a:pt x="1645940" y="401270"/>
                  </a:lnTo>
                  <a:lnTo>
                    <a:pt x="1646053" y="403639"/>
                  </a:lnTo>
                  <a:lnTo>
                    <a:pt x="1646165" y="406304"/>
                  </a:lnTo>
                  <a:lnTo>
                    <a:pt x="1646278" y="408081"/>
                  </a:lnTo>
                  <a:lnTo>
                    <a:pt x="1646391" y="419334"/>
                  </a:lnTo>
                  <a:lnTo>
                    <a:pt x="1646504" y="430884"/>
                  </a:lnTo>
                  <a:lnTo>
                    <a:pt x="1646617" y="435030"/>
                  </a:lnTo>
                  <a:lnTo>
                    <a:pt x="1646729" y="441545"/>
                  </a:lnTo>
                  <a:lnTo>
                    <a:pt x="1646842" y="456944"/>
                  </a:lnTo>
                  <a:lnTo>
                    <a:pt x="1646955" y="471751"/>
                  </a:lnTo>
                  <a:lnTo>
                    <a:pt x="1647068" y="482412"/>
                  </a:lnTo>
                  <a:lnTo>
                    <a:pt x="1647180" y="493073"/>
                  </a:lnTo>
                  <a:lnTo>
                    <a:pt x="1647293" y="502846"/>
                  </a:lnTo>
                  <a:lnTo>
                    <a:pt x="1647406" y="509065"/>
                  </a:lnTo>
                  <a:lnTo>
                    <a:pt x="1647519" y="523576"/>
                  </a:lnTo>
                  <a:lnTo>
                    <a:pt x="1647632" y="532756"/>
                  </a:lnTo>
                  <a:lnTo>
                    <a:pt x="1647744" y="531868"/>
                  </a:lnTo>
                  <a:lnTo>
                    <a:pt x="1647857" y="539271"/>
                  </a:lnTo>
                  <a:lnTo>
                    <a:pt x="1647970" y="555559"/>
                  </a:lnTo>
                  <a:lnTo>
                    <a:pt x="1648083" y="558520"/>
                  </a:lnTo>
                  <a:lnTo>
                    <a:pt x="1648195" y="555263"/>
                  </a:lnTo>
                  <a:lnTo>
                    <a:pt x="1648308" y="561778"/>
                  </a:lnTo>
                  <a:lnTo>
                    <a:pt x="1648421" y="565035"/>
                  </a:lnTo>
                  <a:lnTo>
                    <a:pt x="1648534" y="560889"/>
                  </a:lnTo>
                  <a:lnTo>
                    <a:pt x="1648647" y="557928"/>
                  </a:lnTo>
                  <a:lnTo>
                    <a:pt x="1648759" y="556447"/>
                  </a:lnTo>
                  <a:lnTo>
                    <a:pt x="1648872" y="543417"/>
                  </a:lnTo>
                  <a:lnTo>
                    <a:pt x="1648985" y="536902"/>
                  </a:lnTo>
                  <a:lnTo>
                    <a:pt x="1649098" y="537494"/>
                  </a:lnTo>
                  <a:lnTo>
                    <a:pt x="1649211" y="527425"/>
                  </a:lnTo>
                  <a:lnTo>
                    <a:pt x="1649323" y="509065"/>
                  </a:lnTo>
                  <a:lnTo>
                    <a:pt x="1649436" y="506696"/>
                  </a:lnTo>
                  <a:lnTo>
                    <a:pt x="1649549" y="505807"/>
                  </a:lnTo>
                  <a:lnTo>
                    <a:pt x="1649662" y="494258"/>
                  </a:lnTo>
                  <a:lnTo>
                    <a:pt x="1649774" y="483301"/>
                  </a:lnTo>
                  <a:lnTo>
                    <a:pt x="1649887" y="478562"/>
                  </a:lnTo>
                  <a:lnTo>
                    <a:pt x="1650000" y="470567"/>
                  </a:lnTo>
                  <a:lnTo>
                    <a:pt x="1650113" y="469086"/>
                  </a:lnTo>
                  <a:lnTo>
                    <a:pt x="1650226" y="480931"/>
                  </a:lnTo>
                  <a:lnTo>
                    <a:pt x="1650338" y="480043"/>
                  </a:lnTo>
                  <a:lnTo>
                    <a:pt x="1650451" y="476193"/>
                  </a:lnTo>
                  <a:lnTo>
                    <a:pt x="1650564" y="486558"/>
                  </a:lnTo>
                  <a:lnTo>
                    <a:pt x="1650677" y="505215"/>
                  </a:lnTo>
                  <a:lnTo>
                    <a:pt x="1650789" y="516764"/>
                  </a:lnTo>
                  <a:lnTo>
                    <a:pt x="1650902" y="524760"/>
                  </a:lnTo>
                  <a:lnTo>
                    <a:pt x="1651015" y="544305"/>
                  </a:lnTo>
                  <a:lnTo>
                    <a:pt x="1651128" y="562074"/>
                  </a:lnTo>
                  <a:lnTo>
                    <a:pt x="1651241" y="577769"/>
                  </a:lnTo>
                  <a:lnTo>
                    <a:pt x="1651353" y="589911"/>
                  </a:lnTo>
                  <a:lnTo>
                    <a:pt x="1651466" y="597018"/>
                  </a:lnTo>
                  <a:lnTo>
                    <a:pt x="1651579" y="598203"/>
                  </a:lnTo>
                  <a:lnTo>
                    <a:pt x="1651692" y="597018"/>
                  </a:lnTo>
                  <a:lnTo>
                    <a:pt x="1651805" y="599091"/>
                  </a:lnTo>
                  <a:lnTo>
                    <a:pt x="1651917" y="590503"/>
                  </a:lnTo>
                  <a:lnTo>
                    <a:pt x="1652030" y="575992"/>
                  </a:lnTo>
                  <a:lnTo>
                    <a:pt x="1652143" y="563258"/>
                  </a:lnTo>
                  <a:lnTo>
                    <a:pt x="1652256" y="547267"/>
                  </a:lnTo>
                  <a:lnTo>
                    <a:pt x="1652368" y="532756"/>
                  </a:lnTo>
                  <a:lnTo>
                    <a:pt x="1652481" y="525649"/>
                  </a:lnTo>
                  <a:lnTo>
                    <a:pt x="1652594" y="514099"/>
                  </a:lnTo>
                  <a:lnTo>
                    <a:pt x="1652707" y="494258"/>
                  </a:lnTo>
                  <a:lnTo>
                    <a:pt x="1652820" y="483597"/>
                  </a:lnTo>
                  <a:lnTo>
                    <a:pt x="1652932" y="480931"/>
                  </a:lnTo>
                  <a:lnTo>
                    <a:pt x="1653045" y="472047"/>
                  </a:lnTo>
                  <a:lnTo>
                    <a:pt x="1653158" y="464051"/>
                  </a:lnTo>
                  <a:lnTo>
                    <a:pt x="1653271" y="457240"/>
                  </a:lnTo>
                  <a:lnTo>
                    <a:pt x="1653383" y="445987"/>
                  </a:lnTo>
                  <a:lnTo>
                    <a:pt x="1653496" y="441249"/>
                  </a:lnTo>
                  <a:lnTo>
                    <a:pt x="1653609" y="439768"/>
                  </a:lnTo>
                  <a:lnTo>
                    <a:pt x="1653722" y="434437"/>
                  </a:lnTo>
                  <a:lnTo>
                    <a:pt x="1653835" y="425553"/>
                  </a:lnTo>
                  <a:lnTo>
                    <a:pt x="1653947" y="430588"/>
                  </a:lnTo>
                  <a:lnTo>
                    <a:pt x="1654060" y="439472"/>
                  </a:lnTo>
                  <a:lnTo>
                    <a:pt x="1654173" y="438879"/>
                  </a:lnTo>
                  <a:lnTo>
                    <a:pt x="1654286" y="442433"/>
                  </a:lnTo>
                  <a:lnTo>
                    <a:pt x="1654398" y="452502"/>
                  </a:lnTo>
                  <a:lnTo>
                    <a:pt x="1654511" y="452798"/>
                  </a:lnTo>
                  <a:lnTo>
                    <a:pt x="1654624" y="448060"/>
                  </a:lnTo>
                  <a:lnTo>
                    <a:pt x="1654737" y="448948"/>
                  </a:lnTo>
                  <a:lnTo>
                    <a:pt x="1654850" y="445691"/>
                  </a:lnTo>
                  <a:lnTo>
                    <a:pt x="1654962" y="434734"/>
                  </a:lnTo>
                  <a:lnTo>
                    <a:pt x="1655075" y="425257"/>
                  </a:lnTo>
                  <a:lnTo>
                    <a:pt x="1655188" y="421999"/>
                  </a:lnTo>
                  <a:lnTo>
                    <a:pt x="1655301" y="411338"/>
                  </a:lnTo>
                  <a:lnTo>
                    <a:pt x="1655414" y="400677"/>
                  </a:lnTo>
                  <a:lnTo>
                    <a:pt x="1655526" y="396235"/>
                  </a:lnTo>
                  <a:lnTo>
                    <a:pt x="1655639" y="385574"/>
                  </a:lnTo>
                  <a:lnTo>
                    <a:pt x="1655752" y="370767"/>
                  </a:lnTo>
                  <a:lnTo>
                    <a:pt x="1655865" y="359514"/>
                  </a:lnTo>
                  <a:lnTo>
                    <a:pt x="1655977" y="349445"/>
                  </a:lnTo>
                  <a:lnTo>
                    <a:pt x="1656090" y="331381"/>
                  </a:lnTo>
                  <a:lnTo>
                    <a:pt x="1656203" y="320423"/>
                  </a:lnTo>
                  <a:lnTo>
                    <a:pt x="1656316" y="315093"/>
                  </a:lnTo>
                  <a:lnTo>
                    <a:pt x="1656429" y="303839"/>
                  </a:lnTo>
                  <a:lnTo>
                    <a:pt x="1656541" y="295844"/>
                  </a:lnTo>
                  <a:lnTo>
                    <a:pt x="1656654" y="293178"/>
                  </a:lnTo>
                  <a:lnTo>
                    <a:pt x="1656767" y="289329"/>
                  </a:lnTo>
                  <a:lnTo>
                    <a:pt x="1656880" y="281925"/>
                  </a:lnTo>
                  <a:lnTo>
                    <a:pt x="1656992" y="282814"/>
                  </a:lnTo>
                  <a:lnTo>
                    <a:pt x="1657105" y="284887"/>
                  </a:lnTo>
                  <a:lnTo>
                    <a:pt x="1657218" y="283110"/>
                  </a:lnTo>
                  <a:lnTo>
                    <a:pt x="1657331" y="286367"/>
                  </a:lnTo>
                  <a:lnTo>
                    <a:pt x="1657444" y="287848"/>
                  </a:lnTo>
                  <a:lnTo>
                    <a:pt x="1657556" y="284590"/>
                  </a:lnTo>
                  <a:lnTo>
                    <a:pt x="1657669" y="286071"/>
                  </a:lnTo>
                  <a:lnTo>
                    <a:pt x="1657782" y="290217"/>
                  </a:lnTo>
                  <a:lnTo>
                    <a:pt x="1657895" y="282814"/>
                  </a:lnTo>
                  <a:lnTo>
                    <a:pt x="1658008" y="275114"/>
                  </a:lnTo>
                  <a:lnTo>
                    <a:pt x="1658120" y="276595"/>
                  </a:lnTo>
                  <a:lnTo>
                    <a:pt x="1658233" y="268303"/>
                  </a:lnTo>
                  <a:lnTo>
                    <a:pt x="1658346" y="253496"/>
                  </a:lnTo>
                  <a:lnTo>
                    <a:pt x="1658459" y="256161"/>
                  </a:lnTo>
                  <a:lnTo>
                    <a:pt x="1658571" y="258530"/>
                  </a:lnTo>
                  <a:lnTo>
                    <a:pt x="1658684" y="245204"/>
                  </a:lnTo>
                  <a:lnTo>
                    <a:pt x="1658797" y="234839"/>
                  </a:lnTo>
                  <a:lnTo>
                    <a:pt x="1658910" y="236319"/>
                  </a:lnTo>
                  <a:lnTo>
                    <a:pt x="1659023" y="226547"/>
                  </a:lnTo>
                  <a:lnTo>
                    <a:pt x="1659135" y="212036"/>
                  </a:lnTo>
                  <a:lnTo>
                    <a:pt x="1659248" y="209371"/>
                  </a:lnTo>
                  <a:lnTo>
                    <a:pt x="1659361" y="195156"/>
                  </a:lnTo>
                  <a:lnTo>
                    <a:pt x="1659474" y="177091"/>
                  </a:lnTo>
                  <a:lnTo>
                    <a:pt x="1659586" y="176795"/>
                  </a:lnTo>
                  <a:lnTo>
                    <a:pt x="1659699" y="174130"/>
                  </a:lnTo>
                  <a:lnTo>
                    <a:pt x="1659812" y="159027"/>
                  </a:lnTo>
                  <a:lnTo>
                    <a:pt x="1659925" y="150143"/>
                  </a:lnTo>
                  <a:lnTo>
                    <a:pt x="1660038" y="161692"/>
                  </a:lnTo>
                  <a:lnTo>
                    <a:pt x="1660150" y="168503"/>
                  </a:lnTo>
                  <a:lnTo>
                    <a:pt x="1660263" y="186864"/>
                  </a:lnTo>
                  <a:lnTo>
                    <a:pt x="1660376" y="201967"/>
                  </a:lnTo>
                  <a:lnTo>
                    <a:pt x="1660489" y="208778"/>
                  </a:lnTo>
                  <a:lnTo>
                    <a:pt x="1660602" y="213221"/>
                  </a:lnTo>
                  <a:lnTo>
                    <a:pt x="1660714" y="222105"/>
                  </a:lnTo>
                  <a:lnTo>
                    <a:pt x="1660827" y="223882"/>
                  </a:lnTo>
                  <a:lnTo>
                    <a:pt x="1660940" y="205521"/>
                  </a:lnTo>
                  <a:lnTo>
                    <a:pt x="1661053" y="198117"/>
                  </a:lnTo>
                  <a:lnTo>
                    <a:pt x="1661165" y="196933"/>
                  </a:lnTo>
                  <a:lnTo>
                    <a:pt x="1661278" y="190714"/>
                  </a:lnTo>
                  <a:lnTo>
                    <a:pt x="1661391" y="175315"/>
                  </a:lnTo>
                  <a:lnTo>
                    <a:pt x="1661504" y="175907"/>
                  </a:lnTo>
                  <a:lnTo>
                    <a:pt x="1661617" y="175611"/>
                  </a:lnTo>
                  <a:lnTo>
                    <a:pt x="1661729" y="167615"/>
                  </a:lnTo>
                  <a:lnTo>
                    <a:pt x="1661842" y="171465"/>
                  </a:lnTo>
                  <a:lnTo>
                    <a:pt x="1661955" y="170872"/>
                  </a:lnTo>
                  <a:lnTo>
                    <a:pt x="1662068" y="164950"/>
                  </a:lnTo>
                  <a:lnTo>
                    <a:pt x="1662180" y="166134"/>
                  </a:lnTo>
                  <a:lnTo>
                    <a:pt x="1662293" y="171169"/>
                  </a:lnTo>
                  <a:lnTo>
                    <a:pt x="1662406" y="170576"/>
                  </a:lnTo>
                  <a:lnTo>
                    <a:pt x="1662519" y="169096"/>
                  </a:lnTo>
                  <a:lnTo>
                    <a:pt x="1662632" y="174426"/>
                  </a:lnTo>
                  <a:lnTo>
                    <a:pt x="1662744" y="179757"/>
                  </a:lnTo>
                  <a:lnTo>
                    <a:pt x="1662857" y="183607"/>
                  </a:lnTo>
                  <a:lnTo>
                    <a:pt x="1662970" y="196933"/>
                  </a:lnTo>
                  <a:lnTo>
                    <a:pt x="1663083" y="205521"/>
                  </a:lnTo>
                  <a:lnTo>
                    <a:pt x="1663195" y="208778"/>
                  </a:lnTo>
                  <a:lnTo>
                    <a:pt x="1663308" y="218551"/>
                  </a:lnTo>
                  <a:lnTo>
                    <a:pt x="1663421" y="254976"/>
                  </a:lnTo>
                  <a:lnTo>
                    <a:pt x="1663534" y="256161"/>
                  </a:lnTo>
                  <a:lnTo>
                    <a:pt x="1663647" y="254384"/>
                  </a:lnTo>
                  <a:lnTo>
                    <a:pt x="1663759" y="261788"/>
                  </a:lnTo>
                  <a:lnTo>
                    <a:pt x="1663872" y="279260"/>
                  </a:lnTo>
                  <a:lnTo>
                    <a:pt x="1663985" y="286663"/>
                  </a:lnTo>
                  <a:lnTo>
                    <a:pt x="1664098" y="290809"/>
                  </a:lnTo>
                  <a:lnTo>
                    <a:pt x="1664211" y="299397"/>
                  </a:lnTo>
                  <a:lnTo>
                    <a:pt x="1664323" y="303247"/>
                  </a:lnTo>
                  <a:lnTo>
                    <a:pt x="1664436" y="319535"/>
                  </a:lnTo>
                  <a:lnTo>
                    <a:pt x="1664549" y="334934"/>
                  </a:lnTo>
                  <a:lnTo>
                    <a:pt x="1664662" y="343226"/>
                  </a:lnTo>
                  <a:lnTo>
                    <a:pt x="1664774" y="348853"/>
                  </a:lnTo>
                  <a:lnTo>
                    <a:pt x="1664887" y="363364"/>
                  </a:lnTo>
                  <a:lnTo>
                    <a:pt x="1665000" y="379355"/>
                  </a:lnTo>
                  <a:lnTo>
                    <a:pt x="1665113" y="384390"/>
                  </a:lnTo>
                  <a:lnTo>
                    <a:pt x="1665226" y="396828"/>
                  </a:lnTo>
                  <a:lnTo>
                    <a:pt x="1665338" y="413115"/>
                  </a:lnTo>
                  <a:lnTo>
                    <a:pt x="1665451" y="427626"/>
                  </a:lnTo>
                  <a:lnTo>
                    <a:pt x="1665564" y="435030"/>
                  </a:lnTo>
                  <a:lnTo>
                    <a:pt x="1665677" y="443914"/>
                  </a:lnTo>
                  <a:lnTo>
                    <a:pt x="1665789" y="454279"/>
                  </a:lnTo>
                  <a:lnTo>
                    <a:pt x="1665902" y="459017"/>
                  </a:lnTo>
                  <a:lnTo>
                    <a:pt x="1666015" y="472639"/>
                  </a:lnTo>
                  <a:lnTo>
                    <a:pt x="1666128" y="483004"/>
                  </a:lnTo>
                  <a:lnTo>
                    <a:pt x="1666241" y="489816"/>
                  </a:lnTo>
                  <a:lnTo>
                    <a:pt x="1666353" y="488927"/>
                  </a:lnTo>
                  <a:lnTo>
                    <a:pt x="1666466" y="495146"/>
                  </a:lnTo>
                  <a:lnTo>
                    <a:pt x="1666579" y="495442"/>
                  </a:lnTo>
                  <a:lnTo>
                    <a:pt x="1666692" y="503142"/>
                  </a:lnTo>
                  <a:lnTo>
                    <a:pt x="1666805" y="509361"/>
                  </a:lnTo>
                  <a:lnTo>
                    <a:pt x="1666917" y="514395"/>
                  </a:lnTo>
                  <a:lnTo>
                    <a:pt x="1667030" y="522095"/>
                  </a:lnTo>
                  <a:lnTo>
                    <a:pt x="1667143" y="530683"/>
                  </a:lnTo>
                  <a:lnTo>
                    <a:pt x="1667256" y="543713"/>
                  </a:lnTo>
                  <a:lnTo>
                    <a:pt x="1667368" y="555263"/>
                  </a:lnTo>
                  <a:lnTo>
                    <a:pt x="1667481" y="576881"/>
                  </a:lnTo>
                  <a:lnTo>
                    <a:pt x="1667594" y="592872"/>
                  </a:lnTo>
                  <a:lnTo>
                    <a:pt x="1667707" y="598499"/>
                  </a:lnTo>
                  <a:lnTo>
                    <a:pt x="1667820" y="603830"/>
                  </a:lnTo>
                  <a:lnTo>
                    <a:pt x="1667932" y="612714"/>
                  </a:lnTo>
                  <a:lnTo>
                    <a:pt x="1668045" y="618341"/>
                  </a:lnTo>
                  <a:lnTo>
                    <a:pt x="1668158" y="622486"/>
                  </a:lnTo>
                  <a:lnTo>
                    <a:pt x="1668271" y="636701"/>
                  </a:lnTo>
                  <a:lnTo>
                    <a:pt x="1668383" y="648547"/>
                  </a:lnTo>
                  <a:lnTo>
                    <a:pt x="1668496" y="652397"/>
                  </a:lnTo>
                  <a:lnTo>
                    <a:pt x="1668609" y="656839"/>
                  </a:lnTo>
                  <a:lnTo>
                    <a:pt x="1668722" y="663650"/>
                  </a:lnTo>
                  <a:lnTo>
                    <a:pt x="1668835" y="655062"/>
                  </a:lnTo>
                  <a:lnTo>
                    <a:pt x="1668947" y="650916"/>
                  </a:lnTo>
                  <a:lnTo>
                    <a:pt x="1669060" y="658319"/>
                  </a:lnTo>
                  <a:lnTo>
                    <a:pt x="1669173" y="659504"/>
                  </a:lnTo>
                  <a:lnTo>
                    <a:pt x="1669286" y="660392"/>
                  </a:lnTo>
                  <a:lnTo>
                    <a:pt x="1669399" y="673423"/>
                  </a:lnTo>
                  <a:lnTo>
                    <a:pt x="1669511" y="677272"/>
                  </a:lnTo>
                  <a:lnTo>
                    <a:pt x="1669624" y="676680"/>
                  </a:lnTo>
                  <a:lnTo>
                    <a:pt x="1669737" y="691783"/>
                  </a:lnTo>
                  <a:lnTo>
                    <a:pt x="1669850" y="706590"/>
                  </a:lnTo>
                  <a:lnTo>
                    <a:pt x="1669962" y="695929"/>
                  </a:lnTo>
                  <a:lnTo>
                    <a:pt x="1670075" y="682899"/>
                  </a:lnTo>
                  <a:lnTo>
                    <a:pt x="1670188" y="674311"/>
                  </a:lnTo>
                  <a:lnTo>
                    <a:pt x="1670301" y="661873"/>
                  </a:lnTo>
                  <a:lnTo>
                    <a:pt x="1670414" y="655358"/>
                  </a:lnTo>
                  <a:lnTo>
                    <a:pt x="1670526" y="661577"/>
                  </a:lnTo>
                  <a:lnTo>
                    <a:pt x="1670639" y="668388"/>
                  </a:lnTo>
                  <a:lnTo>
                    <a:pt x="1670752" y="665723"/>
                  </a:lnTo>
                  <a:lnTo>
                    <a:pt x="1670865" y="673719"/>
                  </a:lnTo>
                  <a:lnTo>
                    <a:pt x="1670977" y="685564"/>
                  </a:lnTo>
                  <a:lnTo>
                    <a:pt x="1671090" y="682899"/>
                  </a:lnTo>
                  <a:lnTo>
                    <a:pt x="1671203" y="680530"/>
                  </a:lnTo>
                  <a:lnTo>
                    <a:pt x="1671316" y="679938"/>
                  </a:lnTo>
                  <a:lnTo>
                    <a:pt x="1671429" y="670165"/>
                  </a:lnTo>
                  <a:lnTo>
                    <a:pt x="1671541" y="661873"/>
                  </a:lnTo>
                  <a:lnTo>
                    <a:pt x="1671654" y="665723"/>
                  </a:lnTo>
                  <a:lnTo>
                    <a:pt x="1671767" y="659504"/>
                  </a:lnTo>
                  <a:lnTo>
                    <a:pt x="1671880" y="639070"/>
                  </a:lnTo>
                  <a:lnTo>
                    <a:pt x="1671992" y="622783"/>
                  </a:lnTo>
                  <a:lnTo>
                    <a:pt x="1672105" y="621598"/>
                  </a:lnTo>
                  <a:lnTo>
                    <a:pt x="1672218" y="595242"/>
                  </a:lnTo>
                  <a:lnTo>
                    <a:pt x="1672331" y="574512"/>
                  </a:lnTo>
                  <a:lnTo>
                    <a:pt x="1672444" y="562370"/>
                  </a:lnTo>
                  <a:lnTo>
                    <a:pt x="1672556" y="553190"/>
                  </a:lnTo>
                  <a:lnTo>
                    <a:pt x="1672669" y="543121"/>
                  </a:lnTo>
                  <a:lnTo>
                    <a:pt x="1672782" y="538087"/>
                  </a:lnTo>
                  <a:lnTo>
                    <a:pt x="1672895" y="528906"/>
                  </a:lnTo>
                  <a:lnTo>
                    <a:pt x="1673008" y="506399"/>
                  </a:lnTo>
                  <a:lnTo>
                    <a:pt x="1673120" y="491889"/>
                  </a:lnTo>
                  <a:lnTo>
                    <a:pt x="1673233" y="475601"/>
                  </a:lnTo>
                  <a:lnTo>
                    <a:pt x="1673346" y="460498"/>
                  </a:lnTo>
                  <a:lnTo>
                    <a:pt x="1673459" y="454279"/>
                  </a:lnTo>
                  <a:lnTo>
                    <a:pt x="1673571" y="452798"/>
                  </a:lnTo>
                  <a:lnTo>
                    <a:pt x="1673684" y="443322"/>
                  </a:lnTo>
                  <a:lnTo>
                    <a:pt x="1673797" y="429107"/>
                  </a:lnTo>
                  <a:lnTo>
                    <a:pt x="1673910" y="417261"/>
                  </a:lnTo>
                  <a:lnTo>
                    <a:pt x="1674023" y="409858"/>
                  </a:lnTo>
                  <a:lnTo>
                    <a:pt x="1674135" y="399493"/>
                  </a:lnTo>
                  <a:lnTo>
                    <a:pt x="1674248" y="393570"/>
                  </a:lnTo>
                  <a:lnTo>
                    <a:pt x="1674361" y="379355"/>
                  </a:lnTo>
                  <a:lnTo>
                    <a:pt x="1674474" y="360995"/>
                  </a:lnTo>
                  <a:lnTo>
                    <a:pt x="1674586" y="344707"/>
                  </a:lnTo>
                  <a:lnTo>
                    <a:pt x="1674699" y="340265"/>
                  </a:lnTo>
                  <a:lnTo>
                    <a:pt x="1674812" y="330196"/>
                  </a:lnTo>
                  <a:lnTo>
                    <a:pt x="1674925" y="321904"/>
                  </a:lnTo>
                  <a:lnTo>
                    <a:pt x="1675038" y="319831"/>
                  </a:lnTo>
                  <a:lnTo>
                    <a:pt x="1675150" y="313316"/>
                  </a:lnTo>
                  <a:lnTo>
                    <a:pt x="1675263" y="300286"/>
                  </a:lnTo>
                  <a:lnTo>
                    <a:pt x="1675376" y="296140"/>
                  </a:lnTo>
                  <a:lnTo>
                    <a:pt x="1675489" y="295844"/>
                  </a:lnTo>
                  <a:lnTo>
                    <a:pt x="1675602" y="290513"/>
                  </a:lnTo>
                  <a:lnTo>
                    <a:pt x="1675714" y="289329"/>
                  </a:lnTo>
                  <a:lnTo>
                    <a:pt x="1675827" y="289625"/>
                  </a:lnTo>
                  <a:lnTo>
                    <a:pt x="1675940" y="282814"/>
                  </a:lnTo>
                  <a:lnTo>
                    <a:pt x="1676053" y="273337"/>
                  </a:lnTo>
                  <a:lnTo>
                    <a:pt x="1676165" y="273337"/>
                  </a:lnTo>
                  <a:lnTo>
                    <a:pt x="1676278" y="270079"/>
                  </a:lnTo>
                  <a:lnTo>
                    <a:pt x="1676391" y="259122"/>
                  </a:lnTo>
                  <a:lnTo>
                    <a:pt x="1676504" y="258234"/>
                  </a:lnTo>
                  <a:lnTo>
                    <a:pt x="1676617" y="251719"/>
                  </a:lnTo>
                  <a:lnTo>
                    <a:pt x="1676729" y="239873"/>
                  </a:lnTo>
                  <a:lnTo>
                    <a:pt x="1676842" y="229804"/>
                  </a:lnTo>
                  <a:lnTo>
                    <a:pt x="1676955" y="226251"/>
                  </a:lnTo>
                  <a:lnTo>
                    <a:pt x="1677068" y="212924"/>
                  </a:lnTo>
                  <a:lnTo>
                    <a:pt x="1677180" y="200190"/>
                  </a:lnTo>
                  <a:lnTo>
                    <a:pt x="1677293" y="194268"/>
                  </a:lnTo>
                  <a:lnTo>
                    <a:pt x="1677406" y="177980"/>
                  </a:lnTo>
                  <a:lnTo>
                    <a:pt x="1677519" y="158435"/>
                  </a:lnTo>
                  <a:lnTo>
                    <a:pt x="1677632" y="146589"/>
                  </a:lnTo>
                  <a:lnTo>
                    <a:pt x="1677744" y="136520"/>
                  </a:lnTo>
                  <a:lnTo>
                    <a:pt x="1677857" y="115790"/>
                  </a:lnTo>
                  <a:lnTo>
                    <a:pt x="1677970" y="100095"/>
                  </a:lnTo>
                  <a:lnTo>
                    <a:pt x="1678083" y="93876"/>
                  </a:lnTo>
                  <a:lnTo>
                    <a:pt x="1678195" y="84103"/>
                  </a:lnTo>
                  <a:lnTo>
                    <a:pt x="1678308" y="72258"/>
                  </a:lnTo>
                  <a:lnTo>
                    <a:pt x="1678421" y="70185"/>
                  </a:lnTo>
                  <a:lnTo>
                    <a:pt x="1678534" y="61893"/>
                  </a:lnTo>
                  <a:lnTo>
                    <a:pt x="1678647" y="54785"/>
                  </a:lnTo>
                  <a:lnTo>
                    <a:pt x="1678759" y="51824"/>
                  </a:lnTo>
                  <a:lnTo>
                    <a:pt x="1678872" y="47974"/>
                  </a:lnTo>
                  <a:lnTo>
                    <a:pt x="1678985" y="44421"/>
                  </a:lnTo>
                  <a:lnTo>
                    <a:pt x="1679098" y="55378"/>
                  </a:lnTo>
                  <a:lnTo>
                    <a:pt x="1679211" y="89730"/>
                  </a:lnTo>
                  <a:lnTo>
                    <a:pt x="1679323" y="109868"/>
                  </a:lnTo>
                  <a:lnTo>
                    <a:pt x="1679436" y="125859"/>
                  </a:lnTo>
                  <a:lnTo>
                    <a:pt x="1679549" y="136520"/>
                  </a:lnTo>
                  <a:lnTo>
                    <a:pt x="1679662" y="143924"/>
                  </a:lnTo>
                  <a:lnTo>
                    <a:pt x="1679774" y="145108"/>
                  </a:lnTo>
                  <a:lnTo>
                    <a:pt x="1679887" y="151031"/>
                  </a:lnTo>
                  <a:lnTo>
                    <a:pt x="1680000" y="153992"/>
                  </a:lnTo>
                  <a:lnTo>
                    <a:pt x="1680113" y="145997"/>
                  </a:lnTo>
                  <a:lnTo>
                    <a:pt x="1680226" y="151031"/>
                  </a:lnTo>
                  <a:lnTo>
                    <a:pt x="1680338" y="164950"/>
                  </a:lnTo>
                  <a:lnTo>
                    <a:pt x="1680451" y="175611"/>
                  </a:lnTo>
                  <a:lnTo>
                    <a:pt x="1680564" y="175611"/>
                  </a:lnTo>
                  <a:lnTo>
                    <a:pt x="1680677" y="182126"/>
                  </a:lnTo>
                  <a:lnTo>
                    <a:pt x="1680789" y="191306"/>
                  </a:lnTo>
                  <a:lnTo>
                    <a:pt x="1680902" y="197229"/>
                  </a:lnTo>
                  <a:lnTo>
                    <a:pt x="1681015" y="211740"/>
                  </a:lnTo>
                  <a:lnTo>
                    <a:pt x="1681128" y="224770"/>
                  </a:lnTo>
                  <a:lnTo>
                    <a:pt x="1681241" y="224474"/>
                  </a:lnTo>
                  <a:lnTo>
                    <a:pt x="1681353" y="226843"/>
                  </a:lnTo>
                  <a:lnTo>
                    <a:pt x="1681466" y="237208"/>
                  </a:lnTo>
                  <a:lnTo>
                    <a:pt x="1681579" y="242835"/>
                  </a:lnTo>
                  <a:lnTo>
                    <a:pt x="1681692" y="241058"/>
                  </a:lnTo>
                  <a:lnTo>
                    <a:pt x="1681805" y="244611"/>
                  </a:lnTo>
                  <a:lnTo>
                    <a:pt x="1681917" y="247277"/>
                  </a:lnTo>
                  <a:lnTo>
                    <a:pt x="1682030" y="251719"/>
                  </a:lnTo>
                  <a:lnTo>
                    <a:pt x="1682143" y="260899"/>
                  </a:lnTo>
                  <a:lnTo>
                    <a:pt x="1682256" y="273337"/>
                  </a:lnTo>
                  <a:lnTo>
                    <a:pt x="1682368" y="278668"/>
                  </a:lnTo>
                  <a:lnTo>
                    <a:pt x="1682481" y="294067"/>
                  </a:lnTo>
                  <a:lnTo>
                    <a:pt x="1682594" y="311243"/>
                  </a:lnTo>
                  <a:lnTo>
                    <a:pt x="1682707" y="317758"/>
                  </a:lnTo>
                  <a:lnTo>
                    <a:pt x="1682820" y="322792"/>
                  </a:lnTo>
                  <a:lnTo>
                    <a:pt x="1682932" y="337896"/>
                  </a:lnTo>
                  <a:lnTo>
                    <a:pt x="1683045" y="352110"/>
                  </a:lnTo>
                  <a:lnTo>
                    <a:pt x="1683158" y="363068"/>
                  </a:lnTo>
                  <a:lnTo>
                    <a:pt x="1683271" y="375505"/>
                  </a:lnTo>
                  <a:lnTo>
                    <a:pt x="1683383" y="387055"/>
                  </a:lnTo>
                  <a:lnTo>
                    <a:pt x="1683496" y="397420"/>
                  </a:lnTo>
                  <a:lnTo>
                    <a:pt x="1683609" y="417854"/>
                  </a:lnTo>
                  <a:lnTo>
                    <a:pt x="1683722" y="439176"/>
                  </a:lnTo>
                  <a:lnTo>
                    <a:pt x="1683835" y="448948"/>
                  </a:lnTo>
                  <a:lnTo>
                    <a:pt x="1683947" y="463163"/>
                  </a:lnTo>
                  <a:lnTo>
                    <a:pt x="1684060" y="487447"/>
                  </a:lnTo>
                  <a:lnTo>
                    <a:pt x="1684173" y="504919"/>
                  </a:lnTo>
                  <a:lnTo>
                    <a:pt x="1684286" y="508176"/>
                  </a:lnTo>
                  <a:lnTo>
                    <a:pt x="1684399" y="520022"/>
                  </a:lnTo>
                  <a:lnTo>
                    <a:pt x="1684511" y="534533"/>
                  </a:lnTo>
                  <a:lnTo>
                    <a:pt x="1684624" y="535125"/>
                  </a:lnTo>
                  <a:lnTo>
                    <a:pt x="1684737" y="545490"/>
                  </a:lnTo>
                  <a:lnTo>
                    <a:pt x="1684850" y="558520"/>
                  </a:lnTo>
                  <a:lnTo>
                    <a:pt x="1684962" y="558224"/>
                  </a:lnTo>
                  <a:lnTo>
                    <a:pt x="1685075" y="549340"/>
                  </a:lnTo>
                  <a:lnTo>
                    <a:pt x="1685188" y="551117"/>
                  </a:lnTo>
                  <a:lnTo>
                    <a:pt x="1685301" y="548155"/>
                  </a:lnTo>
                  <a:lnTo>
                    <a:pt x="1685414" y="539863"/>
                  </a:lnTo>
                  <a:lnTo>
                    <a:pt x="1685526" y="539567"/>
                  </a:lnTo>
                  <a:lnTo>
                    <a:pt x="1685639" y="545194"/>
                  </a:lnTo>
                  <a:lnTo>
                    <a:pt x="1685752" y="541344"/>
                  </a:lnTo>
                  <a:lnTo>
                    <a:pt x="1685865" y="539271"/>
                  </a:lnTo>
                  <a:lnTo>
                    <a:pt x="1685977" y="544898"/>
                  </a:lnTo>
                  <a:lnTo>
                    <a:pt x="1686090" y="543713"/>
                  </a:lnTo>
                  <a:lnTo>
                    <a:pt x="1686203" y="543417"/>
                  </a:lnTo>
                  <a:lnTo>
                    <a:pt x="1686316" y="552005"/>
                  </a:lnTo>
                  <a:lnTo>
                    <a:pt x="1686429" y="562666"/>
                  </a:lnTo>
                  <a:lnTo>
                    <a:pt x="1686541" y="568589"/>
                  </a:lnTo>
                  <a:lnTo>
                    <a:pt x="1686654" y="584284"/>
                  </a:lnTo>
                  <a:lnTo>
                    <a:pt x="1686767" y="596130"/>
                  </a:lnTo>
                  <a:lnTo>
                    <a:pt x="1686880" y="605607"/>
                  </a:lnTo>
                  <a:lnTo>
                    <a:pt x="1686992" y="618044"/>
                  </a:lnTo>
                  <a:lnTo>
                    <a:pt x="1687105" y="634332"/>
                  </a:lnTo>
                  <a:lnTo>
                    <a:pt x="1687218" y="636109"/>
                  </a:lnTo>
                  <a:lnTo>
                    <a:pt x="1687331" y="635517"/>
                  </a:lnTo>
                  <a:lnTo>
                    <a:pt x="1687444" y="648547"/>
                  </a:lnTo>
                  <a:lnTo>
                    <a:pt x="1687556" y="652693"/>
                  </a:lnTo>
                  <a:lnTo>
                    <a:pt x="1687669" y="651804"/>
                  </a:lnTo>
                  <a:lnTo>
                    <a:pt x="1687782" y="655062"/>
                  </a:lnTo>
                  <a:lnTo>
                    <a:pt x="1687895" y="660392"/>
                  </a:lnTo>
                  <a:lnTo>
                    <a:pt x="1688008" y="648547"/>
                  </a:lnTo>
                  <a:lnTo>
                    <a:pt x="1688120" y="632851"/>
                  </a:lnTo>
                  <a:lnTo>
                    <a:pt x="1688233" y="621894"/>
                  </a:lnTo>
                  <a:lnTo>
                    <a:pt x="1688346" y="604422"/>
                  </a:lnTo>
                  <a:lnTo>
                    <a:pt x="1688459" y="592280"/>
                  </a:lnTo>
                  <a:lnTo>
                    <a:pt x="1688571" y="592872"/>
                  </a:lnTo>
                  <a:lnTo>
                    <a:pt x="1688684" y="596130"/>
                  </a:lnTo>
                  <a:lnTo>
                    <a:pt x="1688797" y="599388"/>
                  </a:lnTo>
                  <a:lnTo>
                    <a:pt x="1688910" y="610049"/>
                  </a:lnTo>
                  <a:lnTo>
                    <a:pt x="1689023" y="619821"/>
                  </a:lnTo>
                  <a:lnTo>
                    <a:pt x="1689135" y="617748"/>
                  </a:lnTo>
                  <a:lnTo>
                    <a:pt x="1689248" y="620117"/>
                  </a:lnTo>
                  <a:lnTo>
                    <a:pt x="1689361" y="622486"/>
                  </a:lnTo>
                  <a:lnTo>
                    <a:pt x="1689474" y="620710"/>
                  </a:lnTo>
                  <a:lnTo>
                    <a:pt x="1689586" y="614195"/>
                  </a:lnTo>
                  <a:lnTo>
                    <a:pt x="1689699" y="614195"/>
                  </a:lnTo>
                  <a:lnTo>
                    <a:pt x="1689812" y="602645"/>
                  </a:lnTo>
                  <a:lnTo>
                    <a:pt x="1689925" y="592872"/>
                  </a:lnTo>
                  <a:lnTo>
                    <a:pt x="1690038" y="586061"/>
                  </a:lnTo>
                  <a:lnTo>
                    <a:pt x="1690150" y="579842"/>
                  </a:lnTo>
                  <a:lnTo>
                    <a:pt x="1690263" y="567404"/>
                  </a:lnTo>
                  <a:lnTo>
                    <a:pt x="1690376" y="560593"/>
                  </a:lnTo>
                  <a:lnTo>
                    <a:pt x="1690489" y="557336"/>
                  </a:lnTo>
                  <a:lnTo>
                    <a:pt x="1690602" y="550228"/>
                  </a:lnTo>
                  <a:lnTo>
                    <a:pt x="1690714" y="540159"/>
                  </a:lnTo>
                  <a:lnTo>
                    <a:pt x="1690827" y="530683"/>
                  </a:lnTo>
                  <a:lnTo>
                    <a:pt x="1690940" y="517061"/>
                  </a:lnTo>
                  <a:lnTo>
                    <a:pt x="1691053" y="497811"/>
                  </a:lnTo>
                  <a:lnTo>
                    <a:pt x="1691165" y="481228"/>
                  </a:lnTo>
                  <a:lnTo>
                    <a:pt x="1691278" y="468197"/>
                  </a:lnTo>
                  <a:lnTo>
                    <a:pt x="1691391" y="453094"/>
                  </a:lnTo>
                  <a:lnTo>
                    <a:pt x="1691504" y="443025"/>
                  </a:lnTo>
                  <a:lnTo>
                    <a:pt x="1691617" y="434734"/>
                  </a:lnTo>
                  <a:lnTo>
                    <a:pt x="1691729" y="417261"/>
                  </a:lnTo>
                  <a:lnTo>
                    <a:pt x="1691842" y="399197"/>
                  </a:lnTo>
                  <a:lnTo>
                    <a:pt x="1691955" y="390312"/>
                  </a:lnTo>
                  <a:lnTo>
                    <a:pt x="1692068" y="375802"/>
                  </a:lnTo>
                  <a:lnTo>
                    <a:pt x="1692180" y="360698"/>
                  </a:lnTo>
                  <a:lnTo>
                    <a:pt x="1692293" y="358329"/>
                  </a:lnTo>
                  <a:lnTo>
                    <a:pt x="1692406" y="360106"/>
                  </a:lnTo>
                  <a:lnTo>
                    <a:pt x="1692519" y="357737"/>
                  </a:lnTo>
                  <a:lnTo>
                    <a:pt x="1692632" y="358329"/>
                  </a:lnTo>
                  <a:lnTo>
                    <a:pt x="1692744" y="360106"/>
                  </a:lnTo>
                  <a:lnTo>
                    <a:pt x="1692857" y="353295"/>
                  </a:lnTo>
                  <a:lnTo>
                    <a:pt x="1692970" y="347076"/>
                  </a:lnTo>
                  <a:lnTo>
                    <a:pt x="1693083" y="352999"/>
                  </a:lnTo>
                  <a:lnTo>
                    <a:pt x="1693195" y="357145"/>
                  </a:lnTo>
                  <a:lnTo>
                    <a:pt x="1693308" y="352703"/>
                  </a:lnTo>
                  <a:lnTo>
                    <a:pt x="1693421" y="358033"/>
                  </a:lnTo>
                  <a:lnTo>
                    <a:pt x="1693534" y="363364"/>
                  </a:lnTo>
                  <a:lnTo>
                    <a:pt x="1693647" y="361291"/>
                  </a:lnTo>
                  <a:lnTo>
                    <a:pt x="1693759" y="352110"/>
                  </a:lnTo>
                  <a:lnTo>
                    <a:pt x="1693872" y="351518"/>
                  </a:lnTo>
                  <a:lnTo>
                    <a:pt x="1693985" y="341153"/>
                  </a:lnTo>
                  <a:lnTo>
                    <a:pt x="1694098" y="334342"/>
                  </a:lnTo>
                  <a:lnTo>
                    <a:pt x="1694211" y="329604"/>
                  </a:lnTo>
                  <a:lnTo>
                    <a:pt x="1694323" y="320719"/>
                  </a:lnTo>
                  <a:lnTo>
                    <a:pt x="1694436" y="306801"/>
                  </a:lnTo>
                  <a:lnTo>
                    <a:pt x="1694549" y="297028"/>
                  </a:lnTo>
                  <a:lnTo>
                    <a:pt x="1694662" y="286071"/>
                  </a:lnTo>
                  <a:lnTo>
                    <a:pt x="1694774" y="265045"/>
                  </a:lnTo>
                  <a:lnTo>
                    <a:pt x="1694887" y="246981"/>
                  </a:lnTo>
                  <a:lnTo>
                    <a:pt x="1695000" y="236912"/>
                  </a:lnTo>
                  <a:lnTo>
                    <a:pt x="1695113" y="222993"/>
                  </a:lnTo>
                  <a:lnTo>
                    <a:pt x="1695226" y="206113"/>
                  </a:lnTo>
                  <a:lnTo>
                    <a:pt x="1695338" y="194860"/>
                  </a:lnTo>
                  <a:lnTo>
                    <a:pt x="1695451" y="177091"/>
                  </a:lnTo>
                  <a:lnTo>
                    <a:pt x="1695564" y="159027"/>
                  </a:lnTo>
                  <a:lnTo>
                    <a:pt x="1695677" y="148366"/>
                  </a:lnTo>
                  <a:lnTo>
                    <a:pt x="1695789" y="137112"/>
                  </a:lnTo>
                  <a:lnTo>
                    <a:pt x="1695902" y="119936"/>
                  </a:lnTo>
                  <a:lnTo>
                    <a:pt x="1696015" y="114310"/>
                  </a:lnTo>
                  <a:lnTo>
                    <a:pt x="1696128" y="115790"/>
                  </a:lnTo>
                  <a:lnTo>
                    <a:pt x="1696241" y="118752"/>
                  </a:lnTo>
                  <a:lnTo>
                    <a:pt x="1696353" y="116679"/>
                  </a:lnTo>
                  <a:lnTo>
                    <a:pt x="1696466" y="117567"/>
                  </a:lnTo>
                  <a:lnTo>
                    <a:pt x="1696579" y="121713"/>
                  </a:lnTo>
                  <a:lnTo>
                    <a:pt x="1696692" y="118752"/>
                  </a:lnTo>
                  <a:lnTo>
                    <a:pt x="1696805" y="126451"/>
                  </a:lnTo>
                  <a:lnTo>
                    <a:pt x="1696917" y="130597"/>
                  </a:lnTo>
                  <a:lnTo>
                    <a:pt x="1697030" y="129413"/>
                  </a:lnTo>
                  <a:lnTo>
                    <a:pt x="1697143" y="144516"/>
                  </a:lnTo>
                  <a:lnTo>
                    <a:pt x="1697256" y="168207"/>
                  </a:lnTo>
                  <a:lnTo>
                    <a:pt x="1697368" y="184199"/>
                  </a:lnTo>
                  <a:lnTo>
                    <a:pt x="1697481" y="187456"/>
                  </a:lnTo>
                  <a:lnTo>
                    <a:pt x="1697594" y="196341"/>
                  </a:lnTo>
                  <a:lnTo>
                    <a:pt x="1697707" y="193971"/>
                  </a:lnTo>
                  <a:lnTo>
                    <a:pt x="1697820" y="182718"/>
                  </a:lnTo>
                  <a:lnTo>
                    <a:pt x="1697932" y="174426"/>
                  </a:lnTo>
                  <a:lnTo>
                    <a:pt x="1698045" y="165838"/>
                  </a:lnTo>
                  <a:lnTo>
                    <a:pt x="1698158" y="151919"/>
                  </a:lnTo>
                  <a:lnTo>
                    <a:pt x="1698271" y="140074"/>
                  </a:lnTo>
                  <a:lnTo>
                    <a:pt x="1698383" y="140074"/>
                  </a:lnTo>
                  <a:lnTo>
                    <a:pt x="1698496" y="133855"/>
                  </a:lnTo>
                  <a:lnTo>
                    <a:pt x="1698609" y="132078"/>
                  </a:lnTo>
                  <a:lnTo>
                    <a:pt x="1698722" y="135928"/>
                  </a:lnTo>
                  <a:lnTo>
                    <a:pt x="1698835" y="137112"/>
                  </a:lnTo>
                  <a:lnTo>
                    <a:pt x="1698947" y="134447"/>
                  </a:lnTo>
                  <a:lnTo>
                    <a:pt x="1699060" y="143331"/>
                  </a:lnTo>
                  <a:lnTo>
                    <a:pt x="1699173" y="159323"/>
                  </a:lnTo>
                  <a:lnTo>
                    <a:pt x="1699286" y="166727"/>
                  </a:lnTo>
                  <a:lnTo>
                    <a:pt x="1699399" y="170576"/>
                  </a:lnTo>
                  <a:lnTo>
                    <a:pt x="1699511" y="181237"/>
                  </a:lnTo>
                  <a:lnTo>
                    <a:pt x="1699624" y="192491"/>
                  </a:lnTo>
                  <a:lnTo>
                    <a:pt x="1699737" y="203152"/>
                  </a:lnTo>
                  <a:lnTo>
                    <a:pt x="1699850" y="220624"/>
                  </a:lnTo>
                  <a:lnTo>
                    <a:pt x="1699962" y="236319"/>
                  </a:lnTo>
                  <a:lnTo>
                    <a:pt x="1700075" y="241058"/>
                  </a:lnTo>
                  <a:lnTo>
                    <a:pt x="1700188" y="260307"/>
                  </a:lnTo>
                  <a:lnTo>
                    <a:pt x="1700301" y="274818"/>
                  </a:lnTo>
                  <a:lnTo>
                    <a:pt x="1700414" y="278075"/>
                  </a:lnTo>
                  <a:lnTo>
                    <a:pt x="1700526" y="284887"/>
                  </a:lnTo>
                  <a:lnTo>
                    <a:pt x="1700639" y="300582"/>
                  </a:lnTo>
                  <a:lnTo>
                    <a:pt x="1700752" y="304432"/>
                  </a:lnTo>
                  <a:lnTo>
                    <a:pt x="1700865" y="308282"/>
                  </a:lnTo>
                  <a:lnTo>
                    <a:pt x="1700977" y="319535"/>
                  </a:lnTo>
                  <a:lnTo>
                    <a:pt x="1701090" y="329900"/>
                  </a:lnTo>
                  <a:lnTo>
                    <a:pt x="1701203" y="333454"/>
                  </a:lnTo>
                  <a:lnTo>
                    <a:pt x="1701316" y="342930"/>
                  </a:lnTo>
                  <a:lnTo>
                    <a:pt x="1701429" y="355072"/>
                  </a:lnTo>
                  <a:lnTo>
                    <a:pt x="1701541" y="356849"/>
                  </a:lnTo>
                  <a:lnTo>
                    <a:pt x="1701654" y="364252"/>
                  </a:lnTo>
                  <a:lnTo>
                    <a:pt x="1701767" y="375209"/>
                  </a:lnTo>
                  <a:lnTo>
                    <a:pt x="1701880" y="387943"/>
                  </a:lnTo>
                  <a:lnTo>
                    <a:pt x="1701992" y="395347"/>
                  </a:lnTo>
                  <a:lnTo>
                    <a:pt x="1702105" y="403935"/>
                  </a:lnTo>
                  <a:lnTo>
                    <a:pt x="1702218" y="413708"/>
                  </a:lnTo>
                  <a:lnTo>
                    <a:pt x="1702331" y="419927"/>
                  </a:lnTo>
                  <a:lnTo>
                    <a:pt x="1702444" y="433845"/>
                  </a:lnTo>
                  <a:lnTo>
                    <a:pt x="1702556" y="448948"/>
                  </a:lnTo>
                  <a:lnTo>
                    <a:pt x="1702669" y="461978"/>
                  </a:lnTo>
                  <a:lnTo>
                    <a:pt x="1702782" y="471159"/>
                  </a:lnTo>
                  <a:lnTo>
                    <a:pt x="1702895" y="482708"/>
                  </a:lnTo>
                  <a:lnTo>
                    <a:pt x="1703008" y="486558"/>
                  </a:lnTo>
                  <a:lnTo>
                    <a:pt x="1703120" y="492777"/>
                  </a:lnTo>
                  <a:lnTo>
                    <a:pt x="1703233" y="508176"/>
                  </a:lnTo>
                  <a:lnTo>
                    <a:pt x="1703346" y="517653"/>
                  </a:lnTo>
                  <a:lnTo>
                    <a:pt x="1703459" y="522687"/>
                  </a:lnTo>
                  <a:lnTo>
                    <a:pt x="1703571" y="534533"/>
                  </a:lnTo>
                  <a:lnTo>
                    <a:pt x="1703684" y="550821"/>
                  </a:lnTo>
                  <a:lnTo>
                    <a:pt x="1703797" y="556447"/>
                  </a:lnTo>
                  <a:lnTo>
                    <a:pt x="1703910" y="569181"/>
                  </a:lnTo>
                  <a:lnTo>
                    <a:pt x="1704023" y="581027"/>
                  </a:lnTo>
                  <a:lnTo>
                    <a:pt x="1704135" y="594057"/>
                  </a:lnTo>
                  <a:lnTo>
                    <a:pt x="1704248" y="605310"/>
                  </a:lnTo>
                  <a:lnTo>
                    <a:pt x="1704361" y="613010"/>
                  </a:lnTo>
                  <a:lnTo>
                    <a:pt x="1704474" y="608272"/>
                  </a:lnTo>
                  <a:lnTo>
                    <a:pt x="1704586" y="599980"/>
                  </a:lnTo>
                  <a:lnTo>
                    <a:pt x="1704699" y="610345"/>
                  </a:lnTo>
                  <a:lnTo>
                    <a:pt x="1704812" y="616564"/>
                  </a:lnTo>
                  <a:lnTo>
                    <a:pt x="1704925" y="618044"/>
                  </a:lnTo>
                  <a:lnTo>
                    <a:pt x="1705038" y="623375"/>
                  </a:lnTo>
                  <a:lnTo>
                    <a:pt x="1705150" y="629890"/>
                  </a:lnTo>
                  <a:lnTo>
                    <a:pt x="1705263" y="622486"/>
                  </a:lnTo>
                  <a:lnTo>
                    <a:pt x="1705376" y="626040"/>
                  </a:lnTo>
                  <a:lnTo>
                    <a:pt x="1705489" y="634924"/>
                  </a:lnTo>
                  <a:lnTo>
                    <a:pt x="1705602" y="635813"/>
                  </a:lnTo>
                  <a:lnTo>
                    <a:pt x="1705714" y="633148"/>
                  </a:lnTo>
                  <a:lnTo>
                    <a:pt x="1705827" y="646474"/>
                  </a:lnTo>
                  <a:lnTo>
                    <a:pt x="1705940" y="660392"/>
                  </a:lnTo>
                  <a:lnTo>
                    <a:pt x="1706053" y="664242"/>
                  </a:lnTo>
                  <a:lnTo>
                    <a:pt x="1706165" y="673423"/>
                  </a:lnTo>
                  <a:lnTo>
                    <a:pt x="1706278" y="686453"/>
                  </a:lnTo>
                  <a:lnTo>
                    <a:pt x="1706391" y="694449"/>
                  </a:lnTo>
                  <a:lnTo>
                    <a:pt x="1706504" y="703333"/>
                  </a:lnTo>
                  <a:lnTo>
                    <a:pt x="1706617" y="707183"/>
                  </a:lnTo>
                  <a:lnTo>
                    <a:pt x="1706729" y="689710"/>
                  </a:lnTo>
                  <a:lnTo>
                    <a:pt x="1706842" y="672238"/>
                  </a:lnTo>
                  <a:lnTo>
                    <a:pt x="1706955" y="663650"/>
                  </a:lnTo>
                  <a:lnTo>
                    <a:pt x="1707068" y="661873"/>
                  </a:lnTo>
                  <a:lnTo>
                    <a:pt x="1707180" y="657431"/>
                  </a:lnTo>
                  <a:lnTo>
                    <a:pt x="1707293" y="655654"/>
                  </a:lnTo>
                  <a:lnTo>
                    <a:pt x="1707406" y="661577"/>
                  </a:lnTo>
                  <a:lnTo>
                    <a:pt x="1707519" y="661577"/>
                  </a:lnTo>
                  <a:lnTo>
                    <a:pt x="1707632" y="661577"/>
                  </a:lnTo>
                  <a:lnTo>
                    <a:pt x="1707744" y="668684"/>
                  </a:lnTo>
                  <a:lnTo>
                    <a:pt x="1707857" y="668684"/>
                  </a:lnTo>
                  <a:lnTo>
                    <a:pt x="1707970" y="661577"/>
                  </a:lnTo>
                  <a:lnTo>
                    <a:pt x="1708083" y="656246"/>
                  </a:lnTo>
                  <a:lnTo>
                    <a:pt x="1708196" y="655062"/>
                  </a:lnTo>
                  <a:lnTo>
                    <a:pt x="1708308" y="652397"/>
                  </a:lnTo>
                  <a:lnTo>
                    <a:pt x="1708421" y="648843"/>
                  </a:lnTo>
                  <a:lnTo>
                    <a:pt x="1708534" y="646178"/>
                  </a:lnTo>
                  <a:lnTo>
                    <a:pt x="1708647" y="623079"/>
                  </a:lnTo>
                  <a:lnTo>
                    <a:pt x="1708759" y="621894"/>
                  </a:lnTo>
                  <a:lnTo>
                    <a:pt x="1708872" y="606791"/>
                  </a:lnTo>
                  <a:lnTo>
                    <a:pt x="1708985" y="592576"/>
                  </a:lnTo>
                  <a:lnTo>
                    <a:pt x="1709098" y="578954"/>
                  </a:lnTo>
                  <a:lnTo>
                    <a:pt x="1709211" y="574512"/>
                  </a:lnTo>
                  <a:lnTo>
                    <a:pt x="1709323" y="573919"/>
                  </a:lnTo>
                  <a:lnTo>
                    <a:pt x="1709436" y="563851"/>
                  </a:lnTo>
                  <a:lnTo>
                    <a:pt x="1709549" y="558520"/>
                  </a:lnTo>
                  <a:lnTo>
                    <a:pt x="1709662" y="550821"/>
                  </a:lnTo>
                  <a:lnTo>
                    <a:pt x="1709774" y="536310"/>
                  </a:lnTo>
                  <a:lnTo>
                    <a:pt x="1709887" y="519726"/>
                  </a:lnTo>
                  <a:lnTo>
                    <a:pt x="1710000" y="512618"/>
                  </a:lnTo>
                  <a:lnTo>
                    <a:pt x="1710113" y="510249"/>
                  </a:lnTo>
                  <a:lnTo>
                    <a:pt x="1710226" y="505511"/>
                  </a:lnTo>
                  <a:lnTo>
                    <a:pt x="1710338" y="497219"/>
                  </a:lnTo>
                  <a:lnTo>
                    <a:pt x="1710451" y="489816"/>
                  </a:lnTo>
                  <a:lnTo>
                    <a:pt x="1710564" y="473824"/>
                  </a:lnTo>
                  <a:lnTo>
                    <a:pt x="1710677" y="468197"/>
                  </a:lnTo>
                  <a:lnTo>
                    <a:pt x="1710789" y="466124"/>
                  </a:lnTo>
                  <a:lnTo>
                    <a:pt x="1710902" y="454279"/>
                  </a:lnTo>
                  <a:lnTo>
                    <a:pt x="1711015" y="436214"/>
                  </a:lnTo>
                  <a:lnTo>
                    <a:pt x="1711128" y="421999"/>
                  </a:lnTo>
                  <a:lnTo>
                    <a:pt x="1711241" y="405119"/>
                  </a:lnTo>
                  <a:lnTo>
                    <a:pt x="1711353" y="391201"/>
                  </a:lnTo>
                  <a:lnTo>
                    <a:pt x="1711466" y="389128"/>
                  </a:lnTo>
                  <a:lnTo>
                    <a:pt x="1711579" y="379948"/>
                  </a:lnTo>
                  <a:lnTo>
                    <a:pt x="1711692" y="360106"/>
                  </a:lnTo>
                  <a:lnTo>
                    <a:pt x="1711805" y="338784"/>
                  </a:lnTo>
                  <a:lnTo>
                    <a:pt x="1711917" y="325458"/>
                  </a:lnTo>
                  <a:lnTo>
                    <a:pt x="1712030" y="320423"/>
                  </a:lnTo>
                  <a:lnTo>
                    <a:pt x="1712143" y="316277"/>
                  </a:lnTo>
                  <a:lnTo>
                    <a:pt x="1712256" y="303839"/>
                  </a:lnTo>
                  <a:lnTo>
                    <a:pt x="1712368" y="278075"/>
                  </a:lnTo>
                  <a:lnTo>
                    <a:pt x="1712481" y="256161"/>
                  </a:lnTo>
                  <a:lnTo>
                    <a:pt x="1712594" y="246981"/>
                  </a:lnTo>
                  <a:lnTo>
                    <a:pt x="1712707" y="244315"/>
                  </a:lnTo>
                  <a:lnTo>
                    <a:pt x="1712820" y="230397"/>
                  </a:lnTo>
                  <a:lnTo>
                    <a:pt x="1712932" y="205817"/>
                  </a:lnTo>
                  <a:lnTo>
                    <a:pt x="1713045" y="180645"/>
                  </a:lnTo>
                  <a:lnTo>
                    <a:pt x="1713158" y="160508"/>
                  </a:lnTo>
                  <a:lnTo>
                    <a:pt x="1713271" y="156362"/>
                  </a:lnTo>
                  <a:lnTo>
                    <a:pt x="1713383" y="155177"/>
                  </a:lnTo>
                  <a:lnTo>
                    <a:pt x="1713496" y="140370"/>
                  </a:lnTo>
                  <a:lnTo>
                    <a:pt x="1713609" y="112237"/>
                  </a:lnTo>
                  <a:lnTo>
                    <a:pt x="1713722" y="93876"/>
                  </a:lnTo>
                  <a:lnTo>
                    <a:pt x="1713835" y="89730"/>
                  </a:lnTo>
                  <a:lnTo>
                    <a:pt x="1713947" y="82623"/>
                  </a:lnTo>
                  <a:lnTo>
                    <a:pt x="1714060" y="80846"/>
                  </a:lnTo>
                  <a:lnTo>
                    <a:pt x="1714173" y="76404"/>
                  </a:lnTo>
                  <a:lnTo>
                    <a:pt x="1714286" y="69296"/>
                  </a:lnTo>
                  <a:lnTo>
                    <a:pt x="1714399" y="62781"/>
                  </a:lnTo>
                  <a:lnTo>
                    <a:pt x="1714511" y="67816"/>
                  </a:lnTo>
                  <a:lnTo>
                    <a:pt x="1714624" y="67816"/>
                  </a:lnTo>
                  <a:lnTo>
                    <a:pt x="1714737" y="64854"/>
                  </a:lnTo>
                  <a:lnTo>
                    <a:pt x="1714850" y="57747"/>
                  </a:lnTo>
                  <a:lnTo>
                    <a:pt x="1714962" y="53009"/>
                  </a:lnTo>
                  <a:lnTo>
                    <a:pt x="1715075" y="44421"/>
                  </a:lnTo>
                  <a:lnTo>
                    <a:pt x="1715188" y="43532"/>
                  </a:lnTo>
                  <a:lnTo>
                    <a:pt x="1715301" y="47382"/>
                  </a:lnTo>
                  <a:lnTo>
                    <a:pt x="1715414" y="37017"/>
                  </a:lnTo>
                  <a:lnTo>
                    <a:pt x="1715526" y="33759"/>
                  </a:lnTo>
                  <a:lnTo>
                    <a:pt x="1715639" y="52120"/>
                  </a:lnTo>
                  <a:lnTo>
                    <a:pt x="1715752" y="79365"/>
                  </a:lnTo>
                  <a:lnTo>
                    <a:pt x="1715865" y="90915"/>
                  </a:lnTo>
                  <a:lnTo>
                    <a:pt x="1715977" y="102760"/>
                  </a:lnTo>
                  <a:lnTo>
                    <a:pt x="1716090" y="112533"/>
                  </a:lnTo>
                  <a:lnTo>
                    <a:pt x="1716203" y="109868"/>
                  </a:lnTo>
                  <a:lnTo>
                    <a:pt x="1716316" y="110164"/>
                  </a:lnTo>
                  <a:lnTo>
                    <a:pt x="1716429" y="106906"/>
                  </a:lnTo>
                  <a:lnTo>
                    <a:pt x="1716541" y="93876"/>
                  </a:lnTo>
                  <a:lnTo>
                    <a:pt x="1716654" y="95949"/>
                  </a:lnTo>
                  <a:lnTo>
                    <a:pt x="1716767" y="111052"/>
                  </a:lnTo>
                  <a:lnTo>
                    <a:pt x="1716880" y="100983"/>
                  </a:lnTo>
                  <a:lnTo>
                    <a:pt x="1716992" y="95949"/>
                  </a:lnTo>
                  <a:lnTo>
                    <a:pt x="1717105" y="106018"/>
                  </a:lnTo>
                  <a:lnTo>
                    <a:pt x="1717218" y="128524"/>
                  </a:lnTo>
                  <a:lnTo>
                    <a:pt x="1717331" y="117567"/>
                  </a:lnTo>
                  <a:lnTo>
                    <a:pt x="1717444" y="114902"/>
                  </a:lnTo>
                  <a:lnTo>
                    <a:pt x="1717556" y="127340"/>
                  </a:lnTo>
                  <a:lnTo>
                    <a:pt x="1717669" y="150143"/>
                  </a:lnTo>
                  <a:lnTo>
                    <a:pt x="1717782" y="153104"/>
                  </a:lnTo>
                  <a:lnTo>
                    <a:pt x="1717895" y="149254"/>
                  </a:lnTo>
                  <a:lnTo>
                    <a:pt x="1718008" y="148662"/>
                  </a:lnTo>
                  <a:lnTo>
                    <a:pt x="1718120" y="161100"/>
                  </a:lnTo>
                  <a:lnTo>
                    <a:pt x="1718233" y="177980"/>
                  </a:lnTo>
                  <a:lnTo>
                    <a:pt x="1718346" y="186272"/>
                  </a:lnTo>
                  <a:lnTo>
                    <a:pt x="1718459" y="181237"/>
                  </a:lnTo>
                  <a:lnTo>
                    <a:pt x="1718571" y="185679"/>
                  </a:lnTo>
                  <a:lnTo>
                    <a:pt x="1718684" y="201375"/>
                  </a:lnTo>
                  <a:lnTo>
                    <a:pt x="1718797" y="208186"/>
                  </a:lnTo>
                  <a:lnTo>
                    <a:pt x="1718910" y="213221"/>
                  </a:lnTo>
                  <a:lnTo>
                    <a:pt x="1719023" y="217959"/>
                  </a:lnTo>
                  <a:lnTo>
                    <a:pt x="1719135" y="230397"/>
                  </a:lnTo>
                  <a:lnTo>
                    <a:pt x="1719248" y="239873"/>
                  </a:lnTo>
                  <a:lnTo>
                    <a:pt x="1719361" y="257938"/>
                  </a:lnTo>
                  <a:lnTo>
                    <a:pt x="1719474" y="268007"/>
                  </a:lnTo>
                  <a:lnTo>
                    <a:pt x="1719586" y="272152"/>
                  </a:lnTo>
                  <a:lnTo>
                    <a:pt x="1719699" y="284887"/>
                  </a:lnTo>
                  <a:lnTo>
                    <a:pt x="1719812" y="305320"/>
                  </a:lnTo>
                  <a:lnTo>
                    <a:pt x="1719925" y="318647"/>
                  </a:lnTo>
                  <a:lnTo>
                    <a:pt x="1720038" y="331973"/>
                  </a:lnTo>
                  <a:lnTo>
                    <a:pt x="1720150" y="348261"/>
                  </a:lnTo>
                  <a:lnTo>
                    <a:pt x="1720263" y="357145"/>
                  </a:lnTo>
                  <a:lnTo>
                    <a:pt x="1720376" y="369879"/>
                  </a:lnTo>
                  <a:lnTo>
                    <a:pt x="1720489" y="391201"/>
                  </a:lnTo>
                  <a:lnTo>
                    <a:pt x="1720602" y="412523"/>
                  </a:lnTo>
                  <a:lnTo>
                    <a:pt x="1720714" y="425257"/>
                  </a:lnTo>
                  <a:lnTo>
                    <a:pt x="1720827" y="433845"/>
                  </a:lnTo>
                  <a:lnTo>
                    <a:pt x="1720940" y="448060"/>
                  </a:lnTo>
                  <a:lnTo>
                    <a:pt x="1721053" y="462275"/>
                  </a:lnTo>
                  <a:lnTo>
                    <a:pt x="1721165" y="474712"/>
                  </a:lnTo>
                  <a:lnTo>
                    <a:pt x="1721278" y="488927"/>
                  </a:lnTo>
                  <a:lnTo>
                    <a:pt x="1721391" y="500477"/>
                  </a:lnTo>
                  <a:lnTo>
                    <a:pt x="1721504" y="508176"/>
                  </a:lnTo>
                  <a:lnTo>
                    <a:pt x="1721617" y="522095"/>
                  </a:lnTo>
                  <a:lnTo>
                    <a:pt x="1721729" y="545490"/>
                  </a:lnTo>
                  <a:lnTo>
                    <a:pt x="1721842" y="568885"/>
                  </a:lnTo>
                  <a:lnTo>
                    <a:pt x="1721955" y="582211"/>
                  </a:lnTo>
                  <a:lnTo>
                    <a:pt x="1722068" y="585469"/>
                  </a:lnTo>
                  <a:lnTo>
                    <a:pt x="1722180" y="589615"/>
                  </a:lnTo>
                  <a:lnTo>
                    <a:pt x="1722293" y="608272"/>
                  </a:lnTo>
                  <a:lnTo>
                    <a:pt x="1722406" y="634332"/>
                  </a:lnTo>
                  <a:lnTo>
                    <a:pt x="1722519" y="639959"/>
                  </a:lnTo>
                  <a:lnTo>
                    <a:pt x="1722632" y="629298"/>
                  </a:lnTo>
                  <a:lnTo>
                    <a:pt x="1722744" y="639663"/>
                  </a:lnTo>
                  <a:lnTo>
                    <a:pt x="1722857" y="661577"/>
                  </a:lnTo>
                  <a:lnTo>
                    <a:pt x="1722970" y="678161"/>
                  </a:lnTo>
                  <a:lnTo>
                    <a:pt x="1723083" y="684676"/>
                  </a:lnTo>
                  <a:lnTo>
                    <a:pt x="1723196" y="688526"/>
                  </a:lnTo>
                  <a:lnTo>
                    <a:pt x="1723308" y="686453"/>
                  </a:lnTo>
                  <a:lnTo>
                    <a:pt x="1723421" y="686749"/>
                  </a:lnTo>
                  <a:lnTo>
                    <a:pt x="1723534" y="696818"/>
                  </a:lnTo>
                  <a:lnTo>
                    <a:pt x="1723647" y="696818"/>
                  </a:lnTo>
                  <a:lnTo>
                    <a:pt x="1723759" y="692968"/>
                  </a:lnTo>
                  <a:lnTo>
                    <a:pt x="1723872" y="695337"/>
                  </a:lnTo>
                  <a:lnTo>
                    <a:pt x="1723985" y="702741"/>
                  </a:lnTo>
                  <a:lnTo>
                    <a:pt x="1724098" y="699187"/>
                  </a:lnTo>
                  <a:lnTo>
                    <a:pt x="1724211" y="696225"/>
                  </a:lnTo>
                  <a:lnTo>
                    <a:pt x="1724323" y="692672"/>
                  </a:lnTo>
                  <a:lnTo>
                    <a:pt x="1724436" y="683195"/>
                  </a:lnTo>
                  <a:lnTo>
                    <a:pt x="1724549" y="675199"/>
                  </a:lnTo>
                  <a:lnTo>
                    <a:pt x="1724662" y="676680"/>
                  </a:lnTo>
                  <a:lnTo>
                    <a:pt x="1724774" y="674903"/>
                  </a:lnTo>
                  <a:lnTo>
                    <a:pt x="1724887" y="674903"/>
                  </a:lnTo>
                  <a:lnTo>
                    <a:pt x="1725000" y="684084"/>
                  </a:lnTo>
                  <a:lnTo>
                    <a:pt x="1725113" y="690006"/>
                  </a:lnTo>
                  <a:lnTo>
                    <a:pt x="1725226" y="688822"/>
                  </a:lnTo>
                  <a:lnTo>
                    <a:pt x="1725338" y="695633"/>
                  </a:lnTo>
                  <a:lnTo>
                    <a:pt x="1725451" y="689414"/>
                  </a:lnTo>
                  <a:lnTo>
                    <a:pt x="1725564" y="673126"/>
                  </a:lnTo>
                  <a:lnTo>
                    <a:pt x="1725677" y="659208"/>
                  </a:lnTo>
                  <a:lnTo>
                    <a:pt x="1725789" y="655950"/>
                  </a:lnTo>
                  <a:lnTo>
                    <a:pt x="1725902" y="654766"/>
                  </a:lnTo>
                  <a:lnTo>
                    <a:pt x="1726015" y="654174"/>
                  </a:lnTo>
                  <a:lnTo>
                    <a:pt x="1726128" y="660689"/>
                  </a:lnTo>
                  <a:lnTo>
                    <a:pt x="1726241" y="668092"/>
                  </a:lnTo>
                  <a:lnTo>
                    <a:pt x="1726353" y="664835"/>
                  </a:lnTo>
                  <a:lnTo>
                    <a:pt x="1726466" y="667796"/>
                  </a:lnTo>
                  <a:lnTo>
                    <a:pt x="1726579" y="677272"/>
                  </a:lnTo>
                  <a:lnTo>
                    <a:pt x="1726692" y="675199"/>
                  </a:lnTo>
                  <a:lnTo>
                    <a:pt x="1726805" y="668684"/>
                  </a:lnTo>
                  <a:lnTo>
                    <a:pt x="1726917" y="664242"/>
                  </a:lnTo>
                  <a:lnTo>
                    <a:pt x="1727030" y="665427"/>
                  </a:lnTo>
                  <a:lnTo>
                    <a:pt x="1727143" y="664835"/>
                  </a:lnTo>
                  <a:lnTo>
                    <a:pt x="1727256" y="658616"/>
                  </a:lnTo>
                  <a:lnTo>
                    <a:pt x="1727368" y="639663"/>
                  </a:lnTo>
                  <a:lnTo>
                    <a:pt x="1727481" y="625448"/>
                  </a:lnTo>
                  <a:lnTo>
                    <a:pt x="1727594" y="620117"/>
                  </a:lnTo>
                  <a:lnTo>
                    <a:pt x="1727707" y="605014"/>
                  </a:lnTo>
                  <a:lnTo>
                    <a:pt x="1727820" y="594945"/>
                  </a:lnTo>
                  <a:lnTo>
                    <a:pt x="1727932" y="585765"/>
                  </a:lnTo>
                  <a:lnTo>
                    <a:pt x="1728045" y="591984"/>
                  </a:lnTo>
                  <a:lnTo>
                    <a:pt x="1728158" y="587838"/>
                  </a:lnTo>
                  <a:lnTo>
                    <a:pt x="1728271" y="585469"/>
                  </a:lnTo>
                  <a:lnTo>
                    <a:pt x="1728383" y="581619"/>
                  </a:lnTo>
                  <a:lnTo>
                    <a:pt x="1728496" y="569181"/>
                  </a:lnTo>
                  <a:lnTo>
                    <a:pt x="1728609" y="558816"/>
                  </a:lnTo>
                  <a:lnTo>
                    <a:pt x="1728722" y="555855"/>
                  </a:lnTo>
                  <a:lnTo>
                    <a:pt x="1728835" y="561482"/>
                  </a:lnTo>
                  <a:lnTo>
                    <a:pt x="1728947" y="556447"/>
                  </a:lnTo>
                  <a:lnTo>
                    <a:pt x="1729060" y="549044"/>
                  </a:lnTo>
                  <a:lnTo>
                    <a:pt x="1729173" y="536606"/>
                  </a:lnTo>
                  <a:lnTo>
                    <a:pt x="1729286" y="530683"/>
                  </a:lnTo>
                  <a:lnTo>
                    <a:pt x="1729399" y="525352"/>
                  </a:lnTo>
                  <a:lnTo>
                    <a:pt x="1729511" y="528018"/>
                  </a:lnTo>
                  <a:lnTo>
                    <a:pt x="1729624" y="513211"/>
                  </a:lnTo>
                  <a:lnTo>
                    <a:pt x="1729737" y="486558"/>
                  </a:lnTo>
                  <a:lnTo>
                    <a:pt x="1729850" y="468197"/>
                  </a:lnTo>
                  <a:lnTo>
                    <a:pt x="1729962" y="464644"/>
                  </a:lnTo>
                  <a:lnTo>
                    <a:pt x="1730075" y="464051"/>
                  </a:lnTo>
                  <a:lnTo>
                    <a:pt x="1730188" y="450429"/>
                  </a:lnTo>
                  <a:lnTo>
                    <a:pt x="1730301" y="432957"/>
                  </a:lnTo>
                  <a:lnTo>
                    <a:pt x="1730414" y="412523"/>
                  </a:lnTo>
                  <a:lnTo>
                    <a:pt x="1730526" y="399789"/>
                  </a:lnTo>
                  <a:lnTo>
                    <a:pt x="1730639" y="407785"/>
                  </a:lnTo>
                  <a:lnTo>
                    <a:pt x="1730752" y="392089"/>
                  </a:lnTo>
                  <a:lnTo>
                    <a:pt x="1730865" y="360106"/>
                  </a:lnTo>
                  <a:lnTo>
                    <a:pt x="1730977" y="328123"/>
                  </a:lnTo>
                  <a:lnTo>
                    <a:pt x="1731090" y="329011"/>
                  </a:lnTo>
                  <a:lnTo>
                    <a:pt x="1731203" y="330788"/>
                  </a:lnTo>
                  <a:lnTo>
                    <a:pt x="1731316" y="319831"/>
                  </a:lnTo>
                  <a:lnTo>
                    <a:pt x="1731429" y="287552"/>
                  </a:lnTo>
                  <a:lnTo>
                    <a:pt x="1731541" y="257049"/>
                  </a:lnTo>
                  <a:lnTo>
                    <a:pt x="1731654" y="257049"/>
                  </a:lnTo>
                  <a:lnTo>
                    <a:pt x="1731767" y="273337"/>
                  </a:lnTo>
                  <a:lnTo>
                    <a:pt x="1731880" y="262676"/>
                  </a:lnTo>
                  <a:lnTo>
                    <a:pt x="1731993" y="227139"/>
                  </a:lnTo>
                  <a:lnTo>
                    <a:pt x="1732105" y="204632"/>
                  </a:lnTo>
                  <a:lnTo>
                    <a:pt x="1732218" y="209667"/>
                  </a:lnTo>
                  <a:lnTo>
                    <a:pt x="1732331" y="210851"/>
                  </a:lnTo>
                  <a:lnTo>
                    <a:pt x="1732444" y="204632"/>
                  </a:lnTo>
                  <a:lnTo>
                    <a:pt x="1732556" y="184495"/>
                  </a:lnTo>
                  <a:lnTo>
                    <a:pt x="1732669" y="153104"/>
                  </a:lnTo>
                  <a:lnTo>
                    <a:pt x="1732782" y="148958"/>
                  </a:lnTo>
                  <a:lnTo>
                    <a:pt x="1732895" y="166134"/>
                  </a:lnTo>
                  <a:lnTo>
                    <a:pt x="1733008" y="162877"/>
                  </a:lnTo>
                  <a:lnTo>
                    <a:pt x="1733120" y="130301"/>
                  </a:lnTo>
                  <a:lnTo>
                    <a:pt x="1733233" y="106610"/>
                  </a:lnTo>
                  <a:lnTo>
                    <a:pt x="1733346" y="115198"/>
                  </a:lnTo>
                  <a:lnTo>
                    <a:pt x="1733459" y="126748"/>
                  </a:lnTo>
                  <a:lnTo>
                    <a:pt x="1733571" y="125267"/>
                  </a:lnTo>
                  <a:lnTo>
                    <a:pt x="1733684" y="114310"/>
                  </a:lnTo>
                  <a:lnTo>
                    <a:pt x="1733797" y="103649"/>
                  </a:lnTo>
                  <a:lnTo>
                    <a:pt x="1733910" y="101576"/>
                  </a:lnTo>
                  <a:lnTo>
                    <a:pt x="1734023" y="106314"/>
                  </a:lnTo>
                  <a:lnTo>
                    <a:pt x="1734135" y="103649"/>
                  </a:lnTo>
                  <a:lnTo>
                    <a:pt x="1734248" y="85880"/>
                  </a:lnTo>
                  <a:lnTo>
                    <a:pt x="1734361" y="78477"/>
                  </a:lnTo>
                  <a:lnTo>
                    <a:pt x="1734474" y="85288"/>
                  </a:lnTo>
                  <a:lnTo>
                    <a:pt x="1734586" y="81734"/>
                  </a:lnTo>
                  <a:lnTo>
                    <a:pt x="1734699" y="79957"/>
                  </a:lnTo>
                  <a:lnTo>
                    <a:pt x="1734812" y="78477"/>
                  </a:lnTo>
                  <a:lnTo>
                    <a:pt x="1734925" y="74331"/>
                  </a:lnTo>
                  <a:lnTo>
                    <a:pt x="1735038" y="67223"/>
                  </a:lnTo>
                  <a:lnTo>
                    <a:pt x="1735150" y="74627"/>
                  </a:lnTo>
                  <a:lnTo>
                    <a:pt x="1735263" y="78181"/>
                  </a:lnTo>
                  <a:lnTo>
                    <a:pt x="1735376" y="67816"/>
                  </a:lnTo>
                  <a:lnTo>
                    <a:pt x="1735489" y="62189"/>
                  </a:lnTo>
                  <a:lnTo>
                    <a:pt x="1735602" y="72554"/>
                  </a:lnTo>
                  <a:lnTo>
                    <a:pt x="1735714" y="95061"/>
                  </a:lnTo>
                  <a:lnTo>
                    <a:pt x="1735827" y="116383"/>
                  </a:lnTo>
                  <a:lnTo>
                    <a:pt x="1735940" y="128821"/>
                  </a:lnTo>
                  <a:lnTo>
                    <a:pt x="1736053" y="132670"/>
                  </a:lnTo>
                  <a:lnTo>
                    <a:pt x="1736165" y="133855"/>
                  </a:lnTo>
                  <a:lnTo>
                    <a:pt x="1736278" y="127636"/>
                  </a:lnTo>
                  <a:lnTo>
                    <a:pt x="1736391" y="119640"/>
                  </a:lnTo>
                  <a:lnTo>
                    <a:pt x="1736504" y="132967"/>
                  </a:lnTo>
                  <a:lnTo>
                    <a:pt x="1736617" y="126748"/>
                  </a:lnTo>
                  <a:lnTo>
                    <a:pt x="1736729" y="112533"/>
                  </a:lnTo>
                  <a:lnTo>
                    <a:pt x="1736842" y="105129"/>
                  </a:lnTo>
                  <a:lnTo>
                    <a:pt x="1736955" y="114014"/>
                  </a:lnTo>
                  <a:lnTo>
                    <a:pt x="1737068" y="125563"/>
                  </a:lnTo>
                  <a:lnTo>
                    <a:pt x="1737180" y="117567"/>
                  </a:lnTo>
                  <a:lnTo>
                    <a:pt x="1737293" y="108979"/>
                  </a:lnTo>
                  <a:lnTo>
                    <a:pt x="1737406" y="114014"/>
                  </a:lnTo>
                  <a:lnTo>
                    <a:pt x="1737519" y="125563"/>
                  </a:lnTo>
                  <a:lnTo>
                    <a:pt x="1737632" y="132670"/>
                  </a:lnTo>
                  <a:lnTo>
                    <a:pt x="1737744" y="138889"/>
                  </a:lnTo>
                  <a:lnTo>
                    <a:pt x="1737857" y="156065"/>
                  </a:lnTo>
                  <a:lnTo>
                    <a:pt x="1737970" y="176795"/>
                  </a:lnTo>
                  <a:lnTo>
                    <a:pt x="1738083" y="180349"/>
                  </a:lnTo>
                  <a:lnTo>
                    <a:pt x="1738196" y="187456"/>
                  </a:lnTo>
                  <a:lnTo>
                    <a:pt x="1738308" y="190714"/>
                  </a:lnTo>
                  <a:lnTo>
                    <a:pt x="1738421" y="195156"/>
                  </a:lnTo>
                  <a:lnTo>
                    <a:pt x="1738534" y="204040"/>
                  </a:lnTo>
                  <a:lnTo>
                    <a:pt x="1738647" y="206113"/>
                  </a:lnTo>
                  <a:lnTo>
                    <a:pt x="1738759" y="208778"/>
                  </a:lnTo>
                  <a:lnTo>
                    <a:pt x="1738872" y="216478"/>
                  </a:lnTo>
                  <a:lnTo>
                    <a:pt x="1738985" y="240169"/>
                  </a:lnTo>
                  <a:lnTo>
                    <a:pt x="1739098" y="251127"/>
                  </a:lnTo>
                  <a:lnTo>
                    <a:pt x="1739211" y="260307"/>
                  </a:lnTo>
                  <a:lnTo>
                    <a:pt x="1739323" y="274522"/>
                  </a:lnTo>
                  <a:lnTo>
                    <a:pt x="1739436" y="283998"/>
                  </a:lnTo>
                  <a:lnTo>
                    <a:pt x="1739549" y="297917"/>
                  </a:lnTo>
                  <a:lnTo>
                    <a:pt x="1739662" y="320423"/>
                  </a:lnTo>
                  <a:lnTo>
                    <a:pt x="1739774" y="341153"/>
                  </a:lnTo>
                  <a:lnTo>
                    <a:pt x="1739887" y="347668"/>
                  </a:lnTo>
                  <a:lnTo>
                    <a:pt x="1740000" y="361291"/>
                  </a:lnTo>
                  <a:lnTo>
                    <a:pt x="1740113" y="385870"/>
                  </a:lnTo>
                  <a:lnTo>
                    <a:pt x="1740226" y="397420"/>
                  </a:lnTo>
                  <a:lnTo>
                    <a:pt x="1740338" y="407489"/>
                  </a:lnTo>
                  <a:lnTo>
                    <a:pt x="1740451" y="428811"/>
                  </a:lnTo>
                  <a:lnTo>
                    <a:pt x="1740564" y="447764"/>
                  </a:lnTo>
                  <a:lnTo>
                    <a:pt x="1740677" y="458721"/>
                  </a:lnTo>
                  <a:lnTo>
                    <a:pt x="1740789" y="475305"/>
                  </a:lnTo>
                  <a:lnTo>
                    <a:pt x="1740902" y="493962"/>
                  </a:lnTo>
                  <a:lnTo>
                    <a:pt x="1741015" y="504327"/>
                  </a:lnTo>
                  <a:lnTo>
                    <a:pt x="1741128" y="520614"/>
                  </a:lnTo>
                  <a:lnTo>
                    <a:pt x="1741241" y="541344"/>
                  </a:lnTo>
                  <a:lnTo>
                    <a:pt x="1741353" y="549044"/>
                  </a:lnTo>
                  <a:lnTo>
                    <a:pt x="1741466" y="562666"/>
                  </a:lnTo>
                  <a:lnTo>
                    <a:pt x="1741579" y="574512"/>
                  </a:lnTo>
                  <a:lnTo>
                    <a:pt x="1741692" y="579842"/>
                  </a:lnTo>
                  <a:lnTo>
                    <a:pt x="1741805" y="581027"/>
                  </a:lnTo>
                  <a:lnTo>
                    <a:pt x="1741917" y="595242"/>
                  </a:lnTo>
                  <a:lnTo>
                    <a:pt x="1742030" y="599388"/>
                  </a:lnTo>
                  <a:lnTo>
                    <a:pt x="1742143" y="594945"/>
                  </a:lnTo>
                  <a:lnTo>
                    <a:pt x="1742256" y="599980"/>
                  </a:lnTo>
                  <a:lnTo>
                    <a:pt x="1742368" y="608568"/>
                  </a:lnTo>
                  <a:lnTo>
                    <a:pt x="1742481" y="610049"/>
                  </a:lnTo>
                  <a:lnTo>
                    <a:pt x="1742594" y="610049"/>
                  </a:lnTo>
                  <a:lnTo>
                    <a:pt x="1742707" y="625152"/>
                  </a:lnTo>
                  <a:lnTo>
                    <a:pt x="1742820" y="630482"/>
                  </a:lnTo>
                  <a:lnTo>
                    <a:pt x="1742932" y="638478"/>
                  </a:lnTo>
                  <a:lnTo>
                    <a:pt x="1743045" y="648547"/>
                  </a:lnTo>
                  <a:lnTo>
                    <a:pt x="1743158" y="655062"/>
                  </a:lnTo>
                  <a:lnTo>
                    <a:pt x="1743271" y="651212"/>
                  </a:lnTo>
                  <a:lnTo>
                    <a:pt x="1743383" y="646178"/>
                  </a:lnTo>
                  <a:lnTo>
                    <a:pt x="1743496" y="647362"/>
                  </a:lnTo>
                  <a:lnTo>
                    <a:pt x="1743609" y="644993"/>
                  </a:lnTo>
                  <a:lnTo>
                    <a:pt x="1743722" y="648547"/>
                  </a:lnTo>
                  <a:lnTo>
                    <a:pt x="1743835" y="655358"/>
                  </a:lnTo>
                  <a:lnTo>
                    <a:pt x="1743947" y="657431"/>
                  </a:lnTo>
                  <a:lnTo>
                    <a:pt x="1744060" y="649435"/>
                  </a:lnTo>
                  <a:lnTo>
                    <a:pt x="1744173" y="657727"/>
                  </a:lnTo>
                  <a:lnTo>
                    <a:pt x="1744286" y="664835"/>
                  </a:lnTo>
                  <a:lnTo>
                    <a:pt x="1744399" y="657135"/>
                  </a:lnTo>
                  <a:lnTo>
                    <a:pt x="1744511" y="655062"/>
                  </a:lnTo>
                  <a:lnTo>
                    <a:pt x="1744624" y="657135"/>
                  </a:lnTo>
                  <a:lnTo>
                    <a:pt x="1744737" y="652693"/>
                  </a:lnTo>
                  <a:lnTo>
                    <a:pt x="1744850" y="647362"/>
                  </a:lnTo>
                  <a:lnTo>
                    <a:pt x="1744962" y="648547"/>
                  </a:lnTo>
                  <a:lnTo>
                    <a:pt x="1745075" y="635813"/>
                  </a:lnTo>
                  <a:lnTo>
                    <a:pt x="1745188" y="616564"/>
                  </a:lnTo>
                  <a:lnTo>
                    <a:pt x="1745301" y="606495"/>
                  </a:lnTo>
                  <a:lnTo>
                    <a:pt x="1745414" y="594649"/>
                  </a:lnTo>
                  <a:lnTo>
                    <a:pt x="1745526" y="579546"/>
                  </a:lnTo>
                  <a:lnTo>
                    <a:pt x="1745639" y="581323"/>
                  </a:lnTo>
                  <a:lnTo>
                    <a:pt x="1745752" y="584581"/>
                  </a:lnTo>
                  <a:lnTo>
                    <a:pt x="1745865" y="588430"/>
                  </a:lnTo>
                  <a:lnTo>
                    <a:pt x="1745977" y="594057"/>
                  </a:lnTo>
                  <a:lnTo>
                    <a:pt x="1746090" y="609752"/>
                  </a:lnTo>
                  <a:lnTo>
                    <a:pt x="1746203" y="610937"/>
                  </a:lnTo>
                  <a:lnTo>
                    <a:pt x="1746316" y="605607"/>
                  </a:lnTo>
                  <a:lnTo>
                    <a:pt x="1746429" y="610049"/>
                  </a:lnTo>
                  <a:lnTo>
                    <a:pt x="1746541" y="612122"/>
                  </a:lnTo>
                  <a:lnTo>
                    <a:pt x="1746654" y="606791"/>
                  </a:lnTo>
                  <a:lnTo>
                    <a:pt x="1746767" y="599684"/>
                  </a:lnTo>
                  <a:lnTo>
                    <a:pt x="1746880" y="598203"/>
                  </a:lnTo>
                  <a:lnTo>
                    <a:pt x="1746993" y="586061"/>
                  </a:lnTo>
                  <a:lnTo>
                    <a:pt x="1747105" y="574808"/>
                  </a:lnTo>
                  <a:lnTo>
                    <a:pt x="1747218" y="573031"/>
                  </a:lnTo>
                  <a:lnTo>
                    <a:pt x="1747331" y="560593"/>
                  </a:lnTo>
                  <a:lnTo>
                    <a:pt x="1747444" y="552005"/>
                  </a:lnTo>
                  <a:lnTo>
                    <a:pt x="1747556" y="552005"/>
                  </a:lnTo>
                  <a:lnTo>
                    <a:pt x="1747669" y="555263"/>
                  </a:lnTo>
                  <a:lnTo>
                    <a:pt x="1747782" y="537198"/>
                  </a:lnTo>
                  <a:lnTo>
                    <a:pt x="1747895" y="530683"/>
                  </a:lnTo>
                  <a:lnTo>
                    <a:pt x="1748008" y="528018"/>
                  </a:lnTo>
                  <a:lnTo>
                    <a:pt x="1748120" y="512026"/>
                  </a:lnTo>
                  <a:lnTo>
                    <a:pt x="1748233" y="491000"/>
                  </a:lnTo>
                  <a:lnTo>
                    <a:pt x="1748346" y="476489"/>
                  </a:lnTo>
                  <a:lnTo>
                    <a:pt x="1748459" y="466421"/>
                  </a:lnTo>
                  <a:lnTo>
                    <a:pt x="1748571" y="452502"/>
                  </a:lnTo>
                  <a:lnTo>
                    <a:pt x="1748684" y="453094"/>
                  </a:lnTo>
                  <a:lnTo>
                    <a:pt x="1748797" y="447468"/>
                  </a:lnTo>
                  <a:lnTo>
                    <a:pt x="1748910" y="429699"/>
                  </a:lnTo>
                  <a:lnTo>
                    <a:pt x="1749023" y="413708"/>
                  </a:lnTo>
                  <a:lnTo>
                    <a:pt x="1749135" y="407489"/>
                  </a:lnTo>
                  <a:lnTo>
                    <a:pt x="1749248" y="396235"/>
                  </a:lnTo>
                  <a:lnTo>
                    <a:pt x="1749361" y="377282"/>
                  </a:lnTo>
                  <a:lnTo>
                    <a:pt x="1749474" y="369879"/>
                  </a:lnTo>
                  <a:lnTo>
                    <a:pt x="1749586" y="363364"/>
                  </a:lnTo>
                  <a:lnTo>
                    <a:pt x="1749699" y="351222"/>
                  </a:lnTo>
                  <a:lnTo>
                    <a:pt x="1749812" y="336119"/>
                  </a:lnTo>
                  <a:lnTo>
                    <a:pt x="1749925" y="320423"/>
                  </a:lnTo>
                  <a:lnTo>
                    <a:pt x="1750038" y="296436"/>
                  </a:lnTo>
                  <a:lnTo>
                    <a:pt x="1750150" y="287256"/>
                  </a:lnTo>
                  <a:lnTo>
                    <a:pt x="1750263" y="284887"/>
                  </a:lnTo>
                  <a:lnTo>
                    <a:pt x="1750376" y="275410"/>
                  </a:lnTo>
                  <a:lnTo>
                    <a:pt x="1750489" y="260603"/>
                  </a:lnTo>
                  <a:lnTo>
                    <a:pt x="1750602" y="262380"/>
                  </a:lnTo>
                  <a:lnTo>
                    <a:pt x="1750714" y="260307"/>
                  </a:lnTo>
                  <a:lnTo>
                    <a:pt x="1750827" y="252607"/>
                  </a:lnTo>
                  <a:lnTo>
                    <a:pt x="1750940" y="243723"/>
                  </a:lnTo>
                  <a:lnTo>
                    <a:pt x="1751053" y="236319"/>
                  </a:lnTo>
                  <a:lnTo>
                    <a:pt x="1751165" y="230693"/>
                  </a:lnTo>
                  <a:lnTo>
                    <a:pt x="1751278" y="232174"/>
                  </a:lnTo>
                  <a:lnTo>
                    <a:pt x="1751391" y="234839"/>
                  </a:lnTo>
                  <a:lnTo>
                    <a:pt x="1751504" y="228028"/>
                  </a:lnTo>
                  <a:lnTo>
                    <a:pt x="1751617" y="231581"/>
                  </a:lnTo>
                  <a:lnTo>
                    <a:pt x="1751729" y="236912"/>
                  </a:lnTo>
                  <a:lnTo>
                    <a:pt x="1751842" y="235431"/>
                  </a:lnTo>
                  <a:lnTo>
                    <a:pt x="1751955" y="229508"/>
                  </a:lnTo>
                  <a:lnTo>
                    <a:pt x="1752068" y="225955"/>
                  </a:lnTo>
                  <a:lnTo>
                    <a:pt x="1752180" y="230101"/>
                  </a:lnTo>
                  <a:lnTo>
                    <a:pt x="1752293" y="222697"/>
                  </a:lnTo>
                  <a:lnTo>
                    <a:pt x="1752406" y="220920"/>
                  </a:lnTo>
                  <a:lnTo>
                    <a:pt x="1752519" y="220624"/>
                  </a:lnTo>
                  <a:lnTo>
                    <a:pt x="1752632" y="220032"/>
                  </a:lnTo>
                  <a:lnTo>
                    <a:pt x="1752744" y="220328"/>
                  </a:lnTo>
                  <a:lnTo>
                    <a:pt x="1752857" y="222105"/>
                  </a:lnTo>
                  <a:lnTo>
                    <a:pt x="1752970" y="220032"/>
                  </a:lnTo>
                  <a:lnTo>
                    <a:pt x="1753083" y="214109"/>
                  </a:lnTo>
                  <a:lnTo>
                    <a:pt x="1753196" y="220624"/>
                  </a:lnTo>
                  <a:lnTo>
                    <a:pt x="1753308" y="226251"/>
                  </a:lnTo>
                  <a:lnTo>
                    <a:pt x="1753421" y="218551"/>
                  </a:lnTo>
                  <a:lnTo>
                    <a:pt x="1753534" y="214109"/>
                  </a:lnTo>
                  <a:lnTo>
                    <a:pt x="1753647" y="219143"/>
                  </a:lnTo>
                  <a:lnTo>
                    <a:pt x="1753759" y="226547"/>
                  </a:lnTo>
                  <a:lnTo>
                    <a:pt x="1753872" y="223289"/>
                  </a:lnTo>
                  <a:lnTo>
                    <a:pt x="1753985" y="227139"/>
                  </a:lnTo>
                  <a:lnTo>
                    <a:pt x="1754098" y="229212"/>
                  </a:lnTo>
                  <a:lnTo>
                    <a:pt x="1754211" y="241354"/>
                  </a:lnTo>
                  <a:lnTo>
                    <a:pt x="1754323" y="260307"/>
                  </a:lnTo>
                  <a:lnTo>
                    <a:pt x="1754436" y="262676"/>
                  </a:lnTo>
                  <a:lnTo>
                    <a:pt x="1754549" y="258826"/>
                  </a:lnTo>
                  <a:lnTo>
                    <a:pt x="1754662" y="257049"/>
                  </a:lnTo>
                  <a:lnTo>
                    <a:pt x="1754774" y="273929"/>
                  </a:lnTo>
                  <a:lnTo>
                    <a:pt x="1754887" y="277483"/>
                  </a:lnTo>
                  <a:lnTo>
                    <a:pt x="1755000" y="266822"/>
                  </a:lnTo>
                  <a:lnTo>
                    <a:pt x="1755113" y="260307"/>
                  </a:lnTo>
                  <a:lnTo>
                    <a:pt x="1755226" y="255865"/>
                  </a:lnTo>
                  <a:lnTo>
                    <a:pt x="1755338" y="255272"/>
                  </a:lnTo>
                  <a:lnTo>
                    <a:pt x="1755451" y="258530"/>
                  </a:lnTo>
                  <a:lnTo>
                    <a:pt x="1755564" y="256753"/>
                  </a:lnTo>
                  <a:lnTo>
                    <a:pt x="1755677" y="245204"/>
                  </a:lnTo>
                  <a:lnTo>
                    <a:pt x="1755790" y="248461"/>
                  </a:lnTo>
                  <a:lnTo>
                    <a:pt x="1755902" y="265637"/>
                  </a:lnTo>
                  <a:lnTo>
                    <a:pt x="1756015" y="270968"/>
                  </a:lnTo>
                  <a:lnTo>
                    <a:pt x="1756128" y="268007"/>
                  </a:lnTo>
                  <a:lnTo>
                    <a:pt x="1756241" y="274522"/>
                  </a:lnTo>
                  <a:lnTo>
                    <a:pt x="1756353" y="284887"/>
                  </a:lnTo>
                  <a:lnTo>
                    <a:pt x="1756466" y="291698"/>
                  </a:lnTo>
                  <a:lnTo>
                    <a:pt x="1756579" y="306209"/>
                  </a:lnTo>
                  <a:lnTo>
                    <a:pt x="1756692" y="313020"/>
                  </a:lnTo>
                  <a:lnTo>
                    <a:pt x="1756805" y="317166"/>
                  </a:lnTo>
                  <a:lnTo>
                    <a:pt x="1756917" y="326050"/>
                  </a:lnTo>
                  <a:lnTo>
                    <a:pt x="1757030" y="340265"/>
                  </a:lnTo>
                  <a:lnTo>
                    <a:pt x="1757143" y="347668"/>
                  </a:lnTo>
                  <a:lnTo>
                    <a:pt x="1757256" y="347964"/>
                  </a:lnTo>
                  <a:lnTo>
                    <a:pt x="1757368" y="361587"/>
                  </a:lnTo>
                  <a:lnTo>
                    <a:pt x="1757481" y="375802"/>
                  </a:lnTo>
                  <a:lnTo>
                    <a:pt x="1757594" y="379651"/>
                  </a:lnTo>
                  <a:lnTo>
                    <a:pt x="1757707" y="382021"/>
                  </a:lnTo>
                  <a:lnTo>
                    <a:pt x="1757820" y="397420"/>
                  </a:lnTo>
                  <a:lnTo>
                    <a:pt x="1757932" y="403047"/>
                  </a:lnTo>
                  <a:lnTo>
                    <a:pt x="1758045" y="406896"/>
                  </a:lnTo>
                  <a:lnTo>
                    <a:pt x="1758158" y="413708"/>
                  </a:lnTo>
                  <a:lnTo>
                    <a:pt x="1758271" y="419038"/>
                  </a:lnTo>
                  <a:lnTo>
                    <a:pt x="1758383" y="420519"/>
                  </a:lnTo>
                  <a:lnTo>
                    <a:pt x="1758496" y="429403"/>
                  </a:lnTo>
                  <a:lnTo>
                    <a:pt x="1758609" y="436214"/>
                  </a:lnTo>
                  <a:lnTo>
                    <a:pt x="1758722" y="438583"/>
                  </a:lnTo>
                  <a:lnTo>
                    <a:pt x="1758835" y="444210"/>
                  </a:lnTo>
                  <a:lnTo>
                    <a:pt x="1758947" y="456648"/>
                  </a:lnTo>
                  <a:lnTo>
                    <a:pt x="1759060" y="461682"/>
                  </a:lnTo>
                  <a:lnTo>
                    <a:pt x="1759173" y="461978"/>
                  </a:lnTo>
                  <a:lnTo>
                    <a:pt x="1759286" y="474416"/>
                  </a:lnTo>
                  <a:lnTo>
                    <a:pt x="1759399" y="475009"/>
                  </a:lnTo>
                  <a:lnTo>
                    <a:pt x="1759511" y="474416"/>
                  </a:lnTo>
                  <a:lnTo>
                    <a:pt x="1759624" y="481228"/>
                  </a:lnTo>
                  <a:lnTo>
                    <a:pt x="1759737" y="486854"/>
                  </a:lnTo>
                  <a:lnTo>
                    <a:pt x="1759850" y="484189"/>
                  </a:lnTo>
                  <a:lnTo>
                    <a:pt x="1759962" y="485374"/>
                  </a:lnTo>
                  <a:lnTo>
                    <a:pt x="1760075" y="496035"/>
                  </a:lnTo>
                  <a:lnTo>
                    <a:pt x="1760188" y="493665"/>
                  </a:lnTo>
                  <a:lnTo>
                    <a:pt x="1760301" y="498404"/>
                  </a:lnTo>
                  <a:lnTo>
                    <a:pt x="1760414" y="504030"/>
                  </a:lnTo>
                  <a:lnTo>
                    <a:pt x="1760526" y="503734"/>
                  </a:lnTo>
                  <a:lnTo>
                    <a:pt x="1760639" y="508769"/>
                  </a:lnTo>
                  <a:lnTo>
                    <a:pt x="1760752" y="520022"/>
                  </a:lnTo>
                  <a:lnTo>
                    <a:pt x="1760865" y="522095"/>
                  </a:lnTo>
                  <a:lnTo>
                    <a:pt x="1760977" y="516764"/>
                  </a:lnTo>
                  <a:lnTo>
                    <a:pt x="1761090" y="524464"/>
                  </a:lnTo>
                  <a:lnTo>
                    <a:pt x="1761203" y="531868"/>
                  </a:lnTo>
                  <a:lnTo>
                    <a:pt x="1761316" y="528314"/>
                  </a:lnTo>
                  <a:lnTo>
                    <a:pt x="1761429" y="527425"/>
                  </a:lnTo>
                  <a:lnTo>
                    <a:pt x="1761541" y="532756"/>
                  </a:lnTo>
                  <a:lnTo>
                    <a:pt x="1761654" y="521799"/>
                  </a:lnTo>
                  <a:lnTo>
                    <a:pt x="1761767" y="511138"/>
                  </a:lnTo>
                  <a:lnTo>
                    <a:pt x="1761880" y="514395"/>
                  </a:lnTo>
                  <a:lnTo>
                    <a:pt x="1761993" y="511434"/>
                  </a:lnTo>
                  <a:lnTo>
                    <a:pt x="1762105" y="501365"/>
                  </a:lnTo>
                  <a:lnTo>
                    <a:pt x="1762218" y="498404"/>
                  </a:lnTo>
                  <a:lnTo>
                    <a:pt x="1762331" y="501957"/>
                  </a:lnTo>
                  <a:lnTo>
                    <a:pt x="1762444" y="497811"/>
                  </a:lnTo>
                  <a:lnTo>
                    <a:pt x="1762556" y="498996"/>
                  </a:lnTo>
                  <a:lnTo>
                    <a:pt x="1762669" y="505807"/>
                  </a:lnTo>
                  <a:lnTo>
                    <a:pt x="1762782" y="512026"/>
                  </a:lnTo>
                  <a:lnTo>
                    <a:pt x="1762895" y="517061"/>
                  </a:lnTo>
                  <a:lnTo>
                    <a:pt x="1763008" y="525352"/>
                  </a:lnTo>
                  <a:lnTo>
                    <a:pt x="1763120" y="528610"/>
                  </a:lnTo>
                  <a:lnTo>
                    <a:pt x="1763233" y="524168"/>
                  </a:lnTo>
                  <a:lnTo>
                    <a:pt x="1763346" y="530683"/>
                  </a:lnTo>
                  <a:lnTo>
                    <a:pt x="1763459" y="536014"/>
                  </a:lnTo>
                  <a:lnTo>
                    <a:pt x="1763571" y="528314"/>
                  </a:lnTo>
                  <a:lnTo>
                    <a:pt x="1763684" y="520910"/>
                  </a:lnTo>
                  <a:lnTo>
                    <a:pt x="1763797" y="523279"/>
                  </a:lnTo>
                  <a:lnTo>
                    <a:pt x="1763910" y="519726"/>
                  </a:lnTo>
                  <a:lnTo>
                    <a:pt x="1764023" y="513211"/>
                  </a:lnTo>
                  <a:lnTo>
                    <a:pt x="1764135" y="513507"/>
                  </a:lnTo>
                  <a:lnTo>
                    <a:pt x="1764248" y="505511"/>
                  </a:lnTo>
                  <a:lnTo>
                    <a:pt x="1764361" y="493073"/>
                  </a:lnTo>
                  <a:lnTo>
                    <a:pt x="1764474" y="491889"/>
                  </a:lnTo>
                  <a:lnTo>
                    <a:pt x="1764586" y="501069"/>
                  </a:lnTo>
                  <a:lnTo>
                    <a:pt x="1764699" y="489223"/>
                  </a:lnTo>
                  <a:lnTo>
                    <a:pt x="1764812" y="486262"/>
                  </a:lnTo>
                  <a:lnTo>
                    <a:pt x="1764925" y="485966"/>
                  </a:lnTo>
                  <a:lnTo>
                    <a:pt x="1765038" y="477970"/>
                  </a:lnTo>
                  <a:lnTo>
                    <a:pt x="1765150" y="468197"/>
                  </a:lnTo>
                  <a:lnTo>
                    <a:pt x="1765263" y="469382"/>
                  </a:lnTo>
                  <a:lnTo>
                    <a:pt x="1765376" y="461386"/>
                  </a:lnTo>
                  <a:lnTo>
                    <a:pt x="1765489" y="447171"/>
                  </a:lnTo>
                  <a:lnTo>
                    <a:pt x="1765602" y="443618"/>
                  </a:lnTo>
                  <a:lnTo>
                    <a:pt x="1765714" y="446579"/>
                  </a:lnTo>
                  <a:lnTo>
                    <a:pt x="1765827" y="435030"/>
                  </a:lnTo>
                  <a:lnTo>
                    <a:pt x="1765940" y="427922"/>
                  </a:lnTo>
                  <a:lnTo>
                    <a:pt x="1766053" y="426145"/>
                  </a:lnTo>
                  <a:lnTo>
                    <a:pt x="1766165" y="417854"/>
                  </a:lnTo>
                  <a:lnTo>
                    <a:pt x="1766278" y="409858"/>
                  </a:lnTo>
                  <a:lnTo>
                    <a:pt x="1766391" y="407785"/>
                  </a:lnTo>
                  <a:lnTo>
                    <a:pt x="1766504" y="398308"/>
                  </a:lnTo>
                  <a:lnTo>
                    <a:pt x="1766617" y="381724"/>
                  </a:lnTo>
                  <a:lnTo>
                    <a:pt x="1766729" y="376394"/>
                  </a:lnTo>
                  <a:lnTo>
                    <a:pt x="1766842" y="371952"/>
                  </a:lnTo>
                  <a:lnTo>
                    <a:pt x="1766955" y="362475"/>
                  </a:lnTo>
                  <a:lnTo>
                    <a:pt x="1767068" y="352703"/>
                  </a:lnTo>
                  <a:lnTo>
                    <a:pt x="1767180" y="349149"/>
                  </a:lnTo>
                  <a:lnTo>
                    <a:pt x="1767293" y="338192"/>
                  </a:lnTo>
                  <a:lnTo>
                    <a:pt x="1767406" y="329308"/>
                  </a:lnTo>
                  <a:lnTo>
                    <a:pt x="1767519" y="329011"/>
                  </a:lnTo>
                  <a:lnTo>
                    <a:pt x="1767632" y="320719"/>
                  </a:lnTo>
                  <a:lnTo>
                    <a:pt x="1767744" y="302359"/>
                  </a:lnTo>
                  <a:lnTo>
                    <a:pt x="1767857" y="297028"/>
                  </a:lnTo>
                  <a:lnTo>
                    <a:pt x="1767970" y="294659"/>
                  </a:lnTo>
                  <a:lnTo>
                    <a:pt x="1768083" y="282814"/>
                  </a:lnTo>
                  <a:lnTo>
                    <a:pt x="1768196" y="272152"/>
                  </a:lnTo>
                  <a:lnTo>
                    <a:pt x="1768308" y="268895"/>
                  </a:lnTo>
                  <a:lnTo>
                    <a:pt x="1768421" y="257049"/>
                  </a:lnTo>
                  <a:lnTo>
                    <a:pt x="1768534" y="250830"/>
                  </a:lnTo>
                  <a:lnTo>
                    <a:pt x="1768647" y="254680"/>
                  </a:lnTo>
                  <a:lnTo>
                    <a:pt x="1768759" y="242538"/>
                  </a:lnTo>
                  <a:lnTo>
                    <a:pt x="1768872" y="225066"/>
                  </a:lnTo>
                  <a:lnTo>
                    <a:pt x="1768985" y="220328"/>
                  </a:lnTo>
                  <a:lnTo>
                    <a:pt x="1769098" y="223289"/>
                  </a:lnTo>
                  <a:lnTo>
                    <a:pt x="1769211" y="211740"/>
                  </a:lnTo>
                  <a:lnTo>
                    <a:pt x="1769323" y="203448"/>
                  </a:lnTo>
                  <a:lnTo>
                    <a:pt x="1769436" y="197525"/>
                  </a:lnTo>
                  <a:lnTo>
                    <a:pt x="1769549" y="188937"/>
                  </a:lnTo>
                  <a:lnTo>
                    <a:pt x="1769662" y="185383"/>
                  </a:lnTo>
                  <a:lnTo>
                    <a:pt x="1769774" y="186864"/>
                  </a:lnTo>
                  <a:lnTo>
                    <a:pt x="1769887" y="185679"/>
                  </a:lnTo>
                  <a:lnTo>
                    <a:pt x="1770000" y="189529"/>
                  </a:lnTo>
                  <a:lnTo>
                    <a:pt x="1770113" y="196341"/>
                  </a:lnTo>
                  <a:lnTo>
                    <a:pt x="1770226" y="202559"/>
                  </a:lnTo>
                  <a:lnTo>
                    <a:pt x="1770338" y="211148"/>
                  </a:lnTo>
                  <a:lnTo>
                    <a:pt x="1770451" y="225362"/>
                  </a:lnTo>
                  <a:lnTo>
                    <a:pt x="1770564" y="233358"/>
                  </a:lnTo>
                  <a:lnTo>
                    <a:pt x="1770677" y="230101"/>
                  </a:lnTo>
                  <a:lnTo>
                    <a:pt x="1770790" y="228916"/>
                  </a:lnTo>
                  <a:lnTo>
                    <a:pt x="1770902" y="229212"/>
                  </a:lnTo>
                  <a:lnTo>
                    <a:pt x="1771015" y="218255"/>
                  </a:lnTo>
                  <a:lnTo>
                    <a:pt x="1771128" y="203152"/>
                  </a:lnTo>
                  <a:lnTo>
                    <a:pt x="1771241" y="194268"/>
                  </a:lnTo>
                  <a:lnTo>
                    <a:pt x="1771353" y="188049"/>
                  </a:lnTo>
                  <a:lnTo>
                    <a:pt x="1771466" y="179757"/>
                  </a:lnTo>
                  <a:lnTo>
                    <a:pt x="1771579" y="171169"/>
                  </a:lnTo>
                  <a:lnTo>
                    <a:pt x="1771692" y="171465"/>
                  </a:lnTo>
                  <a:lnTo>
                    <a:pt x="1771805" y="172353"/>
                  </a:lnTo>
                  <a:lnTo>
                    <a:pt x="1771917" y="175018"/>
                  </a:lnTo>
                  <a:lnTo>
                    <a:pt x="1772030" y="179164"/>
                  </a:lnTo>
                  <a:lnTo>
                    <a:pt x="1772143" y="177980"/>
                  </a:lnTo>
                  <a:lnTo>
                    <a:pt x="1772256" y="184199"/>
                  </a:lnTo>
                  <a:lnTo>
                    <a:pt x="1772368" y="196044"/>
                  </a:lnTo>
                  <a:lnTo>
                    <a:pt x="1772481" y="206705"/>
                  </a:lnTo>
                  <a:lnTo>
                    <a:pt x="1772594" y="207594"/>
                  </a:lnTo>
                  <a:lnTo>
                    <a:pt x="1772707" y="204632"/>
                  </a:lnTo>
                  <a:lnTo>
                    <a:pt x="1772820" y="209371"/>
                  </a:lnTo>
                  <a:lnTo>
                    <a:pt x="1772932" y="222993"/>
                  </a:lnTo>
                  <a:lnTo>
                    <a:pt x="1773045" y="227731"/>
                  </a:lnTo>
                  <a:lnTo>
                    <a:pt x="1773158" y="230101"/>
                  </a:lnTo>
                  <a:lnTo>
                    <a:pt x="1773271" y="229212"/>
                  </a:lnTo>
                  <a:lnTo>
                    <a:pt x="1773383" y="238985"/>
                  </a:lnTo>
                  <a:lnTo>
                    <a:pt x="1773496" y="249942"/>
                  </a:lnTo>
                  <a:lnTo>
                    <a:pt x="1773609" y="255865"/>
                  </a:lnTo>
                  <a:lnTo>
                    <a:pt x="1773722" y="254976"/>
                  </a:lnTo>
                  <a:lnTo>
                    <a:pt x="1773835" y="267710"/>
                  </a:lnTo>
                  <a:lnTo>
                    <a:pt x="1773947" y="285479"/>
                  </a:lnTo>
                  <a:lnTo>
                    <a:pt x="1774060" y="295844"/>
                  </a:lnTo>
                  <a:lnTo>
                    <a:pt x="1774173" y="297917"/>
                  </a:lnTo>
                  <a:lnTo>
                    <a:pt x="1774286" y="302359"/>
                  </a:lnTo>
                  <a:lnTo>
                    <a:pt x="1774399" y="310058"/>
                  </a:lnTo>
                  <a:lnTo>
                    <a:pt x="1774511" y="314797"/>
                  </a:lnTo>
                  <a:lnTo>
                    <a:pt x="1774624" y="317166"/>
                  </a:lnTo>
                  <a:lnTo>
                    <a:pt x="1774737" y="321904"/>
                  </a:lnTo>
                  <a:lnTo>
                    <a:pt x="1774850" y="323385"/>
                  </a:lnTo>
                  <a:lnTo>
                    <a:pt x="1774962" y="336711"/>
                  </a:lnTo>
                  <a:lnTo>
                    <a:pt x="1775075" y="353887"/>
                  </a:lnTo>
                  <a:lnTo>
                    <a:pt x="1775188" y="363660"/>
                  </a:lnTo>
                  <a:lnTo>
                    <a:pt x="1775301" y="369287"/>
                  </a:lnTo>
                  <a:lnTo>
                    <a:pt x="1775414" y="380836"/>
                  </a:lnTo>
                  <a:lnTo>
                    <a:pt x="1775526" y="394755"/>
                  </a:lnTo>
                  <a:lnTo>
                    <a:pt x="1775639" y="405119"/>
                  </a:lnTo>
                  <a:lnTo>
                    <a:pt x="1775752" y="418446"/>
                  </a:lnTo>
                  <a:lnTo>
                    <a:pt x="1775865" y="432957"/>
                  </a:lnTo>
                  <a:lnTo>
                    <a:pt x="1775977" y="442729"/>
                  </a:lnTo>
                  <a:lnTo>
                    <a:pt x="1776090" y="459313"/>
                  </a:lnTo>
                  <a:lnTo>
                    <a:pt x="1776203" y="472639"/>
                  </a:lnTo>
                  <a:lnTo>
                    <a:pt x="1776316" y="474120"/>
                  </a:lnTo>
                  <a:lnTo>
                    <a:pt x="1776429" y="475305"/>
                  </a:lnTo>
                  <a:lnTo>
                    <a:pt x="1776541" y="488335"/>
                  </a:lnTo>
                  <a:lnTo>
                    <a:pt x="1776654" y="502846"/>
                  </a:lnTo>
                  <a:lnTo>
                    <a:pt x="1776767" y="508176"/>
                  </a:lnTo>
                  <a:lnTo>
                    <a:pt x="1776880" y="517653"/>
                  </a:lnTo>
                  <a:lnTo>
                    <a:pt x="1776993" y="522095"/>
                  </a:lnTo>
                  <a:lnTo>
                    <a:pt x="1777105" y="526241"/>
                  </a:lnTo>
                  <a:lnTo>
                    <a:pt x="1777218" y="540159"/>
                  </a:lnTo>
                  <a:lnTo>
                    <a:pt x="1777331" y="562962"/>
                  </a:lnTo>
                  <a:lnTo>
                    <a:pt x="1777444" y="569477"/>
                  </a:lnTo>
                  <a:lnTo>
                    <a:pt x="1777556" y="571254"/>
                  </a:lnTo>
                  <a:lnTo>
                    <a:pt x="1777669" y="585173"/>
                  </a:lnTo>
                  <a:lnTo>
                    <a:pt x="1777782" y="590207"/>
                  </a:lnTo>
                  <a:lnTo>
                    <a:pt x="1777895" y="583988"/>
                  </a:lnTo>
                  <a:lnTo>
                    <a:pt x="1778008" y="582211"/>
                  </a:lnTo>
                  <a:lnTo>
                    <a:pt x="1778120" y="592576"/>
                  </a:lnTo>
                  <a:lnTo>
                    <a:pt x="1778233" y="594649"/>
                  </a:lnTo>
                  <a:lnTo>
                    <a:pt x="1778346" y="603830"/>
                  </a:lnTo>
                  <a:lnTo>
                    <a:pt x="1778459" y="612122"/>
                  </a:lnTo>
                  <a:lnTo>
                    <a:pt x="1778571" y="610049"/>
                  </a:lnTo>
                  <a:lnTo>
                    <a:pt x="1778684" y="603534"/>
                  </a:lnTo>
                  <a:lnTo>
                    <a:pt x="1778797" y="604126"/>
                  </a:lnTo>
                  <a:lnTo>
                    <a:pt x="1778910" y="605607"/>
                  </a:lnTo>
                  <a:lnTo>
                    <a:pt x="1779023" y="607087"/>
                  </a:lnTo>
                  <a:lnTo>
                    <a:pt x="1779135" y="612714"/>
                  </a:lnTo>
                  <a:lnTo>
                    <a:pt x="1779248" y="610937"/>
                  </a:lnTo>
                  <a:lnTo>
                    <a:pt x="1779361" y="607383"/>
                  </a:lnTo>
                  <a:lnTo>
                    <a:pt x="1779474" y="617748"/>
                  </a:lnTo>
                  <a:lnTo>
                    <a:pt x="1779587" y="633740"/>
                  </a:lnTo>
                  <a:lnTo>
                    <a:pt x="1779699" y="636997"/>
                  </a:lnTo>
                  <a:lnTo>
                    <a:pt x="1779812" y="635221"/>
                  </a:lnTo>
                  <a:lnTo>
                    <a:pt x="1779925" y="638774"/>
                  </a:lnTo>
                  <a:lnTo>
                    <a:pt x="1780038" y="650028"/>
                  </a:lnTo>
                  <a:lnTo>
                    <a:pt x="1780150" y="654766"/>
                  </a:lnTo>
                  <a:lnTo>
                    <a:pt x="1780263" y="647658"/>
                  </a:lnTo>
                  <a:lnTo>
                    <a:pt x="1780376" y="627225"/>
                  </a:lnTo>
                  <a:lnTo>
                    <a:pt x="1780489" y="612418"/>
                  </a:lnTo>
                  <a:lnTo>
                    <a:pt x="1780602" y="607383"/>
                  </a:lnTo>
                  <a:lnTo>
                    <a:pt x="1780714" y="599091"/>
                  </a:lnTo>
                  <a:lnTo>
                    <a:pt x="1780827" y="587246"/>
                  </a:lnTo>
                  <a:lnTo>
                    <a:pt x="1780940" y="577769"/>
                  </a:lnTo>
                  <a:lnTo>
                    <a:pt x="1781053" y="591392"/>
                  </a:lnTo>
                  <a:lnTo>
                    <a:pt x="1781165" y="599388"/>
                  </a:lnTo>
                  <a:lnTo>
                    <a:pt x="1781278" y="602053"/>
                  </a:lnTo>
                  <a:lnTo>
                    <a:pt x="1781391" y="607976"/>
                  </a:lnTo>
                  <a:lnTo>
                    <a:pt x="1781504" y="606495"/>
                  </a:lnTo>
                  <a:lnTo>
                    <a:pt x="1781617" y="597611"/>
                  </a:lnTo>
                  <a:lnTo>
                    <a:pt x="1781729" y="602349"/>
                  </a:lnTo>
                  <a:lnTo>
                    <a:pt x="1781842" y="612122"/>
                  </a:lnTo>
                  <a:lnTo>
                    <a:pt x="1781955" y="598203"/>
                  </a:lnTo>
                  <a:lnTo>
                    <a:pt x="1782068" y="588430"/>
                  </a:lnTo>
                  <a:lnTo>
                    <a:pt x="1782180" y="592576"/>
                  </a:lnTo>
                  <a:lnTo>
                    <a:pt x="1782293" y="586061"/>
                  </a:lnTo>
                  <a:lnTo>
                    <a:pt x="1782406" y="586357"/>
                  </a:lnTo>
                  <a:lnTo>
                    <a:pt x="1782519" y="583692"/>
                  </a:lnTo>
                  <a:lnTo>
                    <a:pt x="1782632" y="576881"/>
                  </a:lnTo>
                  <a:lnTo>
                    <a:pt x="1782744" y="565035"/>
                  </a:lnTo>
                  <a:lnTo>
                    <a:pt x="1782857" y="565035"/>
                  </a:lnTo>
                  <a:lnTo>
                    <a:pt x="1782970" y="558816"/>
                  </a:lnTo>
                  <a:lnTo>
                    <a:pt x="1783083" y="532460"/>
                  </a:lnTo>
                  <a:lnTo>
                    <a:pt x="1783196" y="516172"/>
                  </a:lnTo>
                  <a:lnTo>
                    <a:pt x="1783308" y="512026"/>
                  </a:lnTo>
                  <a:lnTo>
                    <a:pt x="1783421" y="506399"/>
                  </a:lnTo>
                  <a:lnTo>
                    <a:pt x="1783534" y="496035"/>
                  </a:lnTo>
                  <a:lnTo>
                    <a:pt x="1783647" y="491592"/>
                  </a:lnTo>
                  <a:lnTo>
                    <a:pt x="1783759" y="486558"/>
                  </a:lnTo>
                  <a:lnTo>
                    <a:pt x="1783872" y="467013"/>
                  </a:lnTo>
                  <a:lnTo>
                    <a:pt x="1783985" y="454871"/>
                  </a:lnTo>
                  <a:lnTo>
                    <a:pt x="1784098" y="446283"/>
                  </a:lnTo>
                  <a:lnTo>
                    <a:pt x="1784211" y="433253"/>
                  </a:lnTo>
                  <a:lnTo>
                    <a:pt x="1784323" y="424961"/>
                  </a:lnTo>
                  <a:lnTo>
                    <a:pt x="1784436" y="423480"/>
                  </a:lnTo>
                  <a:lnTo>
                    <a:pt x="1784549" y="420815"/>
                  </a:lnTo>
                  <a:lnTo>
                    <a:pt x="1784662" y="411338"/>
                  </a:lnTo>
                  <a:lnTo>
                    <a:pt x="1784774" y="405416"/>
                  </a:lnTo>
                  <a:lnTo>
                    <a:pt x="1784887" y="398901"/>
                  </a:lnTo>
                  <a:lnTo>
                    <a:pt x="1785000" y="387647"/>
                  </a:lnTo>
                  <a:lnTo>
                    <a:pt x="1785113" y="383797"/>
                  </a:lnTo>
                  <a:lnTo>
                    <a:pt x="1785226" y="381428"/>
                  </a:lnTo>
                  <a:lnTo>
                    <a:pt x="1785338" y="376098"/>
                  </a:lnTo>
                  <a:lnTo>
                    <a:pt x="1785451" y="363660"/>
                  </a:lnTo>
                  <a:lnTo>
                    <a:pt x="1785564" y="355072"/>
                  </a:lnTo>
                  <a:lnTo>
                    <a:pt x="1785677" y="339080"/>
                  </a:lnTo>
                  <a:lnTo>
                    <a:pt x="1785790" y="326938"/>
                  </a:lnTo>
                  <a:lnTo>
                    <a:pt x="1785902" y="322200"/>
                  </a:lnTo>
                  <a:lnTo>
                    <a:pt x="1786015" y="318943"/>
                  </a:lnTo>
                  <a:lnTo>
                    <a:pt x="1786128" y="306801"/>
                  </a:lnTo>
                  <a:lnTo>
                    <a:pt x="1786241" y="299694"/>
                  </a:lnTo>
                  <a:lnTo>
                    <a:pt x="1786353" y="300286"/>
                  </a:lnTo>
                  <a:lnTo>
                    <a:pt x="1786466" y="289329"/>
                  </a:lnTo>
                  <a:lnTo>
                    <a:pt x="1786579" y="275706"/>
                  </a:lnTo>
                  <a:lnTo>
                    <a:pt x="1786692" y="268303"/>
                  </a:lnTo>
                  <a:lnTo>
                    <a:pt x="1786805" y="267710"/>
                  </a:lnTo>
                  <a:lnTo>
                    <a:pt x="1786917" y="260603"/>
                  </a:lnTo>
                  <a:lnTo>
                    <a:pt x="1787030" y="258826"/>
                  </a:lnTo>
                  <a:lnTo>
                    <a:pt x="1787143" y="256161"/>
                  </a:lnTo>
                  <a:lnTo>
                    <a:pt x="1787256" y="248461"/>
                  </a:lnTo>
                  <a:lnTo>
                    <a:pt x="1787368" y="244019"/>
                  </a:lnTo>
                  <a:lnTo>
                    <a:pt x="1787481" y="241354"/>
                  </a:lnTo>
                  <a:lnTo>
                    <a:pt x="1787594" y="232174"/>
                  </a:lnTo>
                  <a:lnTo>
                    <a:pt x="1787707" y="222697"/>
                  </a:lnTo>
                  <a:lnTo>
                    <a:pt x="1787820" y="224178"/>
                  </a:lnTo>
                  <a:lnTo>
                    <a:pt x="1787932" y="222401"/>
                  </a:lnTo>
                  <a:lnTo>
                    <a:pt x="1788045" y="213517"/>
                  </a:lnTo>
                  <a:lnTo>
                    <a:pt x="1788158" y="215886"/>
                  </a:lnTo>
                  <a:lnTo>
                    <a:pt x="1788271" y="215294"/>
                  </a:lnTo>
                  <a:lnTo>
                    <a:pt x="1788383" y="211148"/>
                  </a:lnTo>
                  <a:lnTo>
                    <a:pt x="1788496" y="207890"/>
                  </a:lnTo>
                  <a:lnTo>
                    <a:pt x="1788609" y="204632"/>
                  </a:lnTo>
                  <a:lnTo>
                    <a:pt x="1788722" y="198117"/>
                  </a:lnTo>
                  <a:lnTo>
                    <a:pt x="1788835" y="199006"/>
                  </a:lnTo>
                  <a:lnTo>
                    <a:pt x="1788947" y="205817"/>
                  </a:lnTo>
                  <a:lnTo>
                    <a:pt x="1789060" y="201079"/>
                  </a:lnTo>
                  <a:lnTo>
                    <a:pt x="1789173" y="193971"/>
                  </a:lnTo>
                  <a:lnTo>
                    <a:pt x="1789286" y="196341"/>
                  </a:lnTo>
                  <a:lnTo>
                    <a:pt x="1789399" y="200487"/>
                  </a:lnTo>
                  <a:lnTo>
                    <a:pt x="1789511" y="193971"/>
                  </a:lnTo>
                  <a:lnTo>
                    <a:pt x="1789624" y="190714"/>
                  </a:lnTo>
                  <a:lnTo>
                    <a:pt x="1789737" y="191306"/>
                  </a:lnTo>
                  <a:lnTo>
                    <a:pt x="1789850" y="184791"/>
                  </a:lnTo>
                  <a:lnTo>
                    <a:pt x="1789962" y="185679"/>
                  </a:lnTo>
                  <a:lnTo>
                    <a:pt x="1790075" y="192787"/>
                  </a:lnTo>
                  <a:lnTo>
                    <a:pt x="1790188" y="190714"/>
                  </a:lnTo>
                  <a:lnTo>
                    <a:pt x="1790301" y="191602"/>
                  </a:lnTo>
                  <a:lnTo>
                    <a:pt x="1790414" y="212036"/>
                  </a:lnTo>
                  <a:lnTo>
                    <a:pt x="1790526" y="225658"/>
                  </a:lnTo>
                  <a:lnTo>
                    <a:pt x="1790639" y="228324"/>
                  </a:lnTo>
                  <a:lnTo>
                    <a:pt x="1790752" y="230397"/>
                  </a:lnTo>
                  <a:lnTo>
                    <a:pt x="1790865" y="239281"/>
                  </a:lnTo>
                  <a:lnTo>
                    <a:pt x="1790977" y="238096"/>
                  </a:lnTo>
                  <a:lnTo>
                    <a:pt x="1791090" y="232470"/>
                  </a:lnTo>
                  <a:lnTo>
                    <a:pt x="1791203" y="228324"/>
                  </a:lnTo>
                  <a:lnTo>
                    <a:pt x="1791316" y="220032"/>
                  </a:lnTo>
                  <a:lnTo>
                    <a:pt x="1791429" y="214997"/>
                  </a:lnTo>
                  <a:lnTo>
                    <a:pt x="1791541" y="221216"/>
                  </a:lnTo>
                  <a:lnTo>
                    <a:pt x="1791654" y="222993"/>
                  </a:lnTo>
                  <a:lnTo>
                    <a:pt x="1791767" y="217367"/>
                  </a:lnTo>
                  <a:lnTo>
                    <a:pt x="1791880" y="217070"/>
                  </a:lnTo>
                  <a:lnTo>
                    <a:pt x="1791993" y="231877"/>
                  </a:lnTo>
                  <a:lnTo>
                    <a:pt x="1792105" y="236319"/>
                  </a:lnTo>
                  <a:lnTo>
                    <a:pt x="1792218" y="233654"/>
                  </a:lnTo>
                  <a:lnTo>
                    <a:pt x="1792331" y="246092"/>
                  </a:lnTo>
                  <a:lnTo>
                    <a:pt x="1792444" y="252311"/>
                  </a:lnTo>
                  <a:lnTo>
                    <a:pt x="1792556" y="260011"/>
                  </a:lnTo>
                  <a:lnTo>
                    <a:pt x="1792669" y="268895"/>
                  </a:lnTo>
                  <a:lnTo>
                    <a:pt x="1792782" y="282814"/>
                  </a:lnTo>
                  <a:lnTo>
                    <a:pt x="1792895" y="290217"/>
                  </a:lnTo>
                  <a:lnTo>
                    <a:pt x="1793008" y="289921"/>
                  </a:lnTo>
                  <a:lnTo>
                    <a:pt x="1793120" y="308578"/>
                  </a:lnTo>
                  <a:lnTo>
                    <a:pt x="1793233" y="318647"/>
                  </a:lnTo>
                  <a:lnTo>
                    <a:pt x="1793346" y="326642"/>
                  </a:lnTo>
                  <a:lnTo>
                    <a:pt x="1793459" y="331973"/>
                  </a:lnTo>
                  <a:lnTo>
                    <a:pt x="1793571" y="339376"/>
                  </a:lnTo>
                  <a:lnTo>
                    <a:pt x="1793684" y="343818"/>
                  </a:lnTo>
                  <a:lnTo>
                    <a:pt x="1793797" y="349445"/>
                  </a:lnTo>
                  <a:lnTo>
                    <a:pt x="1793910" y="363068"/>
                  </a:lnTo>
                  <a:lnTo>
                    <a:pt x="1794023" y="365733"/>
                  </a:lnTo>
                  <a:lnTo>
                    <a:pt x="1794135" y="371359"/>
                  </a:lnTo>
                  <a:lnTo>
                    <a:pt x="1794248" y="380540"/>
                  </a:lnTo>
                  <a:lnTo>
                    <a:pt x="1794361" y="392385"/>
                  </a:lnTo>
                  <a:lnTo>
                    <a:pt x="1794474" y="398012"/>
                  </a:lnTo>
                  <a:lnTo>
                    <a:pt x="1794587" y="404231"/>
                  </a:lnTo>
                  <a:lnTo>
                    <a:pt x="1794699" y="407785"/>
                  </a:lnTo>
                  <a:lnTo>
                    <a:pt x="1794812" y="411042"/>
                  </a:lnTo>
                  <a:lnTo>
                    <a:pt x="1794925" y="422888"/>
                  </a:lnTo>
                  <a:lnTo>
                    <a:pt x="1795038" y="431772"/>
                  </a:lnTo>
                  <a:lnTo>
                    <a:pt x="1795150" y="434437"/>
                  </a:lnTo>
                  <a:lnTo>
                    <a:pt x="1795263" y="445098"/>
                  </a:lnTo>
                  <a:lnTo>
                    <a:pt x="1795376" y="459313"/>
                  </a:lnTo>
                  <a:lnTo>
                    <a:pt x="1795489" y="464940"/>
                  </a:lnTo>
                  <a:lnTo>
                    <a:pt x="1795602" y="468197"/>
                  </a:lnTo>
                  <a:lnTo>
                    <a:pt x="1795714" y="477970"/>
                  </a:lnTo>
                  <a:lnTo>
                    <a:pt x="1795827" y="480931"/>
                  </a:lnTo>
                  <a:lnTo>
                    <a:pt x="1795940" y="481228"/>
                  </a:lnTo>
                  <a:lnTo>
                    <a:pt x="1796053" y="487743"/>
                  </a:lnTo>
                  <a:lnTo>
                    <a:pt x="1796165" y="491592"/>
                  </a:lnTo>
                  <a:lnTo>
                    <a:pt x="1796278" y="494258"/>
                  </a:lnTo>
                  <a:lnTo>
                    <a:pt x="1796391" y="499588"/>
                  </a:lnTo>
                  <a:lnTo>
                    <a:pt x="1796504" y="510842"/>
                  </a:lnTo>
                  <a:lnTo>
                    <a:pt x="1796617" y="511138"/>
                  </a:lnTo>
                  <a:lnTo>
                    <a:pt x="1796729" y="512915"/>
                  </a:lnTo>
                  <a:lnTo>
                    <a:pt x="1796842" y="525056"/>
                  </a:lnTo>
                  <a:lnTo>
                    <a:pt x="1796955" y="529498"/>
                  </a:lnTo>
                  <a:lnTo>
                    <a:pt x="1797068" y="527425"/>
                  </a:lnTo>
                  <a:lnTo>
                    <a:pt x="1797180" y="533348"/>
                  </a:lnTo>
                  <a:lnTo>
                    <a:pt x="1797293" y="542529"/>
                  </a:lnTo>
                  <a:lnTo>
                    <a:pt x="1797406" y="536902"/>
                  </a:lnTo>
                  <a:lnTo>
                    <a:pt x="1797519" y="537198"/>
                  </a:lnTo>
                  <a:lnTo>
                    <a:pt x="1797632" y="546675"/>
                  </a:lnTo>
                  <a:lnTo>
                    <a:pt x="1797744" y="541640"/>
                  </a:lnTo>
                  <a:lnTo>
                    <a:pt x="1797857" y="535717"/>
                  </a:lnTo>
                  <a:lnTo>
                    <a:pt x="1797970" y="543713"/>
                  </a:lnTo>
                  <a:lnTo>
                    <a:pt x="1798083" y="554374"/>
                  </a:lnTo>
                  <a:lnTo>
                    <a:pt x="1798196" y="547859"/>
                  </a:lnTo>
                  <a:lnTo>
                    <a:pt x="1798308" y="552005"/>
                  </a:lnTo>
                  <a:lnTo>
                    <a:pt x="1798421" y="561778"/>
                  </a:lnTo>
                  <a:lnTo>
                    <a:pt x="1798534" y="559705"/>
                  </a:lnTo>
                  <a:lnTo>
                    <a:pt x="1798647" y="561778"/>
                  </a:lnTo>
                  <a:lnTo>
                    <a:pt x="1798759" y="559705"/>
                  </a:lnTo>
                  <a:lnTo>
                    <a:pt x="1798872" y="548451"/>
                  </a:lnTo>
                  <a:lnTo>
                    <a:pt x="1798985" y="540752"/>
                  </a:lnTo>
                  <a:lnTo>
                    <a:pt x="1799098" y="541936"/>
                  </a:lnTo>
                  <a:lnTo>
                    <a:pt x="1799211" y="531275"/>
                  </a:lnTo>
                  <a:lnTo>
                    <a:pt x="1799323" y="519134"/>
                  </a:lnTo>
                  <a:lnTo>
                    <a:pt x="1799436" y="518837"/>
                  </a:lnTo>
                  <a:lnTo>
                    <a:pt x="1799549" y="516172"/>
                  </a:lnTo>
                  <a:lnTo>
                    <a:pt x="1799662" y="520022"/>
                  </a:lnTo>
                  <a:lnTo>
                    <a:pt x="1799774" y="529202"/>
                  </a:lnTo>
                  <a:lnTo>
                    <a:pt x="1799887" y="531868"/>
                  </a:lnTo>
                  <a:lnTo>
                    <a:pt x="1800000" y="526241"/>
                  </a:lnTo>
                  <a:lnTo>
                    <a:pt x="1800113" y="529795"/>
                  </a:lnTo>
                  <a:lnTo>
                    <a:pt x="1800226" y="541048"/>
                  </a:lnTo>
                  <a:lnTo>
                    <a:pt x="1800338" y="538087"/>
                  </a:lnTo>
                  <a:lnTo>
                    <a:pt x="1800451" y="528018"/>
                  </a:lnTo>
                  <a:lnTo>
                    <a:pt x="1800564" y="524760"/>
                  </a:lnTo>
                  <a:lnTo>
                    <a:pt x="1800677" y="522391"/>
                  </a:lnTo>
                  <a:lnTo>
                    <a:pt x="1800790" y="517949"/>
                  </a:lnTo>
                  <a:lnTo>
                    <a:pt x="1800902" y="509953"/>
                  </a:lnTo>
                  <a:lnTo>
                    <a:pt x="1801015" y="500181"/>
                  </a:lnTo>
                  <a:lnTo>
                    <a:pt x="1801128" y="485077"/>
                  </a:lnTo>
                  <a:lnTo>
                    <a:pt x="1801241" y="483301"/>
                  </a:lnTo>
                  <a:lnTo>
                    <a:pt x="1801353" y="480931"/>
                  </a:lnTo>
                  <a:lnTo>
                    <a:pt x="1801466" y="469086"/>
                  </a:lnTo>
                  <a:lnTo>
                    <a:pt x="1801579" y="450429"/>
                  </a:lnTo>
                  <a:lnTo>
                    <a:pt x="1801692" y="445691"/>
                  </a:lnTo>
                  <a:lnTo>
                    <a:pt x="1801805" y="446875"/>
                  </a:lnTo>
                  <a:lnTo>
                    <a:pt x="1801917" y="424961"/>
                  </a:lnTo>
                  <a:lnTo>
                    <a:pt x="1802030" y="421111"/>
                  </a:lnTo>
                  <a:lnTo>
                    <a:pt x="1802143" y="432068"/>
                  </a:lnTo>
                  <a:lnTo>
                    <a:pt x="1802256" y="423776"/>
                  </a:lnTo>
                  <a:lnTo>
                    <a:pt x="1802368" y="410746"/>
                  </a:lnTo>
                  <a:lnTo>
                    <a:pt x="1802481" y="412819"/>
                  </a:lnTo>
                  <a:lnTo>
                    <a:pt x="1802594" y="412227"/>
                  </a:lnTo>
                  <a:lnTo>
                    <a:pt x="1802707" y="401862"/>
                  </a:lnTo>
                  <a:lnTo>
                    <a:pt x="1802820" y="397420"/>
                  </a:lnTo>
                  <a:lnTo>
                    <a:pt x="1802932" y="391201"/>
                  </a:lnTo>
                  <a:lnTo>
                    <a:pt x="1803045" y="380836"/>
                  </a:lnTo>
                  <a:lnTo>
                    <a:pt x="1803158" y="367806"/>
                  </a:lnTo>
                  <a:lnTo>
                    <a:pt x="1803271" y="359218"/>
                  </a:lnTo>
                  <a:lnTo>
                    <a:pt x="1803384" y="345003"/>
                  </a:lnTo>
                  <a:lnTo>
                    <a:pt x="1803496" y="329011"/>
                  </a:lnTo>
                  <a:lnTo>
                    <a:pt x="1803609" y="327235"/>
                  </a:lnTo>
                  <a:lnTo>
                    <a:pt x="1803722" y="318350"/>
                  </a:lnTo>
                  <a:lnTo>
                    <a:pt x="1803835" y="300878"/>
                  </a:lnTo>
                  <a:lnTo>
                    <a:pt x="1803947" y="296140"/>
                  </a:lnTo>
                  <a:lnTo>
                    <a:pt x="1804060" y="296732"/>
                  </a:lnTo>
                  <a:lnTo>
                    <a:pt x="1804173" y="289329"/>
                  </a:lnTo>
                  <a:lnTo>
                    <a:pt x="1804286" y="279852"/>
                  </a:lnTo>
                  <a:lnTo>
                    <a:pt x="1804399" y="277483"/>
                  </a:lnTo>
                  <a:lnTo>
                    <a:pt x="1804511" y="273633"/>
                  </a:lnTo>
                  <a:lnTo>
                    <a:pt x="1804624" y="264749"/>
                  </a:lnTo>
                  <a:lnTo>
                    <a:pt x="1804737" y="262676"/>
                  </a:lnTo>
                  <a:lnTo>
                    <a:pt x="1804850" y="256753"/>
                  </a:lnTo>
                  <a:lnTo>
                    <a:pt x="1804962" y="242835"/>
                  </a:lnTo>
                  <a:lnTo>
                    <a:pt x="1805075" y="236616"/>
                  </a:lnTo>
                  <a:lnTo>
                    <a:pt x="1805188" y="227435"/>
                  </a:lnTo>
                  <a:lnTo>
                    <a:pt x="1805301" y="225066"/>
                  </a:lnTo>
                  <a:lnTo>
                    <a:pt x="1805414" y="220328"/>
                  </a:lnTo>
                  <a:lnTo>
                    <a:pt x="1805526" y="222697"/>
                  </a:lnTo>
                  <a:lnTo>
                    <a:pt x="1805639" y="213517"/>
                  </a:lnTo>
                  <a:lnTo>
                    <a:pt x="1805752" y="212924"/>
                  </a:lnTo>
                  <a:lnTo>
                    <a:pt x="1805865" y="222105"/>
                  </a:lnTo>
                  <a:lnTo>
                    <a:pt x="1805977" y="225362"/>
                  </a:lnTo>
                  <a:lnTo>
                    <a:pt x="1806090" y="225955"/>
                  </a:lnTo>
                  <a:lnTo>
                    <a:pt x="1806203" y="238096"/>
                  </a:lnTo>
                  <a:lnTo>
                    <a:pt x="1806316" y="245500"/>
                  </a:lnTo>
                  <a:lnTo>
                    <a:pt x="1806429" y="245796"/>
                  </a:lnTo>
                  <a:lnTo>
                    <a:pt x="1806541" y="252015"/>
                  </a:lnTo>
                  <a:lnTo>
                    <a:pt x="1806654" y="256161"/>
                  </a:lnTo>
                  <a:lnTo>
                    <a:pt x="1806767" y="249646"/>
                  </a:lnTo>
                  <a:lnTo>
                    <a:pt x="1806880" y="241058"/>
                  </a:lnTo>
                  <a:lnTo>
                    <a:pt x="1806993" y="235727"/>
                  </a:lnTo>
                  <a:lnTo>
                    <a:pt x="1807105" y="227435"/>
                  </a:lnTo>
                  <a:lnTo>
                    <a:pt x="1807218" y="217663"/>
                  </a:lnTo>
                  <a:lnTo>
                    <a:pt x="1807331" y="216478"/>
                  </a:lnTo>
                  <a:lnTo>
                    <a:pt x="1807444" y="214997"/>
                  </a:lnTo>
                  <a:lnTo>
                    <a:pt x="1807556" y="206705"/>
                  </a:lnTo>
                  <a:lnTo>
                    <a:pt x="1807669" y="207002"/>
                  </a:lnTo>
                  <a:lnTo>
                    <a:pt x="1807782" y="223289"/>
                  </a:lnTo>
                  <a:lnTo>
                    <a:pt x="1807895" y="224178"/>
                  </a:lnTo>
                  <a:lnTo>
                    <a:pt x="1808008" y="220328"/>
                  </a:lnTo>
                  <a:lnTo>
                    <a:pt x="1808120" y="232470"/>
                  </a:lnTo>
                  <a:lnTo>
                    <a:pt x="1808233" y="245500"/>
                  </a:lnTo>
                  <a:lnTo>
                    <a:pt x="1808346" y="247573"/>
                  </a:lnTo>
                  <a:lnTo>
                    <a:pt x="1808459" y="252903"/>
                  </a:lnTo>
                  <a:lnTo>
                    <a:pt x="1808571" y="262380"/>
                  </a:lnTo>
                  <a:lnTo>
                    <a:pt x="1808684" y="265045"/>
                  </a:lnTo>
                  <a:lnTo>
                    <a:pt x="1808797" y="268895"/>
                  </a:lnTo>
                  <a:lnTo>
                    <a:pt x="1808910" y="281333"/>
                  </a:lnTo>
                  <a:lnTo>
                    <a:pt x="1809023" y="288736"/>
                  </a:lnTo>
                  <a:lnTo>
                    <a:pt x="1809135" y="288144"/>
                  </a:lnTo>
                  <a:lnTo>
                    <a:pt x="1809248" y="301174"/>
                  </a:lnTo>
                  <a:lnTo>
                    <a:pt x="1809361" y="315093"/>
                  </a:lnTo>
                  <a:lnTo>
                    <a:pt x="1809474" y="320127"/>
                  </a:lnTo>
                  <a:lnTo>
                    <a:pt x="1809587" y="326938"/>
                  </a:lnTo>
                  <a:lnTo>
                    <a:pt x="1809699" y="335527"/>
                  </a:lnTo>
                  <a:lnTo>
                    <a:pt x="1809812" y="342930"/>
                  </a:lnTo>
                  <a:lnTo>
                    <a:pt x="1809925" y="349445"/>
                  </a:lnTo>
                  <a:lnTo>
                    <a:pt x="1810038" y="358329"/>
                  </a:lnTo>
                  <a:lnTo>
                    <a:pt x="1810150" y="361883"/>
                  </a:lnTo>
                  <a:lnTo>
                    <a:pt x="1810263" y="368398"/>
                  </a:lnTo>
                  <a:lnTo>
                    <a:pt x="1810376" y="379355"/>
                  </a:lnTo>
                  <a:lnTo>
                    <a:pt x="1810489" y="387647"/>
                  </a:lnTo>
                  <a:lnTo>
                    <a:pt x="1810602" y="397420"/>
                  </a:lnTo>
                  <a:lnTo>
                    <a:pt x="1810714" y="408969"/>
                  </a:lnTo>
                  <a:lnTo>
                    <a:pt x="1810827" y="419927"/>
                  </a:lnTo>
                  <a:lnTo>
                    <a:pt x="1810940" y="427034"/>
                  </a:lnTo>
                  <a:lnTo>
                    <a:pt x="1811053" y="436214"/>
                  </a:lnTo>
                  <a:lnTo>
                    <a:pt x="1811165" y="445691"/>
                  </a:lnTo>
                  <a:lnTo>
                    <a:pt x="1811278" y="447171"/>
                  </a:lnTo>
                  <a:lnTo>
                    <a:pt x="1811391" y="453390"/>
                  </a:lnTo>
                  <a:lnTo>
                    <a:pt x="1811504" y="459313"/>
                  </a:lnTo>
                  <a:lnTo>
                    <a:pt x="1811617" y="465532"/>
                  </a:lnTo>
                  <a:lnTo>
                    <a:pt x="1811729" y="472639"/>
                  </a:lnTo>
                  <a:lnTo>
                    <a:pt x="1811842" y="483893"/>
                  </a:lnTo>
                  <a:lnTo>
                    <a:pt x="1811955" y="492185"/>
                  </a:lnTo>
                  <a:lnTo>
                    <a:pt x="1812068" y="492185"/>
                  </a:lnTo>
                  <a:lnTo>
                    <a:pt x="1812180" y="502550"/>
                  </a:lnTo>
                  <a:lnTo>
                    <a:pt x="1812293" y="512322"/>
                  </a:lnTo>
                  <a:lnTo>
                    <a:pt x="1812406" y="512618"/>
                  </a:lnTo>
                  <a:lnTo>
                    <a:pt x="1812519" y="513507"/>
                  </a:lnTo>
                  <a:lnTo>
                    <a:pt x="1812632" y="521207"/>
                  </a:lnTo>
                  <a:lnTo>
                    <a:pt x="1812744" y="529498"/>
                  </a:lnTo>
                  <a:lnTo>
                    <a:pt x="1812857" y="535421"/>
                  </a:lnTo>
                  <a:lnTo>
                    <a:pt x="1812970" y="544009"/>
                  </a:lnTo>
                  <a:lnTo>
                    <a:pt x="1813083" y="550524"/>
                  </a:lnTo>
                  <a:lnTo>
                    <a:pt x="1813196" y="556151"/>
                  </a:lnTo>
                  <a:lnTo>
                    <a:pt x="1813308" y="563851"/>
                  </a:lnTo>
                  <a:lnTo>
                    <a:pt x="1813421" y="572439"/>
                  </a:lnTo>
                  <a:lnTo>
                    <a:pt x="1813534" y="570662"/>
                  </a:lnTo>
                  <a:lnTo>
                    <a:pt x="1813647" y="569181"/>
                  </a:lnTo>
                  <a:lnTo>
                    <a:pt x="1813759" y="577473"/>
                  </a:lnTo>
                  <a:lnTo>
                    <a:pt x="1813872" y="578065"/>
                  </a:lnTo>
                  <a:lnTo>
                    <a:pt x="1813985" y="570662"/>
                  </a:lnTo>
                  <a:lnTo>
                    <a:pt x="1814098" y="570366"/>
                  </a:lnTo>
                  <a:lnTo>
                    <a:pt x="1814211" y="575104"/>
                  </a:lnTo>
                  <a:lnTo>
                    <a:pt x="1814323" y="571847"/>
                  </a:lnTo>
                  <a:lnTo>
                    <a:pt x="1814436" y="571254"/>
                  </a:lnTo>
                  <a:lnTo>
                    <a:pt x="1814549" y="576881"/>
                  </a:lnTo>
                  <a:lnTo>
                    <a:pt x="1814662" y="570070"/>
                  </a:lnTo>
                  <a:lnTo>
                    <a:pt x="1814774" y="558816"/>
                  </a:lnTo>
                  <a:lnTo>
                    <a:pt x="1814887" y="553486"/>
                  </a:lnTo>
                  <a:lnTo>
                    <a:pt x="1815000" y="550228"/>
                  </a:lnTo>
                  <a:lnTo>
                    <a:pt x="1815113" y="541048"/>
                  </a:lnTo>
                  <a:lnTo>
                    <a:pt x="1815226" y="534533"/>
                  </a:lnTo>
                  <a:lnTo>
                    <a:pt x="1815338" y="530091"/>
                  </a:lnTo>
                  <a:lnTo>
                    <a:pt x="1815451" y="527722"/>
                  </a:lnTo>
                  <a:lnTo>
                    <a:pt x="1815564" y="539271"/>
                  </a:lnTo>
                  <a:lnTo>
                    <a:pt x="1815677" y="551117"/>
                  </a:lnTo>
                  <a:lnTo>
                    <a:pt x="1815790" y="551413"/>
                  </a:lnTo>
                  <a:lnTo>
                    <a:pt x="1815902" y="552005"/>
                  </a:lnTo>
                  <a:lnTo>
                    <a:pt x="1816015" y="563258"/>
                  </a:lnTo>
                  <a:lnTo>
                    <a:pt x="1816128" y="567108"/>
                  </a:lnTo>
                  <a:lnTo>
                    <a:pt x="1816241" y="561778"/>
                  </a:lnTo>
                  <a:lnTo>
                    <a:pt x="1816353" y="560297"/>
                  </a:lnTo>
                  <a:lnTo>
                    <a:pt x="1816466" y="560001"/>
                  </a:lnTo>
                  <a:lnTo>
                    <a:pt x="1816579" y="549340"/>
                  </a:lnTo>
                  <a:lnTo>
                    <a:pt x="1816692" y="541048"/>
                  </a:lnTo>
                  <a:lnTo>
                    <a:pt x="1816805" y="537790"/>
                  </a:lnTo>
                  <a:lnTo>
                    <a:pt x="1816917" y="525649"/>
                  </a:lnTo>
                  <a:lnTo>
                    <a:pt x="1817030" y="510249"/>
                  </a:lnTo>
                  <a:lnTo>
                    <a:pt x="1817143" y="502550"/>
                  </a:lnTo>
                  <a:lnTo>
                    <a:pt x="1817256" y="494554"/>
                  </a:lnTo>
                  <a:lnTo>
                    <a:pt x="1817368" y="485374"/>
                  </a:lnTo>
                  <a:lnTo>
                    <a:pt x="1817481" y="475897"/>
                  </a:lnTo>
                  <a:lnTo>
                    <a:pt x="1817594" y="470567"/>
                  </a:lnTo>
                  <a:lnTo>
                    <a:pt x="1817707" y="461978"/>
                  </a:lnTo>
                  <a:lnTo>
                    <a:pt x="1817820" y="461386"/>
                  </a:lnTo>
                  <a:lnTo>
                    <a:pt x="1817932" y="464051"/>
                  </a:lnTo>
                  <a:lnTo>
                    <a:pt x="1818045" y="454871"/>
                  </a:lnTo>
                  <a:lnTo>
                    <a:pt x="1818158" y="447171"/>
                  </a:lnTo>
                  <a:lnTo>
                    <a:pt x="1818271" y="448948"/>
                  </a:lnTo>
                  <a:lnTo>
                    <a:pt x="1818384" y="441841"/>
                  </a:lnTo>
                  <a:lnTo>
                    <a:pt x="1818496" y="427626"/>
                  </a:lnTo>
                  <a:lnTo>
                    <a:pt x="1818609" y="415781"/>
                  </a:lnTo>
                  <a:lnTo>
                    <a:pt x="1818722" y="409858"/>
                  </a:lnTo>
                  <a:lnTo>
                    <a:pt x="1818835" y="398604"/>
                  </a:lnTo>
                  <a:lnTo>
                    <a:pt x="1818947" y="392385"/>
                  </a:lnTo>
                  <a:lnTo>
                    <a:pt x="1819060" y="390312"/>
                  </a:lnTo>
                  <a:lnTo>
                    <a:pt x="1819173" y="378467"/>
                  </a:lnTo>
                  <a:lnTo>
                    <a:pt x="1819286" y="370767"/>
                  </a:lnTo>
                  <a:lnTo>
                    <a:pt x="1819399" y="371952"/>
                  </a:lnTo>
                  <a:lnTo>
                    <a:pt x="1819511" y="361291"/>
                  </a:lnTo>
                  <a:lnTo>
                    <a:pt x="1819624" y="342338"/>
                  </a:lnTo>
                  <a:lnTo>
                    <a:pt x="1819737" y="335527"/>
                  </a:lnTo>
                  <a:lnTo>
                    <a:pt x="1819850" y="327827"/>
                  </a:lnTo>
                  <a:lnTo>
                    <a:pt x="1819962" y="314204"/>
                  </a:lnTo>
                  <a:lnTo>
                    <a:pt x="1820075" y="307689"/>
                  </a:lnTo>
                  <a:lnTo>
                    <a:pt x="1820188" y="308874"/>
                  </a:lnTo>
                  <a:lnTo>
                    <a:pt x="1820301" y="299990"/>
                  </a:lnTo>
                  <a:lnTo>
                    <a:pt x="1820414" y="295844"/>
                  </a:lnTo>
                  <a:lnTo>
                    <a:pt x="1820526" y="302655"/>
                  </a:lnTo>
                  <a:lnTo>
                    <a:pt x="1820639" y="301174"/>
                  </a:lnTo>
                  <a:lnTo>
                    <a:pt x="1820752" y="289625"/>
                  </a:lnTo>
                  <a:lnTo>
                    <a:pt x="1820865" y="284294"/>
                  </a:lnTo>
                  <a:lnTo>
                    <a:pt x="1820977" y="286959"/>
                  </a:lnTo>
                  <a:lnTo>
                    <a:pt x="1821090" y="277483"/>
                  </a:lnTo>
                  <a:lnTo>
                    <a:pt x="1821203" y="270079"/>
                  </a:lnTo>
                  <a:lnTo>
                    <a:pt x="1821316" y="266822"/>
                  </a:lnTo>
                  <a:lnTo>
                    <a:pt x="1821429" y="264453"/>
                  </a:lnTo>
                  <a:lnTo>
                    <a:pt x="1821541" y="260307"/>
                  </a:lnTo>
                  <a:lnTo>
                    <a:pt x="1821654" y="260603"/>
                  </a:lnTo>
                  <a:lnTo>
                    <a:pt x="1821767" y="257049"/>
                  </a:lnTo>
                  <a:lnTo>
                    <a:pt x="1821880" y="251423"/>
                  </a:lnTo>
                  <a:lnTo>
                    <a:pt x="1821993" y="256161"/>
                  </a:lnTo>
                  <a:lnTo>
                    <a:pt x="1822105" y="256457"/>
                  </a:lnTo>
                  <a:lnTo>
                    <a:pt x="1822218" y="248165"/>
                  </a:lnTo>
                  <a:lnTo>
                    <a:pt x="1822331" y="242538"/>
                  </a:lnTo>
                  <a:lnTo>
                    <a:pt x="1822444" y="249646"/>
                  </a:lnTo>
                  <a:lnTo>
                    <a:pt x="1822556" y="243723"/>
                  </a:lnTo>
                  <a:lnTo>
                    <a:pt x="1822669" y="233950"/>
                  </a:lnTo>
                  <a:lnTo>
                    <a:pt x="1822782" y="238689"/>
                  </a:lnTo>
                  <a:lnTo>
                    <a:pt x="1822895" y="237800"/>
                  </a:lnTo>
                  <a:lnTo>
                    <a:pt x="1823008" y="236912"/>
                  </a:lnTo>
                  <a:lnTo>
                    <a:pt x="1823120" y="241058"/>
                  </a:lnTo>
                  <a:lnTo>
                    <a:pt x="1823233" y="243131"/>
                  </a:lnTo>
                  <a:lnTo>
                    <a:pt x="1823346" y="238689"/>
                  </a:lnTo>
                  <a:lnTo>
                    <a:pt x="1823459" y="244908"/>
                  </a:lnTo>
                  <a:lnTo>
                    <a:pt x="1823571" y="262380"/>
                  </a:lnTo>
                  <a:lnTo>
                    <a:pt x="1823684" y="267118"/>
                  </a:lnTo>
                  <a:lnTo>
                    <a:pt x="1823797" y="270968"/>
                  </a:lnTo>
                  <a:lnTo>
                    <a:pt x="1823910" y="281037"/>
                  </a:lnTo>
                  <a:lnTo>
                    <a:pt x="1824023" y="284294"/>
                  </a:lnTo>
                  <a:lnTo>
                    <a:pt x="1824135" y="287256"/>
                  </a:lnTo>
                  <a:lnTo>
                    <a:pt x="1824248" y="291402"/>
                  </a:lnTo>
                  <a:lnTo>
                    <a:pt x="1824361" y="291698"/>
                  </a:lnTo>
                  <a:lnTo>
                    <a:pt x="1824474" y="280741"/>
                  </a:lnTo>
                  <a:lnTo>
                    <a:pt x="1824587" y="279556"/>
                  </a:lnTo>
                  <a:lnTo>
                    <a:pt x="1824699" y="285183"/>
                  </a:lnTo>
                  <a:lnTo>
                    <a:pt x="1824812" y="281037"/>
                  </a:lnTo>
                  <a:lnTo>
                    <a:pt x="1824925" y="274225"/>
                  </a:lnTo>
                  <a:lnTo>
                    <a:pt x="1825038" y="274225"/>
                  </a:lnTo>
                  <a:lnTo>
                    <a:pt x="1825150" y="278371"/>
                  </a:lnTo>
                  <a:lnTo>
                    <a:pt x="1825263" y="285183"/>
                  </a:lnTo>
                  <a:lnTo>
                    <a:pt x="1825376" y="288736"/>
                  </a:lnTo>
                  <a:lnTo>
                    <a:pt x="1825489" y="292586"/>
                  </a:lnTo>
                  <a:lnTo>
                    <a:pt x="1825602" y="291402"/>
                  </a:lnTo>
                  <a:lnTo>
                    <a:pt x="1825714" y="298509"/>
                  </a:lnTo>
                  <a:lnTo>
                    <a:pt x="1825827" y="315389"/>
                  </a:lnTo>
                  <a:lnTo>
                    <a:pt x="1825940" y="318054"/>
                  </a:lnTo>
                  <a:lnTo>
                    <a:pt x="1826053" y="322200"/>
                  </a:lnTo>
                  <a:lnTo>
                    <a:pt x="1826165" y="332565"/>
                  </a:lnTo>
                  <a:lnTo>
                    <a:pt x="1826278" y="338784"/>
                  </a:lnTo>
                  <a:lnTo>
                    <a:pt x="1826391" y="345299"/>
                  </a:lnTo>
                  <a:lnTo>
                    <a:pt x="1826504" y="355368"/>
                  </a:lnTo>
                  <a:lnTo>
                    <a:pt x="1826617" y="365733"/>
                  </a:lnTo>
                  <a:lnTo>
                    <a:pt x="1826729" y="369879"/>
                  </a:lnTo>
                  <a:lnTo>
                    <a:pt x="1826842" y="382021"/>
                  </a:lnTo>
                  <a:lnTo>
                    <a:pt x="1826955" y="391201"/>
                  </a:lnTo>
                  <a:lnTo>
                    <a:pt x="1827068" y="395347"/>
                  </a:lnTo>
                  <a:lnTo>
                    <a:pt x="1827181" y="401566"/>
                  </a:lnTo>
                  <a:lnTo>
                    <a:pt x="1827293" y="411042"/>
                  </a:lnTo>
                  <a:lnTo>
                    <a:pt x="1827406" y="418150"/>
                  </a:lnTo>
                  <a:lnTo>
                    <a:pt x="1827519" y="419630"/>
                  </a:lnTo>
                  <a:lnTo>
                    <a:pt x="1827632" y="425257"/>
                  </a:lnTo>
                  <a:lnTo>
                    <a:pt x="1827744" y="431180"/>
                  </a:lnTo>
                  <a:lnTo>
                    <a:pt x="1827857" y="432957"/>
                  </a:lnTo>
                  <a:lnTo>
                    <a:pt x="1827970" y="433845"/>
                  </a:lnTo>
                  <a:lnTo>
                    <a:pt x="1828083" y="438287"/>
                  </a:lnTo>
                  <a:lnTo>
                    <a:pt x="1828196" y="437103"/>
                  </a:lnTo>
                  <a:lnTo>
                    <a:pt x="1828308" y="438287"/>
                  </a:lnTo>
                  <a:lnTo>
                    <a:pt x="1828421" y="444506"/>
                  </a:lnTo>
                  <a:lnTo>
                    <a:pt x="1828534" y="445987"/>
                  </a:lnTo>
                  <a:lnTo>
                    <a:pt x="1828647" y="446875"/>
                  </a:lnTo>
                  <a:lnTo>
                    <a:pt x="1828759" y="452206"/>
                  </a:lnTo>
                  <a:lnTo>
                    <a:pt x="1828872" y="456648"/>
                  </a:lnTo>
                  <a:lnTo>
                    <a:pt x="1828985" y="458721"/>
                  </a:lnTo>
                  <a:lnTo>
                    <a:pt x="1829098" y="458721"/>
                  </a:lnTo>
                  <a:lnTo>
                    <a:pt x="1829211" y="467013"/>
                  </a:lnTo>
                  <a:lnTo>
                    <a:pt x="1829323" y="469974"/>
                  </a:lnTo>
                  <a:lnTo>
                    <a:pt x="1829436" y="473528"/>
                  </a:lnTo>
                  <a:lnTo>
                    <a:pt x="1829549" y="477970"/>
                  </a:lnTo>
                  <a:lnTo>
                    <a:pt x="1829662" y="479155"/>
                  </a:lnTo>
                  <a:lnTo>
                    <a:pt x="1829774" y="464051"/>
                  </a:lnTo>
                  <a:lnTo>
                    <a:pt x="1829887" y="483004"/>
                  </a:lnTo>
                  <a:lnTo>
                    <a:pt x="1830000" y="495442"/>
                  </a:lnTo>
                  <a:lnTo>
                    <a:pt x="1830113" y="488631"/>
                  </a:lnTo>
                  <a:lnTo>
                    <a:pt x="1830226" y="477378"/>
                  </a:lnTo>
                  <a:lnTo>
                    <a:pt x="1830338" y="485374"/>
                  </a:lnTo>
                  <a:lnTo>
                    <a:pt x="1830451" y="488631"/>
                  </a:lnTo>
                  <a:lnTo>
                    <a:pt x="1830564" y="481228"/>
                  </a:lnTo>
                  <a:lnTo>
                    <a:pt x="1830677" y="480339"/>
                  </a:lnTo>
                  <a:lnTo>
                    <a:pt x="1830790" y="472343"/>
                  </a:lnTo>
                  <a:lnTo>
                    <a:pt x="1830902" y="469974"/>
                  </a:lnTo>
                  <a:lnTo>
                    <a:pt x="1831015" y="474712"/>
                  </a:lnTo>
                  <a:lnTo>
                    <a:pt x="1831128" y="474416"/>
                  </a:lnTo>
                  <a:lnTo>
                    <a:pt x="1831241" y="460498"/>
                  </a:lnTo>
                  <a:lnTo>
                    <a:pt x="1831353" y="454279"/>
                  </a:lnTo>
                  <a:lnTo>
                    <a:pt x="1831466" y="466124"/>
                  </a:lnTo>
                  <a:lnTo>
                    <a:pt x="1831579" y="467309"/>
                  </a:lnTo>
                  <a:lnTo>
                    <a:pt x="1831692" y="461978"/>
                  </a:lnTo>
                  <a:lnTo>
                    <a:pt x="1831805" y="459017"/>
                  </a:lnTo>
                  <a:lnTo>
                    <a:pt x="1831917" y="458425"/>
                  </a:lnTo>
                  <a:lnTo>
                    <a:pt x="1832030" y="459017"/>
                  </a:lnTo>
                  <a:lnTo>
                    <a:pt x="1832143" y="462571"/>
                  </a:lnTo>
                  <a:lnTo>
                    <a:pt x="1832256" y="464051"/>
                  </a:lnTo>
                  <a:lnTo>
                    <a:pt x="1832368" y="457536"/>
                  </a:lnTo>
                  <a:lnTo>
                    <a:pt x="1832481" y="455463"/>
                  </a:lnTo>
                  <a:lnTo>
                    <a:pt x="1832594" y="459609"/>
                  </a:lnTo>
                  <a:lnTo>
                    <a:pt x="1832707" y="460202"/>
                  </a:lnTo>
                  <a:lnTo>
                    <a:pt x="1832820" y="460498"/>
                  </a:lnTo>
                  <a:lnTo>
                    <a:pt x="1832932" y="462571"/>
                  </a:lnTo>
                  <a:lnTo>
                    <a:pt x="1833045" y="460794"/>
                  </a:lnTo>
                  <a:lnTo>
                    <a:pt x="1833158" y="455463"/>
                  </a:lnTo>
                  <a:lnTo>
                    <a:pt x="1833271" y="456944"/>
                  </a:lnTo>
                  <a:lnTo>
                    <a:pt x="1833384" y="457536"/>
                  </a:lnTo>
                  <a:lnTo>
                    <a:pt x="1833496" y="450133"/>
                  </a:lnTo>
                  <a:lnTo>
                    <a:pt x="1833609" y="443618"/>
                  </a:lnTo>
                  <a:lnTo>
                    <a:pt x="1833722" y="443914"/>
                  </a:lnTo>
                  <a:lnTo>
                    <a:pt x="1833835" y="436510"/>
                  </a:lnTo>
                  <a:lnTo>
                    <a:pt x="1833947" y="429995"/>
                  </a:lnTo>
                  <a:lnTo>
                    <a:pt x="1834060" y="426442"/>
                  </a:lnTo>
                  <a:lnTo>
                    <a:pt x="1834173" y="418446"/>
                  </a:lnTo>
                  <a:lnTo>
                    <a:pt x="1834286" y="406008"/>
                  </a:lnTo>
                  <a:lnTo>
                    <a:pt x="1834399" y="408673"/>
                  </a:lnTo>
                  <a:lnTo>
                    <a:pt x="1834511" y="404527"/>
                  </a:lnTo>
                  <a:lnTo>
                    <a:pt x="1834624" y="390312"/>
                  </a:lnTo>
                  <a:lnTo>
                    <a:pt x="1834737" y="386759"/>
                  </a:lnTo>
                  <a:lnTo>
                    <a:pt x="1834850" y="391497"/>
                  </a:lnTo>
                  <a:lnTo>
                    <a:pt x="1834962" y="387943"/>
                  </a:lnTo>
                  <a:lnTo>
                    <a:pt x="1835075" y="378467"/>
                  </a:lnTo>
                  <a:lnTo>
                    <a:pt x="1835188" y="385870"/>
                  </a:lnTo>
                  <a:lnTo>
                    <a:pt x="1835301" y="381724"/>
                  </a:lnTo>
                  <a:lnTo>
                    <a:pt x="1835414" y="371952"/>
                  </a:lnTo>
                  <a:lnTo>
                    <a:pt x="1835526" y="374321"/>
                  </a:lnTo>
                  <a:lnTo>
                    <a:pt x="1835639" y="373432"/>
                  </a:lnTo>
                  <a:lnTo>
                    <a:pt x="1835752" y="363364"/>
                  </a:lnTo>
                  <a:lnTo>
                    <a:pt x="1835865" y="356256"/>
                  </a:lnTo>
                  <a:lnTo>
                    <a:pt x="1835977" y="361587"/>
                  </a:lnTo>
                  <a:lnTo>
                    <a:pt x="1836090" y="359514"/>
                  </a:lnTo>
                  <a:lnTo>
                    <a:pt x="1836203" y="354479"/>
                  </a:lnTo>
                  <a:lnTo>
                    <a:pt x="1836316" y="347372"/>
                  </a:lnTo>
                  <a:lnTo>
                    <a:pt x="1836429" y="348557"/>
                  </a:lnTo>
                  <a:lnTo>
                    <a:pt x="1836541" y="345891"/>
                  </a:lnTo>
                  <a:lnTo>
                    <a:pt x="1836654" y="352999"/>
                  </a:lnTo>
                  <a:lnTo>
                    <a:pt x="1836767" y="344411"/>
                  </a:lnTo>
                  <a:lnTo>
                    <a:pt x="1836880" y="339376"/>
                  </a:lnTo>
                  <a:lnTo>
                    <a:pt x="1836993" y="338192"/>
                  </a:lnTo>
                  <a:lnTo>
                    <a:pt x="1837105" y="340561"/>
                  </a:lnTo>
                  <a:lnTo>
                    <a:pt x="1837218" y="339969"/>
                  </a:lnTo>
                  <a:lnTo>
                    <a:pt x="1837331" y="325754"/>
                  </a:lnTo>
                  <a:lnTo>
                    <a:pt x="1837444" y="331677"/>
                  </a:lnTo>
                  <a:lnTo>
                    <a:pt x="1837556" y="329604"/>
                  </a:lnTo>
                  <a:lnTo>
                    <a:pt x="1837669" y="329604"/>
                  </a:lnTo>
                  <a:lnTo>
                    <a:pt x="1837782" y="327531"/>
                  </a:lnTo>
                  <a:lnTo>
                    <a:pt x="1837895" y="327827"/>
                  </a:lnTo>
                  <a:lnTo>
                    <a:pt x="1838008" y="327827"/>
                  </a:lnTo>
                  <a:lnTo>
                    <a:pt x="1838120" y="326938"/>
                  </a:lnTo>
                  <a:lnTo>
                    <a:pt x="1838233" y="333750"/>
                  </a:lnTo>
                  <a:lnTo>
                    <a:pt x="1838346" y="331973"/>
                  </a:lnTo>
                  <a:lnTo>
                    <a:pt x="1838459" y="338784"/>
                  </a:lnTo>
                  <a:lnTo>
                    <a:pt x="1838571" y="340857"/>
                  </a:lnTo>
                  <a:lnTo>
                    <a:pt x="1838684" y="339969"/>
                  </a:lnTo>
                  <a:lnTo>
                    <a:pt x="1838797" y="337303"/>
                  </a:lnTo>
                  <a:lnTo>
                    <a:pt x="1838910" y="340561"/>
                  </a:lnTo>
                  <a:lnTo>
                    <a:pt x="1839023" y="341449"/>
                  </a:lnTo>
                  <a:lnTo>
                    <a:pt x="1839135" y="335527"/>
                  </a:lnTo>
                  <a:lnTo>
                    <a:pt x="1839248" y="337599"/>
                  </a:lnTo>
                  <a:lnTo>
                    <a:pt x="1839361" y="339080"/>
                  </a:lnTo>
                  <a:lnTo>
                    <a:pt x="1839474" y="335823"/>
                  </a:lnTo>
                  <a:lnTo>
                    <a:pt x="1839587" y="336415"/>
                  </a:lnTo>
                  <a:lnTo>
                    <a:pt x="1839699" y="339376"/>
                  </a:lnTo>
                  <a:lnTo>
                    <a:pt x="1839812" y="336711"/>
                  </a:lnTo>
                  <a:lnTo>
                    <a:pt x="1839925" y="335527"/>
                  </a:lnTo>
                  <a:lnTo>
                    <a:pt x="1840038" y="341449"/>
                  </a:lnTo>
                  <a:lnTo>
                    <a:pt x="1840150" y="344115"/>
                  </a:lnTo>
                  <a:lnTo>
                    <a:pt x="1840263" y="335823"/>
                  </a:lnTo>
                  <a:lnTo>
                    <a:pt x="1840376" y="337599"/>
                  </a:lnTo>
                  <a:lnTo>
                    <a:pt x="1840489" y="342930"/>
                  </a:lnTo>
                  <a:lnTo>
                    <a:pt x="1840602" y="340857"/>
                  </a:lnTo>
                  <a:lnTo>
                    <a:pt x="1840714" y="340561"/>
                  </a:lnTo>
                  <a:lnTo>
                    <a:pt x="1840827" y="342930"/>
                  </a:lnTo>
                  <a:lnTo>
                    <a:pt x="1840940" y="344411"/>
                  </a:lnTo>
                  <a:lnTo>
                    <a:pt x="1841053" y="342930"/>
                  </a:lnTo>
                  <a:lnTo>
                    <a:pt x="1841165" y="351222"/>
                  </a:lnTo>
                  <a:lnTo>
                    <a:pt x="1841278" y="353295"/>
                  </a:lnTo>
                  <a:lnTo>
                    <a:pt x="1841391" y="350926"/>
                  </a:lnTo>
                  <a:lnTo>
                    <a:pt x="1841504" y="354776"/>
                  </a:lnTo>
                  <a:lnTo>
                    <a:pt x="1841617" y="360106"/>
                  </a:lnTo>
                  <a:lnTo>
                    <a:pt x="1841729" y="361291"/>
                  </a:lnTo>
                  <a:lnTo>
                    <a:pt x="1841842" y="357145"/>
                  </a:lnTo>
                  <a:lnTo>
                    <a:pt x="1841955" y="365733"/>
                  </a:lnTo>
                  <a:lnTo>
                    <a:pt x="1842068" y="363364"/>
                  </a:lnTo>
                  <a:lnTo>
                    <a:pt x="1842181" y="366621"/>
                  </a:lnTo>
                  <a:lnTo>
                    <a:pt x="1842293" y="369879"/>
                  </a:lnTo>
                  <a:lnTo>
                    <a:pt x="1842406" y="374321"/>
                  </a:lnTo>
                  <a:lnTo>
                    <a:pt x="1842519" y="374321"/>
                  </a:lnTo>
                  <a:lnTo>
                    <a:pt x="1842632" y="376690"/>
                  </a:lnTo>
                  <a:lnTo>
                    <a:pt x="1842744" y="386167"/>
                  </a:lnTo>
                  <a:lnTo>
                    <a:pt x="1842857" y="382909"/>
                  </a:lnTo>
                  <a:lnTo>
                    <a:pt x="1842970" y="384982"/>
                  </a:lnTo>
                  <a:lnTo>
                    <a:pt x="1843083" y="388239"/>
                  </a:lnTo>
                  <a:lnTo>
                    <a:pt x="1843196" y="392385"/>
                  </a:lnTo>
                  <a:lnTo>
                    <a:pt x="1843308" y="392978"/>
                  </a:lnTo>
                  <a:lnTo>
                    <a:pt x="1843421" y="395051"/>
                  </a:lnTo>
                  <a:lnTo>
                    <a:pt x="1843534" y="403935"/>
                  </a:lnTo>
                  <a:lnTo>
                    <a:pt x="1843647" y="396531"/>
                  </a:lnTo>
                  <a:lnTo>
                    <a:pt x="1843759" y="406008"/>
                  </a:lnTo>
                  <a:lnTo>
                    <a:pt x="1843872" y="410154"/>
                  </a:lnTo>
                  <a:lnTo>
                    <a:pt x="1843985" y="410450"/>
                  </a:lnTo>
                  <a:lnTo>
                    <a:pt x="1844098" y="412523"/>
                  </a:lnTo>
                  <a:lnTo>
                    <a:pt x="1844211" y="412819"/>
                  </a:lnTo>
                  <a:lnTo>
                    <a:pt x="1844323" y="419927"/>
                  </a:lnTo>
                  <a:lnTo>
                    <a:pt x="1844436" y="419927"/>
                  </a:lnTo>
                  <a:lnTo>
                    <a:pt x="1844549" y="427626"/>
                  </a:lnTo>
                  <a:lnTo>
                    <a:pt x="1844662" y="428218"/>
                  </a:lnTo>
                  <a:lnTo>
                    <a:pt x="1844774" y="426145"/>
                  </a:lnTo>
                  <a:lnTo>
                    <a:pt x="1844887" y="428515"/>
                  </a:lnTo>
                  <a:lnTo>
                    <a:pt x="1845000" y="433549"/>
                  </a:lnTo>
                  <a:lnTo>
                    <a:pt x="1845113" y="435622"/>
                  </a:lnTo>
                  <a:lnTo>
                    <a:pt x="1845226" y="430588"/>
                  </a:lnTo>
                  <a:lnTo>
                    <a:pt x="1845338" y="437399"/>
                  </a:lnTo>
                  <a:lnTo>
                    <a:pt x="1845451" y="435326"/>
                  </a:lnTo>
                  <a:lnTo>
                    <a:pt x="1845564" y="436510"/>
                  </a:lnTo>
                  <a:lnTo>
                    <a:pt x="1845677" y="438287"/>
                  </a:lnTo>
                  <a:lnTo>
                    <a:pt x="1845790" y="440360"/>
                  </a:lnTo>
                  <a:lnTo>
                    <a:pt x="1845902" y="438287"/>
                  </a:lnTo>
                  <a:lnTo>
                    <a:pt x="1846015" y="433253"/>
                  </a:lnTo>
                  <a:lnTo>
                    <a:pt x="1846128" y="438583"/>
                  </a:lnTo>
                  <a:lnTo>
                    <a:pt x="1846241" y="434437"/>
                  </a:lnTo>
                  <a:lnTo>
                    <a:pt x="1846353" y="431180"/>
                  </a:lnTo>
                  <a:lnTo>
                    <a:pt x="1846466" y="433845"/>
                  </a:lnTo>
                  <a:lnTo>
                    <a:pt x="1846579" y="431772"/>
                  </a:lnTo>
                  <a:lnTo>
                    <a:pt x="1846692" y="428218"/>
                  </a:lnTo>
                  <a:lnTo>
                    <a:pt x="1846805" y="430291"/>
                  </a:lnTo>
                  <a:lnTo>
                    <a:pt x="1846917" y="430588"/>
                  </a:lnTo>
                  <a:lnTo>
                    <a:pt x="1847030" y="421407"/>
                  </a:lnTo>
                  <a:lnTo>
                    <a:pt x="1847143" y="422296"/>
                  </a:lnTo>
                  <a:lnTo>
                    <a:pt x="1847256" y="427922"/>
                  </a:lnTo>
                  <a:lnTo>
                    <a:pt x="1847368" y="426738"/>
                  </a:lnTo>
                  <a:lnTo>
                    <a:pt x="1847481" y="424961"/>
                  </a:lnTo>
                  <a:lnTo>
                    <a:pt x="1847594" y="423480"/>
                  </a:lnTo>
                  <a:lnTo>
                    <a:pt x="1847707" y="422592"/>
                  </a:lnTo>
                  <a:lnTo>
                    <a:pt x="1847820" y="422592"/>
                  </a:lnTo>
                  <a:lnTo>
                    <a:pt x="1847932" y="426738"/>
                  </a:lnTo>
                  <a:lnTo>
                    <a:pt x="1848045" y="428515"/>
                  </a:lnTo>
                  <a:lnTo>
                    <a:pt x="1848158" y="422296"/>
                  </a:lnTo>
                  <a:lnTo>
                    <a:pt x="1848271" y="424961"/>
                  </a:lnTo>
                  <a:lnTo>
                    <a:pt x="1848384" y="429699"/>
                  </a:lnTo>
                  <a:lnTo>
                    <a:pt x="1848496" y="428515"/>
                  </a:lnTo>
                  <a:lnTo>
                    <a:pt x="1848609" y="424665"/>
                  </a:lnTo>
                  <a:lnTo>
                    <a:pt x="1848722" y="427626"/>
                  </a:lnTo>
                  <a:lnTo>
                    <a:pt x="1848835" y="427922"/>
                  </a:lnTo>
                  <a:lnTo>
                    <a:pt x="1848947" y="425849"/>
                  </a:lnTo>
                  <a:lnTo>
                    <a:pt x="1849060" y="430588"/>
                  </a:lnTo>
                  <a:lnTo>
                    <a:pt x="1849173" y="431180"/>
                  </a:lnTo>
                  <a:lnTo>
                    <a:pt x="1849286" y="428218"/>
                  </a:lnTo>
                  <a:lnTo>
                    <a:pt x="1849399" y="429699"/>
                  </a:lnTo>
                  <a:lnTo>
                    <a:pt x="1849511" y="435030"/>
                  </a:lnTo>
                  <a:lnTo>
                    <a:pt x="1849624" y="432661"/>
                  </a:lnTo>
                  <a:lnTo>
                    <a:pt x="1849737" y="427626"/>
                  </a:lnTo>
                  <a:lnTo>
                    <a:pt x="1849850" y="430884"/>
                  </a:lnTo>
                  <a:lnTo>
                    <a:pt x="1849962" y="426442"/>
                  </a:lnTo>
                  <a:lnTo>
                    <a:pt x="1850075" y="424961"/>
                  </a:lnTo>
                  <a:lnTo>
                    <a:pt x="1850188" y="426442"/>
                  </a:lnTo>
                  <a:lnTo>
                    <a:pt x="1850301" y="426738"/>
                  </a:lnTo>
                  <a:lnTo>
                    <a:pt x="1850414" y="421111"/>
                  </a:lnTo>
                  <a:lnTo>
                    <a:pt x="1850526" y="421703"/>
                  </a:lnTo>
                  <a:lnTo>
                    <a:pt x="1850639" y="428515"/>
                  </a:lnTo>
                  <a:lnTo>
                    <a:pt x="1850752" y="424369"/>
                  </a:lnTo>
                  <a:lnTo>
                    <a:pt x="1850865" y="418446"/>
                  </a:lnTo>
                  <a:lnTo>
                    <a:pt x="1850978" y="419630"/>
                  </a:lnTo>
                  <a:lnTo>
                    <a:pt x="1851090" y="419630"/>
                  </a:lnTo>
                  <a:lnTo>
                    <a:pt x="1851203" y="415781"/>
                  </a:lnTo>
                  <a:lnTo>
                    <a:pt x="1851316" y="414300"/>
                  </a:lnTo>
                  <a:lnTo>
                    <a:pt x="1851429" y="414892"/>
                  </a:lnTo>
                  <a:lnTo>
                    <a:pt x="1851541" y="408377"/>
                  </a:lnTo>
                  <a:lnTo>
                    <a:pt x="1851654" y="409265"/>
                  </a:lnTo>
                  <a:lnTo>
                    <a:pt x="1851767" y="411635"/>
                  </a:lnTo>
                  <a:lnTo>
                    <a:pt x="1851880" y="407192"/>
                  </a:lnTo>
                  <a:lnTo>
                    <a:pt x="1851993" y="403047"/>
                  </a:lnTo>
                  <a:lnTo>
                    <a:pt x="1852105" y="404527"/>
                  </a:lnTo>
                  <a:lnTo>
                    <a:pt x="1852218" y="406600"/>
                  </a:lnTo>
                  <a:lnTo>
                    <a:pt x="1852331" y="401862"/>
                  </a:lnTo>
                  <a:lnTo>
                    <a:pt x="1852444" y="404231"/>
                  </a:lnTo>
                  <a:lnTo>
                    <a:pt x="1852556" y="400974"/>
                  </a:lnTo>
                  <a:lnTo>
                    <a:pt x="1852669" y="398901"/>
                  </a:lnTo>
                  <a:lnTo>
                    <a:pt x="1852782" y="397420"/>
                  </a:lnTo>
                  <a:lnTo>
                    <a:pt x="1852895" y="401270"/>
                  </a:lnTo>
                  <a:lnTo>
                    <a:pt x="1853008" y="400677"/>
                  </a:lnTo>
                  <a:lnTo>
                    <a:pt x="1853120" y="393866"/>
                  </a:lnTo>
                  <a:lnTo>
                    <a:pt x="1853233" y="394458"/>
                  </a:lnTo>
                  <a:lnTo>
                    <a:pt x="1853346" y="393274"/>
                  </a:lnTo>
                  <a:lnTo>
                    <a:pt x="1853459" y="390312"/>
                  </a:lnTo>
                  <a:lnTo>
                    <a:pt x="1853571" y="395347"/>
                  </a:lnTo>
                  <a:lnTo>
                    <a:pt x="1853684" y="393274"/>
                  </a:lnTo>
                  <a:lnTo>
                    <a:pt x="1853797" y="388536"/>
                  </a:lnTo>
                  <a:lnTo>
                    <a:pt x="1853910" y="388832"/>
                  </a:lnTo>
                  <a:lnTo>
                    <a:pt x="1854023" y="397716"/>
                  </a:lnTo>
                  <a:lnTo>
                    <a:pt x="1854135" y="392385"/>
                  </a:lnTo>
                  <a:lnTo>
                    <a:pt x="1854248" y="387351"/>
                  </a:lnTo>
                  <a:lnTo>
                    <a:pt x="1854361" y="391201"/>
                  </a:lnTo>
                  <a:lnTo>
                    <a:pt x="1854474" y="395347"/>
                  </a:lnTo>
                  <a:lnTo>
                    <a:pt x="1854587" y="392385"/>
                  </a:lnTo>
                  <a:lnTo>
                    <a:pt x="1854699" y="392089"/>
                  </a:lnTo>
                  <a:lnTo>
                    <a:pt x="1854812" y="394755"/>
                  </a:lnTo>
                  <a:lnTo>
                    <a:pt x="1854925" y="390016"/>
                  </a:lnTo>
                  <a:lnTo>
                    <a:pt x="1855038" y="395347"/>
                  </a:lnTo>
                  <a:lnTo>
                    <a:pt x="1855150" y="400085"/>
                  </a:lnTo>
                  <a:lnTo>
                    <a:pt x="1855263" y="394458"/>
                  </a:lnTo>
                  <a:lnTo>
                    <a:pt x="1855376" y="391497"/>
                  </a:lnTo>
                  <a:lnTo>
                    <a:pt x="1855489" y="397716"/>
                  </a:lnTo>
                  <a:lnTo>
                    <a:pt x="1855602" y="398308"/>
                  </a:lnTo>
                  <a:lnTo>
                    <a:pt x="1855714" y="392385"/>
                  </a:lnTo>
                  <a:lnTo>
                    <a:pt x="1855827" y="396531"/>
                  </a:lnTo>
                  <a:lnTo>
                    <a:pt x="1855940" y="400677"/>
                  </a:lnTo>
                  <a:lnTo>
                    <a:pt x="1856053" y="395347"/>
                  </a:lnTo>
                  <a:lnTo>
                    <a:pt x="1856165" y="392978"/>
                  </a:lnTo>
                  <a:lnTo>
                    <a:pt x="1856278" y="397716"/>
                  </a:lnTo>
                  <a:lnTo>
                    <a:pt x="1856391" y="395051"/>
                  </a:lnTo>
                  <a:lnTo>
                    <a:pt x="1856504" y="390905"/>
                  </a:lnTo>
                  <a:lnTo>
                    <a:pt x="1856617" y="393274"/>
                  </a:lnTo>
                  <a:lnTo>
                    <a:pt x="1856729" y="391201"/>
                  </a:lnTo>
                  <a:lnTo>
                    <a:pt x="1856842" y="390312"/>
                  </a:lnTo>
                  <a:lnTo>
                    <a:pt x="1856955" y="387943"/>
                  </a:lnTo>
                  <a:lnTo>
                    <a:pt x="1857068" y="384982"/>
                  </a:lnTo>
                  <a:lnTo>
                    <a:pt x="1857181" y="385870"/>
                  </a:lnTo>
                  <a:lnTo>
                    <a:pt x="1857293" y="386759"/>
                  </a:lnTo>
                  <a:lnTo>
                    <a:pt x="1857406" y="391201"/>
                  </a:lnTo>
                  <a:lnTo>
                    <a:pt x="1857519" y="378467"/>
                  </a:lnTo>
                  <a:lnTo>
                    <a:pt x="1857632" y="376986"/>
                  </a:lnTo>
                  <a:lnTo>
                    <a:pt x="1857744" y="388239"/>
                  </a:lnTo>
                  <a:lnTo>
                    <a:pt x="1857857" y="387055"/>
                  </a:lnTo>
                  <a:lnTo>
                    <a:pt x="1857970" y="381724"/>
                  </a:lnTo>
                  <a:lnTo>
                    <a:pt x="1858083" y="384390"/>
                  </a:lnTo>
                  <a:lnTo>
                    <a:pt x="1858196" y="387055"/>
                  </a:lnTo>
                  <a:lnTo>
                    <a:pt x="1858308" y="384686"/>
                  </a:lnTo>
                  <a:lnTo>
                    <a:pt x="1858421" y="388239"/>
                  </a:lnTo>
                  <a:lnTo>
                    <a:pt x="1858534" y="389720"/>
                  </a:lnTo>
                  <a:lnTo>
                    <a:pt x="1858647" y="387055"/>
                  </a:lnTo>
                  <a:lnTo>
                    <a:pt x="1858759" y="387647"/>
                  </a:lnTo>
                  <a:lnTo>
                    <a:pt x="1858872" y="392682"/>
                  </a:lnTo>
                  <a:lnTo>
                    <a:pt x="1858985" y="390312"/>
                  </a:lnTo>
                  <a:lnTo>
                    <a:pt x="1859098" y="385870"/>
                  </a:lnTo>
                  <a:lnTo>
                    <a:pt x="1859211" y="392089"/>
                  </a:lnTo>
                  <a:lnTo>
                    <a:pt x="1859323" y="390312"/>
                  </a:lnTo>
                  <a:lnTo>
                    <a:pt x="1859436" y="381132"/>
                  </a:lnTo>
                  <a:lnTo>
                    <a:pt x="1859549" y="378763"/>
                  </a:lnTo>
                  <a:lnTo>
                    <a:pt x="1859662" y="387351"/>
                  </a:lnTo>
                  <a:lnTo>
                    <a:pt x="1859774" y="390016"/>
                  </a:lnTo>
                  <a:lnTo>
                    <a:pt x="1859887" y="385870"/>
                  </a:lnTo>
                  <a:lnTo>
                    <a:pt x="1860000" y="383205"/>
                  </a:lnTo>
                  <a:lnTo>
                    <a:pt x="1860113" y="381132"/>
                  </a:lnTo>
                  <a:lnTo>
                    <a:pt x="1860226" y="382021"/>
                  </a:lnTo>
                  <a:lnTo>
                    <a:pt x="1860338" y="381724"/>
                  </a:lnTo>
                  <a:lnTo>
                    <a:pt x="1860451" y="380836"/>
                  </a:lnTo>
                  <a:lnTo>
                    <a:pt x="1860564" y="371952"/>
                  </a:lnTo>
                  <a:lnTo>
                    <a:pt x="1860677" y="374321"/>
                  </a:lnTo>
                  <a:lnTo>
                    <a:pt x="1860790" y="375505"/>
                  </a:lnTo>
                  <a:lnTo>
                    <a:pt x="1860902" y="372248"/>
                  </a:lnTo>
                  <a:lnTo>
                    <a:pt x="1861015" y="366325"/>
                  </a:lnTo>
                  <a:lnTo>
                    <a:pt x="1861128" y="371952"/>
                  </a:lnTo>
                  <a:lnTo>
                    <a:pt x="1861241" y="364548"/>
                  </a:lnTo>
                  <a:lnTo>
                    <a:pt x="1861353" y="365437"/>
                  </a:lnTo>
                  <a:lnTo>
                    <a:pt x="1861466" y="365733"/>
                  </a:lnTo>
                  <a:lnTo>
                    <a:pt x="1861579" y="371656"/>
                  </a:lnTo>
                  <a:lnTo>
                    <a:pt x="1861692" y="358625"/>
                  </a:lnTo>
                  <a:lnTo>
                    <a:pt x="1861805" y="360106"/>
                  </a:lnTo>
                  <a:lnTo>
                    <a:pt x="1861917" y="371952"/>
                  </a:lnTo>
                  <a:lnTo>
                    <a:pt x="1862030" y="367214"/>
                  </a:lnTo>
                  <a:lnTo>
                    <a:pt x="1862143" y="363660"/>
                  </a:lnTo>
                  <a:lnTo>
                    <a:pt x="1862256" y="366621"/>
                  </a:lnTo>
                  <a:lnTo>
                    <a:pt x="1862368" y="366621"/>
                  </a:lnTo>
                  <a:lnTo>
                    <a:pt x="1862481" y="361883"/>
                  </a:lnTo>
                  <a:lnTo>
                    <a:pt x="1862594" y="362771"/>
                  </a:lnTo>
                  <a:lnTo>
                    <a:pt x="1862707" y="363956"/>
                  </a:lnTo>
                  <a:lnTo>
                    <a:pt x="1862820" y="361291"/>
                  </a:lnTo>
                  <a:lnTo>
                    <a:pt x="1862932" y="364548"/>
                  </a:lnTo>
                  <a:lnTo>
                    <a:pt x="1863045" y="365733"/>
                  </a:lnTo>
                  <a:lnTo>
                    <a:pt x="1863158" y="360402"/>
                  </a:lnTo>
                  <a:lnTo>
                    <a:pt x="1863271" y="359514"/>
                  </a:lnTo>
                  <a:lnTo>
                    <a:pt x="1863384" y="364252"/>
                  </a:lnTo>
                  <a:lnTo>
                    <a:pt x="1863496" y="362475"/>
                  </a:lnTo>
                  <a:lnTo>
                    <a:pt x="1863609" y="355368"/>
                  </a:lnTo>
                  <a:lnTo>
                    <a:pt x="1863722" y="357441"/>
                  </a:lnTo>
                  <a:lnTo>
                    <a:pt x="1863835" y="361291"/>
                  </a:lnTo>
                  <a:lnTo>
                    <a:pt x="1863947" y="356552"/>
                  </a:lnTo>
                  <a:lnTo>
                    <a:pt x="1864060" y="353295"/>
                  </a:lnTo>
                  <a:lnTo>
                    <a:pt x="1864173" y="358033"/>
                  </a:lnTo>
                  <a:lnTo>
                    <a:pt x="1864286" y="354776"/>
                  </a:lnTo>
                  <a:lnTo>
                    <a:pt x="1864399" y="352999"/>
                  </a:lnTo>
                  <a:lnTo>
                    <a:pt x="1864511" y="355368"/>
                  </a:lnTo>
                  <a:lnTo>
                    <a:pt x="1864624" y="355368"/>
                  </a:lnTo>
                  <a:lnTo>
                    <a:pt x="1864737" y="349445"/>
                  </a:lnTo>
                  <a:lnTo>
                    <a:pt x="1864850" y="354479"/>
                  </a:lnTo>
                  <a:lnTo>
                    <a:pt x="1864962" y="355960"/>
                  </a:lnTo>
                  <a:lnTo>
                    <a:pt x="1865075" y="351222"/>
                  </a:lnTo>
                  <a:lnTo>
                    <a:pt x="1865188" y="349741"/>
                  </a:lnTo>
                  <a:lnTo>
                    <a:pt x="1865301" y="351518"/>
                  </a:lnTo>
                  <a:lnTo>
                    <a:pt x="1865414" y="346188"/>
                  </a:lnTo>
                  <a:lnTo>
                    <a:pt x="1865526" y="342930"/>
                  </a:lnTo>
                  <a:lnTo>
                    <a:pt x="1865639" y="345003"/>
                  </a:lnTo>
                  <a:lnTo>
                    <a:pt x="1865752" y="338784"/>
                  </a:lnTo>
                  <a:lnTo>
                    <a:pt x="1865865" y="338192"/>
                  </a:lnTo>
                  <a:lnTo>
                    <a:pt x="1865978" y="339376"/>
                  </a:lnTo>
                  <a:lnTo>
                    <a:pt x="1866090" y="339672"/>
                  </a:lnTo>
                  <a:lnTo>
                    <a:pt x="1866203" y="333157"/>
                  </a:lnTo>
                  <a:lnTo>
                    <a:pt x="1866316" y="335230"/>
                  </a:lnTo>
                  <a:lnTo>
                    <a:pt x="1866429" y="337007"/>
                  </a:lnTo>
                  <a:lnTo>
                    <a:pt x="1866541" y="334934"/>
                  </a:lnTo>
                  <a:lnTo>
                    <a:pt x="1866654" y="335230"/>
                  </a:lnTo>
                  <a:lnTo>
                    <a:pt x="1866767" y="335527"/>
                  </a:lnTo>
                  <a:lnTo>
                    <a:pt x="1866880" y="331381"/>
                  </a:lnTo>
                  <a:lnTo>
                    <a:pt x="1866993" y="326642"/>
                  </a:lnTo>
                  <a:lnTo>
                    <a:pt x="1867105" y="330492"/>
                  </a:lnTo>
                  <a:lnTo>
                    <a:pt x="1867218" y="330788"/>
                  </a:lnTo>
                  <a:lnTo>
                    <a:pt x="1867331" y="325458"/>
                  </a:lnTo>
                  <a:lnTo>
                    <a:pt x="1867444" y="323385"/>
                  </a:lnTo>
                  <a:lnTo>
                    <a:pt x="1867556" y="325754"/>
                  </a:lnTo>
                  <a:lnTo>
                    <a:pt x="1867669" y="323681"/>
                  </a:lnTo>
                  <a:lnTo>
                    <a:pt x="1867782" y="322792"/>
                  </a:lnTo>
                  <a:lnTo>
                    <a:pt x="1867895" y="328123"/>
                  </a:lnTo>
                  <a:lnTo>
                    <a:pt x="1868008" y="326938"/>
                  </a:lnTo>
                  <a:lnTo>
                    <a:pt x="1868120" y="322792"/>
                  </a:lnTo>
                  <a:lnTo>
                    <a:pt x="1868233" y="326642"/>
                  </a:lnTo>
                  <a:lnTo>
                    <a:pt x="1868346" y="334934"/>
                  </a:lnTo>
                  <a:lnTo>
                    <a:pt x="1868459" y="334046"/>
                  </a:lnTo>
                  <a:lnTo>
                    <a:pt x="1868571" y="334638"/>
                  </a:lnTo>
                  <a:lnTo>
                    <a:pt x="1868684" y="337599"/>
                  </a:lnTo>
                  <a:lnTo>
                    <a:pt x="1868797" y="335823"/>
                  </a:lnTo>
                  <a:lnTo>
                    <a:pt x="1868910" y="343226"/>
                  </a:lnTo>
                  <a:lnTo>
                    <a:pt x="1869023" y="355960"/>
                  </a:lnTo>
                  <a:lnTo>
                    <a:pt x="1869135" y="351518"/>
                  </a:lnTo>
                  <a:lnTo>
                    <a:pt x="1869248" y="341449"/>
                  </a:lnTo>
                  <a:lnTo>
                    <a:pt x="1869361" y="350334"/>
                  </a:lnTo>
                  <a:lnTo>
                    <a:pt x="1869474" y="364548"/>
                  </a:lnTo>
                  <a:lnTo>
                    <a:pt x="1869587" y="355960"/>
                  </a:lnTo>
                  <a:lnTo>
                    <a:pt x="1869699" y="354183"/>
                  </a:lnTo>
                  <a:lnTo>
                    <a:pt x="1869812" y="360402"/>
                  </a:lnTo>
                  <a:lnTo>
                    <a:pt x="1869925" y="360995"/>
                  </a:lnTo>
                  <a:lnTo>
                    <a:pt x="1870038" y="362475"/>
                  </a:lnTo>
                  <a:lnTo>
                    <a:pt x="1870150" y="366621"/>
                  </a:lnTo>
                  <a:lnTo>
                    <a:pt x="1870263" y="360106"/>
                  </a:lnTo>
                  <a:lnTo>
                    <a:pt x="1870376" y="354776"/>
                  </a:lnTo>
                  <a:lnTo>
                    <a:pt x="1870489" y="366029"/>
                  </a:lnTo>
                  <a:lnTo>
                    <a:pt x="1870602" y="371952"/>
                  </a:lnTo>
                  <a:lnTo>
                    <a:pt x="1870714" y="361291"/>
                  </a:lnTo>
                  <a:lnTo>
                    <a:pt x="1870827" y="358033"/>
                  </a:lnTo>
                  <a:lnTo>
                    <a:pt x="1870940" y="368694"/>
                  </a:lnTo>
                  <a:lnTo>
                    <a:pt x="1871053" y="372248"/>
                  </a:lnTo>
                  <a:lnTo>
                    <a:pt x="1871165" y="372544"/>
                  </a:lnTo>
                  <a:lnTo>
                    <a:pt x="1871278" y="375209"/>
                  </a:lnTo>
                  <a:lnTo>
                    <a:pt x="1871391" y="378763"/>
                  </a:lnTo>
                  <a:lnTo>
                    <a:pt x="1871504" y="385574"/>
                  </a:lnTo>
                  <a:lnTo>
                    <a:pt x="1871617" y="391201"/>
                  </a:lnTo>
                  <a:lnTo>
                    <a:pt x="1871729" y="398901"/>
                  </a:lnTo>
                  <a:lnTo>
                    <a:pt x="1871842" y="399197"/>
                  </a:lnTo>
                  <a:lnTo>
                    <a:pt x="1871955" y="401270"/>
                  </a:lnTo>
                  <a:lnTo>
                    <a:pt x="1872068" y="408081"/>
                  </a:lnTo>
                  <a:lnTo>
                    <a:pt x="1872181" y="409265"/>
                  </a:lnTo>
                  <a:lnTo>
                    <a:pt x="1872293" y="410450"/>
                  </a:lnTo>
                  <a:lnTo>
                    <a:pt x="1872406" y="415484"/>
                  </a:lnTo>
                  <a:lnTo>
                    <a:pt x="1872519" y="412227"/>
                  </a:lnTo>
                  <a:lnTo>
                    <a:pt x="1872632" y="408081"/>
                  </a:lnTo>
                  <a:lnTo>
                    <a:pt x="1872744" y="415188"/>
                  </a:lnTo>
                  <a:lnTo>
                    <a:pt x="1872857" y="417261"/>
                  </a:lnTo>
                  <a:lnTo>
                    <a:pt x="1872970" y="411338"/>
                  </a:lnTo>
                  <a:lnTo>
                    <a:pt x="1873083" y="413115"/>
                  </a:lnTo>
                  <a:lnTo>
                    <a:pt x="1873196" y="420223"/>
                  </a:lnTo>
                  <a:lnTo>
                    <a:pt x="1873308" y="419334"/>
                  </a:lnTo>
                  <a:lnTo>
                    <a:pt x="1873421" y="421999"/>
                  </a:lnTo>
                  <a:lnTo>
                    <a:pt x="1873534" y="426442"/>
                  </a:lnTo>
                  <a:lnTo>
                    <a:pt x="1873647" y="427922"/>
                  </a:lnTo>
                  <a:lnTo>
                    <a:pt x="1873759" y="430588"/>
                  </a:lnTo>
                  <a:lnTo>
                    <a:pt x="1873872" y="441545"/>
                  </a:lnTo>
                  <a:lnTo>
                    <a:pt x="1873985" y="445691"/>
                  </a:lnTo>
                  <a:lnTo>
                    <a:pt x="1874098" y="438583"/>
                  </a:lnTo>
                  <a:lnTo>
                    <a:pt x="1874211" y="444802"/>
                  </a:lnTo>
                  <a:lnTo>
                    <a:pt x="1874323" y="453983"/>
                  </a:lnTo>
                  <a:lnTo>
                    <a:pt x="1874436" y="451021"/>
                  </a:lnTo>
                  <a:lnTo>
                    <a:pt x="1874549" y="443322"/>
                  </a:lnTo>
                  <a:lnTo>
                    <a:pt x="1874662" y="448060"/>
                  </a:lnTo>
                  <a:lnTo>
                    <a:pt x="1874775" y="451910"/>
                  </a:lnTo>
                  <a:lnTo>
                    <a:pt x="1874887" y="448060"/>
                  </a:lnTo>
                  <a:lnTo>
                    <a:pt x="1875000" y="448948"/>
                  </a:lnTo>
                  <a:lnTo>
                    <a:pt x="1875113" y="451614"/>
                  </a:lnTo>
                  <a:lnTo>
                    <a:pt x="1875226" y="448652"/>
                  </a:lnTo>
                  <a:lnTo>
                    <a:pt x="1875338" y="448652"/>
                  </a:lnTo>
                  <a:lnTo>
                    <a:pt x="1875451" y="456056"/>
                  </a:lnTo>
                  <a:lnTo>
                    <a:pt x="1875564" y="451614"/>
                  </a:lnTo>
                  <a:lnTo>
                    <a:pt x="1875677" y="447764"/>
                  </a:lnTo>
                  <a:lnTo>
                    <a:pt x="1875790" y="457536"/>
                  </a:lnTo>
                  <a:lnTo>
                    <a:pt x="1875902" y="462571"/>
                  </a:lnTo>
                  <a:lnTo>
                    <a:pt x="1876015" y="459017"/>
                  </a:lnTo>
                  <a:lnTo>
                    <a:pt x="1876128" y="462867"/>
                  </a:lnTo>
                  <a:lnTo>
                    <a:pt x="1876241" y="469382"/>
                  </a:lnTo>
                  <a:lnTo>
                    <a:pt x="1876353" y="468197"/>
                  </a:lnTo>
                  <a:lnTo>
                    <a:pt x="1876466" y="468197"/>
                  </a:lnTo>
                  <a:lnTo>
                    <a:pt x="1876579" y="474712"/>
                  </a:lnTo>
                  <a:lnTo>
                    <a:pt x="1876692" y="471751"/>
                  </a:lnTo>
                  <a:lnTo>
                    <a:pt x="1876805" y="471159"/>
                  </a:lnTo>
                  <a:lnTo>
                    <a:pt x="1876917" y="476785"/>
                  </a:lnTo>
                  <a:lnTo>
                    <a:pt x="1877030" y="476193"/>
                  </a:lnTo>
                  <a:lnTo>
                    <a:pt x="1877143" y="470863"/>
                  </a:lnTo>
                  <a:lnTo>
                    <a:pt x="1877256" y="469086"/>
                  </a:lnTo>
                  <a:lnTo>
                    <a:pt x="1877368" y="468197"/>
                  </a:lnTo>
                  <a:lnTo>
                    <a:pt x="1877481" y="462867"/>
                  </a:lnTo>
                  <a:lnTo>
                    <a:pt x="1877594" y="459313"/>
                  </a:lnTo>
                  <a:lnTo>
                    <a:pt x="1877707" y="461386"/>
                  </a:lnTo>
                  <a:lnTo>
                    <a:pt x="1877820" y="460794"/>
                  </a:lnTo>
                  <a:lnTo>
                    <a:pt x="1877932" y="459609"/>
                  </a:lnTo>
                  <a:lnTo>
                    <a:pt x="1878045" y="459313"/>
                  </a:lnTo>
                  <a:lnTo>
                    <a:pt x="1878158" y="460498"/>
                  </a:lnTo>
                  <a:lnTo>
                    <a:pt x="1878271" y="462867"/>
                  </a:lnTo>
                  <a:lnTo>
                    <a:pt x="1878384" y="467309"/>
                  </a:lnTo>
                  <a:lnTo>
                    <a:pt x="1878496" y="469678"/>
                  </a:lnTo>
                  <a:lnTo>
                    <a:pt x="1878609" y="467901"/>
                  </a:lnTo>
                  <a:lnTo>
                    <a:pt x="1878722" y="471751"/>
                  </a:lnTo>
                  <a:lnTo>
                    <a:pt x="1878835" y="476193"/>
                  </a:lnTo>
                  <a:lnTo>
                    <a:pt x="1878947" y="480043"/>
                  </a:lnTo>
                  <a:lnTo>
                    <a:pt x="1879060" y="486558"/>
                  </a:lnTo>
                  <a:lnTo>
                    <a:pt x="1879173" y="493369"/>
                  </a:lnTo>
                  <a:lnTo>
                    <a:pt x="1879286" y="491296"/>
                  </a:lnTo>
                  <a:lnTo>
                    <a:pt x="1879399" y="490112"/>
                  </a:lnTo>
                  <a:lnTo>
                    <a:pt x="1879511" y="498404"/>
                  </a:lnTo>
                  <a:lnTo>
                    <a:pt x="1879624" y="498404"/>
                  </a:lnTo>
                  <a:lnTo>
                    <a:pt x="1879737" y="487150"/>
                  </a:lnTo>
                  <a:lnTo>
                    <a:pt x="1879850" y="486854"/>
                  </a:lnTo>
                  <a:lnTo>
                    <a:pt x="1879962" y="489816"/>
                  </a:lnTo>
                  <a:lnTo>
                    <a:pt x="1880075" y="484485"/>
                  </a:lnTo>
                  <a:lnTo>
                    <a:pt x="1880188" y="479155"/>
                  </a:lnTo>
                  <a:lnTo>
                    <a:pt x="1880301" y="475897"/>
                  </a:lnTo>
                  <a:lnTo>
                    <a:pt x="1880414" y="473528"/>
                  </a:lnTo>
                  <a:lnTo>
                    <a:pt x="1880526" y="465236"/>
                  </a:lnTo>
                  <a:lnTo>
                    <a:pt x="1880639" y="470270"/>
                  </a:lnTo>
                  <a:lnTo>
                    <a:pt x="1880752" y="467309"/>
                  </a:lnTo>
                  <a:lnTo>
                    <a:pt x="1880865" y="458425"/>
                  </a:lnTo>
                  <a:lnTo>
                    <a:pt x="1880978" y="456648"/>
                  </a:lnTo>
                  <a:lnTo>
                    <a:pt x="1881090" y="460794"/>
                  </a:lnTo>
                  <a:lnTo>
                    <a:pt x="1881203" y="454279"/>
                  </a:lnTo>
                  <a:lnTo>
                    <a:pt x="1881316" y="445395"/>
                  </a:lnTo>
                  <a:lnTo>
                    <a:pt x="1881429" y="449541"/>
                  </a:lnTo>
                  <a:lnTo>
                    <a:pt x="1881541" y="444506"/>
                  </a:lnTo>
                  <a:lnTo>
                    <a:pt x="1881654" y="433845"/>
                  </a:lnTo>
                  <a:lnTo>
                    <a:pt x="1881767" y="431772"/>
                  </a:lnTo>
                  <a:lnTo>
                    <a:pt x="1881880" y="429699"/>
                  </a:lnTo>
                  <a:lnTo>
                    <a:pt x="1881993" y="422888"/>
                  </a:lnTo>
                  <a:lnTo>
                    <a:pt x="1882105" y="419927"/>
                  </a:lnTo>
                  <a:lnTo>
                    <a:pt x="1882218" y="420223"/>
                  </a:lnTo>
                  <a:lnTo>
                    <a:pt x="1882331" y="416077"/>
                  </a:lnTo>
                  <a:lnTo>
                    <a:pt x="1882444" y="414300"/>
                  </a:lnTo>
                  <a:lnTo>
                    <a:pt x="1882556" y="418742"/>
                  </a:lnTo>
                  <a:lnTo>
                    <a:pt x="1882669" y="417261"/>
                  </a:lnTo>
                  <a:lnTo>
                    <a:pt x="1882782" y="414004"/>
                  </a:lnTo>
                  <a:lnTo>
                    <a:pt x="1882895" y="418446"/>
                  </a:lnTo>
                  <a:lnTo>
                    <a:pt x="1883008" y="421703"/>
                  </a:lnTo>
                  <a:lnTo>
                    <a:pt x="1883120" y="411635"/>
                  </a:lnTo>
                  <a:lnTo>
                    <a:pt x="1883233" y="406896"/>
                  </a:lnTo>
                  <a:lnTo>
                    <a:pt x="1883346" y="404231"/>
                  </a:lnTo>
                  <a:lnTo>
                    <a:pt x="1883459" y="399197"/>
                  </a:lnTo>
                  <a:lnTo>
                    <a:pt x="1883571" y="391497"/>
                  </a:lnTo>
                  <a:lnTo>
                    <a:pt x="1883684" y="387351"/>
                  </a:lnTo>
                  <a:lnTo>
                    <a:pt x="1883797" y="381132"/>
                  </a:lnTo>
                  <a:lnTo>
                    <a:pt x="1883910" y="373729"/>
                  </a:lnTo>
                  <a:lnTo>
                    <a:pt x="1884023" y="373432"/>
                  </a:lnTo>
                  <a:lnTo>
                    <a:pt x="1884135" y="374617"/>
                  </a:lnTo>
                  <a:lnTo>
                    <a:pt x="1884248" y="367806"/>
                  </a:lnTo>
                  <a:lnTo>
                    <a:pt x="1884361" y="363956"/>
                  </a:lnTo>
                  <a:lnTo>
                    <a:pt x="1884474" y="367510"/>
                  </a:lnTo>
                  <a:lnTo>
                    <a:pt x="1884587" y="362771"/>
                  </a:lnTo>
                  <a:lnTo>
                    <a:pt x="1884699" y="353887"/>
                  </a:lnTo>
                  <a:lnTo>
                    <a:pt x="1884812" y="352703"/>
                  </a:lnTo>
                  <a:lnTo>
                    <a:pt x="1884925" y="345299"/>
                  </a:lnTo>
                  <a:lnTo>
                    <a:pt x="1885038" y="336415"/>
                  </a:lnTo>
                  <a:lnTo>
                    <a:pt x="1885150" y="335527"/>
                  </a:lnTo>
                  <a:lnTo>
                    <a:pt x="1885263" y="334342"/>
                  </a:lnTo>
                  <a:lnTo>
                    <a:pt x="1885376" y="323681"/>
                  </a:lnTo>
                  <a:lnTo>
                    <a:pt x="1885489" y="316870"/>
                  </a:lnTo>
                  <a:lnTo>
                    <a:pt x="1885602" y="324569"/>
                  </a:lnTo>
                  <a:lnTo>
                    <a:pt x="1885714" y="315981"/>
                  </a:lnTo>
                  <a:lnTo>
                    <a:pt x="1885827" y="307689"/>
                  </a:lnTo>
                  <a:lnTo>
                    <a:pt x="1885940" y="314797"/>
                  </a:lnTo>
                  <a:lnTo>
                    <a:pt x="1886053" y="312428"/>
                  </a:lnTo>
                  <a:lnTo>
                    <a:pt x="1886165" y="301174"/>
                  </a:lnTo>
                  <a:lnTo>
                    <a:pt x="1886278" y="298805"/>
                  </a:lnTo>
                  <a:lnTo>
                    <a:pt x="1886391" y="303839"/>
                  </a:lnTo>
                  <a:lnTo>
                    <a:pt x="1886504" y="294067"/>
                  </a:lnTo>
                  <a:lnTo>
                    <a:pt x="1886617" y="284887"/>
                  </a:lnTo>
                  <a:lnTo>
                    <a:pt x="1886729" y="286959"/>
                  </a:lnTo>
                  <a:lnTo>
                    <a:pt x="1886842" y="284590"/>
                  </a:lnTo>
                  <a:lnTo>
                    <a:pt x="1886955" y="276298"/>
                  </a:lnTo>
                  <a:lnTo>
                    <a:pt x="1887068" y="271856"/>
                  </a:lnTo>
                  <a:lnTo>
                    <a:pt x="1887181" y="270672"/>
                  </a:lnTo>
                  <a:lnTo>
                    <a:pt x="1887293" y="264749"/>
                  </a:lnTo>
                  <a:lnTo>
                    <a:pt x="1887406" y="262676"/>
                  </a:lnTo>
                  <a:lnTo>
                    <a:pt x="1887519" y="264749"/>
                  </a:lnTo>
                  <a:lnTo>
                    <a:pt x="1887632" y="260899"/>
                  </a:lnTo>
                  <a:lnTo>
                    <a:pt x="1887744" y="257049"/>
                  </a:lnTo>
                  <a:lnTo>
                    <a:pt x="1887857" y="256161"/>
                  </a:lnTo>
                  <a:lnTo>
                    <a:pt x="1887970" y="254384"/>
                  </a:lnTo>
                  <a:lnTo>
                    <a:pt x="1888083" y="251127"/>
                  </a:lnTo>
                  <a:lnTo>
                    <a:pt x="1888196" y="251719"/>
                  </a:lnTo>
                  <a:lnTo>
                    <a:pt x="1888308" y="253199"/>
                  </a:lnTo>
                  <a:lnTo>
                    <a:pt x="1888421" y="258530"/>
                  </a:lnTo>
                  <a:lnTo>
                    <a:pt x="1888534" y="268895"/>
                  </a:lnTo>
                  <a:lnTo>
                    <a:pt x="1888647" y="272449"/>
                  </a:lnTo>
                  <a:lnTo>
                    <a:pt x="1888759" y="271264"/>
                  </a:lnTo>
                  <a:lnTo>
                    <a:pt x="1888872" y="275114"/>
                  </a:lnTo>
                  <a:lnTo>
                    <a:pt x="1888985" y="276595"/>
                  </a:lnTo>
                  <a:lnTo>
                    <a:pt x="1889098" y="274225"/>
                  </a:lnTo>
                  <a:lnTo>
                    <a:pt x="1889211" y="269783"/>
                  </a:lnTo>
                  <a:lnTo>
                    <a:pt x="1889323" y="264749"/>
                  </a:lnTo>
                  <a:lnTo>
                    <a:pt x="1889436" y="251423"/>
                  </a:lnTo>
                  <a:lnTo>
                    <a:pt x="1889549" y="243131"/>
                  </a:lnTo>
                  <a:lnTo>
                    <a:pt x="1889662" y="244611"/>
                  </a:lnTo>
                  <a:lnTo>
                    <a:pt x="1889775" y="239873"/>
                  </a:lnTo>
                  <a:lnTo>
                    <a:pt x="1889887" y="226547"/>
                  </a:lnTo>
                  <a:lnTo>
                    <a:pt x="1890000" y="225066"/>
                  </a:lnTo>
                  <a:lnTo>
                    <a:pt x="1890113" y="230989"/>
                  </a:lnTo>
                  <a:lnTo>
                    <a:pt x="1890226" y="228916"/>
                  </a:lnTo>
                  <a:lnTo>
                    <a:pt x="1890338" y="231877"/>
                  </a:lnTo>
                  <a:lnTo>
                    <a:pt x="1890451" y="241058"/>
                  </a:lnTo>
                  <a:lnTo>
                    <a:pt x="1890564" y="240169"/>
                  </a:lnTo>
                  <a:lnTo>
                    <a:pt x="1890677" y="244019"/>
                  </a:lnTo>
                  <a:lnTo>
                    <a:pt x="1890790" y="254680"/>
                  </a:lnTo>
                  <a:lnTo>
                    <a:pt x="1890902" y="268303"/>
                  </a:lnTo>
                  <a:lnTo>
                    <a:pt x="1891015" y="265341"/>
                  </a:lnTo>
                  <a:lnTo>
                    <a:pt x="1891128" y="270376"/>
                  </a:lnTo>
                  <a:lnTo>
                    <a:pt x="1891241" y="281925"/>
                  </a:lnTo>
                  <a:lnTo>
                    <a:pt x="1891353" y="284294"/>
                  </a:lnTo>
                  <a:lnTo>
                    <a:pt x="1891466" y="288144"/>
                  </a:lnTo>
                  <a:lnTo>
                    <a:pt x="1891579" y="297028"/>
                  </a:lnTo>
                  <a:lnTo>
                    <a:pt x="1891692" y="299990"/>
                  </a:lnTo>
                  <a:lnTo>
                    <a:pt x="1891805" y="297917"/>
                  </a:lnTo>
                  <a:lnTo>
                    <a:pt x="1891917" y="311243"/>
                  </a:lnTo>
                  <a:lnTo>
                    <a:pt x="1892030" y="323385"/>
                  </a:lnTo>
                  <a:lnTo>
                    <a:pt x="1892143" y="324273"/>
                  </a:lnTo>
                  <a:lnTo>
                    <a:pt x="1892256" y="331381"/>
                  </a:lnTo>
                  <a:lnTo>
                    <a:pt x="1892368" y="341449"/>
                  </a:lnTo>
                  <a:lnTo>
                    <a:pt x="1892481" y="344707"/>
                  </a:lnTo>
                  <a:lnTo>
                    <a:pt x="1892594" y="350630"/>
                  </a:lnTo>
                  <a:lnTo>
                    <a:pt x="1892707" y="360106"/>
                  </a:lnTo>
                  <a:lnTo>
                    <a:pt x="1892820" y="362475"/>
                  </a:lnTo>
                  <a:lnTo>
                    <a:pt x="1892932" y="363364"/>
                  </a:lnTo>
                  <a:lnTo>
                    <a:pt x="1893045" y="372544"/>
                  </a:lnTo>
                  <a:lnTo>
                    <a:pt x="1893158" y="381724"/>
                  </a:lnTo>
                  <a:lnTo>
                    <a:pt x="1893271" y="387943"/>
                  </a:lnTo>
                  <a:lnTo>
                    <a:pt x="1893384" y="397420"/>
                  </a:lnTo>
                  <a:lnTo>
                    <a:pt x="1893496" y="407192"/>
                  </a:lnTo>
                  <a:lnTo>
                    <a:pt x="1893609" y="411042"/>
                  </a:lnTo>
                  <a:lnTo>
                    <a:pt x="1893722" y="415484"/>
                  </a:lnTo>
                  <a:lnTo>
                    <a:pt x="1893835" y="424369"/>
                  </a:lnTo>
                  <a:lnTo>
                    <a:pt x="1893947" y="427922"/>
                  </a:lnTo>
                  <a:lnTo>
                    <a:pt x="1894060" y="429403"/>
                  </a:lnTo>
                  <a:lnTo>
                    <a:pt x="1894173" y="440064"/>
                  </a:lnTo>
                  <a:lnTo>
                    <a:pt x="1894286" y="448060"/>
                  </a:lnTo>
                  <a:lnTo>
                    <a:pt x="1894399" y="450133"/>
                  </a:lnTo>
                  <a:lnTo>
                    <a:pt x="1894511" y="457536"/>
                  </a:lnTo>
                  <a:lnTo>
                    <a:pt x="1894624" y="470270"/>
                  </a:lnTo>
                  <a:lnTo>
                    <a:pt x="1894737" y="476193"/>
                  </a:lnTo>
                  <a:lnTo>
                    <a:pt x="1894850" y="480043"/>
                  </a:lnTo>
                  <a:lnTo>
                    <a:pt x="1894962" y="489223"/>
                  </a:lnTo>
                  <a:lnTo>
                    <a:pt x="1895075" y="487150"/>
                  </a:lnTo>
                  <a:lnTo>
                    <a:pt x="1895188" y="487743"/>
                  </a:lnTo>
                  <a:lnTo>
                    <a:pt x="1895301" y="495146"/>
                  </a:lnTo>
                  <a:lnTo>
                    <a:pt x="1895414" y="498700"/>
                  </a:lnTo>
                  <a:lnTo>
                    <a:pt x="1895526" y="493369"/>
                  </a:lnTo>
                  <a:lnTo>
                    <a:pt x="1895639" y="497515"/>
                  </a:lnTo>
                  <a:lnTo>
                    <a:pt x="1895752" y="509953"/>
                  </a:lnTo>
                  <a:lnTo>
                    <a:pt x="1895865" y="511138"/>
                  </a:lnTo>
                  <a:lnTo>
                    <a:pt x="1895978" y="512322"/>
                  </a:lnTo>
                  <a:lnTo>
                    <a:pt x="1896090" y="523576"/>
                  </a:lnTo>
                  <a:lnTo>
                    <a:pt x="1896203" y="525649"/>
                  </a:lnTo>
                  <a:lnTo>
                    <a:pt x="1896316" y="524168"/>
                  </a:lnTo>
                  <a:lnTo>
                    <a:pt x="1896429" y="529202"/>
                  </a:lnTo>
                  <a:lnTo>
                    <a:pt x="1896541" y="539567"/>
                  </a:lnTo>
                  <a:lnTo>
                    <a:pt x="1896654" y="534237"/>
                  </a:lnTo>
                  <a:lnTo>
                    <a:pt x="1896767" y="537198"/>
                  </a:lnTo>
                  <a:lnTo>
                    <a:pt x="1896880" y="548155"/>
                  </a:lnTo>
                  <a:lnTo>
                    <a:pt x="1896993" y="549932"/>
                  </a:lnTo>
                  <a:lnTo>
                    <a:pt x="1897105" y="550821"/>
                  </a:lnTo>
                  <a:lnTo>
                    <a:pt x="1897218" y="556447"/>
                  </a:lnTo>
                  <a:lnTo>
                    <a:pt x="1897331" y="563851"/>
                  </a:lnTo>
                  <a:lnTo>
                    <a:pt x="1897444" y="562666"/>
                  </a:lnTo>
                  <a:lnTo>
                    <a:pt x="1897556" y="567108"/>
                  </a:lnTo>
                  <a:lnTo>
                    <a:pt x="1897669" y="575400"/>
                  </a:lnTo>
                  <a:lnTo>
                    <a:pt x="1897782" y="573031"/>
                  </a:lnTo>
                  <a:lnTo>
                    <a:pt x="1897895" y="575696"/>
                  </a:lnTo>
                  <a:lnTo>
                    <a:pt x="1898008" y="573919"/>
                  </a:lnTo>
                  <a:lnTo>
                    <a:pt x="1898120" y="560889"/>
                  </a:lnTo>
                  <a:lnTo>
                    <a:pt x="1898233" y="549932"/>
                  </a:lnTo>
                  <a:lnTo>
                    <a:pt x="1898346" y="548748"/>
                  </a:lnTo>
                  <a:lnTo>
                    <a:pt x="1898459" y="538383"/>
                  </a:lnTo>
                  <a:lnTo>
                    <a:pt x="1898572" y="525352"/>
                  </a:lnTo>
                  <a:lnTo>
                    <a:pt x="1898684" y="520910"/>
                  </a:lnTo>
                  <a:lnTo>
                    <a:pt x="1898797" y="518837"/>
                  </a:lnTo>
                  <a:lnTo>
                    <a:pt x="1898910" y="519726"/>
                  </a:lnTo>
                  <a:lnTo>
                    <a:pt x="1899023" y="529498"/>
                  </a:lnTo>
                  <a:lnTo>
                    <a:pt x="1899135" y="541048"/>
                  </a:lnTo>
                  <a:lnTo>
                    <a:pt x="1899248" y="536902"/>
                  </a:lnTo>
                  <a:lnTo>
                    <a:pt x="1899361" y="536902"/>
                  </a:lnTo>
                  <a:lnTo>
                    <a:pt x="1899474" y="552005"/>
                  </a:lnTo>
                  <a:lnTo>
                    <a:pt x="1899587" y="551413"/>
                  </a:lnTo>
                  <a:lnTo>
                    <a:pt x="1899699" y="546675"/>
                  </a:lnTo>
                  <a:lnTo>
                    <a:pt x="1899812" y="543417"/>
                  </a:lnTo>
                  <a:lnTo>
                    <a:pt x="1899925" y="541344"/>
                  </a:lnTo>
                  <a:lnTo>
                    <a:pt x="1900038" y="537790"/>
                  </a:lnTo>
                  <a:lnTo>
                    <a:pt x="1900150" y="534533"/>
                  </a:lnTo>
                  <a:lnTo>
                    <a:pt x="1900263" y="530683"/>
                  </a:lnTo>
                  <a:lnTo>
                    <a:pt x="1900376" y="521503"/>
                  </a:lnTo>
                  <a:lnTo>
                    <a:pt x="1900489" y="512322"/>
                  </a:lnTo>
                  <a:lnTo>
                    <a:pt x="1900602" y="513507"/>
                  </a:lnTo>
                  <a:lnTo>
                    <a:pt x="1900714" y="508176"/>
                  </a:lnTo>
                  <a:lnTo>
                    <a:pt x="1900827" y="492481"/>
                  </a:lnTo>
                  <a:lnTo>
                    <a:pt x="1900940" y="483893"/>
                  </a:lnTo>
                  <a:lnTo>
                    <a:pt x="1901053" y="479155"/>
                  </a:lnTo>
                  <a:lnTo>
                    <a:pt x="1901165" y="462571"/>
                  </a:lnTo>
                  <a:lnTo>
                    <a:pt x="1901278" y="448060"/>
                  </a:lnTo>
                  <a:lnTo>
                    <a:pt x="1901391" y="446875"/>
                  </a:lnTo>
                  <a:lnTo>
                    <a:pt x="1901504" y="439768"/>
                  </a:lnTo>
                  <a:lnTo>
                    <a:pt x="1901617" y="427330"/>
                  </a:lnTo>
                  <a:lnTo>
                    <a:pt x="1901729" y="424665"/>
                  </a:lnTo>
                  <a:lnTo>
                    <a:pt x="1901842" y="419334"/>
                  </a:lnTo>
                  <a:lnTo>
                    <a:pt x="1901955" y="413708"/>
                  </a:lnTo>
                  <a:lnTo>
                    <a:pt x="1902068" y="408673"/>
                  </a:lnTo>
                  <a:lnTo>
                    <a:pt x="1902181" y="403935"/>
                  </a:lnTo>
                  <a:lnTo>
                    <a:pt x="1902293" y="389424"/>
                  </a:lnTo>
                  <a:lnTo>
                    <a:pt x="1902406" y="380540"/>
                  </a:lnTo>
                  <a:lnTo>
                    <a:pt x="1902519" y="374321"/>
                  </a:lnTo>
                  <a:lnTo>
                    <a:pt x="1902632" y="362475"/>
                  </a:lnTo>
                  <a:lnTo>
                    <a:pt x="1902744" y="349149"/>
                  </a:lnTo>
                  <a:lnTo>
                    <a:pt x="1902857" y="349149"/>
                  </a:lnTo>
                  <a:lnTo>
                    <a:pt x="1902970" y="344411"/>
                  </a:lnTo>
                  <a:lnTo>
                    <a:pt x="1903083" y="337599"/>
                  </a:lnTo>
                  <a:lnTo>
                    <a:pt x="1903196" y="340561"/>
                  </a:lnTo>
                  <a:lnTo>
                    <a:pt x="1903308" y="341153"/>
                  </a:lnTo>
                  <a:lnTo>
                    <a:pt x="1903421" y="335230"/>
                  </a:lnTo>
                  <a:lnTo>
                    <a:pt x="1903534" y="330788"/>
                  </a:lnTo>
                  <a:lnTo>
                    <a:pt x="1903647" y="328419"/>
                  </a:lnTo>
                  <a:lnTo>
                    <a:pt x="1903759" y="316574"/>
                  </a:lnTo>
                  <a:lnTo>
                    <a:pt x="1903872" y="310355"/>
                  </a:lnTo>
                  <a:lnTo>
                    <a:pt x="1903985" y="307689"/>
                  </a:lnTo>
                  <a:lnTo>
                    <a:pt x="1904098" y="302063"/>
                  </a:lnTo>
                  <a:lnTo>
                    <a:pt x="1904211" y="292290"/>
                  </a:lnTo>
                  <a:lnTo>
                    <a:pt x="1904323" y="289921"/>
                  </a:lnTo>
                  <a:lnTo>
                    <a:pt x="1904436" y="289625"/>
                  </a:lnTo>
                  <a:lnTo>
                    <a:pt x="1904549" y="281333"/>
                  </a:lnTo>
                  <a:lnTo>
                    <a:pt x="1904662" y="285775"/>
                  </a:lnTo>
                  <a:lnTo>
                    <a:pt x="1904775" y="288144"/>
                  </a:lnTo>
                  <a:lnTo>
                    <a:pt x="1904887" y="273633"/>
                  </a:lnTo>
                  <a:lnTo>
                    <a:pt x="1905000" y="271856"/>
                  </a:lnTo>
                  <a:lnTo>
                    <a:pt x="1905113" y="279260"/>
                  </a:lnTo>
                  <a:lnTo>
                    <a:pt x="1905226" y="273337"/>
                  </a:lnTo>
                  <a:lnTo>
                    <a:pt x="1905338" y="260899"/>
                  </a:lnTo>
                  <a:lnTo>
                    <a:pt x="1905451" y="261788"/>
                  </a:lnTo>
                  <a:lnTo>
                    <a:pt x="1905564" y="260307"/>
                  </a:lnTo>
                  <a:lnTo>
                    <a:pt x="1905677" y="250830"/>
                  </a:lnTo>
                  <a:lnTo>
                    <a:pt x="1905790" y="249942"/>
                  </a:lnTo>
                  <a:lnTo>
                    <a:pt x="1905902" y="250830"/>
                  </a:lnTo>
                  <a:lnTo>
                    <a:pt x="1906015" y="243427"/>
                  </a:lnTo>
                  <a:lnTo>
                    <a:pt x="1906128" y="239873"/>
                  </a:lnTo>
                  <a:lnTo>
                    <a:pt x="1906241" y="246388"/>
                  </a:lnTo>
                  <a:lnTo>
                    <a:pt x="1906353" y="245500"/>
                  </a:lnTo>
                  <a:lnTo>
                    <a:pt x="1906466" y="238985"/>
                  </a:lnTo>
                  <a:lnTo>
                    <a:pt x="1906579" y="243723"/>
                  </a:lnTo>
                  <a:lnTo>
                    <a:pt x="1906692" y="249942"/>
                  </a:lnTo>
                  <a:lnTo>
                    <a:pt x="1906805" y="248461"/>
                  </a:lnTo>
                  <a:lnTo>
                    <a:pt x="1906917" y="255272"/>
                  </a:lnTo>
                  <a:lnTo>
                    <a:pt x="1907030" y="268895"/>
                  </a:lnTo>
                  <a:lnTo>
                    <a:pt x="1907143" y="274225"/>
                  </a:lnTo>
                  <a:lnTo>
                    <a:pt x="1907256" y="279556"/>
                  </a:lnTo>
                  <a:lnTo>
                    <a:pt x="1907368" y="288440"/>
                  </a:lnTo>
                  <a:lnTo>
                    <a:pt x="1907481" y="289032"/>
                  </a:lnTo>
                  <a:lnTo>
                    <a:pt x="1907594" y="286071"/>
                  </a:lnTo>
                  <a:lnTo>
                    <a:pt x="1907707" y="288736"/>
                  </a:lnTo>
                  <a:lnTo>
                    <a:pt x="1907820" y="287848"/>
                  </a:lnTo>
                  <a:lnTo>
                    <a:pt x="1907932" y="277483"/>
                  </a:lnTo>
                  <a:lnTo>
                    <a:pt x="1908045" y="273633"/>
                  </a:lnTo>
                  <a:lnTo>
                    <a:pt x="1908158" y="273337"/>
                  </a:lnTo>
                  <a:lnTo>
                    <a:pt x="1908271" y="264749"/>
                  </a:lnTo>
                  <a:lnTo>
                    <a:pt x="1908384" y="257049"/>
                  </a:lnTo>
                  <a:lnTo>
                    <a:pt x="1908496" y="258234"/>
                  </a:lnTo>
                  <a:lnTo>
                    <a:pt x="1908609" y="259715"/>
                  </a:lnTo>
                  <a:lnTo>
                    <a:pt x="1908722" y="263268"/>
                  </a:lnTo>
                  <a:lnTo>
                    <a:pt x="1908835" y="261788"/>
                  </a:lnTo>
                  <a:lnTo>
                    <a:pt x="1908947" y="265341"/>
                  </a:lnTo>
                  <a:lnTo>
                    <a:pt x="1909060" y="272152"/>
                  </a:lnTo>
                  <a:lnTo>
                    <a:pt x="1909173" y="286959"/>
                  </a:lnTo>
                  <a:lnTo>
                    <a:pt x="1909286" y="296732"/>
                  </a:lnTo>
                  <a:lnTo>
                    <a:pt x="1909399" y="301470"/>
                  </a:lnTo>
                  <a:lnTo>
                    <a:pt x="1909511" y="310947"/>
                  </a:lnTo>
                  <a:lnTo>
                    <a:pt x="1909624" y="323681"/>
                  </a:lnTo>
                  <a:lnTo>
                    <a:pt x="1909737" y="336711"/>
                  </a:lnTo>
                  <a:lnTo>
                    <a:pt x="1909850" y="338784"/>
                  </a:lnTo>
                  <a:lnTo>
                    <a:pt x="1909962" y="344411"/>
                  </a:lnTo>
                  <a:lnTo>
                    <a:pt x="1910075" y="353295"/>
                  </a:lnTo>
                  <a:lnTo>
                    <a:pt x="1910188" y="357145"/>
                  </a:lnTo>
                  <a:lnTo>
                    <a:pt x="1910301" y="364548"/>
                  </a:lnTo>
                  <a:lnTo>
                    <a:pt x="1910414" y="368102"/>
                  </a:lnTo>
                  <a:lnTo>
                    <a:pt x="1910526" y="368398"/>
                  </a:lnTo>
                  <a:lnTo>
                    <a:pt x="1910639" y="375505"/>
                  </a:lnTo>
                  <a:lnTo>
                    <a:pt x="1910752" y="388536"/>
                  </a:lnTo>
                  <a:lnTo>
                    <a:pt x="1910865" y="389720"/>
                  </a:lnTo>
                  <a:lnTo>
                    <a:pt x="1910978" y="389424"/>
                  </a:lnTo>
                  <a:lnTo>
                    <a:pt x="1911090" y="402454"/>
                  </a:lnTo>
                  <a:lnTo>
                    <a:pt x="1911203" y="412227"/>
                  </a:lnTo>
                  <a:lnTo>
                    <a:pt x="1911316" y="413115"/>
                  </a:lnTo>
                  <a:lnTo>
                    <a:pt x="1911429" y="417854"/>
                  </a:lnTo>
                  <a:lnTo>
                    <a:pt x="1911541" y="427330"/>
                  </a:lnTo>
                  <a:lnTo>
                    <a:pt x="1911654" y="430884"/>
                  </a:lnTo>
                  <a:lnTo>
                    <a:pt x="1911767" y="432364"/>
                  </a:lnTo>
                  <a:lnTo>
                    <a:pt x="1911880" y="439472"/>
                  </a:lnTo>
                  <a:lnTo>
                    <a:pt x="1911993" y="440360"/>
                  </a:lnTo>
                  <a:lnTo>
                    <a:pt x="1912105" y="437103"/>
                  </a:lnTo>
                  <a:lnTo>
                    <a:pt x="1912218" y="443914"/>
                  </a:lnTo>
                  <a:lnTo>
                    <a:pt x="1912331" y="451021"/>
                  </a:lnTo>
                  <a:lnTo>
                    <a:pt x="1912444" y="450429"/>
                  </a:lnTo>
                  <a:lnTo>
                    <a:pt x="1912556" y="453983"/>
                  </a:lnTo>
                  <a:lnTo>
                    <a:pt x="1912669" y="461386"/>
                  </a:lnTo>
                  <a:lnTo>
                    <a:pt x="1912782" y="460794"/>
                  </a:lnTo>
                  <a:lnTo>
                    <a:pt x="1912895" y="462867"/>
                  </a:lnTo>
                  <a:lnTo>
                    <a:pt x="1913008" y="474416"/>
                  </a:lnTo>
                  <a:lnTo>
                    <a:pt x="1913120" y="481228"/>
                  </a:lnTo>
                  <a:lnTo>
                    <a:pt x="1913233" y="476785"/>
                  </a:lnTo>
                  <a:lnTo>
                    <a:pt x="1913346" y="480931"/>
                  </a:lnTo>
                  <a:lnTo>
                    <a:pt x="1913459" y="491889"/>
                  </a:lnTo>
                  <a:lnTo>
                    <a:pt x="1913572" y="491889"/>
                  </a:lnTo>
                  <a:lnTo>
                    <a:pt x="1913684" y="493073"/>
                  </a:lnTo>
                  <a:lnTo>
                    <a:pt x="1913797" y="493962"/>
                  </a:lnTo>
                  <a:lnTo>
                    <a:pt x="1913910" y="490408"/>
                  </a:lnTo>
                  <a:lnTo>
                    <a:pt x="1914023" y="491296"/>
                  </a:lnTo>
                  <a:lnTo>
                    <a:pt x="1914135" y="496331"/>
                  </a:lnTo>
                  <a:lnTo>
                    <a:pt x="1914248" y="495442"/>
                  </a:lnTo>
                  <a:lnTo>
                    <a:pt x="1914361" y="487743"/>
                  </a:lnTo>
                  <a:lnTo>
                    <a:pt x="1914474" y="489223"/>
                  </a:lnTo>
                  <a:lnTo>
                    <a:pt x="1914587" y="494850"/>
                  </a:lnTo>
                  <a:lnTo>
                    <a:pt x="1914699" y="491592"/>
                  </a:lnTo>
                  <a:lnTo>
                    <a:pt x="1914812" y="491592"/>
                  </a:lnTo>
                  <a:lnTo>
                    <a:pt x="1914925" y="491000"/>
                  </a:lnTo>
                  <a:lnTo>
                    <a:pt x="1915038" y="486558"/>
                  </a:lnTo>
                  <a:lnTo>
                    <a:pt x="1915150" y="480339"/>
                  </a:lnTo>
                  <a:lnTo>
                    <a:pt x="1915263" y="481524"/>
                  </a:lnTo>
                  <a:lnTo>
                    <a:pt x="1915376" y="474712"/>
                  </a:lnTo>
                  <a:lnTo>
                    <a:pt x="1915489" y="467605"/>
                  </a:lnTo>
                  <a:lnTo>
                    <a:pt x="1915602" y="470567"/>
                  </a:lnTo>
                  <a:lnTo>
                    <a:pt x="1915714" y="469382"/>
                  </a:lnTo>
                  <a:lnTo>
                    <a:pt x="1915827" y="465236"/>
                  </a:lnTo>
                  <a:lnTo>
                    <a:pt x="1915940" y="463755"/>
                  </a:lnTo>
                  <a:lnTo>
                    <a:pt x="1916053" y="467013"/>
                  </a:lnTo>
                  <a:lnTo>
                    <a:pt x="1916165" y="467013"/>
                  </a:lnTo>
                  <a:lnTo>
                    <a:pt x="1916278" y="467901"/>
                  </a:lnTo>
                  <a:lnTo>
                    <a:pt x="1916391" y="469678"/>
                  </a:lnTo>
                  <a:lnTo>
                    <a:pt x="1916504" y="469678"/>
                  </a:lnTo>
                  <a:lnTo>
                    <a:pt x="1916617" y="470567"/>
                  </a:lnTo>
                  <a:lnTo>
                    <a:pt x="1916729" y="477970"/>
                  </a:lnTo>
                  <a:lnTo>
                    <a:pt x="1916842" y="480931"/>
                  </a:lnTo>
                  <a:lnTo>
                    <a:pt x="1916955" y="476785"/>
                  </a:lnTo>
                  <a:lnTo>
                    <a:pt x="1917068" y="478562"/>
                  </a:lnTo>
                  <a:lnTo>
                    <a:pt x="1917181" y="484485"/>
                  </a:lnTo>
                  <a:lnTo>
                    <a:pt x="1917293" y="479451"/>
                  </a:lnTo>
                  <a:lnTo>
                    <a:pt x="1917406" y="472047"/>
                  </a:lnTo>
                  <a:lnTo>
                    <a:pt x="1917519" y="473528"/>
                  </a:lnTo>
                  <a:lnTo>
                    <a:pt x="1917632" y="468494"/>
                  </a:lnTo>
                  <a:lnTo>
                    <a:pt x="1917744" y="463459"/>
                  </a:lnTo>
                  <a:lnTo>
                    <a:pt x="1917857" y="458425"/>
                  </a:lnTo>
                  <a:lnTo>
                    <a:pt x="1917970" y="452206"/>
                  </a:lnTo>
                  <a:lnTo>
                    <a:pt x="1918083" y="441841"/>
                  </a:lnTo>
                  <a:lnTo>
                    <a:pt x="1918196" y="440952"/>
                  </a:lnTo>
                  <a:lnTo>
                    <a:pt x="1918308" y="435326"/>
                  </a:lnTo>
                  <a:lnTo>
                    <a:pt x="1918421" y="424072"/>
                  </a:lnTo>
                  <a:lnTo>
                    <a:pt x="1918534" y="417261"/>
                  </a:lnTo>
                  <a:lnTo>
                    <a:pt x="1918647" y="422592"/>
                  </a:lnTo>
                  <a:lnTo>
                    <a:pt x="1918759" y="412227"/>
                  </a:lnTo>
                  <a:lnTo>
                    <a:pt x="1918872" y="402158"/>
                  </a:lnTo>
                  <a:lnTo>
                    <a:pt x="1918985" y="403343"/>
                  </a:lnTo>
                  <a:lnTo>
                    <a:pt x="1919098" y="403047"/>
                  </a:lnTo>
                  <a:lnTo>
                    <a:pt x="1919211" y="395939"/>
                  </a:lnTo>
                  <a:lnTo>
                    <a:pt x="1919323" y="391201"/>
                  </a:lnTo>
                  <a:lnTo>
                    <a:pt x="1919436" y="388832"/>
                  </a:lnTo>
                  <a:lnTo>
                    <a:pt x="1919549" y="383797"/>
                  </a:lnTo>
                  <a:lnTo>
                    <a:pt x="1919662" y="381428"/>
                  </a:lnTo>
                  <a:lnTo>
                    <a:pt x="1919775" y="379355"/>
                  </a:lnTo>
                  <a:lnTo>
                    <a:pt x="1919887" y="374321"/>
                  </a:lnTo>
                  <a:lnTo>
                    <a:pt x="1920000" y="367806"/>
                  </a:lnTo>
                  <a:lnTo>
                    <a:pt x="1920113" y="368398"/>
                  </a:lnTo>
                  <a:lnTo>
                    <a:pt x="1920226" y="364252"/>
                  </a:lnTo>
                  <a:lnTo>
                    <a:pt x="1920338" y="357441"/>
                  </a:lnTo>
                  <a:lnTo>
                    <a:pt x="1920451" y="353295"/>
                  </a:lnTo>
                  <a:lnTo>
                    <a:pt x="1920564" y="352110"/>
                  </a:lnTo>
                  <a:lnTo>
                    <a:pt x="1920677" y="344411"/>
                  </a:lnTo>
                  <a:lnTo>
                    <a:pt x="1920790" y="340265"/>
                  </a:lnTo>
                  <a:lnTo>
                    <a:pt x="1920902" y="341153"/>
                  </a:lnTo>
                  <a:lnTo>
                    <a:pt x="1921015" y="331381"/>
                  </a:lnTo>
                  <a:lnTo>
                    <a:pt x="1921128" y="319535"/>
                  </a:lnTo>
                  <a:lnTo>
                    <a:pt x="1921241" y="319239"/>
                  </a:lnTo>
                  <a:lnTo>
                    <a:pt x="1921353" y="318350"/>
                  </a:lnTo>
                  <a:lnTo>
                    <a:pt x="1921466" y="308874"/>
                  </a:lnTo>
                  <a:lnTo>
                    <a:pt x="1921579" y="306801"/>
                  </a:lnTo>
                  <a:lnTo>
                    <a:pt x="1921692" y="306505"/>
                  </a:lnTo>
                  <a:lnTo>
                    <a:pt x="1921805" y="298805"/>
                  </a:lnTo>
                  <a:lnTo>
                    <a:pt x="1921917" y="297917"/>
                  </a:lnTo>
                  <a:lnTo>
                    <a:pt x="1922030" y="301174"/>
                  </a:lnTo>
                  <a:lnTo>
                    <a:pt x="1922143" y="292882"/>
                  </a:lnTo>
                  <a:lnTo>
                    <a:pt x="1922256" y="288736"/>
                  </a:lnTo>
                  <a:lnTo>
                    <a:pt x="1922369" y="293178"/>
                  </a:lnTo>
                  <a:lnTo>
                    <a:pt x="1922481" y="294067"/>
                  </a:lnTo>
                  <a:lnTo>
                    <a:pt x="1922594" y="288736"/>
                  </a:lnTo>
                  <a:lnTo>
                    <a:pt x="1922707" y="291105"/>
                  </a:lnTo>
                  <a:lnTo>
                    <a:pt x="1922820" y="301174"/>
                  </a:lnTo>
                  <a:lnTo>
                    <a:pt x="1922932" y="299990"/>
                  </a:lnTo>
                  <a:lnTo>
                    <a:pt x="1923045" y="304136"/>
                  </a:lnTo>
                  <a:lnTo>
                    <a:pt x="1923158" y="310058"/>
                  </a:lnTo>
                  <a:lnTo>
                    <a:pt x="1923271" y="311835"/>
                  </a:lnTo>
                  <a:lnTo>
                    <a:pt x="1923384" y="307985"/>
                  </a:lnTo>
                  <a:lnTo>
                    <a:pt x="1923496" y="308578"/>
                  </a:lnTo>
                  <a:lnTo>
                    <a:pt x="1923609" y="306209"/>
                  </a:lnTo>
                  <a:lnTo>
                    <a:pt x="1923722" y="300286"/>
                  </a:lnTo>
                  <a:lnTo>
                    <a:pt x="1923835" y="296732"/>
                  </a:lnTo>
                  <a:lnTo>
                    <a:pt x="1923947" y="295844"/>
                  </a:lnTo>
                  <a:lnTo>
                    <a:pt x="1924060" y="287848"/>
                  </a:lnTo>
                  <a:lnTo>
                    <a:pt x="1924173" y="282814"/>
                  </a:lnTo>
                  <a:lnTo>
                    <a:pt x="1924286" y="281333"/>
                  </a:lnTo>
                  <a:lnTo>
                    <a:pt x="1924399" y="275410"/>
                  </a:lnTo>
                  <a:lnTo>
                    <a:pt x="1924511" y="267414"/>
                  </a:lnTo>
                  <a:lnTo>
                    <a:pt x="1924624" y="270376"/>
                  </a:lnTo>
                  <a:lnTo>
                    <a:pt x="1924737" y="273929"/>
                  </a:lnTo>
                  <a:lnTo>
                    <a:pt x="1924850" y="266526"/>
                  </a:lnTo>
                  <a:lnTo>
                    <a:pt x="1924962" y="267414"/>
                  </a:lnTo>
                  <a:lnTo>
                    <a:pt x="1925075" y="272745"/>
                  </a:lnTo>
                  <a:lnTo>
                    <a:pt x="1925188" y="276002"/>
                  </a:lnTo>
                  <a:lnTo>
                    <a:pt x="1925301" y="276298"/>
                  </a:lnTo>
                  <a:lnTo>
                    <a:pt x="1925414" y="288144"/>
                  </a:lnTo>
                  <a:lnTo>
                    <a:pt x="1925526" y="298213"/>
                  </a:lnTo>
                  <a:lnTo>
                    <a:pt x="1925639" y="297028"/>
                  </a:lnTo>
                  <a:lnTo>
                    <a:pt x="1925752" y="307097"/>
                  </a:lnTo>
                  <a:lnTo>
                    <a:pt x="1925865" y="315389"/>
                  </a:lnTo>
                  <a:lnTo>
                    <a:pt x="1925978" y="314797"/>
                  </a:lnTo>
                  <a:lnTo>
                    <a:pt x="1926090" y="319831"/>
                  </a:lnTo>
                  <a:lnTo>
                    <a:pt x="1926203" y="326642"/>
                  </a:lnTo>
                  <a:lnTo>
                    <a:pt x="1926316" y="326938"/>
                  </a:lnTo>
                  <a:lnTo>
                    <a:pt x="1926429" y="327235"/>
                  </a:lnTo>
                  <a:lnTo>
                    <a:pt x="1926541" y="332861"/>
                  </a:lnTo>
                  <a:lnTo>
                    <a:pt x="1926654" y="334638"/>
                  </a:lnTo>
                  <a:lnTo>
                    <a:pt x="1926767" y="335527"/>
                  </a:lnTo>
                  <a:lnTo>
                    <a:pt x="1926880" y="346188"/>
                  </a:lnTo>
                  <a:lnTo>
                    <a:pt x="1926993" y="352110"/>
                  </a:lnTo>
                  <a:lnTo>
                    <a:pt x="1927105" y="353591"/>
                  </a:lnTo>
                  <a:lnTo>
                    <a:pt x="1927218" y="358922"/>
                  </a:lnTo>
                  <a:lnTo>
                    <a:pt x="1927331" y="369879"/>
                  </a:lnTo>
                  <a:lnTo>
                    <a:pt x="1927444" y="375209"/>
                  </a:lnTo>
                  <a:lnTo>
                    <a:pt x="1927556" y="378763"/>
                  </a:lnTo>
                  <a:lnTo>
                    <a:pt x="1927669" y="387943"/>
                  </a:lnTo>
                  <a:lnTo>
                    <a:pt x="1927782" y="387647"/>
                  </a:lnTo>
                  <a:lnTo>
                    <a:pt x="1927895" y="388239"/>
                  </a:lnTo>
                  <a:lnTo>
                    <a:pt x="1928008" y="396531"/>
                  </a:lnTo>
                  <a:lnTo>
                    <a:pt x="1928120" y="401862"/>
                  </a:lnTo>
                  <a:lnTo>
                    <a:pt x="1928233" y="395939"/>
                  </a:lnTo>
                  <a:lnTo>
                    <a:pt x="1928346" y="396828"/>
                  </a:lnTo>
                  <a:lnTo>
                    <a:pt x="1928459" y="406304"/>
                  </a:lnTo>
                  <a:lnTo>
                    <a:pt x="1928572" y="406896"/>
                  </a:lnTo>
                  <a:lnTo>
                    <a:pt x="1928684" y="413708"/>
                  </a:lnTo>
                  <a:lnTo>
                    <a:pt x="1928797" y="421111"/>
                  </a:lnTo>
                  <a:lnTo>
                    <a:pt x="1928910" y="426442"/>
                  </a:lnTo>
                  <a:lnTo>
                    <a:pt x="1929023" y="428515"/>
                  </a:lnTo>
                  <a:lnTo>
                    <a:pt x="1929135" y="442433"/>
                  </a:lnTo>
                  <a:lnTo>
                    <a:pt x="1929248" y="451317"/>
                  </a:lnTo>
                  <a:lnTo>
                    <a:pt x="1929361" y="448948"/>
                  </a:lnTo>
                  <a:lnTo>
                    <a:pt x="1929474" y="452206"/>
                  </a:lnTo>
                  <a:lnTo>
                    <a:pt x="1929587" y="462867"/>
                  </a:lnTo>
                  <a:lnTo>
                    <a:pt x="1929699" y="466124"/>
                  </a:lnTo>
                  <a:lnTo>
                    <a:pt x="1929812" y="470270"/>
                  </a:lnTo>
                  <a:lnTo>
                    <a:pt x="1929925" y="477970"/>
                  </a:lnTo>
                  <a:lnTo>
                    <a:pt x="1930038" y="481820"/>
                  </a:lnTo>
                  <a:lnTo>
                    <a:pt x="1930150" y="486558"/>
                  </a:lnTo>
                  <a:lnTo>
                    <a:pt x="1930263" y="500773"/>
                  </a:lnTo>
                  <a:lnTo>
                    <a:pt x="1930376" y="507880"/>
                  </a:lnTo>
                  <a:lnTo>
                    <a:pt x="1930489" y="506103"/>
                  </a:lnTo>
                  <a:lnTo>
                    <a:pt x="1930602" y="517357"/>
                  </a:lnTo>
                  <a:lnTo>
                    <a:pt x="1930714" y="529795"/>
                  </a:lnTo>
                  <a:lnTo>
                    <a:pt x="1930827" y="531868"/>
                  </a:lnTo>
                  <a:lnTo>
                    <a:pt x="1930940" y="528018"/>
                  </a:lnTo>
                  <a:lnTo>
                    <a:pt x="1931053" y="536902"/>
                  </a:lnTo>
                  <a:lnTo>
                    <a:pt x="1931165" y="541344"/>
                  </a:lnTo>
                  <a:lnTo>
                    <a:pt x="1931278" y="538975"/>
                  </a:lnTo>
                  <a:lnTo>
                    <a:pt x="1931391" y="544009"/>
                  </a:lnTo>
                  <a:lnTo>
                    <a:pt x="1931504" y="546082"/>
                  </a:lnTo>
                  <a:lnTo>
                    <a:pt x="1931617" y="544305"/>
                  </a:lnTo>
                  <a:lnTo>
                    <a:pt x="1931729" y="547859"/>
                  </a:lnTo>
                  <a:lnTo>
                    <a:pt x="1931842" y="556447"/>
                  </a:lnTo>
                  <a:lnTo>
                    <a:pt x="1931955" y="549932"/>
                  </a:lnTo>
                  <a:lnTo>
                    <a:pt x="1932068" y="541640"/>
                  </a:lnTo>
                  <a:lnTo>
                    <a:pt x="1932181" y="539863"/>
                  </a:lnTo>
                  <a:lnTo>
                    <a:pt x="1932293" y="538087"/>
                  </a:lnTo>
                  <a:lnTo>
                    <a:pt x="1932406" y="534829"/>
                  </a:lnTo>
                  <a:lnTo>
                    <a:pt x="1932519" y="530979"/>
                  </a:lnTo>
                  <a:lnTo>
                    <a:pt x="1932632" y="529498"/>
                  </a:lnTo>
                  <a:lnTo>
                    <a:pt x="1932744" y="528314"/>
                  </a:lnTo>
                  <a:lnTo>
                    <a:pt x="1932857" y="535125"/>
                  </a:lnTo>
                  <a:lnTo>
                    <a:pt x="1932970" y="549044"/>
                  </a:lnTo>
                  <a:lnTo>
                    <a:pt x="1933083" y="558520"/>
                  </a:lnTo>
                  <a:lnTo>
                    <a:pt x="1933196" y="568293"/>
                  </a:lnTo>
                  <a:lnTo>
                    <a:pt x="1933308" y="577769"/>
                  </a:lnTo>
                  <a:lnTo>
                    <a:pt x="1933421" y="585469"/>
                  </a:lnTo>
                  <a:lnTo>
                    <a:pt x="1933534" y="587542"/>
                  </a:lnTo>
                  <a:lnTo>
                    <a:pt x="1933647" y="592872"/>
                  </a:lnTo>
                  <a:lnTo>
                    <a:pt x="1933759" y="583988"/>
                  </a:lnTo>
                  <a:lnTo>
                    <a:pt x="1933872" y="586654"/>
                  </a:lnTo>
                  <a:lnTo>
                    <a:pt x="1933985" y="588430"/>
                  </a:lnTo>
                  <a:lnTo>
                    <a:pt x="1934098" y="583100"/>
                  </a:lnTo>
                  <a:lnTo>
                    <a:pt x="1934211" y="567404"/>
                  </a:lnTo>
                  <a:lnTo>
                    <a:pt x="1934323" y="566516"/>
                  </a:lnTo>
                  <a:lnTo>
                    <a:pt x="1934436" y="567108"/>
                  </a:lnTo>
                  <a:lnTo>
                    <a:pt x="1934549" y="556447"/>
                  </a:lnTo>
                  <a:lnTo>
                    <a:pt x="1934662" y="547859"/>
                  </a:lnTo>
                  <a:lnTo>
                    <a:pt x="1934775" y="545194"/>
                  </a:lnTo>
                  <a:lnTo>
                    <a:pt x="1934887" y="545786"/>
                  </a:lnTo>
                  <a:lnTo>
                    <a:pt x="1935000" y="541344"/>
                  </a:lnTo>
                  <a:lnTo>
                    <a:pt x="1935113" y="546675"/>
                  </a:lnTo>
                  <a:lnTo>
                    <a:pt x="1935226" y="546378"/>
                  </a:lnTo>
                  <a:lnTo>
                    <a:pt x="1935338" y="535125"/>
                  </a:lnTo>
                  <a:lnTo>
                    <a:pt x="1935451" y="538087"/>
                  </a:lnTo>
                  <a:lnTo>
                    <a:pt x="1935564" y="539271"/>
                  </a:lnTo>
                  <a:lnTo>
                    <a:pt x="1935677" y="531275"/>
                  </a:lnTo>
                  <a:lnTo>
                    <a:pt x="1935790" y="519430"/>
                  </a:lnTo>
                  <a:lnTo>
                    <a:pt x="1935902" y="519726"/>
                  </a:lnTo>
                  <a:lnTo>
                    <a:pt x="1936015" y="510249"/>
                  </a:lnTo>
                  <a:lnTo>
                    <a:pt x="1936128" y="505511"/>
                  </a:lnTo>
                  <a:lnTo>
                    <a:pt x="1936241" y="511138"/>
                  </a:lnTo>
                  <a:lnTo>
                    <a:pt x="1936353" y="506399"/>
                  </a:lnTo>
                  <a:lnTo>
                    <a:pt x="1936466" y="485374"/>
                  </a:lnTo>
                  <a:lnTo>
                    <a:pt x="1936579" y="477378"/>
                  </a:lnTo>
                  <a:lnTo>
                    <a:pt x="1936692" y="479155"/>
                  </a:lnTo>
                  <a:lnTo>
                    <a:pt x="1936805" y="475897"/>
                  </a:lnTo>
                  <a:lnTo>
                    <a:pt x="1936917" y="462867"/>
                  </a:lnTo>
                  <a:lnTo>
                    <a:pt x="1937030" y="459313"/>
                  </a:lnTo>
                  <a:lnTo>
                    <a:pt x="1937143" y="459905"/>
                  </a:lnTo>
                  <a:lnTo>
                    <a:pt x="1937256" y="453983"/>
                  </a:lnTo>
                  <a:lnTo>
                    <a:pt x="1937369" y="445395"/>
                  </a:lnTo>
                  <a:lnTo>
                    <a:pt x="1937481" y="437103"/>
                  </a:lnTo>
                  <a:lnTo>
                    <a:pt x="1937594" y="428811"/>
                  </a:lnTo>
                  <a:lnTo>
                    <a:pt x="1937707" y="421111"/>
                  </a:lnTo>
                  <a:lnTo>
                    <a:pt x="1937820" y="423480"/>
                  </a:lnTo>
                  <a:lnTo>
                    <a:pt x="1937932" y="418150"/>
                  </a:lnTo>
                  <a:lnTo>
                    <a:pt x="1938045" y="405712"/>
                  </a:lnTo>
                  <a:lnTo>
                    <a:pt x="1938158" y="396828"/>
                  </a:lnTo>
                  <a:lnTo>
                    <a:pt x="1938271" y="392089"/>
                  </a:lnTo>
                  <a:lnTo>
                    <a:pt x="1938384" y="385574"/>
                  </a:lnTo>
                  <a:lnTo>
                    <a:pt x="1938496" y="378467"/>
                  </a:lnTo>
                  <a:lnTo>
                    <a:pt x="1938609" y="369583"/>
                  </a:lnTo>
                  <a:lnTo>
                    <a:pt x="1938722" y="353591"/>
                  </a:lnTo>
                  <a:lnTo>
                    <a:pt x="1938835" y="342930"/>
                  </a:lnTo>
                  <a:lnTo>
                    <a:pt x="1938947" y="335230"/>
                  </a:lnTo>
                  <a:lnTo>
                    <a:pt x="1939060" y="328715"/>
                  </a:lnTo>
                  <a:lnTo>
                    <a:pt x="1939173" y="322200"/>
                  </a:lnTo>
                  <a:lnTo>
                    <a:pt x="1939286" y="310947"/>
                  </a:lnTo>
                  <a:lnTo>
                    <a:pt x="1939399" y="293771"/>
                  </a:lnTo>
                  <a:lnTo>
                    <a:pt x="1939511" y="275706"/>
                  </a:lnTo>
                  <a:lnTo>
                    <a:pt x="1939624" y="273337"/>
                  </a:lnTo>
                  <a:lnTo>
                    <a:pt x="1939737" y="272745"/>
                  </a:lnTo>
                  <a:lnTo>
                    <a:pt x="1939850" y="263268"/>
                  </a:lnTo>
                  <a:lnTo>
                    <a:pt x="1939962" y="255865"/>
                  </a:lnTo>
                  <a:lnTo>
                    <a:pt x="1940075" y="247573"/>
                  </a:lnTo>
                  <a:lnTo>
                    <a:pt x="1940188" y="231581"/>
                  </a:lnTo>
                  <a:lnTo>
                    <a:pt x="1940301" y="220920"/>
                  </a:lnTo>
                  <a:lnTo>
                    <a:pt x="1940414" y="219143"/>
                  </a:lnTo>
                  <a:lnTo>
                    <a:pt x="1940526" y="211148"/>
                  </a:lnTo>
                  <a:lnTo>
                    <a:pt x="1940639" y="195748"/>
                  </a:lnTo>
                  <a:lnTo>
                    <a:pt x="1940752" y="189529"/>
                  </a:lnTo>
                  <a:lnTo>
                    <a:pt x="1940865" y="184199"/>
                  </a:lnTo>
                  <a:lnTo>
                    <a:pt x="1940978" y="170280"/>
                  </a:lnTo>
                  <a:lnTo>
                    <a:pt x="1941090" y="161692"/>
                  </a:lnTo>
                  <a:lnTo>
                    <a:pt x="1941203" y="163765"/>
                  </a:lnTo>
                  <a:lnTo>
                    <a:pt x="1941316" y="158731"/>
                  </a:lnTo>
                  <a:lnTo>
                    <a:pt x="1941429" y="152808"/>
                  </a:lnTo>
                  <a:lnTo>
                    <a:pt x="1941541" y="156658"/>
                  </a:lnTo>
                  <a:lnTo>
                    <a:pt x="1941654" y="159619"/>
                  </a:lnTo>
                  <a:lnTo>
                    <a:pt x="1941767" y="153104"/>
                  </a:lnTo>
                  <a:lnTo>
                    <a:pt x="1941880" y="147774"/>
                  </a:lnTo>
                  <a:lnTo>
                    <a:pt x="1941993" y="149550"/>
                  </a:lnTo>
                  <a:lnTo>
                    <a:pt x="1942105" y="136816"/>
                  </a:lnTo>
                  <a:lnTo>
                    <a:pt x="1942218" y="127340"/>
                  </a:lnTo>
                  <a:lnTo>
                    <a:pt x="1942331" y="129413"/>
                  </a:lnTo>
                  <a:lnTo>
                    <a:pt x="1942444" y="124082"/>
                  </a:lnTo>
                  <a:lnTo>
                    <a:pt x="1942556" y="108683"/>
                  </a:lnTo>
                  <a:lnTo>
                    <a:pt x="1942669" y="107202"/>
                  </a:lnTo>
                  <a:lnTo>
                    <a:pt x="1942782" y="110756"/>
                  </a:lnTo>
                  <a:lnTo>
                    <a:pt x="1942895" y="105129"/>
                  </a:lnTo>
                  <a:lnTo>
                    <a:pt x="1943008" y="103056"/>
                  </a:lnTo>
                  <a:lnTo>
                    <a:pt x="1943120" y="111644"/>
                  </a:lnTo>
                  <a:lnTo>
                    <a:pt x="1943233" y="131486"/>
                  </a:lnTo>
                  <a:lnTo>
                    <a:pt x="1943346" y="146589"/>
                  </a:lnTo>
                  <a:lnTo>
                    <a:pt x="1943459" y="156658"/>
                  </a:lnTo>
                  <a:lnTo>
                    <a:pt x="1943572" y="157842"/>
                  </a:lnTo>
                  <a:lnTo>
                    <a:pt x="1943684" y="151031"/>
                  </a:lnTo>
                  <a:lnTo>
                    <a:pt x="1943797" y="143035"/>
                  </a:lnTo>
                  <a:lnTo>
                    <a:pt x="1943910" y="139185"/>
                  </a:lnTo>
                  <a:lnTo>
                    <a:pt x="1944023" y="125563"/>
                  </a:lnTo>
                  <a:lnTo>
                    <a:pt x="1944135" y="112237"/>
                  </a:lnTo>
                  <a:lnTo>
                    <a:pt x="1944248" y="109571"/>
                  </a:lnTo>
                  <a:lnTo>
                    <a:pt x="1944361" y="110164"/>
                  </a:lnTo>
                  <a:lnTo>
                    <a:pt x="1944474" y="114902"/>
                  </a:lnTo>
                  <a:lnTo>
                    <a:pt x="1944587" y="117567"/>
                  </a:lnTo>
                  <a:lnTo>
                    <a:pt x="1944699" y="116975"/>
                  </a:lnTo>
                  <a:lnTo>
                    <a:pt x="1944812" y="120529"/>
                  </a:lnTo>
                  <a:lnTo>
                    <a:pt x="1944925" y="127044"/>
                  </a:lnTo>
                  <a:lnTo>
                    <a:pt x="1945038" y="129413"/>
                  </a:lnTo>
                  <a:lnTo>
                    <a:pt x="1945150" y="127340"/>
                  </a:lnTo>
                  <a:lnTo>
                    <a:pt x="1945263" y="139185"/>
                  </a:lnTo>
                  <a:lnTo>
                    <a:pt x="1945376" y="162581"/>
                  </a:lnTo>
                  <a:lnTo>
                    <a:pt x="1945489" y="157546"/>
                  </a:lnTo>
                  <a:lnTo>
                    <a:pt x="1945602" y="152808"/>
                  </a:lnTo>
                  <a:lnTo>
                    <a:pt x="1945714" y="164357"/>
                  </a:lnTo>
                  <a:lnTo>
                    <a:pt x="1945827" y="177091"/>
                  </a:lnTo>
                  <a:lnTo>
                    <a:pt x="1945940" y="183310"/>
                  </a:lnTo>
                  <a:lnTo>
                    <a:pt x="1946053" y="188049"/>
                  </a:lnTo>
                  <a:lnTo>
                    <a:pt x="1946166" y="189825"/>
                  </a:lnTo>
                  <a:lnTo>
                    <a:pt x="1946278" y="186272"/>
                  </a:lnTo>
                  <a:lnTo>
                    <a:pt x="1946391" y="204632"/>
                  </a:lnTo>
                  <a:lnTo>
                    <a:pt x="1946504" y="220032"/>
                  </a:lnTo>
                  <a:lnTo>
                    <a:pt x="1946617" y="220624"/>
                  </a:lnTo>
                  <a:lnTo>
                    <a:pt x="1946729" y="219736"/>
                  </a:lnTo>
                  <a:lnTo>
                    <a:pt x="1946842" y="228620"/>
                  </a:lnTo>
                  <a:lnTo>
                    <a:pt x="1946955" y="242242"/>
                  </a:lnTo>
                  <a:lnTo>
                    <a:pt x="1947068" y="246981"/>
                  </a:lnTo>
                  <a:lnTo>
                    <a:pt x="1947181" y="255865"/>
                  </a:lnTo>
                  <a:lnTo>
                    <a:pt x="1947293" y="265934"/>
                  </a:lnTo>
                  <a:lnTo>
                    <a:pt x="1947406" y="272152"/>
                  </a:lnTo>
                  <a:lnTo>
                    <a:pt x="1947519" y="286367"/>
                  </a:lnTo>
                  <a:lnTo>
                    <a:pt x="1947632" y="300878"/>
                  </a:lnTo>
                  <a:lnTo>
                    <a:pt x="1947744" y="310947"/>
                  </a:lnTo>
                  <a:lnTo>
                    <a:pt x="1947857" y="315389"/>
                  </a:lnTo>
                  <a:lnTo>
                    <a:pt x="1947970" y="325162"/>
                  </a:lnTo>
                  <a:lnTo>
                    <a:pt x="1948083" y="335527"/>
                  </a:lnTo>
                  <a:lnTo>
                    <a:pt x="1948196" y="347668"/>
                  </a:lnTo>
                  <a:lnTo>
                    <a:pt x="1948308" y="365141"/>
                  </a:lnTo>
                  <a:lnTo>
                    <a:pt x="1948421" y="373136"/>
                  </a:lnTo>
                  <a:lnTo>
                    <a:pt x="1948534" y="378467"/>
                  </a:lnTo>
                  <a:lnTo>
                    <a:pt x="1948647" y="390609"/>
                  </a:lnTo>
                  <a:lnTo>
                    <a:pt x="1948759" y="413115"/>
                  </a:lnTo>
                  <a:lnTo>
                    <a:pt x="1948872" y="426442"/>
                  </a:lnTo>
                  <a:lnTo>
                    <a:pt x="1948985" y="436510"/>
                  </a:lnTo>
                  <a:lnTo>
                    <a:pt x="1949098" y="448948"/>
                  </a:lnTo>
                  <a:lnTo>
                    <a:pt x="1949211" y="468790"/>
                  </a:lnTo>
                  <a:lnTo>
                    <a:pt x="1949323" y="488631"/>
                  </a:lnTo>
                  <a:lnTo>
                    <a:pt x="1949436" y="505807"/>
                  </a:lnTo>
                  <a:lnTo>
                    <a:pt x="1949549" y="509065"/>
                  </a:lnTo>
                  <a:lnTo>
                    <a:pt x="1949662" y="514395"/>
                  </a:lnTo>
                  <a:lnTo>
                    <a:pt x="1949775" y="534237"/>
                  </a:lnTo>
                  <a:lnTo>
                    <a:pt x="1949887" y="551117"/>
                  </a:lnTo>
                  <a:lnTo>
                    <a:pt x="1950000" y="553486"/>
                  </a:lnTo>
                  <a:lnTo>
                    <a:pt x="1950113" y="554078"/>
                  </a:lnTo>
                  <a:lnTo>
                    <a:pt x="1950226" y="565331"/>
                  </a:lnTo>
                  <a:lnTo>
                    <a:pt x="1950338" y="582804"/>
                  </a:lnTo>
                  <a:lnTo>
                    <a:pt x="1950451" y="599388"/>
                  </a:lnTo>
                  <a:lnTo>
                    <a:pt x="1950564" y="614195"/>
                  </a:lnTo>
                  <a:lnTo>
                    <a:pt x="1950677" y="615971"/>
                  </a:lnTo>
                  <a:lnTo>
                    <a:pt x="1950790" y="612122"/>
                  </a:lnTo>
                  <a:lnTo>
                    <a:pt x="1950902" y="621006"/>
                  </a:lnTo>
                  <a:lnTo>
                    <a:pt x="1951015" y="636997"/>
                  </a:lnTo>
                  <a:lnTo>
                    <a:pt x="1951128" y="643216"/>
                  </a:lnTo>
                  <a:lnTo>
                    <a:pt x="1951241" y="642328"/>
                  </a:lnTo>
                  <a:lnTo>
                    <a:pt x="1951353" y="642032"/>
                  </a:lnTo>
                  <a:lnTo>
                    <a:pt x="1951466" y="644105"/>
                  </a:lnTo>
                  <a:lnTo>
                    <a:pt x="1951579" y="658616"/>
                  </a:lnTo>
                  <a:lnTo>
                    <a:pt x="1951692" y="676088"/>
                  </a:lnTo>
                  <a:lnTo>
                    <a:pt x="1951805" y="682011"/>
                  </a:lnTo>
                  <a:lnTo>
                    <a:pt x="1951917" y="676976"/>
                  </a:lnTo>
                  <a:lnTo>
                    <a:pt x="1952030" y="687934"/>
                  </a:lnTo>
                  <a:lnTo>
                    <a:pt x="1952143" y="700371"/>
                  </a:lnTo>
                  <a:lnTo>
                    <a:pt x="1952256" y="699187"/>
                  </a:lnTo>
                  <a:lnTo>
                    <a:pt x="1952369" y="695633"/>
                  </a:lnTo>
                  <a:lnTo>
                    <a:pt x="1952481" y="697114"/>
                  </a:lnTo>
                  <a:lnTo>
                    <a:pt x="1952594" y="698002"/>
                  </a:lnTo>
                  <a:lnTo>
                    <a:pt x="1952707" y="705702"/>
                  </a:lnTo>
                  <a:lnTo>
                    <a:pt x="1952820" y="717844"/>
                  </a:lnTo>
                  <a:lnTo>
                    <a:pt x="1952932" y="724951"/>
                  </a:lnTo>
                  <a:lnTo>
                    <a:pt x="1953045" y="718436"/>
                  </a:lnTo>
                  <a:lnTo>
                    <a:pt x="1953158" y="718140"/>
                  </a:lnTo>
                  <a:lnTo>
                    <a:pt x="1953271" y="732355"/>
                  </a:lnTo>
                  <a:lnTo>
                    <a:pt x="1953384" y="735612"/>
                  </a:lnTo>
                  <a:lnTo>
                    <a:pt x="1953496" y="733539"/>
                  </a:lnTo>
                  <a:lnTo>
                    <a:pt x="1953609" y="734724"/>
                  </a:lnTo>
                  <a:lnTo>
                    <a:pt x="1953722" y="725839"/>
                  </a:lnTo>
                  <a:lnTo>
                    <a:pt x="1953835" y="706590"/>
                  </a:lnTo>
                  <a:lnTo>
                    <a:pt x="1953947" y="691191"/>
                  </a:lnTo>
                  <a:lnTo>
                    <a:pt x="1954060" y="678161"/>
                  </a:lnTo>
                  <a:lnTo>
                    <a:pt x="1954173" y="670165"/>
                  </a:lnTo>
                  <a:lnTo>
                    <a:pt x="1954286" y="673423"/>
                  </a:lnTo>
                  <a:lnTo>
                    <a:pt x="1954399" y="678753"/>
                  </a:lnTo>
                  <a:lnTo>
                    <a:pt x="1954511" y="676088"/>
                  </a:lnTo>
                  <a:lnTo>
                    <a:pt x="1954624" y="679049"/>
                  </a:lnTo>
                  <a:lnTo>
                    <a:pt x="1954737" y="691191"/>
                  </a:lnTo>
                  <a:lnTo>
                    <a:pt x="1954850" y="694152"/>
                  </a:lnTo>
                  <a:lnTo>
                    <a:pt x="1954962" y="682603"/>
                  </a:lnTo>
                  <a:lnTo>
                    <a:pt x="1955075" y="677569"/>
                  </a:lnTo>
                  <a:lnTo>
                    <a:pt x="1955188" y="671350"/>
                  </a:lnTo>
                  <a:lnTo>
                    <a:pt x="1955301" y="664242"/>
                  </a:lnTo>
                  <a:lnTo>
                    <a:pt x="1955414" y="654174"/>
                  </a:lnTo>
                  <a:lnTo>
                    <a:pt x="1955526" y="652989"/>
                  </a:lnTo>
                  <a:lnTo>
                    <a:pt x="1955639" y="639366"/>
                  </a:lnTo>
                  <a:lnTo>
                    <a:pt x="1955752" y="635517"/>
                  </a:lnTo>
                  <a:lnTo>
                    <a:pt x="1955865" y="623375"/>
                  </a:lnTo>
                  <a:lnTo>
                    <a:pt x="1955978" y="622190"/>
                  </a:lnTo>
                  <a:lnTo>
                    <a:pt x="1956090" y="613306"/>
                  </a:lnTo>
                  <a:lnTo>
                    <a:pt x="1956203" y="612714"/>
                  </a:lnTo>
                  <a:lnTo>
                    <a:pt x="1956316" y="594945"/>
                  </a:lnTo>
                  <a:lnTo>
                    <a:pt x="1956429" y="578954"/>
                  </a:lnTo>
                  <a:lnTo>
                    <a:pt x="1956541" y="571254"/>
                  </a:lnTo>
                  <a:lnTo>
                    <a:pt x="1956654" y="571254"/>
                  </a:lnTo>
                  <a:lnTo>
                    <a:pt x="1956767" y="568293"/>
                  </a:lnTo>
                  <a:lnTo>
                    <a:pt x="1956880" y="557039"/>
                  </a:lnTo>
                  <a:lnTo>
                    <a:pt x="1956993" y="549636"/>
                  </a:lnTo>
                  <a:lnTo>
                    <a:pt x="1957105" y="534829"/>
                  </a:lnTo>
                  <a:lnTo>
                    <a:pt x="1957218" y="523872"/>
                  </a:lnTo>
                  <a:lnTo>
                    <a:pt x="1957331" y="522687"/>
                  </a:lnTo>
                  <a:lnTo>
                    <a:pt x="1957444" y="517949"/>
                  </a:lnTo>
                  <a:lnTo>
                    <a:pt x="1957556" y="495738"/>
                  </a:lnTo>
                  <a:lnTo>
                    <a:pt x="1957669" y="468197"/>
                  </a:lnTo>
                  <a:lnTo>
                    <a:pt x="1957782" y="452206"/>
                  </a:lnTo>
                  <a:lnTo>
                    <a:pt x="1957895" y="445395"/>
                  </a:lnTo>
                  <a:lnTo>
                    <a:pt x="1958008" y="440360"/>
                  </a:lnTo>
                  <a:lnTo>
                    <a:pt x="1958120" y="425553"/>
                  </a:lnTo>
                  <a:lnTo>
                    <a:pt x="1958233" y="404231"/>
                  </a:lnTo>
                  <a:lnTo>
                    <a:pt x="1958346" y="383205"/>
                  </a:lnTo>
                  <a:lnTo>
                    <a:pt x="1958459" y="377875"/>
                  </a:lnTo>
                  <a:lnTo>
                    <a:pt x="1958572" y="375505"/>
                  </a:lnTo>
                  <a:lnTo>
                    <a:pt x="1958684" y="360698"/>
                  </a:lnTo>
                  <a:lnTo>
                    <a:pt x="1958797" y="337007"/>
                  </a:lnTo>
                  <a:lnTo>
                    <a:pt x="1958910" y="311835"/>
                  </a:lnTo>
                  <a:lnTo>
                    <a:pt x="1959023" y="294363"/>
                  </a:lnTo>
                  <a:lnTo>
                    <a:pt x="1959135" y="289032"/>
                  </a:lnTo>
                  <a:lnTo>
                    <a:pt x="1959248" y="292290"/>
                  </a:lnTo>
                  <a:lnTo>
                    <a:pt x="1959361" y="279260"/>
                  </a:lnTo>
                  <a:lnTo>
                    <a:pt x="1959474" y="250238"/>
                  </a:lnTo>
                  <a:lnTo>
                    <a:pt x="1959587" y="233358"/>
                  </a:lnTo>
                  <a:lnTo>
                    <a:pt x="1959699" y="232174"/>
                  </a:lnTo>
                  <a:lnTo>
                    <a:pt x="1959812" y="236912"/>
                  </a:lnTo>
                  <a:lnTo>
                    <a:pt x="1959925" y="235135"/>
                  </a:lnTo>
                  <a:lnTo>
                    <a:pt x="1960038" y="219736"/>
                  </a:lnTo>
                  <a:lnTo>
                    <a:pt x="1960150" y="193379"/>
                  </a:lnTo>
                  <a:lnTo>
                    <a:pt x="1960263" y="181830"/>
                  </a:lnTo>
                  <a:lnTo>
                    <a:pt x="1960376" y="190418"/>
                  </a:lnTo>
                  <a:lnTo>
                    <a:pt x="1960489" y="192491"/>
                  </a:lnTo>
                  <a:lnTo>
                    <a:pt x="1960602" y="173242"/>
                  </a:lnTo>
                  <a:lnTo>
                    <a:pt x="1960714" y="156362"/>
                  </a:lnTo>
                  <a:lnTo>
                    <a:pt x="1960827" y="141555"/>
                  </a:lnTo>
                  <a:lnTo>
                    <a:pt x="1960940" y="135632"/>
                  </a:lnTo>
                  <a:lnTo>
                    <a:pt x="1961053" y="136520"/>
                  </a:lnTo>
                  <a:lnTo>
                    <a:pt x="1961166" y="133559"/>
                  </a:lnTo>
                  <a:lnTo>
                    <a:pt x="1961278" y="114310"/>
                  </a:lnTo>
                  <a:lnTo>
                    <a:pt x="1961391" y="99503"/>
                  </a:lnTo>
                  <a:lnTo>
                    <a:pt x="1961504" y="95357"/>
                  </a:lnTo>
                  <a:lnTo>
                    <a:pt x="1961617" y="86472"/>
                  </a:lnTo>
                  <a:lnTo>
                    <a:pt x="1961729" y="78773"/>
                  </a:lnTo>
                  <a:lnTo>
                    <a:pt x="1961842" y="73738"/>
                  </a:lnTo>
                  <a:lnTo>
                    <a:pt x="1961955" y="65743"/>
                  </a:lnTo>
                  <a:lnTo>
                    <a:pt x="1962068" y="56562"/>
                  </a:lnTo>
                  <a:lnTo>
                    <a:pt x="1962181" y="61301"/>
                  </a:lnTo>
                  <a:lnTo>
                    <a:pt x="1962293" y="68408"/>
                  </a:lnTo>
                  <a:lnTo>
                    <a:pt x="1962406" y="57451"/>
                  </a:lnTo>
                  <a:lnTo>
                    <a:pt x="1962519" y="56858"/>
                  </a:lnTo>
                  <a:lnTo>
                    <a:pt x="1962632" y="65150"/>
                  </a:lnTo>
                  <a:lnTo>
                    <a:pt x="1962744" y="60708"/>
                  </a:lnTo>
                  <a:lnTo>
                    <a:pt x="1962857" y="56562"/>
                  </a:lnTo>
                  <a:lnTo>
                    <a:pt x="1962970" y="58043"/>
                  </a:lnTo>
                  <a:lnTo>
                    <a:pt x="1963083" y="69592"/>
                  </a:lnTo>
                  <a:lnTo>
                    <a:pt x="1963196" y="93876"/>
                  </a:lnTo>
                  <a:lnTo>
                    <a:pt x="1963308" y="110164"/>
                  </a:lnTo>
                  <a:lnTo>
                    <a:pt x="1963421" y="117567"/>
                  </a:lnTo>
                  <a:lnTo>
                    <a:pt x="1963534" y="114310"/>
                  </a:lnTo>
                  <a:lnTo>
                    <a:pt x="1963647" y="114310"/>
                  </a:lnTo>
                  <a:lnTo>
                    <a:pt x="1963759" y="124378"/>
                  </a:lnTo>
                  <a:lnTo>
                    <a:pt x="1963872" y="117863"/>
                  </a:lnTo>
                  <a:lnTo>
                    <a:pt x="1963985" y="92988"/>
                  </a:lnTo>
                  <a:lnTo>
                    <a:pt x="1964098" y="94468"/>
                  </a:lnTo>
                  <a:lnTo>
                    <a:pt x="1964211" y="108091"/>
                  </a:lnTo>
                  <a:lnTo>
                    <a:pt x="1964323" y="111644"/>
                  </a:lnTo>
                  <a:lnTo>
                    <a:pt x="1964436" y="106906"/>
                  </a:lnTo>
                  <a:lnTo>
                    <a:pt x="1964549" y="102760"/>
                  </a:lnTo>
                  <a:lnTo>
                    <a:pt x="1964662" y="104833"/>
                  </a:lnTo>
                  <a:lnTo>
                    <a:pt x="1964775" y="118752"/>
                  </a:lnTo>
                  <a:lnTo>
                    <a:pt x="1964887" y="129413"/>
                  </a:lnTo>
                  <a:lnTo>
                    <a:pt x="1965000" y="139778"/>
                  </a:lnTo>
                  <a:lnTo>
                    <a:pt x="1965113" y="154289"/>
                  </a:lnTo>
                  <a:lnTo>
                    <a:pt x="1965226" y="173538"/>
                  </a:lnTo>
                  <a:lnTo>
                    <a:pt x="1965338" y="177684"/>
                  </a:lnTo>
                  <a:lnTo>
                    <a:pt x="1965451" y="179757"/>
                  </a:lnTo>
                  <a:lnTo>
                    <a:pt x="1965564" y="184495"/>
                  </a:lnTo>
                  <a:lnTo>
                    <a:pt x="1965677" y="195748"/>
                  </a:lnTo>
                  <a:lnTo>
                    <a:pt x="1965790" y="196933"/>
                  </a:lnTo>
                  <a:lnTo>
                    <a:pt x="1965902" y="203448"/>
                  </a:lnTo>
                  <a:lnTo>
                    <a:pt x="1966015" y="209963"/>
                  </a:lnTo>
                  <a:lnTo>
                    <a:pt x="1966128" y="214701"/>
                  </a:lnTo>
                  <a:lnTo>
                    <a:pt x="1966241" y="222697"/>
                  </a:lnTo>
                  <a:lnTo>
                    <a:pt x="1966353" y="231581"/>
                  </a:lnTo>
                  <a:lnTo>
                    <a:pt x="1966466" y="244315"/>
                  </a:lnTo>
                  <a:lnTo>
                    <a:pt x="1966579" y="247573"/>
                  </a:lnTo>
                  <a:lnTo>
                    <a:pt x="1966692" y="260011"/>
                  </a:lnTo>
                  <a:lnTo>
                    <a:pt x="1966805" y="275410"/>
                  </a:lnTo>
                  <a:lnTo>
                    <a:pt x="1966917" y="286367"/>
                  </a:lnTo>
                  <a:lnTo>
                    <a:pt x="1967030" y="296436"/>
                  </a:lnTo>
                  <a:lnTo>
                    <a:pt x="1967143" y="307985"/>
                  </a:lnTo>
                  <a:lnTo>
                    <a:pt x="1967256" y="325754"/>
                  </a:lnTo>
                  <a:lnTo>
                    <a:pt x="1967369" y="339969"/>
                  </a:lnTo>
                  <a:lnTo>
                    <a:pt x="1967481" y="359218"/>
                  </a:lnTo>
                  <a:lnTo>
                    <a:pt x="1967594" y="370767"/>
                  </a:lnTo>
                  <a:lnTo>
                    <a:pt x="1967707" y="386167"/>
                  </a:lnTo>
                  <a:lnTo>
                    <a:pt x="1967820" y="409265"/>
                  </a:lnTo>
                  <a:lnTo>
                    <a:pt x="1967932" y="425849"/>
                  </a:lnTo>
                  <a:lnTo>
                    <a:pt x="1968045" y="435326"/>
                  </a:lnTo>
                  <a:lnTo>
                    <a:pt x="1968158" y="447171"/>
                  </a:lnTo>
                  <a:lnTo>
                    <a:pt x="1968271" y="468494"/>
                  </a:lnTo>
                  <a:lnTo>
                    <a:pt x="1968384" y="482708"/>
                  </a:lnTo>
                  <a:lnTo>
                    <a:pt x="1968496" y="488335"/>
                  </a:lnTo>
                  <a:lnTo>
                    <a:pt x="1968609" y="500773"/>
                  </a:lnTo>
                  <a:lnTo>
                    <a:pt x="1968722" y="506992"/>
                  </a:lnTo>
                  <a:lnTo>
                    <a:pt x="1968835" y="513507"/>
                  </a:lnTo>
                  <a:lnTo>
                    <a:pt x="1968947" y="531571"/>
                  </a:lnTo>
                  <a:lnTo>
                    <a:pt x="1969060" y="559409"/>
                  </a:lnTo>
                  <a:lnTo>
                    <a:pt x="1969173" y="569181"/>
                  </a:lnTo>
                  <a:lnTo>
                    <a:pt x="1969286" y="578954"/>
                  </a:lnTo>
                  <a:lnTo>
                    <a:pt x="1969399" y="589615"/>
                  </a:lnTo>
                  <a:lnTo>
                    <a:pt x="1969511" y="594057"/>
                  </a:lnTo>
                  <a:lnTo>
                    <a:pt x="1969624" y="603830"/>
                  </a:lnTo>
                  <a:lnTo>
                    <a:pt x="1969737" y="622486"/>
                  </a:lnTo>
                  <a:lnTo>
                    <a:pt x="1969850" y="632851"/>
                  </a:lnTo>
                  <a:lnTo>
                    <a:pt x="1969963" y="626336"/>
                  </a:lnTo>
                  <a:lnTo>
                    <a:pt x="1970075" y="630778"/>
                  </a:lnTo>
                  <a:lnTo>
                    <a:pt x="1970188" y="649731"/>
                  </a:lnTo>
                  <a:lnTo>
                    <a:pt x="1970301" y="664835"/>
                  </a:lnTo>
                  <a:lnTo>
                    <a:pt x="1970414" y="673719"/>
                  </a:lnTo>
                  <a:lnTo>
                    <a:pt x="1970526" y="686453"/>
                  </a:lnTo>
                  <a:lnTo>
                    <a:pt x="1970639" y="695633"/>
                  </a:lnTo>
                  <a:lnTo>
                    <a:pt x="1970752" y="704517"/>
                  </a:lnTo>
                  <a:lnTo>
                    <a:pt x="1970865" y="717251"/>
                  </a:lnTo>
                  <a:lnTo>
                    <a:pt x="1970978" y="721397"/>
                  </a:lnTo>
                  <a:lnTo>
                    <a:pt x="1971090" y="712217"/>
                  </a:lnTo>
                  <a:lnTo>
                    <a:pt x="1971203" y="709848"/>
                  </a:lnTo>
                  <a:lnTo>
                    <a:pt x="1971316" y="711921"/>
                  </a:lnTo>
                  <a:lnTo>
                    <a:pt x="1971429" y="715178"/>
                  </a:lnTo>
                  <a:lnTo>
                    <a:pt x="1971541" y="722878"/>
                  </a:lnTo>
                  <a:lnTo>
                    <a:pt x="1971654" y="729393"/>
                  </a:lnTo>
                  <a:lnTo>
                    <a:pt x="1971767" y="730578"/>
                  </a:lnTo>
                  <a:lnTo>
                    <a:pt x="1971880" y="736797"/>
                  </a:lnTo>
                  <a:lnTo>
                    <a:pt x="1971993" y="751900"/>
                  </a:lnTo>
                  <a:lnTo>
                    <a:pt x="1972105" y="757823"/>
                  </a:lnTo>
                  <a:lnTo>
                    <a:pt x="1972218" y="745385"/>
                  </a:lnTo>
                  <a:lnTo>
                    <a:pt x="1972331" y="729097"/>
                  </a:lnTo>
                  <a:lnTo>
                    <a:pt x="1972444" y="713994"/>
                  </a:lnTo>
                  <a:lnTo>
                    <a:pt x="1972556" y="699187"/>
                  </a:lnTo>
                  <a:lnTo>
                    <a:pt x="1972669" y="701556"/>
                  </a:lnTo>
                  <a:lnTo>
                    <a:pt x="1972782" y="705702"/>
                  </a:lnTo>
                  <a:lnTo>
                    <a:pt x="1972895" y="691487"/>
                  </a:lnTo>
                  <a:lnTo>
                    <a:pt x="1973008" y="690303"/>
                  </a:lnTo>
                  <a:lnTo>
                    <a:pt x="1973120" y="700075"/>
                  </a:lnTo>
                  <a:lnTo>
                    <a:pt x="1973233" y="703333"/>
                  </a:lnTo>
                  <a:lnTo>
                    <a:pt x="1973346" y="691487"/>
                  </a:lnTo>
                  <a:lnTo>
                    <a:pt x="1973459" y="685861"/>
                  </a:lnTo>
                  <a:lnTo>
                    <a:pt x="1973572" y="686157"/>
                  </a:lnTo>
                  <a:lnTo>
                    <a:pt x="1973684" y="685861"/>
                  </a:lnTo>
                  <a:lnTo>
                    <a:pt x="1973797" y="684084"/>
                  </a:lnTo>
                  <a:lnTo>
                    <a:pt x="1973910" y="676384"/>
                  </a:lnTo>
                  <a:lnTo>
                    <a:pt x="1974023" y="663650"/>
                  </a:lnTo>
                  <a:lnTo>
                    <a:pt x="1974135" y="646474"/>
                  </a:lnTo>
                  <a:lnTo>
                    <a:pt x="1974248" y="657135"/>
                  </a:lnTo>
                  <a:lnTo>
                    <a:pt x="1974361" y="647362"/>
                  </a:lnTo>
                  <a:lnTo>
                    <a:pt x="1974474" y="628409"/>
                  </a:lnTo>
                  <a:lnTo>
                    <a:pt x="1974587" y="609752"/>
                  </a:lnTo>
                  <a:lnTo>
                    <a:pt x="1974699" y="603830"/>
                  </a:lnTo>
                  <a:lnTo>
                    <a:pt x="1974812" y="604422"/>
                  </a:lnTo>
                  <a:lnTo>
                    <a:pt x="1974925" y="606791"/>
                  </a:lnTo>
                  <a:lnTo>
                    <a:pt x="1975038" y="604126"/>
                  </a:lnTo>
                  <a:lnTo>
                    <a:pt x="1975150" y="587542"/>
                  </a:lnTo>
                  <a:lnTo>
                    <a:pt x="1975263" y="576585"/>
                  </a:lnTo>
                  <a:lnTo>
                    <a:pt x="1975376" y="575104"/>
                  </a:lnTo>
                  <a:lnTo>
                    <a:pt x="1975489" y="580435"/>
                  </a:lnTo>
                  <a:lnTo>
                    <a:pt x="1975602" y="576289"/>
                  </a:lnTo>
                  <a:lnTo>
                    <a:pt x="1975714" y="562666"/>
                  </a:lnTo>
                  <a:lnTo>
                    <a:pt x="1975827" y="549044"/>
                  </a:lnTo>
                  <a:lnTo>
                    <a:pt x="1975940" y="539271"/>
                  </a:lnTo>
                  <a:lnTo>
                    <a:pt x="1976053" y="531571"/>
                  </a:lnTo>
                  <a:lnTo>
                    <a:pt x="1976166" y="529202"/>
                  </a:lnTo>
                  <a:lnTo>
                    <a:pt x="1976278" y="521207"/>
                  </a:lnTo>
                  <a:lnTo>
                    <a:pt x="1976391" y="505807"/>
                  </a:lnTo>
                  <a:lnTo>
                    <a:pt x="1976504" y="491889"/>
                  </a:lnTo>
                  <a:lnTo>
                    <a:pt x="1976617" y="475897"/>
                  </a:lnTo>
                  <a:lnTo>
                    <a:pt x="1976729" y="482708"/>
                  </a:lnTo>
                  <a:lnTo>
                    <a:pt x="1976842" y="476193"/>
                  </a:lnTo>
                  <a:lnTo>
                    <a:pt x="1976955" y="450133"/>
                  </a:lnTo>
                  <a:lnTo>
                    <a:pt x="1977068" y="412523"/>
                  </a:lnTo>
                  <a:lnTo>
                    <a:pt x="1977181" y="406600"/>
                  </a:lnTo>
                  <a:lnTo>
                    <a:pt x="1977293" y="418150"/>
                  </a:lnTo>
                  <a:lnTo>
                    <a:pt x="1977406" y="408081"/>
                  </a:lnTo>
                  <a:lnTo>
                    <a:pt x="1977519" y="381132"/>
                  </a:lnTo>
                  <a:lnTo>
                    <a:pt x="1977632" y="353887"/>
                  </a:lnTo>
                  <a:lnTo>
                    <a:pt x="1977744" y="349445"/>
                  </a:lnTo>
                  <a:lnTo>
                    <a:pt x="1977857" y="355664"/>
                  </a:lnTo>
                  <a:lnTo>
                    <a:pt x="1977970" y="345299"/>
                  </a:lnTo>
                  <a:lnTo>
                    <a:pt x="1978083" y="310947"/>
                  </a:lnTo>
                  <a:lnTo>
                    <a:pt x="1978196" y="281925"/>
                  </a:lnTo>
                  <a:lnTo>
                    <a:pt x="1978308" y="282814"/>
                  </a:lnTo>
                  <a:lnTo>
                    <a:pt x="1978421" y="280741"/>
                  </a:lnTo>
                  <a:lnTo>
                    <a:pt x="1978534" y="253792"/>
                  </a:lnTo>
                  <a:lnTo>
                    <a:pt x="1978647" y="216774"/>
                  </a:lnTo>
                  <a:lnTo>
                    <a:pt x="1978759" y="202559"/>
                  </a:lnTo>
                  <a:lnTo>
                    <a:pt x="1978872" y="196637"/>
                  </a:lnTo>
                  <a:lnTo>
                    <a:pt x="1978985" y="180053"/>
                  </a:lnTo>
                  <a:lnTo>
                    <a:pt x="1979098" y="156954"/>
                  </a:lnTo>
                  <a:lnTo>
                    <a:pt x="1979211" y="133855"/>
                  </a:lnTo>
                  <a:lnTo>
                    <a:pt x="1979323" y="127636"/>
                  </a:lnTo>
                  <a:lnTo>
                    <a:pt x="1979436" y="122009"/>
                  </a:lnTo>
                  <a:lnTo>
                    <a:pt x="1979549" y="113125"/>
                  </a:lnTo>
                  <a:lnTo>
                    <a:pt x="1979662" y="84399"/>
                  </a:lnTo>
                  <a:lnTo>
                    <a:pt x="1979775" y="62781"/>
                  </a:lnTo>
                  <a:lnTo>
                    <a:pt x="1979887" y="67223"/>
                  </a:lnTo>
                  <a:lnTo>
                    <a:pt x="1980000" y="67223"/>
                  </a:lnTo>
                  <a:lnTo>
                    <a:pt x="1980113" y="50047"/>
                  </a:lnTo>
                  <a:lnTo>
                    <a:pt x="1980226" y="26652"/>
                  </a:lnTo>
                  <a:lnTo>
                    <a:pt x="1980338" y="21025"/>
                  </a:lnTo>
                  <a:lnTo>
                    <a:pt x="1980451" y="23098"/>
                  </a:lnTo>
                  <a:lnTo>
                    <a:pt x="1980564" y="31390"/>
                  </a:lnTo>
                  <a:lnTo>
                    <a:pt x="1980677" y="37609"/>
                  </a:lnTo>
                  <a:lnTo>
                    <a:pt x="1980790" y="28725"/>
                  </a:lnTo>
                  <a:lnTo>
                    <a:pt x="1980902" y="20729"/>
                  </a:lnTo>
                  <a:lnTo>
                    <a:pt x="1981015" y="25171"/>
                  </a:lnTo>
                  <a:lnTo>
                    <a:pt x="1981128" y="31094"/>
                  </a:lnTo>
                  <a:lnTo>
                    <a:pt x="1981241" y="23098"/>
                  </a:lnTo>
                  <a:lnTo>
                    <a:pt x="1981353" y="13918"/>
                  </a:lnTo>
                  <a:lnTo>
                    <a:pt x="1981466" y="10068"/>
                  </a:lnTo>
                  <a:lnTo>
                    <a:pt x="1981579" y="0"/>
                  </a:lnTo>
                  <a:lnTo>
                    <a:pt x="1981692" y="1776"/>
                  </a:lnTo>
                  <a:lnTo>
                    <a:pt x="1981805" y="12734"/>
                  </a:lnTo>
                  <a:lnTo>
                    <a:pt x="1981917" y="10661"/>
                  </a:lnTo>
                  <a:lnTo>
                    <a:pt x="1982030" y="15695"/>
                  </a:lnTo>
                  <a:lnTo>
                    <a:pt x="1982143" y="47086"/>
                  </a:lnTo>
                  <a:lnTo>
                    <a:pt x="1982256" y="69592"/>
                  </a:lnTo>
                  <a:lnTo>
                    <a:pt x="1982369" y="77884"/>
                  </a:lnTo>
                  <a:lnTo>
                    <a:pt x="1982481" y="75811"/>
                  </a:lnTo>
                  <a:lnTo>
                    <a:pt x="1982594" y="74923"/>
                  </a:lnTo>
                  <a:lnTo>
                    <a:pt x="1982707" y="63077"/>
                  </a:lnTo>
                  <a:lnTo>
                    <a:pt x="1982820" y="62189"/>
                  </a:lnTo>
                  <a:lnTo>
                    <a:pt x="1982932" y="76700"/>
                  </a:lnTo>
                  <a:lnTo>
                    <a:pt x="1983045" y="75811"/>
                  </a:lnTo>
                  <a:lnTo>
                    <a:pt x="1983158" y="74331"/>
                  </a:lnTo>
                  <a:lnTo>
                    <a:pt x="1983271" y="89434"/>
                  </a:lnTo>
                  <a:lnTo>
                    <a:pt x="1983384" y="112237"/>
                  </a:lnTo>
                  <a:lnTo>
                    <a:pt x="1983496" y="109571"/>
                  </a:lnTo>
                  <a:lnTo>
                    <a:pt x="1983609" y="120825"/>
                  </a:lnTo>
                  <a:lnTo>
                    <a:pt x="1983722" y="129117"/>
                  </a:lnTo>
                  <a:lnTo>
                    <a:pt x="1983835" y="138001"/>
                  </a:lnTo>
                  <a:lnTo>
                    <a:pt x="1983947" y="155177"/>
                  </a:lnTo>
                  <a:lnTo>
                    <a:pt x="1984060" y="155177"/>
                  </a:lnTo>
                  <a:lnTo>
                    <a:pt x="1984173" y="146589"/>
                  </a:lnTo>
                  <a:lnTo>
                    <a:pt x="1984286" y="144220"/>
                  </a:lnTo>
                  <a:lnTo>
                    <a:pt x="1984399" y="148070"/>
                  </a:lnTo>
                  <a:lnTo>
                    <a:pt x="1984511" y="155473"/>
                  </a:lnTo>
                  <a:lnTo>
                    <a:pt x="1984624" y="145108"/>
                  </a:lnTo>
                  <a:lnTo>
                    <a:pt x="1984737" y="150735"/>
                  </a:lnTo>
                  <a:lnTo>
                    <a:pt x="1984850" y="152512"/>
                  </a:lnTo>
                  <a:lnTo>
                    <a:pt x="1984963" y="152808"/>
                  </a:lnTo>
                  <a:lnTo>
                    <a:pt x="1985075" y="158138"/>
                  </a:lnTo>
                  <a:lnTo>
                    <a:pt x="1985188" y="167023"/>
                  </a:lnTo>
                  <a:lnTo>
                    <a:pt x="1985301" y="172057"/>
                  </a:lnTo>
                  <a:lnTo>
                    <a:pt x="1985414" y="167615"/>
                  </a:lnTo>
                  <a:lnTo>
                    <a:pt x="1985526" y="179461"/>
                  </a:lnTo>
                  <a:lnTo>
                    <a:pt x="1985639" y="190714"/>
                  </a:lnTo>
                  <a:lnTo>
                    <a:pt x="1985752" y="198710"/>
                  </a:lnTo>
                  <a:lnTo>
                    <a:pt x="1985865" y="210555"/>
                  </a:lnTo>
                  <a:lnTo>
                    <a:pt x="1985978" y="218551"/>
                  </a:lnTo>
                  <a:lnTo>
                    <a:pt x="1986090" y="227139"/>
                  </a:lnTo>
                  <a:lnTo>
                    <a:pt x="1986203" y="242835"/>
                  </a:lnTo>
                  <a:lnTo>
                    <a:pt x="1986316" y="266526"/>
                  </a:lnTo>
                  <a:lnTo>
                    <a:pt x="1986429" y="273041"/>
                  </a:lnTo>
                  <a:lnTo>
                    <a:pt x="1986541" y="273929"/>
                  </a:lnTo>
                  <a:lnTo>
                    <a:pt x="1986654" y="287256"/>
                  </a:lnTo>
                  <a:lnTo>
                    <a:pt x="1986767" y="307097"/>
                  </a:lnTo>
                  <a:lnTo>
                    <a:pt x="1986880" y="319831"/>
                  </a:lnTo>
                  <a:lnTo>
                    <a:pt x="1986993" y="326938"/>
                  </a:lnTo>
                  <a:lnTo>
                    <a:pt x="1987105" y="337599"/>
                  </a:lnTo>
                  <a:lnTo>
                    <a:pt x="1987218" y="348557"/>
                  </a:lnTo>
                  <a:lnTo>
                    <a:pt x="1987331" y="366621"/>
                  </a:lnTo>
                  <a:lnTo>
                    <a:pt x="1987444" y="380540"/>
                  </a:lnTo>
                  <a:lnTo>
                    <a:pt x="1987556" y="390312"/>
                  </a:lnTo>
                  <a:lnTo>
                    <a:pt x="1987669" y="401270"/>
                  </a:lnTo>
                  <a:lnTo>
                    <a:pt x="1987782" y="425849"/>
                  </a:lnTo>
                  <a:lnTo>
                    <a:pt x="1987895" y="444210"/>
                  </a:lnTo>
                  <a:lnTo>
                    <a:pt x="1988008" y="449244"/>
                  </a:lnTo>
                  <a:lnTo>
                    <a:pt x="1988120" y="459313"/>
                  </a:lnTo>
                  <a:lnTo>
                    <a:pt x="1988233" y="481228"/>
                  </a:lnTo>
                  <a:lnTo>
                    <a:pt x="1988346" y="500181"/>
                  </a:lnTo>
                  <a:lnTo>
                    <a:pt x="1988459" y="509065"/>
                  </a:lnTo>
                  <a:lnTo>
                    <a:pt x="1988572" y="526241"/>
                  </a:lnTo>
                  <a:lnTo>
                    <a:pt x="1988684" y="556447"/>
                  </a:lnTo>
                  <a:lnTo>
                    <a:pt x="1988797" y="581323"/>
                  </a:lnTo>
                  <a:lnTo>
                    <a:pt x="1988910" y="594057"/>
                  </a:lnTo>
                  <a:lnTo>
                    <a:pt x="1989023" y="604718"/>
                  </a:lnTo>
                  <a:lnTo>
                    <a:pt x="1989135" y="630186"/>
                  </a:lnTo>
                  <a:lnTo>
                    <a:pt x="1989248" y="659208"/>
                  </a:lnTo>
                  <a:lnTo>
                    <a:pt x="1989361" y="674311"/>
                  </a:lnTo>
                  <a:lnTo>
                    <a:pt x="1989474" y="680530"/>
                  </a:lnTo>
                  <a:lnTo>
                    <a:pt x="1989587" y="703037"/>
                  </a:lnTo>
                  <a:lnTo>
                    <a:pt x="1989699" y="739462"/>
                  </a:lnTo>
                  <a:lnTo>
                    <a:pt x="1989812" y="755454"/>
                  </a:lnTo>
                  <a:lnTo>
                    <a:pt x="1989925" y="755454"/>
                  </a:lnTo>
                  <a:lnTo>
                    <a:pt x="1990038" y="755454"/>
                  </a:lnTo>
                  <a:lnTo>
                    <a:pt x="1990150" y="768780"/>
                  </a:lnTo>
                  <a:lnTo>
                    <a:pt x="1990263" y="785956"/>
                  </a:lnTo>
                  <a:lnTo>
                    <a:pt x="1990376" y="792471"/>
                  </a:lnTo>
                  <a:lnTo>
                    <a:pt x="1990489" y="776479"/>
                  </a:lnTo>
                  <a:lnTo>
                    <a:pt x="1990602" y="757823"/>
                  </a:lnTo>
                  <a:lnTo>
                    <a:pt x="1990714" y="760488"/>
                  </a:lnTo>
                  <a:lnTo>
                    <a:pt x="1990827" y="773518"/>
                  </a:lnTo>
                  <a:lnTo>
                    <a:pt x="1990940" y="764930"/>
                  </a:lnTo>
                  <a:lnTo>
                    <a:pt x="1991053" y="751900"/>
                  </a:lnTo>
                  <a:lnTo>
                    <a:pt x="1991166" y="752492"/>
                  </a:lnTo>
                  <a:lnTo>
                    <a:pt x="1991278" y="757230"/>
                  </a:lnTo>
                  <a:lnTo>
                    <a:pt x="1991391" y="753973"/>
                  </a:lnTo>
                  <a:lnTo>
                    <a:pt x="1991504" y="745385"/>
                  </a:lnTo>
                  <a:lnTo>
                    <a:pt x="1991617" y="731762"/>
                  </a:lnTo>
                  <a:lnTo>
                    <a:pt x="1991729" y="716067"/>
                  </a:lnTo>
                  <a:lnTo>
                    <a:pt x="1991842" y="719324"/>
                  </a:lnTo>
                  <a:lnTo>
                    <a:pt x="1991955" y="729393"/>
                  </a:lnTo>
                  <a:lnTo>
                    <a:pt x="1992068" y="733539"/>
                  </a:lnTo>
                  <a:lnTo>
                    <a:pt x="1992181" y="727024"/>
                  </a:lnTo>
                  <a:lnTo>
                    <a:pt x="1992293" y="733539"/>
                  </a:lnTo>
                  <a:lnTo>
                    <a:pt x="1992406" y="731466"/>
                  </a:lnTo>
                  <a:lnTo>
                    <a:pt x="1992519" y="721397"/>
                  </a:lnTo>
                  <a:lnTo>
                    <a:pt x="1992632" y="721694"/>
                  </a:lnTo>
                  <a:lnTo>
                    <a:pt x="1992744" y="713402"/>
                  </a:lnTo>
                  <a:lnTo>
                    <a:pt x="1992857" y="713994"/>
                  </a:lnTo>
                  <a:lnTo>
                    <a:pt x="1992970" y="729097"/>
                  </a:lnTo>
                  <a:lnTo>
                    <a:pt x="1993083" y="738574"/>
                  </a:lnTo>
                  <a:lnTo>
                    <a:pt x="1993196" y="743016"/>
                  </a:lnTo>
                  <a:lnTo>
                    <a:pt x="1993308" y="742127"/>
                  </a:lnTo>
                  <a:lnTo>
                    <a:pt x="1993421" y="751011"/>
                  </a:lnTo>
                  <a:lnTo>
                    <a:pt x="1993534" y="751308"/>
                  </a:lnTo>
                  <a:lnTo>
                    <a:pt x="1993647" y="741831"/>
                  </a:lnTo>
                  <a:lnTo>
                    <a:pt x="1993760" y="730282"/>
                  </a:lnTo>
                  <a:lnTo>
                    <a:pt x="1993872" y="714290"/>
                  </a:lnTo>
                  <a:lnTo>
                    <a:pt x="1993985" y="703925"/>
                  </a:lnTo>
                  <a:lnTo>
                    <a:pt x="1994098" y="682307"/>
                  </a:lnTo>
                  <a:lnTo>
                    <a:pt x="1994211" y="675496"/>
                  </a:lnTo>
                  <a:lnTo>
                    <a:pt x="1994323" y="648547"/>
                  </a:lnTo>
                  <a:lnTo>
                    <a:pt x="1994436" y="635517"/>
                  </a:lnTo>
                  <a:lnTo>
                    <a:pt x="1994549" y="626632"/>
                  </a:lnTo>
                  <a:lnTo>
                    <a:pt x="1994662" y="626632"/>
                  </a:lnTo>
                  <a:lnTo>
                    <a:pt x="1994775" y="622783"/>
                  </a:lnTo>
                  <a:lnTo>
                    <a:pt x="1994887" y="618637"/>
                  </a:lnTo>
                  <a:lnTo>
                    <a:pt x="1995000" y="622190"/>
                  </a:lnTo>
                  <a:lnTo>
                    <a:pt x="1995113" y="603534"/>
                  </a:lnTo>
                  <a:lnTo>
                    <a:pt x="1995226" y="592872"/>
                  </a:lnTo>
                  <a:lnTo>
                    <a:pt x="1995338" y="589319"/>
                  </a:lnTo>
                  <a:lnTo>
                    <a:pt x="1995451" y="591392"/>
                  </a:lnTo>
                  <a:lnTo>
                    <a:pt x="1995564" y="586654"/>
                  </a:lnTo>
                  <a:lnTo>
                    <a:pt x="1995677" y="577177"/>
                  </a:lnTo>
                  <a:lnTo>
                    <a:pt x="1995790" y="560889"/>
                  </a:lnTo>
                  <a:lnTo>
                    <a:pt x="1995902" y="543713"/>
                  </a:lnTo>
                  <a:lnTo>
                    <a:pt x="1996015" y="550228"/>
                  </a:lnTo>
                  <a:lnTo>
                    <a:pt x="1996128" y="554374"/>
                  </a:lnTo>
                  <a:lnTo>
                    <a:pt x="1996241" y="542825"/>
                  </a:lnTo>
                  <a:lnTo>
                    <a:pt x="1996353" y="519726"/>
                  </a:lnTo>
                  <a:lnTo>
                    <a:pt x="1996466" y="513507"/>
                  </a:lnTo>
                  <a:lnTo>
                    <a:pt x="1996579" y="519430"/>
                  </a:lnTo>
                  <a:lnTo>
                    <a:pt x="1996692" y="521799"/>
                  </a:lnTo>
                  <a:lnTo>
                    <a:pt x="1996805" y="512322"/>
                  </a:lnTo>
                  <a:lnTo>
                    <a:pt x="1996917" y="475897"/>
                  </a:lnTo>
                  <a:lnTo>
                    <a:pt x="1997030" y="456944"/>
                  </a:lnTo>
                  <a:lnTo>
                    <a:pt x="1997143" y="467605"/>
                  </a:lnTo>
                  <a:lnTo>
                    <a:pt x="1997256" y="483004"/>
                  </a:lnTo>
                  <a:lnTo>
                    <a:pt x="1997369" y="457240"/>
                  </a:lnTo>
                  <a:lnTo>
                    <a:pt x="1997481" y="421111"/>
                  </a:lnTo>
                  <a:lnTo>
                    <a:pt x="1997594" y="420815"/>
                  </a:lnTo>
                  <a:lnTo>
                    <a:pt x="1997707" y="426738"/>
                  </a:lnTo>
                  <a:lnTo>
                    <a:pt x="1997820" y="408081"/>
                  </a:lnTo>
                  <a:lnTo>
                    <a:pt x="1997932" y="371656"/>
                  </a:lnTo>
                  <a:lnTo>
                    <a:pt x="1998045" y="350630"/>
                  </a:lnTo>
                  <a:lnTo>
                    <a:pt x="1998158" y="340265"/>
                  </a:lnTo>
                  <a:lnTo>
                    <a:pt x="1998271" y="332861"/>
                  </a:lnTo>
                  <a:lnTo>
                    <a:pt x="1998384" y="301767"/>
                  </a:lnTo>
                  <a:lnTo>
                    <a:pt x="1998496" y="270079"/>
                  </a:lnTo>
                  <a:lnTo>
                    <a:pt x="1998609" y="259418"/>
                  </a:lnTo>
                  <a:lnTo>
                    <a:pt x="1998722" y="254088"/>
                  </a:lnTo>
                  <a:lnTo>
                    <a:pt x="1998835" y="216774"/>
                  </a:lnTo>
                  <a:lnTo>
                    <a:pt x="1998947" y="173242"/>
                  </a:lnTo>
                  <a:lnTo>
                    <a:pt x="1999060" y="168207"/>
                  </a:lnTo>
                  <a:lnTo>
                    <a:pt x="1999173" y="160508"/>
                  </a:lnTo>
                  <a:lnTo>
                    <a:pt x="1999286" y="128821"/>
                  </a:lnTo>
                  <a:lnTo>
                    <a:pt x="1999399" y="95061"/>
                  </a:lnTo>
                  <a:lnTo>
                    <a:pt x="1999511" y="83215"/>
                  </a:lnTo>
                  <a:lnTo>
                    <a:pt x="1999624" y="67816"/>
                  </a:lnTo>
                  <a:lnTo>
                    <a:pt x="1999737" y="48270"/>
                  </a:lnTo>
                  <a:lnTo>
                    <a:pt x="1999850" y="43828"/>
                  </a:lnTo>
                  <a:lnTo>
                    <a:pt x="1999963" y="57451"/>
                  </a:lnTo>
                  <a:lnTo>
                    <a:pt x="2000075" y="50047"/>
                  </a:lnTo>
                  <a:lnTo>
                    <a:pt x="2000188" y="40867"/>
                  </a:lnTo>
                  <a:lnTo>
                    <a:pt x="2000301" y="38794"/>
                  </a:lnTo>
                  <a:lnTo>
                    <a:pt x="2000414" y="23691"/>
                  </a:lnTo>
                  <a:lnTo>
                    <a:pt x="2000526" y="37313"/>
                  </a:lnTo>
                  <a:lnTo>
                    <a:pt x="2000639" y="54193"/>
                  </a:lnTo>
                  <a:lnTo>
                    <a:pt x="2000752" y="55378"/>
                  </a:lnTo>
                  <a:lnTo>
                    <a:pt x="2000865" y="42348"/>
                  </a:lnTo>
                  <a:lnTo>
                    <a:pt x="2000978" y="59228"/>
                  </a:lnTo>
                  <a:lnTo>
                    <a:pt x="2001090" y="66335"/>
                  </a:lnTo>
                  <a:lnTo>
                    <a:pt x="2001203" y="63374"/>
                  </a:lnTo>
                  <a:lnTo>
                    <a:pt x="2001316" y="79957"/>
                  </a:lnTo>
                  <a:lnTo>
                    <a:pt x="2001429" y="80846"/>
                  </a:lnTo>
                  <a:lnTo>
                    <a:pt x="2001541" y="74331"/>
                  </a:lnTo>
                  <a:lnTo>
                    <a:pt x="2001654" y="97134"/>
                  </a:lnTo>
                  <a:lnTo>
                    <a:pt x="2001767" y="112533"/>
                  </a:lnTo>
                  <a:lnTo>
                    <a:pt x="2001880" y="99503"/>
                  </a:lnTo>
                  <a:lnTo>
                    <a:pt x="2001993" y="86176"/>
                  </a:lnTo>
                  <a:lnTo>
                    <a:pt x="2002105" y="91803"/>
                  </a:lnTo>
                  <a:lnTo>
                    <a:pt x="2002218" y="91803"/>
                  </a:lnTo>
                  <a:lnTo>
                    <a:pt x="2002331" y="96541"/>
                  </a:lnTo>
                  <a:lnTo>
                    <a:pt x="2002444" y="92988"/>
                  </a:lnTo>
                  <a:lnTo>
                    <a:pt x="2002556" y="79661"/>
                  </a:lnTo>
                  <a:lnTo>
                    <a:pt x="2002669" y="67223"/>
                  </a:lnTo>
                  <a:lnTo>
                    <a:pt x="2002782" y="77884"/>
                  </a:lnTo>
                  <a:lnTo>
                    <a:pt x="2002895" y="98022"/>
                  </a:lnTo>
                  <a:lnTo>
                    <a:pt x="2003008" y="106018"/>
                  </a:lnTo>
                  <a:lnTo>
                    <a:pt x="2003120" y="111644"/>
                  </a:lnTo>
                  <a:lnTo>
                    <a:pt x="2003233" y="110164"/>
                  </a:lnTo>
                  <a:lnTo>
                    <a:pt x="2003346" y="101576"/>
                  </a:lnTo>
                  <a:lnTo>
                    <a:pt x="2003459" y="92691"/>
                  </a:lnTo>
                  <a:lnTo>
                    <a:pt x="2003572" y="88545"/>
                  </a:lnTo>
                  <a:lnTo>
                    <a:pt x="2003684" y="80254"/>
                  </a:lnTo>
                  <a:lnTo>
                    <a:pt x="2003797" y="64558"/>
                  </a:lnTo>
                  <a:lnTo>
                    <a:pt x="2003910" y="67519"/>
                  </a:lnTo>
                  <a:lnTo>
                    <a:pt x="2004023" y="74627"/>
                  </a:lnTo>
                  <a:lnTo>
                    <a:pt x="2004135" y="71073"/>
                  </a:lnTo>
                  <a:lnTo>
                    <a:pt x="2004248" y="60708"/>
                  </a:lnTo>
                  <a:lnTo>
                    <a:pt x="2004361" y="64558"/>
                  </a:lnTo>
                  <a:lnTo>
                    <a:pt x="2004474" y="81142"/>
                  </a:lnTo>
                  <a:lnTo>
                    <a:pt x="2004587" y="105129"/>
                  </a:lnTo>
                  <a:lnTo>
                    <a:pt x="2004699" y="115494"/>
                  </a:lnTo>
                  <a:lnTo>
                    <a:pt x="2004812" y="118752"/>
                  </a:lnTo>
                  <a:lnTo>
                    <a:pt x="2004925" y="130301"/>
                  </a:lnTo>
                  <a:lnTo>
                    <a:pt x="2005038" y="147774"/>
                  </a:lnTo>
                  <a:lnTo>
                    <a:pt x="2005150" y="164654"/>
                  </a:lnTo>
                  <a:lnTo>
                    <a:pt x="2005263" y="163765"/>
                  </a:lnTo>
                  <a:lnTo>
                    <a:pt x="2005376" y="169688"/>
                  </a:lnTo>
                  <a:lnTo>
                    <a:pt x="2005489" y="185383"/>
                  </a:lnTo>
                  <a:lnTo>
                    <a:pt x="2005602" y="200190"/>
                  </a:lnTo>
                  <a:lnTo>
                    <a:pt x="2005714" y="212332"/>
                  </a:lnTo>
                  <a:lnTo>
                    <a:pt x="2005827" y="215294"/>
                  </a:lnTo>
                  <a:lnTo>
                    <a:pt x="2005940" y="215886"/>
                  </a:lnTo>
                  <a:lnTo>
                    <a:pt x="2006053" y="218255"/>
                  </a:lnTo>
                  <a:lnTo>
                    <a:pt x="2006166" y="232766"/>
                  </a:lnTo>
                  <a:lnTo>
                    <a:pt x="2006278" y="243427"/>
                  </a:lnTo>
                  <a:lnTo>
                    <a:pt x="2006391" y="247277"/>
                  </a:lnTo>
                  <a:lnTo>
                    <a:pt x="2006504" y="254088"/>
                  </a:lnTo>
                  <a:lnTo>
                    <a:pt x="2006617" y="269783"/>
                  </a:lnTo>
                  <a:lnTo>
                    <a:pt x="2006729" y="275410"/>
                  </a:lnTo>
                  <a:lnTo>
                    <a:pt x="2006842" y="283406"/>
                  </a:lnTo>
                  <a:lnTo>
                    <a:pt x="2006955" y="294659"/>
                  </a:lnTo>
                  <a:lnTo>
                    <a:pt x="2007068" y="300286"/>
                  </a:lnTo>
                  <a:lnTo>
                    <a:pt x="2007181" y="306801"/>
                  </a:lnTo>
                  <a:lnTo>
                    <a:pt x="2007293" y="323681"/>
                  </a:lnTo>
                  <a:lnTo>
                    <a:pt x="2007406" y="342338"/>
                  </a:lnTo>
                  <a:lnTo>
                    <a:pt x="2007519" y="346780"/>
                  </a:lnTo>
                  <a:lnTo>
                    <a:pt x="2007632" y="352703"/>
                  </a:lnTo>
                  <a:lnTo>
                    <a:pt x="2007744" y="373729"/>
                  </a:lnTo>
                  <a:lnTo>
                    <a:pt x="2007857" y="394162"/>
                  </a:lnTo>
                  <a:lnTo>
                    <a:pt x="2007970" y="410154"/>
                  </a:lnTo>
                  <a:lnTo>
                    <a:pt x="2008083" y="426738"/>
                  </a:lnTo>
                  <a:lnTo>
                    <a:pt x="2008196" y="442137"/>
                  </a:lnTo>
                  <a:lnTo>
                    <a:pt x="2008308" y="464644"/>
                  </a:lnTo>
                  <a:lnTo>
                    <a:pt x="2008421" y="495442"/>
                  </a:lnTo>
                  <a:lnTo>
                    <a:pt x="2008534" y="517357"/>
                  </a:lnTo>
                  <a:lnTo>
                    <a:pt x="2008647" y="531571"/>
                  </a:lnTo>
                  <a:lnTo>
                    <a:pt x="2008760" y="545490"/>
                  </a:lnTo>
                  <a:lnTo>
                    <a:pt x="2008872" y="569774"/>
                  </a:lnTo>
                  <a:lnTo>
                    <a:pt x="2008985" y="587542"/>
                  </a:lnTo>
                  <a:lnTo>
                    <a:pt x="2009098" y="605310"/>
                  </a:lnTo>
                  <a:lnTo>
                    <a:pt x="2009211" y="618341"/>
                  </a:lnTo>
                  <a:lnTo>
                    <a:pt x="2009323" y="628409"/>
                  </a:lnTo>
                  <a:lnTo>
                    <a:pt x="2009436" y="639959"/>
                  </a:lnTo>
                  <a:lnTo>
                    <a:pt x="2009549" y="665723"/>
                  </a:lnTo>
                  <a:lnTo>
                    <a:pt x="2009662" y="686157"/>
                  </a:lnTo>
                  <a:lnTo>
                    <a:pt x="2009775" y="686453"/>
                  </a:lnTo>
                  <a:lnTo>
                    <a:pt x="2009887" y="680826"/>
                  </a:lnTo>
                  <a:lnTo>
                    <a:pt x="2010000" y="685268"/>
                  </a:lnTo>
                  <a:lnTo>
                    <a:pt x="2010113" y="689414"/>
                  </a:lnTo>
                  <a:lnTo>
                    <a:pt x="2010226" y="692672"/>
                  </a:lnTo>
                  <a:lnTo>
                    <a:pt x="2010338" y="686453"/>
                  </a:lnTo>
                  <a:lnTo>
                    <a:pt x="2010451" y="679938"/>
                  </a:lnTo>
                  <a:lnTo>
                    <a:pt x="2010564" y="668092"/>
                  </a:lnTo>
                  <a:lnTo>
                    <a:pt x="2010677" y="671054"/>
                  </a:lnTo>
                  <a:lnTo>
                    <a:pt x="2010790" y="678457"/>
                  </a:lnTo>
                  <a:lnTo>
                    <a:pt x="2010902" y="670757"/>
                  </a:lnTo>
                  <a:lnTo>
                    <a:pt x="2011015" y="664242"/>
                  </a:lnTo>
                  <a:lnTo>
                    <a:pt x="2011128" y="668981"/>
                  </a:lnTo>
                  <a:lnTo>
                    <a:pt x="2011241" y="673719"/>
                  </a:lnTo>
                  <a:lnTo>
                    <a:pt x="2011353" y="668092"/>
                  </a:lnTo>
                  <a:lnTo>
                    <a:pt x="2011466" y="662762"/>
                  </a:lnTo>
                  <a:lnTo>
                    <a:pt x="2011579" y="650916"/>
                  </a:lnTo>
                  <a:lnTo>
                    <a:pt x="2011692" y="639959"/>
                  </a:lnTo>
                  <a:lnTo>
                    <a:pt x="2011805" y="649435"/>
                  </a:lnTo>
                  <a:lnTo>
                    <a:pt x="2011917" y="663058"/>
                  </a:lnTo>
                  <a:lnTo>
                    <a:pt x="2012030" y="665723"/>
                  </a:lnTo>
                  <a:lnTo>
                    <a:pt x="2012143" y="641736"/>
                  </a:lnTo>
                  <a:lnTo>
                    <a:pt x="2012256" y="657727"/>
                  </a:lnTo>
                  <a:lnTo>
                    <a:pt x="2012369" y="675792"/>
                  </a:lnTo>
                  <a:lnTo>
                    <a:pt x="2012481" y="665723"/>
                  </a:lnTo>
                  <a:lnTo>
                    <a:pt x="2012594" y="700075"/>
                  </a:lnTo>
                  <a:lnTo>
                    <a:pt x="2012707" y="718140"/>
                  </a:lnTo>
                  <a:lnTo>
                    <a:pt x="2012820" y="698595"/>
                  </a:lnTo>
                  <a:lnTo>
                    <a:pt x="2012932" y="687637"/>
                  </a:lnTo>
                  <a:lnTo>
                    <a:pt x="2013045" y="677569"/>
                  </a:lnTo>
                  <a:lnTo>
                    <a:pt x="2013158" y="672830"/>
                  </a:lnTo>
                  <a:lnTo>
                    <a:pt x="2013271" y="667500"/>
                  </a:lnTo>
                  <a:lnTo>
                    <a:pt x="2013384" y="671054"/>
                  </a:lnTo>
                  <a:lnTo>
                    <a:pt x="2013496" y="674015"/>
                  </a:lnTo>
                  <a:lnTo>
                    <a:pt x="2013609" y="661577"/>
                  </a:lnTo>
                  <a:lnTo>
                    <a:pt x="2013722" y="673719"/>
                  </a:lnTo>
                  <a:lnTo>
                    <a:pt x="2013835" y="672830"/>
                  </a:lnTo>
                  <a:lnTo>
                    <a:pt x="2013947" y="670165"/>
                  </a:lnTo>
                  <a:lnTo>
                    <a:pt x="2014060" y="668981"/>
                  </a:lnTo>
                  <a:lnTo>
                    <a:pt x="2014173" y="670165"/>
                  </a:lnTo>
                  <a:lnTo>
                    <a:pt x="2014286" y="665723"/>
                  </a:lnTo>
                  <a:lnTo>
                    <a:pt x="2014399" y="654470"/>
                  </a:lnTo>
                  <a:lnTo>
                    <a:pt x="2014511" y="661873"/>
                  </a:lnTo>
                  <a:lnTo>
                    <a:pt x="2014624" y="644993"/>
                  </a:lnTo>
                  <a:lnTo>
                    <a:pt x="2014737" y="639663"/>
                  </a:lnTo>
                  <a:lnTo>
                    <a:pt x="2014850" y="644401"/>
                  </a:lnTo>
                  <a:lnTo>
                    <a:pt x="2014963" y="627521"/>
                  </a:lnTo>
                  <a:lnTo>
                    <a:pt x="2015075" y="616860"/>
                  </a:lnTo>
                  <a:lnTo>
                    <a:pt x="2015188" y="617452"/>
                  </a:lnTo>
                  <a:lnTo>
                    <a:pt x="2015301" y="601461"/>
                  </a:lnTo>
                  <a:lnTo>
                    <a:pt x="2015414" y="597907"/>
                  </a:lnTo>
                  <a:lnTo>
                    <a:pt x="2015526" y="586950"/>
                  </a:lnTo>
                  <a:lnTo>
                    <a:pt x="2015639" y="579250"/>
                  </a:lnTo>
                  <a:lnTo>
                    <a:pt x="2015752" y="585173"/>
                  </a:lnTo>
                  <a:lnTo>
                    <a:pt x="2015865" y="574808"/>
                  </a:lnTo>
                  <a:lnTo>
                    <a:pt x="2015978" y="562666"/>
                  </a:lnTo>
                  <a:lnTo>
                    <a:pt x="2016090" y="553190"/>
                  </a:lnTo>
                  <a:lnTo>
                    <a:pt x="2016203" y="538087"/>
                  </a:lnTo>
                  <a:lnTo>
                    <a:pt x="2016316" y="536902"/>
                  </a:lnTo>
                  <a:lnTo>
                    <a:pt x="2016429" y="530387"/>
                  </a:lnTo>
                  <a:lnTo>
                    <a:pt x="2016541" y="507584"/>
                  </a:lnTo>
                  <a:lnTo>
                    <a:pt x="2016654" y="479155"/>
                  </a:lnTo>
                  <a:lnTo>
                    <a:pt x="2016767" y="464940"/>
                  </a:lnTo>
                  <a:lnTo>
                    <a:pt x="2016880" y="448652"/>
                  </a:lnTo>
                  <a:lnTo>
                    <a:pt x="2016993" y="440656"/>
                  </a:lnTo>
                  <a:lnTo>
                    <a:pt x="2017105" y="435622"/>
                  </a:lnTo>
                  <a:lnTo>
                    <a:pt x="2017218" y="407489"/>
                  </a:lnTo>
                  <a:lnTo>
                    <a:pt x="2017331" y="381428"/>
                  </a:lnTo>
                  <a:lnTo>
                    <a:pt x="2017444" y="372248"/>
                  </a:lnTo>
                  <a:lnTo>
                    <a:pt x="2017557" y="368398"/>
                  </a:lnTo>
                  <a:lnTo>
                    <a:pt x="2017669" y="357145"/>
                  </a:lnTo>
                  <a:lnTo>
                    <a:pt x="2017782" y="336711"/>
                  </a:lnTo>
                  <a:lnTo>
                    <a:pt x="2017895" y="312428"/>
                  </a:lnTo>
                  <a:lnTo>
                    <a:pt x="2018008" y="286663"/>
                  </a:lnTo>
                  <a:lnTo>
                    <a:pt x="2018120" y="275706"/>
                  </a:lnTo>
                  <a:lnTo>
                    <a:pt x="2018233" y="278371"/>
                  </a:lnTo>
                  <a:lnTo>
                    <a:pt x="2018346" y="271264"/>
                  </a:lnTo>
                  <a:lnTo>
                    <a:pt x="2018459" y="246388"/>
                  </a:lnTo>
                  <a:lnTo>
                    <a:pt x="2018572" y="225066"/>
                  </a:lnTo>
                  <a:lnTo>
                    <a:pt x="2018684" y="221809"/>
                  </a:lnTo>
                  <a:lnTo>
                    <a:pt x="2018797" y="218551"/>
                  </a:lnTo>
                  <a:lnTo>
                    <a:pt x="2018910" y="222697"/>
                  </a:lnTo>
                  <a:lnTo>
                    <a:pt x="2019023" y="214405"/>
                  </a:lnTo>
                  <a:lnTo>
                    <a:pt x="2019135" y="197229"/>
                  </a:lnTo>
                  <a:lnTo>
                    <a:pt x="2019248" y="185976"/>
                  </a:lnTo>
                  <a:lnTo>
                    <a:pt x="2019361" y="192787"/>
                  </a:lnTo>
                  <a:lnTo>
                    <a:pt x="2019474" y="196044"/>
                  </a:lnTo>
                  <a:lnTo>
                    <a:pt x="2019587" y="191602"/>
                  </a:lnTo>
                  <a:lnTo>
                    <a:pt x="2019699" y="179757"/>
                  </a:lnTo>
                  <a:lnTo>
                    <a:pt x="2019812" y="171169"/>
                  </a:lnTo>
                  <a:lnTo>
                    <a:pt x="2019925" y="162581"/>
                  </a:lnTo>
                  <a:lnTo>
                    <a:pt x="2020038" y="156954"/>
                  </a:lnTo>
                  <a:lnTo>
                    <a:pt x="2020150" y="163173"/>
                  </a:lnTo>
                  <a:lnTo>
                    <a:pt x="2020263" y="160211"/>
                  </a:lnTo>
                  <a:lnTo>
                    <a:pt x="2020376" y="150439"/>
                  </a:lnTo>
                  <a:lnTo>
                    <a:pt x="2020489" y="143628"/>
                  </a:lnTo>
                  <a:lnTo>
                    <a:pt x="2020602" y="143035"/>
                  </a:lnTo>
                  <a:lnTo>
                    <a:pt x="2020714" y="135336"/>
                  </a:lnTo>
                  <a:lnTo>
                    <a:pt x="2020827" y="135039"/>
                  </a:lnTo>
                  <a:lnTo>
                    <a:pt x="2020940" y="127932"/>
                  </a:lnTo>
                  <a:lnTo>
                    <a:pt x="2021053" y="114014"/>
                  </a:lnTo>
                  <a:lnTo>
                    <a:pt x="2021166" y="111348"/>
                  </a:lnTo>
                  <a:lnTo>
                    <a:pt x="2021278" y="122009"/>
                  </a:lnTo>
                  <a:lnTo>
                    <a:pt x="2021391" y="118159"/>
                  </a:lnTo>
                  <a:lnTo>
                    <a:pt x="2021504" y="107795"/>
                  </a:lnTo>
                  <a:lnTo>
                    <a:pt x="2021617" y="108979"/>
                  </a:lnTo>
                  <a:lnTo>
                    <a:pt x="2021729" y="115494"/>
                  </a:lnTo>
                  <a:lnTo>
                    <a:pt x="2021842" y="110460"/>
                  </a:lnTo>
                  <a:lnTo>
                    <a:pt x="2021955" y="109275"/>
                  </a:lnTo>
                  <a:lnTo>
                    <a:pt x="2022068" y="111052"/>
                  </a:lnTo>
                  <a:lnTo>
                    <a:pt x="2022181" y="108091"/>
                  </a:lnTo>
                  <a:lnTo>
                    <a:pt x="2022293" y="108387"/>
                  </a:lnTo>
                  <a:lnTo>
                    <a:pt x="2022406" y="130597"/>
                  </a:lnTo>
                  <a:lnTo>
                    <a:pt x="2022519" y="147181"/>
                  </a:lnTo>
                  <a:lnTo>
                    <a:pt x="2022632" y="153992"/>
                  </a:lnTo>
                  <a:lnTo>
                    <a:pt x="2022744" y="155769"/>
                  </a:lnTo>
                  <a:lnTo>
                    <a:pt x="2022857" y="152808"/>
                  </a:lnTo>
                  <a:lnTo>
                    <a:pt x="2022970" y="145701"/>
                  </a:lnTo>
                  <a:lnTo>
                    <a:pt x="2023083" y="141555"/>
                  </a:lnTo>
                  <a:lnTo>
                    <a:pt x="2023196" y="139185"/>
                  </a:lnTo>
                  <a:lnTo>
                    <a:pt x="2023308" y="127340"/>
                  </a:lnTo>
                  <a:lnTo>
                    <a:pt x="2023421" y="118752"/>
                  </a:lnTo>
                  <a:lnTo>
                    <a:pt x="2023534" y="122898"/>
                  </a:lnTo>
                  <a:lnTo>
                    <a:pt x="2023647" y="124082"/>
                  </a:lnTo>
                  <a:lnTo>
                    <a:pt x="2023760" y="124675"/>
                  </a:lnTo>
                  <a:lnTo>
                    <a:pt x="2023872" y="126451"/>
                  </a:lnTo>
                  <a:lnTo>
                    <a:pt x="2023985" y="135039"/>
                  </a:lnTo>
                  <a:lnTo>
                    <a:pt x="2024098" y="136520"/>
                  </a:lnTo>
                  <a:lnTo>
                    <a:pt x="2024211" y="146589"/>
                  </a:lnTo>
                  <a:lnTo>
                    <a:pt x="2024323" y="157546"/>
                  </a:lnTo>
                  <a:lnTo>
                    <a:pt x="2024436" y="163765"/>
                  </a:lnTo>
                  <a:lnTo>
                    <a:pt x="2024549" y="188345"/>
                  </a:lnTo>
                  <a:lnTo>
                    <a:pt x="2024662" y="204929"/>
                  </a:lnTo>
                  <a:lnTo>
                    <a:pt x="2024775" y="221512"/>
                  </a:lnTo>
                  <a:lnTo>
                    <a:pt x="2024887" y="216182"/>
                  </a:lnTo>
                  <a:lnTo>
                    <a:pt x="2025000" y="228324"/>
                  </a:lnTo>
                  <a:lnTo>
                    <a:pt x="2025113" y="238985"/>
                  </a:lnTo>
                  <a:lnTo>
                    <a:pt x="2025226" y="249646"/>
                  </a:lnTo>
                  <a:lnTo>
                    <a:pt x="2025338" y="253792"/>
                  </a:lnTo>
                  <a:lnTo>
                    <a:pt x="2025451" y="252311"/>
                  </a:lnTo>
                  <a:lnTo>
                    <a:pt x="2025564" y="259418"/>
                  </a:lnTo>
                  <a:lnTo>
                    <a:pt x="2025677" y="272745"/>
                  </a:lnTo>
                  <a:lnTo>
                    <a:pt x="2025790" y="290513"/>
                  </a:lnTo>
                  <a:lnTo>
                    <a:pt x="2025902" y="292586"/>
                  </a:lnTo>
                  <a:lnTo>
                    <a:pt x="2026015" y="297621"/>
                  </a:lnTo>
                  <a:lnTo>
                    <a:pt x="2026128" y="313612"/>
                  </a:lnTo>
                  <a:lnTo>
                    <a:pt x="2026241" y="326642"/>
                  </a:lnTo>
                  <a:lnTo>
                    <a:pt x="2026353" y="338488"/>
                  </a:lnTo>
                  <a:lnTo>
                    <a:pt x="2026466" y="355960"/>
                  </a:lnTo>
                  <a:lnTo>
                    <a:pt x="2026579" y="363364"/>
                  </a:lnTo>
                  <a:lnTo>
                    <a:pt x="2026692" y="370175"/>
                  </a:lnTo>
                  <a:lnTo>
                    <a:pt x="2026805" y="387351"/>
                  </a:lnTo>
                  <a:lnTo>
                    <a:pt x="2026917" y="412523"/>
                  </a:lnTo>
                  <a:lnTo>
                    <a:pt x="2027030" y="426738"/>
                  </a:lnTo>
                  <a:lnTo>
                    <a:pt x="2027143" y="432068"/>
                  </a:lnTo>
                  <a:lnTo>
                    <a:pt x="2027256" y="444802"/>
                  </a:lnTo>
                  <a:lnTo>
                    <a:pt x="2027369" y="460202"/>
                  </a:lnTo>
                  <a:lnTo>
                    <a:pt x="2027481" y="474416"/>
                  </a:lnTo>
                  <a:lnTo>
                    <a:pt x="2027594" y="487743"/>
                  </a:lnTo>
                  <a:lnTo>
                    <a:pt x="2027707" y="504623"/>
                  </a:lnTo>
                  <a:lnTo>
                    <a:pt x="2027820" y="508176"/>
                  </a:lnTo>
                  <a:lnTo>
                    <a:pt x="2027932" y="512618"/>
                  </a:lnTo>
                  <a:lnTo>
                    <a:pt x="2028045" y="525352"/>
                  </a:lnTo>
                  <a:lnTo>
                    <a:pt x="2028158" y="525056"/>
                  </a:lnTo>
                  <a:lnTo>
                    <a:pt x="2028271" y="530387"/>
                  </a:lnTo>
                  <a:lnTo>
                    <a:pt x="2028384" y="541640"/>
                  </a:lnTo>
                  <a:lnTo>
                    <a:pt x="2028496" y="551709"/>
                  </a:lnTo>
                  <a:lnTo>
                    <a:pt x="2028609" y="552005"/>
                  </a:lnTo>
                  <a:lnTo>
                    <a:pt x="2028722" y="558520"/>
                  </a:lnTo>
                  <a:lnTo>
                    <a:pt x="2028835" y="567108"/>
                  </a:lnTo>
                  <a:lnTo>
                    <a:pt x="2028947" y="573623"/>
                  </a:lnTo>
                  <a:lnTo>
                    <a:pt x="2029060" y="587542"/>
                  </a:lnTo>
                  <a:lnTo>
                    <a:pt x="2029173" y="594649"/>
                  </a:lnTo>
                  <a:lnTo>
                    <a:pt x="2029286" y="614195"/>
                  </a:lnTo>
                  <a:lnTo>
                    <a:pt x="2029399" y="652101"/>
                  </a:lnTo>
                  <a:lnTo>
                    <a:pt x="2029511" y="643216"/>
                  </a:lnTo>
                  <a:lnTo>
                    <a:pt x="2029624" y="607383"/>
                  </a:lnTo>
                  <a:lnTo>
                    <a:pt x="2029737" y="589615"/>
                  </a:lnTo>
                  <a:lnTo>
                    <a:pt x="2029850" y="596426"/>
                  </a:lnTo>
                  <a:lnTo>
                    <a:pt x="2029963" y="625152"/>
                  </a:lnTo>
                  <a:lnTo>
                    <a:pt x="2030075" y="636109"/>
                  </a:lnTo>
                  <a:lnTo>
                    <a:pt x="2030188" y="633740"/>
                  </a:lnTo>
                  <a:lnTo>
                    <a:pt x="2030301" y="626040"/>
                  </a:lnTo>
                  <a:lnTo>
                    <a:pt x="2030414" y="620117"/>
                  </a:lnTo>
                  <a:lnTo>
                    <a:pt x="2030526" y="621598"/>
                  </a:lnTo>
                  <a:lnTo>
                    <a:pt x="2030639" y="623375"/>
                  </a:lnTo>
                  <a:lnTo>
                    <a:pt x="2030752" y="639663"/>
                  </a:lnTo>
                  <a:lnTo>
                    <a:pt x="2030865" y="650324"/>
                  </a:lnTo>
                  <a:lnTo>
                    <a:pt x="2030978" y="649435"/>
                  </a:lnTo>
                  <a:lnTo>
                    <a:pt x="2031090" y="655062"/>
                  </a:lnTo>
                  <a:lnTo>
                    <a:pt x="2031203" y="641439"/>
                  </a:lnTo>
                  <a:lnTo>
                    <a:pt x="2031316" y="637294"/>
                  </a:lnTo>
                  <a:lnTo>
                    <a:pt x="2031429" y="660689"/>
                  </a:lnTo>
                  <a:lnTo>
                    <a:pt x="2031541" y="653285"/>
                  </a:lnTo>
                  <a:lnTo>
                    <a:pt x="2031654" y="654766"/>
                  </a:lnTo>
                  <a:lnTo>
                    <a:pt x="2031767" y="650916"/>
                  </a:lnTo>
                  <a:lnTo>
                    <a:pt x="2031880" y="635221"/>
                  </a:lnTo>
                  <a:lnTo>
                    <a:pt x="2031993" y="608568"/>
                  </a:lnTo>
                  <a:lnTo>
                    <a:pt x="2032105" y="603534"/>
                  </a:lnTo>
                  <a:lnTo>
                    <a:pt x="2032218" y="623967"/>
                  </a:lnTo>
                  <a:lnTo>
                    <a:pt x="2032331" y="630186"/>
                  </a:lnTo>
                  <a:lnTo>
                    <a:pt x="2032444" y="635813"/>
                  </a:lnTo>
                  <a:lnTo>
                    <a:pt x="2032557" y="637886"/>
                  </a:lnTo>
                  <a:lnTo>
                    <a:pt x="2032669" y="643512"/>
                  </a:lnTo>
                  <a:lnTo>
                    <a:pt x="2032782" y="629002"/>
                  </a:lnTo>
                  <a:lnTo>
                    <a:pt x="2032895" y="636997"/>
                  </a:lnTo>
                  <a:lnTo>
                    <a:pt x="2033008" y="641143"/>
                  </a:lnTo>
                  <a:lnTo>
                    <a:pt x="2033120" y="638478"/>
                  </a:lnTo>
                  <a:lnTo>
                    <a:pt x="2033233" y="640847"/>
                  </a:lnTo>
                  <a:lnTo>
                    <a:pt x="2033346" y="639070"/>
                  </a:lnTo>
                  <a:lnTo>
                    <a:pt x="2033459" y="620710"/>
                  </a:lnTo>
                  <a:lnTo>
                    <a:pt x="2033572" y="605607"/>
                  </a:lnTo>
                  <a:lnTo>
                    <a:pt x="2033684" y="604126"/>
                  </a:lnTo>
                  <a:lnTo>
                    <a:pt x="2033797" y="584284"/>
                  </a:lnTo>
                  <a:lnTo>
                    <a:pt x="2033910" y="569774"/>
                  </a:lnTo>
                  <a:lnTo>
                    <a:pt x="2034023" y="561778"/>
                  </a:lnTo>
                  <a:lnTo>
                    <a:pt x="2034135" y="558224"/>
                  </a:lnTo>
                  <a:lnTo>
                    <a:pt x="2034248" y="547267"/>
                  </a:lnTo>
                  <a:lnTo>
                    <a:pt x="2034361" y="538383"/>
                  </a:lnTo>
                  <a:lnTo>
                    <a:pt x="2034474" y="531275"/>
                  </a:lnTo>
                  <a:lnTo>
                    <a:pt x="2034587" y="518837"/>
                  </a:lnTo>
                  <a:lnTo>
                    <a:pt x="2034699" y="517653"/>
                  </a:lnTo>
                  <a:lnTo>
                    <a:pt x="2034812" y="507584"/>
                  </a:lnTo>
                  <a:lnTo>
                    <a:pt x="2034925" y="490408"/>
                  </a:lnTo>
                  <a:lnTo>
                    <a:pt x="2035038" y="475897"/>
                  </a:lnTo>
                  <a:lnTo>
                    <a:pt x="2035150" y="475009"/>
                  </a:lnTo>
                  <a:lnTo>
                    <a:pt x="2035263" y="466124"/>
                  </a:lnTo>
                  <a:lnTo>
                    <a:pt x="2035376" y="456648"/>
                  </a:lnTo>
                  <a:lnTo>
                    <a:pt x="2035489" y="453687"/>
                  </a:lnTo>
                  <a:lnTo>
                    <a:pt x="2035602" y="440360"/>
                  </a:lnTo>
                  <a:lnTo>
                    <a:pt x="2035714" y="426442"/>
                  </a:lnTo>
                  <a:lnTo>
                    <a:pt x="2035827" y="422888"/>
                  </a:lnTo>
                  <a:lnTo>
                    <a:pt x="2035940" y="413708"/>
                  </a:lnTo>
                  <a:lnTo>
                    <a:pt x="2036053" y="398308"/>
                  </a:lnTo>
                  <a:lnTo>
                    <a:pt x="2036166" y="381428"/>
                  </a:lnTo>
                  <a:lnTo>
                    <a:pt x="2036278" y="375209"/>
                  </a:lnTo>
                  <a:lnTo>
                    <a:pt x="2036391" y="377578"/>
                  </a:lnTo>
                  <a:lnTo>
                    <a:pt x="2036504" y="355960"/>
                  </a:lnTo>
                  <a:lnTo>
                    <a:pt x="2036617" y="336711"/>
                  </a:lnTo>
                  <a:lnTo>
                    <a:pt x="2036729" y="325754"/>
                  </a:lnTo>
                  <a:lnTo>
                    <a:pt x="2036842" y="318350"/>
                  </a:lnTo>
                  <a:lnTo>
                    <a:pt x="2036955" y="316870"/>
                  </a:lnTo>
                  <a:lnTo>
                    <a:pt x="2037068" y="304728"/>
                  </a:lnTo>
                  <a:lnTo>
                    <a:pt x="2037181" y="286071"/>
                  </a:lnTo>
                  <a:lnTo>
                    <a:pt x="2037293" y="266822"/>
                  </a:lnTo>
                  <a:lnTo>
                    <a:pt x="2037406" y="268895"/>
                  </a:lnTo>
                  <a:lnTo>
                    <a:pt x="2037519" y="262676"/>
                  </a:lnTo>
                  <a:lnTo>
                    <a:pt x="2037632" y="250830"/>
                  </a:lnTo>
                  <a:lnTo>
                    <a:pt x="2037744" y="250830"/>
                  </a:lnTo>
                  <a:lnTo>
                    <a:pt x="2037857" y="244611"/>
                  </a:lnTo>
                  <a:lnTo>
                    <a:pt x="2037970" y="233654"/>
                  </a:lnTo>
                  <a:lnTo>
                    <a:pt x="2038083" y="228324"/>
                  </a:lnTo>
                  <a:lnTo>
                    <a:pt x="2038196" y="222401"/>
                  </a:lnTo>
                  <a:lnTo>
                    <a:pt x="2038308" y="217367"/>
                  </a:lnTo>
                  <a:lnTo>
                    <a:pt x="2038421" y="207890"/>
                  </a:lnTo>
                  <a:lnTo>
                    <a:pt x="2038534" y="203152"/>
                  </a:lnTo>
                  <a:lnTo>
                    <a:pt x="2038647" y="200190"/>
                  </a:lnTo>
                  <a:lnTo>
                    <a:pt x="2038760" y="189529"/>
                  </a:lnTo>
                  <a:lnTo>
                    <a:pt x="2038872" y="180349"/>
                  </a:lnTo>
                  <a:lnTo>
                    <a:pt x="2038985" y="176795"/>
                  </a:lnTo>
                  <a:lnTo>
                    <a:pt x="2039098" y="168207"/>
                  </a:lnTo>
                  <a:lnTo>
                    <a:pt x="2039211" y="158138"/>
                  </a:lnTo>
                  <a:lnTo>
                    <a:pt x="2039323" y="151327"/>
                  </a:lnTo>
                  <a:lnTo>
                    <a:pt x="2039436" y="151327"/>
                  </a:lnTo>
                  <a:lnTo>
                    <a:pt x="2039549" y="141258"/>
                  </a:lnTo>
                  <a:lnTo>
                    <a:pt x="2039662" y="140074"/>
                  </a:lnTo>
                  <a:lnTo>
                    <a:pt x="2039775" y="135632"/>
                  </a:lnTo>
                  <a:lnTo>
                    <a:pt x="2039887" y="124675"/>
                  </a:lnTo>
                  <a:lnTo>
                    <a:pt x="2040000" y="120232"/>
                  </a:lnTo>
                  <a:lnTo>
                    <a:pt x="2040113" y="118752"/>
                  </a:lnTo>
                  <a:lnTo>
                    <a:pt x="2040226" y="112829"/>
                  </a:lnTo>
                  <a:lnTo>
                    <a:pt x="2040338" y="108387"/>
                  </a:lnTo>
                  <a:lnTo>
                    <a:pt x="2040451" y="117567"/>
                  </a:lnTo>
                  <a:lnTo>
                    <a:pt x="2040564" y="115790"/>
                  </a:lnTo>
                  <a:lnTo>
                    <a:pt x="2040677" y="114014"/>
                  </a:lnTo>
                  <a:lnTo>
                    <a:pt x="2040790" y="133559"/>
                  </a:lnTo>
                  <a:lnTo>
                    <a:pt x="2040902" y="157546"/>
                  </a:lnTo>
                  <a:lnTo>
                    <a:pt x="2041015" y="161692"/>
                  </a:lnTo>
                  <a:lnTo>
                    <a:pt x="2041128" y="169096"/>
                  </a:lnTo>
                  <a:lnTo>
                    <a:pt x="2041241" y="175018"/>
                  </a:lnTo>
                  <a:lnTo>
                    <a:pt x="2041353" y="163765"/>
                  </a:lnTo>
                  <a:lnTo>
                    <a:pt x="2041466" y="158435"/>
                  </a:lnTo>
                  <a:lnTo>
                    <a:pt x="2041579" y="171169"/>
                  </a:lnTo>
                  <a:lnTo>
                    <a:pt x="2041692" y="162877"/>
                  </a:lnTo>
                  <a:lnTo>
                    <a:pt x="2041805" y="142443"/>
                  </a:lnTo>
                  <a:lnTo>
                    <a:pt x="2041917" y="146885"/>
                  </a:lnTo>
                  <a:lnTo>
                    <a:pt x="2042030" y="152512"/>
                  </a:lnTo>
                  <a:lnTo>
                    <a:pt x="2042143" y="153696"/>
                  </a:lnTo>
                  <a:lnTo>
                    <a:pt x="2042256" y="149847"/>
                  </a:lnTo>
                  <a:lnTo>
                    <a:pt x="2042369" y="157250"/>
                  </a:lnTo>
                  <a:lnTo>
                    <a:pt x="2042481" y="155473"/>
                  </a:lnTo>
                  <a:lnTo>
                    <a:pt x="2042594" y="160804"/>
                  </a:lnTo>
                  <a:lnTo>
                    <a:pt x="2042707" y="174426"/>
                  </a:lnTo>
                  <a:lnTo>
                    <a:pt x="2042820" y="186568"/>
                  </a:lnTo>
                  <a:lnTo>
                    <a:pt x="2042932" y="179757"/>
                  </a:lnTo>
                  <a:lnTo>
                    <a:pt x="2043045" y="183014"/>
                  </a:lnTo>
                  <a:lnTo>
                    <a:pt x="2043158" y="203448"/>
                  </a:lnTo>
                  <a:lnTo>
                    <a:pt x="2043271" y="220920"/>
                  </a:lnTo>
                  <a:lnTo>
                    <a:pt x="2043384" y="240465"/>
                  </a:lnTo>
                  <a:lnTo>
                    <a:pt x="2043496" y="242538"/>
                  </a:lnTo>
                  <a:lnTo>
                    <a:pt x="2043609" y="242242"/>
                  </a:lnTo>
                  <a:lnTo>
                    <a:pt x="2043722" y="251719"/>
                  </a:lnTo>
                  <a:lnTo>
                    <a:pt x="2043835" y="272152"/>
                  </a:lnTo>
                  <a:lnTo>
                    <a:pt x="2043947" y="275410"/>
                  </a:lnTo>
                  <a:lnTo>
                    <a:pt x="2044060" y="270968"/>
                  </a:lnTo>
                  <a:lnTo>
                    <a:pt x="2044173" y="278371"/>
                  </a:lnTo>
                  <a:lnTo>
                    <a:pt x="2044286" y="291698"/>
                  </a:lnTo>
                  <a:lnTo>
                    <a:pt x="2044399" y="306801"/>
                  </a:lnTo>
                  <a:lnTo>
                    <a:pt x="2044511" y="316277"/>
                  </a:lnTo>
                  <a:lnTo>
                    <a:pt x="2044624" y="318350"/>
                  </a:lnTo>
                  <a:lnTo>
                    <a:pt x="2044737" y="327827"/>
                  </a:lnTo>
                  <a:lnTo>
                    <a:pt x="2044850" y="345299"/>
                  </a:lnTo>
                  <a:lnTo>
                    <a:pt x="2044963" y="363068"/>
                  </a:lnTo>
                  <a:lnTo>
                    <a:pt x="2045075" y="368694"/>
                  </a:lnTo>
                  <a:lnTo>
                    <a:pt x="2045188" y="380244"/>
                  </a:lnTo>
                  <a:lnTo>
                    <a:pt x="2045301" y="403639"/>
                  </a:lnTo>
                  <a:lnTo>
                    <a:pt x="2045414" y="417854"/>
                  </a:lnTo>
                  <a:lnTo>
                    <a:pt x="2045526" y="426738"/>
                  </a:lnTo>
                  <a:lnTo>
                    <a:pt x="2045639" y="440360"/>
                  </a:lnTo>
                  <a:lnTo>
                    <a:pt x="2045752" y="453983"/>
                  </a:lnTo>
                  <a:lnTo>
                    <a:pt x="2045865" y="466717"/>
                  </a:lnTo>
                  <a:lnTo>
                    <a:pt x="2045978" y="482116"/>
                  </a:lnTo>
                  <a:lnTo>
                    <a:pt x="2046090" y="503734"/>
                  </a:lnTo>
                  <a:lnTo>
                    <a:pt x="2046203" y="509065"/>
                  </a:lnTo>
                  <a:lnTo>
                    <a:pt x="2046316" y="514988"/>
                  </a:lnTo>
                  <a:lnTo>
                    <a:pt x="2046429" y="525352"/>
                  </a:lnTo>
                  <a:lnTo>
                    <a:pt x="2046541" y="530683"/>
                  </a:lnTo>
                  <a:lnTo>
                    <a:pt x="2046654" y="538975"/>
                  </a:lnTo>
                  <a:lnTo>
                    <a:pt x="2046767" y="550228"/>
                  </a:lnTo>
                  <a:lnTo>
                    <a:pt x="2046880" y="561185"/>
                  </a:lnTo>
                  <a:lnTo>
                    <a:pt x="2046993" y="561185"/>
                  </a:lnTo>
                  <a:lnTo>
                    <a:pt x="2047105" y="573031"/>
                  </a:lnTo>
                  <a:lnTo>
                    <a:pt x="2047218" y="582508"/>
                  </a:lnTo>
                  <a:lnTo>
                    <a:pt x="2047331" y="586357"/>
                  </a:lnTo>
                  <a:lnTo>
                    <a:pt x="2047444" y="590799"/>
                  </a:lnTo>
                  <a:lnTo>
                    <a:pt x="2047557" y="612418"/>
                  </a:lnTo>
                  <a:lnTo>
                    <a:pt x="2047669" y="627225"/>
                  </a:lnTo>
                  <a:lnTo>
                    <a:pt x="2047782" y="633444"/>
                  </a:lnTo>
                  <a:lnTo>
                    <a:pt x="2047895" y="640255"/>
                  </a:lnTo>
                  <a:lnTo>
                    <a:pt x="2048008" y="643216"/>
                  </a:lnTo>
                  <a:lnTo>
                    <a:pt x="2048120" y="637886"/>
                  </a:lnTo>
                  <a:lnTo>
                    <a:pt x="2048233" y="634036"/>
                  </a:lnTo>
                  <a:lnTo>
                    <a:pt x="2048346" y="638182"/>
                  </a:lnTo>
                  <a:lnTo>
                    <a:pt x="2048459" y="641736"/>
                  </a:lnTo>
                  <a:lnTo>
                    <a:pt x="2048572" y="646474"/>
                  </a:lnTo>
                  <a:lnTo>
                    <a:pt x="2048684" y="652989"/>
                  </a:lnTo>
                  <a:lnTo>
                    <a:pt x="2048797" y="660392"/>
                  </a:lnTo>
                  <a:lnTo>
                    <a:pt x="2048910" y="661281"/>
                  </a:lnTo>
                  <a:lnTo>
                    <a:pt x="2049023" y="671350"/>
                  </a:lnTo>
                  <a:lnTo>
                    <a:pt x="2049135" y="685861"/>
                  </a:lnTo>
                  <a:lnTo>
                    <a:pt x="2049248" y="693856"/>
                  </a:lnTo>
                  <a:lnTo>
                    <a:pt x="2049361" y="694745"/>
                  </a:lnTo>
                  <a:lnTo>
                    <a:pt x="2049474" y="692376"/>
                  </a:lnTo>
                  <a:lnTo>
                    <a:pt x="2049587" y="676680"/>
                  </a:lnTo>
                  <a:lnTo>
                    <a:pt x="2049699" y="670165"/>
                  </a:lnTo>
                  <a:lnTo>
                    <a:pt x="2049812" y="663354"/>
                  </a:lnTo>
                  <a:lnTo>
                    <a:pt x="2049925" y="651508"/>
                  </a:lnTo>
                  <a:lnTo>
                    <a:pt x="2050038" y="648547"/>
                  </a:lnTo>
                  <a:lnTo>
                    <a:pt x="2050150" y="652989"/>
                  </a:lnTo>
                  <a:lnTo>
                    <a:pt x="2050263" y="658023"/>
                  </a:lnTo>
                  <a:lnTo>
                    <a:pt x="2050376" y="661873"/>
                  </a:lnTo>
                  <a:lnTo>
                    <a:pt x="2050489" y="671350"/>
                  </a:lnTo>
                  <a:lnTo>
                    <a:pt x="2050602" y="669573"/>
                  </a:lnTo>
                  <a:lnTo>
                    <a:pt x="2050714" y="667204"/>
                  </a:lnTo>
                  <a:lnTo>
                    <a:pt x="2050827" y="666611"/>
                  </a:lnTo>
                  <a:lnTo>
                    <a:pt x="2050940" y="666611"/>
                  </a:lnTo>
                  <a:lnTo>
                    <a:pt x="2051053" y="664242"/>
                  </a:lnTo>
                  <a:lnTo>
                    <a:pt x="2051166" y="656543"/>
                  </a:lnTo>
                  <a:lnTo>
                    <a:pt x="2051278" y="657727"/>
                  </a:lnTo>
                  <a:lnTo>
                    <a:pt x="2051391" y="646770"/>
                  </a:lnTo>
                  <a:lnTo>
                    <a:pt x="2051504" y="642328"/>
                  </a:lnTo>
                  <a:lnTo>
                    <a:pt x="2051617" y="633148"/>
                  </a:lnTo>
                  <a:lnTo>
                    <a:pt x="2051729" y="631963"/>
                  </a:lnTo>
                  <a:lnTo>
                    <a:pt x="2051842" y="618044"/>
                  </a:lnTo>
                  <a:lnTo>
                    <a:pt x="2051955" y="601461"/>
                  </a:lnTo>
                  <a:lnTo>
                    <a:pt x="2052068" y="595242"/>
                  </a:lnTo>
                  <a:lnTo>
                    <a:pt x="2052181" y="586061"/>
                  </a:lnTo>
                  <a:lnTo>
                    <a:pt x="2052293" y="576585"/>
                  </a:lnTo>
                  <a:lnTo>
                    <a:pt x="2052406" y="569774"/>
                  </a:lnTo>
                  <a:lnTo>
                    <a:pt x="2052519" y="569774"/>
                  </a:lnTo>
                  <a:lnTo>
                    <a:pt x="2052632" y="557336"/>
                  </a:lnTo>
                  <a:lnTo>
                    <a:pt x="2052744" y="548451"/>
                  </a:lnTo>
                  <a:lnTo>
                    <a:pt x="2052857" y="541344"/>
                  </a:lnTo>
                  <a:lnTo>
                    <a:pt x="2052970" y="528314"/>
                  </a:lnTo>
                  <a:lnTo>
                    <a:pt x="2053083" y="522983"/>
                  </a:lnTo>
                  <a:lnTo>
                    <a:pt x="2053196" y="521207"/>
                  </a:lnTo>
                  <a:lnTo>
                    <a:pt x="2053308" y="511434"/>
                  </a:lnTo>
                  <a:lnTo>
                    <a:pt x="2053421" y="491296"/>
                  </a:lnTo>
                  <a:lnTo>
                    <a:pt x="2053534" y="477082"/>
                  </a:lnTo>
                  <a:lnTo>
                    <a:pt x="2053647" y="471455"/>
                  </a:lnTo>
                  <a:lnTo>
                    <a:pt x="2053760" y="468197"/>
                  </a:lnTo>
                  <a:lnTo>
                    <a:pt x="2053872" y="460794"/>
                  </a:lnTo>
                  <a:lnTo>
                    <a:pt x="2053985" y="455759"/>
                  </a:lnTo>
                  <a:lnTo>
                    <a:pt x="2054098" y="437103"/>
                  </a:lnTo>
                  <a:lnTo>
                    <a:pt x="2054211" y="420519"/>
                  </a:lnTo>
                  <a:lnTo>
                    <a:pt x="2054323" y="424072"/>
                  </a:lnTo>
                  <a:lnTo>
                    <a:pt x="2054436" y="426442"/>
                  </a:lnTo>
                  <a:lnTo>
                    <a:pt x="2054549" y="413411"/>
                  </a:lnTo>
                  <a:lnTo>
                    <a:pt x="2054662" y="391793"/>
                  </a:lnTo>
                  <a:lnTo>
                    <a:pt x="2054775" y="379059"/>
                  </a:lnTo>
                  <a:lnTo>
                    <a:pt x="2054887" y="366325"/>
                  </a:lnTo>
                  <a:lnTo>
                    <a:pt x="2055000" y="365733"/>
                  </a:lnTo>
                  <a:lnTo>
                    <a:pt x="2055113" y="360106"/>
                  </a:lnTo>
                  <a:lnTo>
                    <a:pt x="2055226" y="330788"/>
                  </a:lnTo>
                  <a:lnTo>
                    <a:pt x="2055338" y="302951"/>
                  </a:lnTo>
                  <a:lnTo>
                    <a:pt x="2055451" y="297028"/>
                  </a:lnTo>
                  <a:lnTo>
                    <a:pt x="2055564" y="296436"/>
                  </a:lnTo>
                  <a:lnTo>
                    <a:pt x="2055677" y="275410"/>
                  </a:lnTo>
                  <a:lnTo>
                    <a:pt x="2055790" y="249054"/>
                  </a:lnTo>
                  <a:lnTo>
                    <a:pt x="2055902" y="222401"/>
                  </a:lnTo>
                  <a:lnTo>
                    <a:pt x="2056015" y="211148"/>
                  </a:lnTo>
                  <a:lnTo>
                    <a:pt x="2056128" y="214109"/>
                  </a:lnTo>
                  <a:lnTo>
                    <a:pt x="2056241" y="209963"/>
                  </a:lnTo>
                  <a:lnTo>
                    <a:pt x="2056354" y="182126"/>
                  </a:lnTo>
                  <a:lnTo>
                    <a:pt x="2056466" y="155473"/>
                  </a:lnTo>
                  <a:lnTo>
                    <a:pt x="2056579" y="146885"/>
                  </a:lnTo>
                  <a:lnTo>
                    <a:pt x="2056692" y="141258"/>
                  </a:lnTo>
                  <a:lnTo>
                    <a:pt x="2056805" y="140370"/>
                  </a:lnTo>
                  <a:lnTo>
                    <a:pt x="2056917" y="129413"/>
                  </a:lnTo>
                  <a:lnTo>
                    <a:pt x="2057030" y="104833"/>
                  </a:lnTo>
                  <a:lnTo>
                    <a:pt x="2057143" y="87065"/>
                  </a:lnTo>
                  <a:lnTo>
                    <a:pt x="2057256" y="95949"/>
                  </a:lnTo>
                  <a:lnTo>
                    <a:pt x="2057369" y="108683"/>
                  </a:lnTo>
                  <a:lnTo>
                    <a:pt x="2057481" y="102760"/>
                  </a:lnTo>
                  <a:lnTo>
                    <a:pt x="2057594" y="97726"/>
                  </a:lnTo>
                  <a:lnTo>
                    <a:pt x="2057707" y="95949"/>
                  </a:lnTo>
                  <a:lnTo>
                    <a:pt x="2057820" y="94764"/>
                  </a:lnTo>
                  <a:lnTo>
                    <a:pt x="2057932" y="87657"/>
                  </a:lnTo>
                  <a:lnTo>
                    <a:pt x="2058045" y="87657"/>
                  </a:lnTo>
                  <a:lnTo>
                    <a:pt x="2058158" y="82919"/>
                  </a:lnTo>
                  <a:lnTo>
                    <a:pt x="2058271" y="68408"/>
                  </a:lnTo>
                  <a:lnTo>
                    <a:pt x="2058384" y="72554"/>
                  </a:lnTo>
                  <a:lnTo>
                    <a:pt x="2058496" y="76996"/>
                  </a:lnTo>
                  <a:lnTo>
                    <a:pt x="2058609" y="71369"/>
                  </a:lnTo>
                  <a:lnTo>
                    <a:pt x="2058722" y="69592"/>
                  </a:lnTo>
                  <a:lnTo>
                    <a:pt x="2058835" y="70481"/>
                  </a:lnTo>
                  <a:lnTo>
                    <a:pt x="2058947" y="71369"/>
                  </a:lnTo>
                  <a:lnTo>
                    <a:pt x="2059060" y="68112"/>
                  </a:lnTo>
                  <a:lnTo>
                    <a:pt x="2059173" y="75811"/>
                  </a:lnTo>
                  <a:lnTo>
                    <a:pt x="2059286" y="80550"/>
                  </a:lnTo>
                  <a:lnTo>
                    <a:pt x="2059399" y="92395"/>
                  </a:lnTo>
                  <a:lnTo>
                    <a:pt x="2059511" y="103945"/>
                  </a:lnTo>
                  <a:lnTo>
                    <a:pt x="2059624" y="120825"/>
                  </a:lnTo>
                  <a:lnTo>
                    <a:pt x="2059737" y="113421"/>
                  </a:lnTo>
                  <a:lnTo>
                    <a:pt x="2059850" y="92099"/>
                  </a:lnTo>
                  <a:lnTo>
                    <a:pt x="2059963" y="106018"/>
                  </a:lnTo>
                  <a:lnTo>
                    <a:pt x="2060075" y="118159"/>
                  </a:lnTo>
                  <a:lnTo>
                    <a:pt x="2060188" y="102760"/>
                  </a:lnTo>
                  <a:lnTo>
                    <a:pt x="2060301" y="82030"/>
                  </a:lnTo>
                  <a:lnTo>
                    <a:pt x="2060414" y="85880"/>
                  </a:lnTo>
                  <a:lnTo>
                    <a:pt x="2060526" y="88545"/>
                  </a:lnTo>
                  <a:lnTo>
                    <a:pt x="2060639" y="96837"/>
                  </a:lnTo>
                  <a:lnTo>
                    <a:pt x="2060752" y="95061"/>
                  </a:lnTo>
                  <a:lnTo>
                    <a:pt x="2060865" y="91507"/>
                  </a:lnTo>
                  <a:lnTo>
                    <a:pt x="2060978" y="95949"/>
                  </a:lnTo>
                  <a:lnTo>
                    <a:pt x="2061090" y="112237"/>
                  </a:lnTo>
                  <a:lnTo>
                    <a:pt x="2061203" y="140666"/>
                  </a:lnTo>
                  <a:lnTo>
                    <a:pt x="2061316" y="148958"/>
                  </a:lnTo>
                  <a:lnTo>
                    <a:pt x="2061429" y="146293"/>
                  </a:lnTo>
                  <a:lnTo>
                    <a:pt x="2061541" y="145404"/>
                  </a:lnTo>
                  <a:lnTo>
                    <a:pt x="2061654" y="148662"/>
                  </a:lnTo>
                  <a:lnTo>
                    <a:pt x="2061767" y="155769"/>
                  </a:lnTo>
                  <a:lnTo>
                    <a:pt x="2061880" y="159619"/>
                  </a:lnTo>
                  <a:lnTo>
                    <a:pt x="2061993" y="156362"/>
                  </a:lnTo>
                  <a:lnTo>
                    <a:pt x="2062105" y="158731"/>
                  </a:lnTo>
                  <a:lnTo>
                    <a:pt x="2062218" y="172057"/>
                  </a:lnTo>
                  <a:lnTo>
                    <a:pt x="2062331" y="185383"/>
                  </a:lnTo>
                  <a:lnTo>
                    <a:pt x="2062444" y="184791"/>
                  </a:lnTo>
                  <a:lnTo>
                    <a:pt x="2062557" y="190714"/>
                  </a:lnTo>
                  <a:lnTo>
                    <a:pt x="2062669" y="199302"/>
                  </a:lnTo>
                  <a:lnTo>
                    <a:pt x="2062782" y="209963"/>
                  </a:lnTo>
                  <a:lnTo>
                    <a:pt x="2062895" y="222105"/>
                  </a:lnTo>
                  <a:lnTo>
                    <a:pt x="2063008" y="230693"/>
                  </a:lnTo>
                  <a:lnTo>
                    <a:pt x="2063120" y="234543"/>
                  </a:lnTo>
                  <a:lnTo>
                    <a:pt x="2063233" y="246684"/>
                  </a:lnTo>
                  <a:lnTo>
                    <a:pt x="2063346" y="261491"/>
                  </a:lnTo>
                  <a:lnTo>
                    <a:pt x="2063459" y="271264"/>
                  </a:lnTo>
                  <a:lnTo>
                    <a:pt x="2063572" y="281629"/>
                  </a:lnTo>
                  <a:lnTo>
                    <a:pt x="2063684" y="296436"/>
                  </a:lnTo>
                  <a:lnTo>
                    <a:pt x="2063797" y="308874"/>
                  </a:lnTo>
                  <a:lnTo>
                    <a:pt x="2063910" y="322792"/>
                  </a:lnTo>
                  <a:lnTo>
                    <a:pt x="2064023" y="337896"/>
                  </a:lnTo>
                  <a:lnTo>
                    <a:pt x="2064135" y="347372"/>
                  </a:lnTo>
                  <a:lnTo>
                    <a:pt x="2064248" y="353295"/>
                  </a:lnTo>
                  <a:lnTo>
                    <a:pt x="2064361" y="371952"/>
                  </a:lnTo>
                  <a:lnTo>
                    <a:pt x="2064474" y="393866"/>
                  </a:lnTo>
                  <a:lnTo>
                    <a:pt x="2064587" y="401270"/>
                  </a:lnTo>
                  <a:lnTo>
                    <a:pt x="2064699" y="407785"/>
                  </a:lnTo>
                  <a:lnTo>
                    <a:pt x="2064812" y="427330"/>
                  </a:lnTo>
                  <a:lnTo>
                    <a:pt x="2064925" y="443914"/>
                  </a:lnTo>
                  <a:lnTo>
                    <a:pt x="2065038" y="455167"/>
                  </a:lnTo>
                  <a:lnTo>
                    <a:pt x="2065150" y="468197"/>
                  </a:lnTo>
                  <a:lnTo>
                    <a:pt x="2065263" y="487447"/>
                  </a:lnTo>
                  <a:lnTo>
                    <a:pt x="2065376" y="503438"/>
                  </a:lnTo>
                  <a:lnTo>
                    <a:pt x="2065489" y="519726"/>
                  </a:lnTo>
                  <a:lnTo>
                    <a:pt x="2065602" y="532164"/>
                  </a:lnTo>
                  <a:lnTo>
                    <a:pt x="2065714" y="538975"/>
                  </a:lnTo>
                  <a:lnTo>
                    <a:pt x="2065827" y="544898"/>
                  </a:lnTo>
                  <a:lnTo>
                    <a:pt x="2065940" y="560889"/>
                  </a:lnTo>
                  <a:lnTo>
                    <a:pt x="2066053" y="573031"/>
                  </a:lnTo>
                  <a:lnTo>
                    <a:pt x="2066166" y="574512"/>
                  </a:lnTo>
                  <a:lnTo>
                    <a:pt x="2066278" y="576881"/>
                  </a:lnTo>
                  <a:lnTo>
                    <a:pt x="2066391" y="592872"/>
                  </a:lnTo>
                  <a:lnTo>
                    <a:pt x="2066504" y="612418"/>
                  </a:lnTo>
                  <a:lnTo>
                    <a:pt x="2066617" y="623079"/>
                  </a:lnTo>
                  <a:lnTo>
                    <a:pt x="2066729" y="626040"/>
                  </a:lnTo>
                  <a:lnTo>
                    <a:pt x="2066842" y="620117"/>
                  </a:lnTo>
                  <a:lnTo>
                    <a:pt x="2066955" y="627225"/>
                  </a:lnTo>
                  <a:lnTo>
                    <a:pt x="2067068" y="645585"/>
                  </a:lnTo>
                  <a:lnTo>
                    <a:pt x="2067181" y="652989"/>
                  </a:lnTo>
                  <a:lnTo>
                    <a:pt x="2067293" y="640551"/>
                  </a:lnTo>
                  <a:lnTo>
                    <a:pt x="2067406" y="633148"/>
                  </a:lnTo>
                  <a:lnTo>
                    <a:pt x="2067519" y="654766"/>
                  </a:lnTo>
                  <a:lnTo>
                    <a:pt x="2067632" y="671054"/>
                  </a:lnTo>
                  <a:lnTo>
                    <a:pt x="2067744" y="675792"/>
                  </a:lnTo>
                  <a:lnTo>
                    <a:pt x="2067857" y="678753"/>
                  </a:lnTo>
                  <a:lnTo>
                    <a:pt x="2067970" y="683195"/>
                  </a:lnTo>
                  <a:lnTo>
                    <a:pt x="2068083" y="689414"/>
                  </a:lnTo>
                  <a:lnTo>
                    <a:pt x="2068196" y="696818"/>
                  </a:lnTo>
                  <a:lnTo>
                    <a:pt x="2068308" y="697410"/>
                  </a:lnTo>
                  <a:lnTo>
                    <a:pt x="2068421" y="686157"/>
                  </a:lnTo>
                  <a:lnTo>
                    <a:pt x="2068534" y="690303"/>
                  </a:lnTo>
                  <a:lnTo>
                    <a:pt x="2068647" y="703925"/>
                  </a:lnTo>
                  <a:lnTo>
                    <a:pt x="2068760" y="708959"/>
                  </a:lnTo>
                  <a:lnTo>
                    <a:pt x="2068872" y="711032"/>
                  </a:lnTo>
                  <a:lnTo>
                    <a:pt x="2068985" y="719621"/>
                  </a:lnTo>
                  <a:lnTo>
                    <a:pt x="2069098" y="715178"/>
                  </a:lnTo>
                  <a:lnTo>
                    <a:pt x="2069211" y="709848"/>
                  </a:lnTo>
                  <a:lnTo>
                    <a:pt x="2069323" y="715178"/>
                  </a:lnTo>
                  <a:lnTo>
                    <a:pt x="2069436" y="722878"/>
                  </a:lnTo>
                  <a:lnTo>
                    <a:pt x="2069549" y="714882"/>
                  </a:lnTo>
                  <a:lnTo>
                    <a:pt x="2069662" y="711625"/>
                  </a:lnTo>
                  <a:lnTo>
                    <a:pt x="2069775" y="708367"/>
                  </a:lnTo>
                  <a:lnTo>
                    <a:pt x="2069887" y="694745"/>
                  </a:lnTo>
                  <a:lnTo>
                    <a:pt x="2070000" y="684380"/>
                  </a:lnTo>
                  <a:lnTo>
                    <a:pt x="2070113" y="674607"/>
                  </a:lnTo>
                  <a:lnTo>
                    <a:pt x="2070226" y="660689"/>
                  </a:lnTo>
                  <a:lnTo>
                    <a:pt x="2070338" y="650620"/>
                  </a:lnTo>
                  <a:lnTo>
                    <a:pt x="2070451" y="670165"/>
                  </a:lnTo>
                  <a:lnTo>
                    <a:pt x="2070564" y="680826"/>
                  </a:lnTo>
                  <a:lnTo>
                    <a:pt x="2070677" y="679938"/>
                  </a:lnTo>
                  <a:lnTo>
                    <a:pt x="2070790" y="679938"/>
                  </a:lnTo>
                  <a:lnTo>
                    <a:pt x="2070902" y="695041"/>
                  </a:lnTo>
                  <a:lnTo>
                    <a:pt x="2071015" y="699187"/>
                  </a:lnTo>
                  <a:lnTo>
                    <a:pt x="2071128" y="692672"/>
                  </a:lnTo>
                  <a:lnTo>
                    <a:pt x="2071241" y="689414"/>
                  </a:lnTo>
                  <a:lnTo>
                    <a:pt x="2071354" y="679938"/>
                  </a:lnTo>
                  <a:lnTo>
                    <a:pt x="2071466" y="672534"/>
                  </a:lnTo>
                  <a:lnTo>
                    <a:pt x="2071579" y="661577"/>
                  </a:lnTo>
                  <a:lnTo>
                    <a:pt x="2071692" y="652693"/>
                  </a:lnTo>
                  <a:lnTo>
                    <a:pt x="2071805" y="632851"/>
                  </a:lnTo>
                  <a:lnTo>
                    <a:pt x="2071917" y="625152"/>
                  </a:lnTo>
                  <a:lnTo>
                    <a:pt x="2072030" y="628113"/>
                  </a:lnTo>
                  <a:lnTo>
                    <a:pt x="2072143" y="625744"/>
                  </a:lnTo>
                  <a:lnTo>
                    <a:pt x="2072256" y="620710"/>
                  </a:lnTo>
                  <a:lnTo>
                    <a:pt x="2072369" y="621598"/>
                  </a:lnTo>
                  <a:lnTo>
                    <a:pt x="2072481" y="613306"/>
                  </a:lnTo>
                  <a:lnTo>
                    <a:pt x="2072594" y="599388"/>
                  </a:lnTo>
                  <a:lnTo>
                    <a:pt x="2072707" y="590799"/>
                  </a:lnTo>
                  <a:lnTo>
                    <a:pt x="2072820" y="587246"/>
                  </a:lnTo>
                  <a:lnTo>
                    <a:pt x="2072932" y="578658"/>
                  </a:lnTo>
                  <a:lnTo>
                    <a:pt x="2073045" y="574512"/>
                  </a:lnTo>
                  <a:lnTo>
                    <a:pt x="2073158" y="568293"/>
                  </a:lnTo>
                  <a:lnTo>
                    <a:pt x="2073271" y="553190"/>
                  </a:lnTo>
                  <a:lnTo>
                    <a:pt x="2073384" y="543713"/>
                  </a:lnTo>
                  <a:lnTo>
                    <a:pt x="2073496" y="539567"/>
                  </a:lnTo>
                  <a:lnTo>
                    <a:pt x="2073609" y="534829"/>
                  </a:lnTo>
                  <a:lnTo>
                    <a:pt x="2073722" y="518837"/>
                  </a:lnTo>
                  <a:lnTo>
                    <a:pt x="2073835" y="501069"/>
                  </a:lnTo>
                  <a:lnTo>
                    <a:pt x="2073947" y="482708"/>
                  </a:lnTo>
                  <a:lnTo>
                    <a:pt x="2074060" y="466124"/>
                  </a:lnTo>
                  <a:lnTo>
                    <a:pt x="2074173" y="464051"/>
                  </a:lnTo>
                  <a:lnTo>
                    <a:pt x="2074286" y="460202"/>
                  </a:lnTo>
                  <a:lnTo>
                    <a:pt x="2074399" y="439176"/>
                  </a:lnTo>
                  <a:lnTo>
                    <a:pt x="2074511" y="415484"/>
                  </a:lnTo>
                  <a:lnTo>
                    <a:pt x="2074624" y="407785"/>
                  </a:lnTo>
                  <a:lnTo>
                    <a:pt x="2074737" y="409265"/>
                  </a:lnTo>
                  <a:lnTo>
                    <a:pt x="2074850" y="403343"/>
                  </a:lnTo>
                  <a:lnTo>
                    <a:pt x="2074963" y="383205"/>
                  </a:lnTo>
                  <a:lnTo>
                    <a:pt x="2075075" y="352999"/>
                  </a:lnTo>
                  <a:lnTo>
                    <a:pt x="2075188" y="337599"/>
                  </a:lnTo>
                  <a:lnTo>
                    <a:pt x="2075301" y="345003"/>
                  </a:lnTo>
                  <a:lnTo>
                    <a:pt x="2075414" y="356552"/>
                  </a:lnTo>
                  <a:lnTo>
                    <a:pt x="2075526" y="333157"/>
                  </a:lnTo>
                  <a:lnTo>
                    <a:pt x="2075639" y="299101"/>
                  </a:lnTo>
                  <a:lnTo>
                    <a:pt x="2075752" y="293475"/>
                  </a:lnTo>
                  <a:lnTo>
                    <a:pt x="2075865" y="308578"/>
                  </a:lnTo>
                  <a:lnTo>
                    <a:pt x="2075978" y="311835"/>
                  </a:lnTo>
                  <a:lnTo>
                    <a:pt x="2076090" y="294659"/>
                  </a:lnTo>
                  <a:lnTo>
                    <a:pt x="2076203" y="270968"/>
                  </a:lnTo>
                  <a:lnTo>
                    <a:pt x="2076316" y="252607"/>
                  </a:lnTo>
                  <a:lnTo>
                    <a:pt x="2076429" y="257049"/>
                  </a:lnTo>
                  <a:lnTo>
                    <a:pt x="2076541" y="264453"/>
                  </a:lnTo>
                  <a:lnTo>
                    <a:pt x="2076654" y="252015"/>
                  </a:lnTo>
                  <a:lnTo>
                    <a:pt x="2076767" y="223585"/>
                  </a:lnTo>
                  <a:lnTo>
                    <a:pt x="2076880" y="212036"/>
                  </a:lnTo>
                  <a:lnTo>
                    <a:pt x="2076993" y="222993"/>
                  </a:lnTo>
                  <a:lnTo>
                    <a:pt x="2077105" y="223585"/>
                  </a:lnTo>
                  <a:lnTo>
                    <a:pt x="2077218" y="199006"/>
                  </a:lnTo>
                  <a:lnTo>
                    <a:pt x="2077331" y="175611"/>
                  </a:lnTo>
                  <a:lnTo>
                    <a:pt x="2077444" y="167023"/>
                  </a:lnTo>
                  <a:lnTo>
                    <a:pt x="2077557" y="181237"/>
                  </a:lnTo>
                  <a:lnTo>
                    <a:pt x="2077669" y="187160"/>
                  </a:lnTo>
                  <a:lnTo>
                    <a:pt x="2077782" y="170576"/>
                  </a:lnTo>
                  <a:lnTo>
                    <a:pt x="2077895" y="150143"/>
                  </a:lnTo>
                  <a:lnTo>
                    <a:pt x="2078008" y="142443"/>
                  </a:lnTo>
                  <a:lnTo>
                    <a:pt x="2078120" y="136224"/>
                  </a:lnTo>
                  <a:lnTo>
                    <a:pt x="2078233" y="132374"/>
                  </a:lnTo>
                  <a:lnTo>
                    <a:pt x="2078346" y="135928"/>
                  </a:lnTo>
                  <a:lnTo>
                    <a:pt x="2078459" y="127932"/>
                  </a:lnTo>
                  <a:lnTo>
                    <a:pt x="2078572" y="110164"/>
                  </a:lnTo>
                  <a:lnTo>
                    <a:pt x="2078684" y="106314"/>
                  </a:lnTo>
                  <a:lnTo>
                    <a:pt x="2078797" y="110164"/>
                  </a:lnTo>
                  <a:lnTo>
                    <a:pt x="2078910" y="108387"/>
                  </a:lnTo>
                  <a:lnTo>
                    <a:pt x="2079023" y="100095"/>
                  </a:lnTo>
                  <a:lnTo>
                    <a:pt x="2079135" y="103649"/>
                  </a:lnTo>
                  <a:lnTo>
                    <a:pt x="2079248" y="102760"/>
                  </a:lnTo>
                  <a:lnTo>
                    <a:pt x="2079361" y="101279"/>
                  </a:lnTo>
                  <a:lnTo>
                    <a:pt x="2079474" y="107498"/>
                  </a:lnTo>
                  <a:lnTo>
                    <a:pt x="2079587" y="116679"/>
                  </a:lnTo>
                  <a:lnTo>
                    <a:pt x="2079699" y="110164"/>
                  </a:lnTo>
                  <a:lnTo>
                    <a:pt x="2079812" y="110756"/>
                  </a:lnTo>
                  <a:lnTo>
                    <a:pt x="2079925" y="115494"/>
                  </a:lnTo>
                  <a:lnTo>
                    <a:pt x="2080038" y="108091"/>
                  </a:lnTo>
                  <a:lnTo>
                    <a:pt x="2080151" y="98614"/>
                  </a:lnTo>
                  <a:lnTo>
                    <a:pt x="2080263" y="105722"/>
                  </a:lnTo>
                  <a:lnTo>
                    <a:pt x="2080376" y="109275"/>
                  </a:lnTo>
                  <a:lnTo>
                    <a:pt x="2080489" y="107202"/>
                  </a:lnTo>
                  <a:lnTo>
                    <a:pt x="2080602" y="127044"/>
                  </a:lnTo>
                  <a:lnTo>
                    <a:pt x="2080714" y="145404"/>
                  </a:lnTo>
                  <a:lnTo>
                    <a:pt x="2080827" y="155177"/>
                  </a:lnTo>
                  <a:lnTo>
                    <a:pt x="2080940" y="162581"/>
                  </a:lnTo>
                  <a:lnTo>
                    <a:pt x="2081053" y="169392"/>
                  </a:lnTo>
                  <a:lnTo>
                    <a:pt x="2081166" y="157250"/>
                  </a:lnTo>
                  <a:lnTo>
                    <a:pt x="2081278" y="148958"/>
                  </a:lnTo>
                  <a:lnTo>
                    <a:pt x="2081391" y="156362"/>
                  </a:lnTo>
                  <a:lnTo>
                    <a:pt x="2081504" y="154881"/>
                  </a:lnTo>
                  <a:lnTo>
                    <a:pt x="2081617" y="143331"/>
                  </a:lnTo>
                  <a:lnTo>
                    <a:pt x="2081729" y="139778"/>
                  </a:lnTo>
                  <a:lnTo>
                    <a:pt x="2081842" y="149254"/>
                  </a:lnTo>
                  <a:lnTo>
                    <a:pt x="2081955" y="147774"/>
                  </a:lnTo>
                  <a:lnTo>
                    <a:pt x="2082068" y="149254"/>
                  </a:lnTo>
                  <a:lnTo>
                    <a:pt x="2082181" y="148662"/>
                  </a:lnTo>
                  <a:lnTo>
                    <a:pt x="2082293" y="148958"/>
                  </a:lnTo>
                  <a:lnTo>
                    <a:pt x="2082406" y="147774"/>
                  </a:lnTo>
                  <a:lnTo>
                    <a:pt x="2082519" y="166134"/>
                  </a:lnTo>
                  <a:lnTo>
                    <a:pt x="2082632" y="174722"/>
                  </a:lnTo>
                  <a:lnTo>
                    <a:pt x="2082744" y="174426"/>
                  </a:lnTo>
                  <a:lnTo>
                    <a:pt x="2082857" y="189825"/>
                  </a:lnTo>
                  <a:lnTo>
                    <a:pt x="2082970" y="222993"/>
                  </a:lnTo>
                  <a:lnTo>
                    <a:pt x="2083083" y="233358"/>
                  </a:lnTo>
                  <a:lnTo>
                    <a:pt x="2083196" y="235431"/>
                  </a:lnTo>
                  <a:lnTo>
                    <a:pt x="2083308" y="242538"/>
                  </a:lnTo>
                  <a:lnTo>
                    <a:pt x="2083421" y="251423"/>
                  </a:lnTo>
                  <a:lnTo>
                    <a:pt x="2083534" y="253199"/>
                  </a:lnTo>
                  <a:lnTo>
                    <a:pt x="2083647" y="260307"/>
                  </a:lnTo>
                  <a:lnTo>
                    <a:pt x="2083760" y="263268"/>
                  </a:lnTo>
                  <a:lnTo>
                    <a:pt x="2083872" y="265045"/>
                  </a:lnTo>
                  <a:lnTo>
                    <a:pt x="2083985" y="274522"/>
                  </a:lnTo>
                  <a:lnTo>
                    <a:pt x="2084098" y="285479"/>
                  </a:lnTo>
                  <a:lnTo>
                    <a:pt x="2084211" y="283998"/>
                  </a:lnTo>
                  <a:lnTo>
                    <a:pt x="2084323" y="281037"/>
                  </a:lnTo>
                  <a:lnTo>
                    <a:pt x="2084436" y="290217"/>
                  </a:lnTo>
                  <a:lnTo>
                    <a:pt x="2084549" y="298509"/>
                  </a:lnTo>
                  <a:lnTo>
                    <a:pt x="2084662" y="308282"/>
                  </a:lnTo>
                  <a:lnTo>
                    <a:pt x="2084775" y="323089"/>
                  </a:lnTo>
                  <a:lnTo>
                    <a:pt x="2084887" y="330788"/>
                  </a:lnTo>
                  <a:lnTo>
                    <a:pt x="2085000" y="335527"/>
                  </a:lnTo>
                  <a:lnTo>
                    <a:pt x="2085113" y="346484"/>
                  </a:lnTo>
                  <a:lnTo>
                    <a:pt x="2085226" y="360106"/>
                  </a:lnTo>
                  <a:lnTo>
                    <a:pt x="2085338" y="366621"/>
                  </a:lnTo>
                  <a:lnTo>
                    <a:pt x="2085451" y="369583"/>
                  </a:lnTo>
                  <a:lnTo>
                    <a:pt x="2085564" y="381724"/>
                  </a:lnTo>
                  <a:lnTo>
                    <a:pt x="2085677" y="392089"/>
                  </a:lnTo>
                  <a:lnTo>
                    <a:pt x="2085790" y="403047"/>
                  </a:lnTo>
                  <a:lnTo>
                    <a:pt x="2085902" y="410450"/>
                  </a:lnTo>
                  <a:lnTo>
                    <a:pt x="2086015" y="413708"/>
                  </a:lnTo>
                  <a:lnTo>
                    <a:pt x="2086128" y="419334"/>
                  </a:lnTo>
                  <a:lnTo>
                    <a:pt x="2086241" y="434437"/>
                  </a:lnTo>
                  <a:lnTo>
                    <a:pt x="2086354" y="450133"/>
                  </a:lnTo>
                  <a:lnTo>
                    <a:pt x="2086466" y="450133"/>
                  </a:lnTo>
                  <a:lnTo>
                    <a:pt x="2086579" y="458425"/>
                  </a:lnTo>
                  <a:lnTo>
                    <a:pt x="2086692" y="469382"/>
                  </a:lnTo>
                  <a:lnTo>
                    <a:pt x="2086805" y="479451"/>
                  </a:lnTo>
                  <a:lnTo>
                    <a:pt x="2086917" y="488335"/>
                  </a:lnTo>
                  <a:lnTo>
                    <a:pt x="2087030" y="500477"/>
                  </a:lnTo>
                  <a:lnTo>
                    <a:pt x="2087143" y="507584"/>
                  </a:lnTo>
                  <a:lnTo>
                    <a:pt x="2087256" y="508176"/>
                  </a:lnTo>
                  <a:lnTo>
                    <a:pt x="2087369" y="520910"/>
                  </a:lnTo>
                  <a:lnTo>
                    <a:pt x="2087481" y="532756"/>
                  </a:lnTo>
                  <a:lnTo>
                    <a:pt x="2087594" y="534829"/>
                  </a:lnTo>
                  <a:lnTo>
                    <a:pt x="2087707" y="533941"/>
                  </a:lnTo>
                  <a:lnTo>
                    <a:pt x="2087820" y="538087"/>
                  </a:lnTo>
                  <a:lnTo>
                    <a:pt x="2087932" y="536902"/>
                  </a:lnTo>
                  <a:lnTo>
                    <a:pt x="2088045" y="536902"/>
                  </a:lnTo>
                  <a:lnTo>
                    <a:pt x="2088158" y="545490"/>
                  </a:lnTo>
                  <a:lnTo>
                    <a:pt x="2088271" y="543417"/>
                  </a:lnTo>
                  <a:lnTo>
                    <a:pt x="2088384" y="543417"/>
                  </a:lnTo>
                  <a:lnTo>
                    <a:pt x="2088496" y="546971"/>
                  </a:lnTo>
                  <a:lnTo>
                    <a:pt x="2088609" y="551117"/>
                  </a:lnTo>
                  <a:lnTo>
                    <a:pt x="2088722" y="549340"/>
                  </a:lnTo>
                  <a:lnTo>
                    <a:pt x="2088835" y="560593"/>
                  </a:lnTo>
                  <a:lnTo>
                    <a:pt x="2088947" y="574512"/>
                  </a:lnTo>
                  <a:lnTo>
                    <a:pt x="2089060" y="574808"/>
                  </a:lnTo>
                  <a:lnTo>
                    <a:pt x="2089173" y="575104"/>
                  </a:lnTo>
                  <a:lnTo>
                    <a:pt x="2089286" y="579842"/>
                  </a:lnTo>
                  <a:lnTo>
                    <a:pt x="2089399" y="575696"/>
                  </a:lnTo>
                  <a:lnTo>
                    <a:pt x="2089511" y="568589"/>
                  </a:lnTo>
                  <a:lnTo>
                    <a:pt x="2089624" y="568589"/>
                  </a:lnTo>
                  <a:lnTo>
                    <a:pt x="2089737" y="575400"/>
                  </a:lnTo>
                  <a:lnTo>
                    <a:pt x="2089850" y="577769"/>
                  </a:lnTo>
                  <a:lnTo>
                    <a:pt x="2089963" y="580138"/>
                  </a:lnTo>
                  <a:lnTo>
                    <a:pt x="2090075" y="585173"/>
                  </a:lnTo>
                  <a:lnTo>
                    <a:pt x="2090188" y="579250"/>
                  </a:lnTo>
                  <a:lnTo>
                    <a:pt x="2090301" y="582211"/>
                  </a:lnTo>
                  <a:lnTo>
                    <a:pt x="2090414" y="590207"/>
                  </a:lnTo>
                  <a:lnTo>
                    <a:pt x="2090526" y="582804"/>
                  </a:lnTo>
                  <a:lnTo>
                    <a:pt x="2090639" y="569477"/>
                  </a:lnTo>
                  <a:lnTo>
                    <a:pt x="2090752" y="576881"/>
                  </a:lnTo>
                  <a:lnTo>
                    <a:pt x="2090865" y="583100"/>
                  </a:lnTo>
                  <a:lnTo>
                    <a:pt x="2090978" y="583396"/>
                  </a:lnTo>
                  <a:lnTo>
                    <a:pt x="2091090" y="586061"/>
                  </a:lnTo>
                  <a:lnTo>
                    <a:pt x="2091203" y="593465"/>
                  </a:lnTo>
                  <a:lnTo>
                    <a:pt x="2091316" y="593169"/>
                  </a:lnTo>
                  <a:lnTo>
                    <a:pt x="2091429" y="588430"/>
                  </a:lnTo>
                  <a:lnTo>
                    <a:pt x="2091541" y="594057"/>
                  </a:lnTo>
                  <a:lnTo>
                    <a:pt x="2091654" y="594057"/>
                  </a:lnTo>
                  <a:lnTo>
                    <a:pt x="2091767" y="589911"/>
                  </a:lnTo>
                  <a:lnTo>
                    <a:pt x="2091880" y="581619"/>
                  </a:lnTo>
                  <a:lnTo>
                    <a:pt x="2091993" y="570366"/>
                  </a:lnTo>
                  <a:lnTo>
                    <a:pt x="2092105" y="560593"/>
                  </a:lnTo>
                  <a:lnTo>
                    <a:pt x="2092218" y="556743"/>
                  </a:lnTo>
                  <a:lnTo>
                    <a:pt x="2092331" y="544305"/>
                  </a:lnTo>
                  <a:lnTo>
                    <a:pt x="2092444" y="525352"/>
                  </a:lnTo>
                  <a:lnTo>
                    <a:pt x="2092557" y="517653"/>
                  </a:lnTo>
                  <a:lnTo>
                    <a:pt x="2092669" y="515580"/>
                  </a:lnTo>
                  <a:lnTo>
                    <a:pt x="2092782" y="520318"/>
                  </a:lnTo>
                  <a:lnTo>
                    <a:pt x="2092895" y="524168"/>
                  </a:lnTo>
                  <a:lnTo>
                    <a:pt x="2093008" y="527425"/>
                  </a:lnTo>
                  <a:lnTo>
                    <a:pt x="2093120" y="524168"/>
                  </a:lnTo>
                  <a:lnTo>
                    <a:pt x="2093233" y="523576"/>
                  </a:lnTo>
                  <a:lnTo>
                    <a:pt x="2093346" y="532756"/>
                  </a:lnTo>
                  <a:lnTo>
                    <a:pt x="2093459" y="534829"/>
                  </a:lnTo>
                  <a:lnTo>
                    <a:pt x="2093572" y="525352"/>
                  </a:lnTo>
                  <a:lnTo>
                    <a:pt x="2093684" y="523279"/>
                  </a:lnTo>
                  <a:lnTo>
                    <a:pt x="2093797" y="522983"/>
                  </a:lnTo>
                  <a:lnTo>
                    <a:pt x="2093910" y="525649"/>
                  </a:lnTo>
                  <a:lnTo>
                    <a:pt x="2094023" y="514988"/>
                  </a:lnTo>
                  <a:lnTo>
                    <a:pt x="2094135" y="509953"/>
                  </a:lnTo>
                  <a:lnTo>
                    <a:pt x="2094248" y="507584"/>
                  </a:lnTo>
                  <a:lnTo>
                    <a:pt x="2094361" y="498108"/>
                  </a:lnTo>
                  <a:lnTo>
                    <a:pt x="2094474" y="498996"/>
                  </a:lnTo>
                  <a:lnTo>
                    <a:pt x="2094587" y="498404"/>
                  </a:lnTo>
                  <a:lnTo>
                    <a:pt x="2094699" y="488927"/>
                  </a:lnTo>
                  <a:lnTo>
                    <a:pt x="2094812" y="475897"/>
                  </a:lnTo>
                  <a:lnTo>
                    <a:pt x="2094925" y="472639"/>
                  </a:lnTo>
                  <a:lnTo>
                    <a:pt x="2095038" y="464348"/>
                  </a:lnTo>
                  <a:lnTo>
                    <a:pt x="2095151" y="455463"/>
                  </a:lnTo>
                  <a:lnTo>
                    <a:pt x="2095263" y="451021"/>
                  </a:lnTo>
                  <a:lnTo>
                    <a:pt x="2095376" y="444802"/>
                  </a:lnTo>
                  <a:lnTo>
                    <a:pt x="2095489" y="434141"/>
                  </a:lnTo>
                  <a:lnTo>
                    <a:pt x="2095602" y="431476"/>
                  </a:lnTo>
                  <a:lnTo>
                    <a:pt x="2095714" y="435030"/>
                  </a:lnTo>
                  <a:lnTo>
                    <a:pt x="2095827" y="426145"/>
                  </a:lnTo>
                  <a:lnTo>
                    <a:pt x="2095940" y="416669"/>
                  </a:lnTo>
                  <a:lnTo>
                    <a:pt x="2096053" y="412227"/>
                  </a:lnTo>
                  <a:lnTo>
                    <a:pt x="2096166" y="408081"/>
                  </a:lnTo>
                  <a:lnTo>
                    <a:pt x="2096278" y="396531"/>
                  </a:lnTo>
                  <a:lnTo>
                    <a:pt x="2096391" y="384982"/>
                  </a:lnTo>
                  <a:lnTo>
                    <a:pt x="2096504" y="375802"/>
                  </a:lnTo>
                  <a:lnTo>
                    <a:pt x="2096617" y="366325"/>
                  </a:lnTo>
                  <a:lnTo>
                    <a:pt x="2096729" y="361291"/>
                  </a:lnTo>
                  <a:lnTo>
                    <a:pt x="2096842" y="359218"/>
                  </a:lnTo>
                  <a:lnTo>
                    <a:pt x="2096955" y="352110"/>
                  </a:lnTo>
                  <a:lnTo>
                    <a:pt x="2097068" y="351222"/>
                  </a:lnTo>
                  <a:lnTo>
                    <a:pt x="2097181" y="360106"/>
                  </a:lnTo>
                  <a:lnTo>
                    <a:pt x="2097293" y="360106"/>
                  </a:lnTo>
                  <a:lnTo>
                    <a:pt x="2097406" y="355960"/>
                  </a:lnTo>
                  <a:lnTo>
                    <a:pt x="2097519" y="354776"/>
                  </a:lnTo>
                  <a:lnTo>
                    <a:pt x="2097632" y="355960"/>
                  </a:lnTo>
                  <a:lnTo>
                    <a:pt x="2097744" y="345299"/>
                  </a:lnTo>
                  <a:lnTo>
                    <a:pt x="2097857" y="340561"/>
                  </a:lnTo>
                  <a:lnTo>
                    <a:pt x="2097970" y="341449"/>
                  </a:lnTo>
                  <a:lnTo>
                    <a:pt x="2098083" y="339376"/>
                  </a:lnTo>
                  <a:lnTo>
                    <a:pt x="2098196" y="337599"/>
                  </a:lnTo>
                  <a:lnTo>
                    <a:pt x="2098308" y="336119"/>
                  </a:lnTo>
                  <a:lnTo>
                    <a:pt x="2098421" y="337599"/>
                  </a:lnTo>
                  <a:lnTo>
                    <a:pt x="2098534" y="334934"/>
                  </a:lnTo>
                  <a:lnTo>
                    <a:pt x="2098647" y="334934"/>
                  </a:lnTo>
                  <a:lnTo>
                    <a:pt x="2098760" y="331084"/>
                  </a:lnTo>
                  <a:lnTo>
                    <a:pt x="2098872" y="318350"/>
                  </a:lnTo>
                  <a:lnTo>
                    <a:pt x="2098985" y="316277"/>
                  </a:lnTo>
                  <a:lnTo>
                    <a:pt x="2099098" y="314797"/>
                  </a:lnTo>
                  <a:lnTo>
                    <a:pt x="2099211" y="305024"/>
                  </a:lnTo>
                  <a:lnTo>
                    <a:pt x="2099323" y="298805"/>
                  </a:lnTo>
                  <a:lnTo>
                    <a:pt x="2099436" y="301767"/>
                  </a:lnTo>
                  <a:lnTo>
                    <a:pt x="2099549" y="296140"/>
                  </a:lnTo>
                  <a:lnTo>
                    <a:pt x="2099662" y="291994"/>
                  </a:lnTo>
                  <a:lnTo>
                    <a:pt x="2099775" y="301174"/>
                  </a:lnTo>
                  <a:lnTo>
                    <a:pt x="2099887" y="302655"/>
                  </a:lnTo>
                  <a:lnTo>
                    <a:pt x="2100000" y="296140"/>
                  </a:lnTo>
                  <a:lnTo>
                    <a:pt x="2100113" y="294659"/>
                  </a:lnTo>
                  <a:lnTo>
                    <a:pt x="2100226" y="305320"/>
                  </a:lnTo>
                  <a:lnTo>
                    <a:pt x="2100338" y="309170"/>
                  </a:lnTo>
                  <a:lnTo>
                    <a:pt x="2100451" y="304432"/>
                  </a:lnTo>
                  <a:lnTo>
                    <a:pt x="2100564" y="302359"/>
                  </a:lnTo>
                  <a:lnTo>
                    <a:pt x="2100677" y="297621"/>
                  </a:lnTo>
                  <a:lnTo>
                    <a:pt x="2100790" y="297028"/>
                  </a:lnTo>
                  <a:lnTo>
                    <a:pt x="2100902" y="306505"/>
                  </a:lnTo>
                  <a:lnTo>
                    <a:pt x="2101015" y="305320"/>
                  </a:lnTo>
                  <a:lnTo>
                    <a:pt x="2101128" y="290809"/>
                  </a:lnTo>
                  <a:lnTo>
                    <a:pt x="2101241" y="293771"/>
                  </a:lnTo>
                  <a:lnTo>
                    <a:pt x="2101354" y="305320"/>
                  </a:lnTo>
                  <a:lnTo>
                    <a:pt x="2101466" y="298213"/>
                  </a:lnTo>
                  <a:lnTo>
                    <a:pt x="2101579" y="300286"/>
                  </a:lnTo>
                  <a:lnTo>
                    <a:pt x="2101692" y="304432"/>
                  </a:lnTo>
                  <a:lnTo>
                    <a:pt x="2101805" y="308578"/>
                  </a:lnTo>
                  <a:lnTo>
                    <a:pt x="2101917" y="301174"/>
                  </a:lnTo>
                  <a:lnTo>
                    <a:pt x="2102030" y="316277"/>
                  </a:lnTo>
                  <a:lnTo>
                    <a:pt x="2102143" y="319535"/>
                  </a:lnTo>
                  <a:lnTo>
                    <a:pt x="2102256" y="308874"/>
                  </a:lnTo>
                  <a:lnTo>
                    <a:pt x="2102369" y="310355"/>
                  </a:lnTo>
                  <a:lnTo>
                    <a:pt x="2102481" y="317166"/>
                  </a:lnTo>
                  <a:lnTo>
                    <a:pt x="2102594" y="321016"/>
                  </a:lnTo>
                  <a:lnTo>
                    <a:pt x="2102707" y="316277"/>
                  </a:lnTo>
                  <a:lnTo>
                    <a:pt x="2102820" y="318943"/>
                  </a:lnTo>
                  <a:lnTo>
                    <a:pt x="2102932" y="320127"/>
                  </a:lnTo>
                  <a:lnTo>
                    <a:pt x="2103045" y="325162"/>
                  </a:lnTo>
                  <a:lnTo>
                    <a:pt x="2103158" y="333750"/>
                  </a:lnTo>
                  <a:lnTo>
                    <a:pt x="2103271" y="332269"/>
                  </a:lnTo>
                  <a:lnTo>
                    <a:pt x="2103384" y="332565"/>
                  </a:lnTo>
                  <a:lnTo>
                    <a:pt x="2103496" y="336119"/>
                  </a:lnTo>
                  <a:lnTo>
                    <a:pt x="2103609" y="344707"/>
                  </a:lnTo>
                  <a:lnTo>
                    <a:pt x="2103722" y="340857"/>
                  </a:lnTo>
                  <a:lnTo>
                    <a:pt x="2103835" y="336711"/>
                  </a:lnTo>
                  <a:lnTo>
                    <a:pt x="2103948" y="339969"/>
                  </a:lnTo>
                  <a:lnTo>
                    <a:pt x="2104060" y="338192"/>
                  </a:lnTo>
                  <a:lnTo>
                    <a:pt x="2104173" y="337599"/>
                  </a:lnTo>
                  <a:lnTo>
                    <a:pt x="2104286" y="338488"/>
                  </a:lnTo>
                  <a:lnTo>
                    <a:pt x="2104399" y="338784"/>
                  </a:lnTo>
                  <a:lnTo>
                    <a:pt x="2104511" y="336119"/>
                  </a:lnTo>
                  <a:lnTo>
                    <a:pt x="2104624" y="340265"/>
                  </a:lnTo>
                  <a:lnTo>
                    <a:pt x="2104737" y="344115"/>
                  </a:lnTo>
                  <a:lnTo>
                    <a:pt x="2104850" y="340857"/>
                  </a:lnTo>
                  <a:lnTo>
                    <a:pt x="2104963" y="340265"/>
                  </a:lnTo>
                  <a:lnTo>
                    <a:pt x="2105075" y="343226"/>
                  </a:lnTo>
                  <a:lnTo>
                    <a:pt x="2105188" y="344707"/>
                  </a:lnTo>
                  <a:lnTo>
                    <a:pt x="2105301" y="345299"/>
                  </a:lnTo>
                  <a:lnTo>
                    <a:pt x="2105414" y="346188"/>
                  </a:lnTo>
                  <a:lnTo>
                    <a:pt x="2105526" y="349445"/>
                  </a:lnTo>
                  <a:lnTo>
                    <a:pt x="2105639" y="347076"/>
                  </a:lnTo>
                  <a:lnTo>
                    <a:pt x="2105752" y="349445"/>
                  </a:lnTo>
                  <a:lnTo>
                    <a:pt x="2105865" y="354183"/>
                  </a:lnTo>
                  <a:lnTo>
                    <a:pt x="2105978" y="352703"/>
                  </a:lnTo>
                  <a:lnTo>
                    <a:pt x="2106090" y="355664"/>
                  </a:lnTo>
                  <a:lnTo>
                    <a:pt x="2106203" y="360698"/>
                  </a:lnTo>
                  <a:lnTo>
                    <a:pt x="2106316" y="364252"/>
                  </a:lnTo>
                  <a:lnTo>
                    <a:pt x="2106429" y="361291"/>
                  </a:lnTo>
                  <a:lnTo>
                    <a:pt x="2106541" y="363660"/>
                  </a:lnTo>
                  <a:lnTo>
                    <a:pt x="2106654" y="369287"/>
                  </a:lnTo>
                  <a:lnTo>
                    <a:pt x="2106767" y="370471"/>
                  </a:lnTo>
                  <a:lnTo>
                    <a:pt x="2106880" y="371656"/>
                  </a:lnTo>
                  <a:lnTo>
                    <a:pt x="2106993" y="374321"/>
                  </a:lnTo>
                  <a:lnTo>
                    <a:pt x="2107105" y="376394"/>
                  </a:lnTo>
                  <a:lnTo>
                    <a:pt x="2107218" y="376394"/>
                  </a:lnTo>
                  <a:lnTo>
                    <a:pt x="2107331" y="383797"/>
                  </a:lnTo>
                  <a:lnTo>
                    <a:pt x="2107444" y="385870"/>
                  </a:lnTo>
                  <a:lnTo>
                    <a:pt x="2107557" y="379355"/>
                  </a:lnTo>
                  <a:lnTo>
                    <a:pt x="2107669" y="383205"/>
                  </a:lnTo>
                  <a:lnTo>
                    <a:pt x="2107782" y="390312"/>
                  </a:lnTo>
                  <a:lnTo>
                    <a:pt x="2107895" y="390609"/>
                  </a:lnTo>
                  <a:lnTo>
                    <a:pt x="2108008" y="388832"/>
                  </a:lnTo>
                  <a:lnTo>
                    <a:pt x="2108120" y="389720"/>
                  </a:lnTo>
                  <a:lnTo>
                    <a:pt x="2108233" y="391201"/>
                  </a:lnTo>
                  <a:lnTo>
                    <a:pt x="2108346" y="391201"/>
                  </a:lnTo>
                  <a:lnTo>
                    <a:pt x="2108459" y="395643"/>
                  </a:lnTo>
                  <a:lnTo>
                    <a:pt x="2108572" y="395643"/>
                  </a:lnTo>
                  <a:lnTo>
                    <a:pt x="2108684" y="393274"/>
                  </a:lnTo>
                  <a:lnTo>
                    <a:pt x="2108797" y="395939"/>
                  </a:lnTo>
                  <a:lnTo>
                    <a:pt x="2108910" y="396531"/>
                  </a:lnTo>
                  <a:lnTo>
                    <a:pt x="2109023" y="394162"/>
                  </a:lnTo>
                  <a:lnTo>
                    <a:pt x="2109135" y="394755"/>
                  </a:lnTo>
                  <a:lnTo>
                    <a:pt x="2109248" y="401270"/>
                  </a:lnTo>
                  <a:lnTo>
                    <a:pt x="2109361" y="398604"/>
                  </a:lnTo>
                  <a:lnTo>
                    <a:pt x="2109474" y="396235"/>
                  </a:lnTo>
                  <a:lnTo>
                    <a:pt x="2109587" y="398012"/>
                  </a:lnTo>
                  <a:lnTo>
                    <a:pt x="2109699" y="399789"/>
                  </a:lnTo>
                  <a:lnTo>
                    <a:pt x="2109812" y="398604"/>
                  </a:lnTo>
                  <a:lnTo>
                    <a:pt x="2109925" y="399493"/>
                  </a:lnTo>
                  <a:lnTo>
                    <a:pt x="2110038" y="398604"/>
                  </a:lnTo>
                  <a:lnTo>
                    <a:pt x="2110151" y="395347"/>
                  </a:lnTo>
                  <a:lnTo>
                    <a:pt x="2110263" y="397124"/>
                  </a:lnTo>
                  <a:lnTo>
                    <a:pt x="2110376" y="401270"/>
                  </a:lnTo>
                  <a:lnTo>
                    <a:pt x="2110489" y="398901"/>
                  </a:lnTo>
                  <a:lnTo>
                    <a:pt x="2110602" y="396235"/>
                  </a:lnTo>
                  <a:lnTo>
                    <a:pt x="2110714" y="397420"/>
                  </a:lnTo>
                  <a:lnTo>
                    <a:pt x="2110827" y="399493"/>
                  </a:lnTo>
                  <a:lnTo>
                    <a:pt x="2110940" y="398308"/>
                  </a:lnTo>
                  <a:lnTo>
                    <a:pt x="2111053" y="400974"/>
                  </a:lnTo>
                  <a:lnTo>
                    <a:pt x="2111166" y="400381"/>
                  </a:lnTo>
                  <a:lnTo>
                    <a:pt x="2111278" y="397420"/>
                  </a:lnTo>
                  <a:lnTo>
                    <a:pt x="2111391" y="396531"/>
                  </a:lnTo>
                  <a:lnTo>
                    <a:pt x="2111504" y="400381"/>
                  </a:lnTo>
                  <a:lnTo>
                    <a:pt x="2111617" y="400085"/>
                  </a:lnTo>
                  <a:lnTo>
                    <a:pt x="2111729" y="395643"/>
                  </a:lnTo>
                  <a:lnTo>
                    <a:pt x="2111842" y="398901"/>
                  </a:lnTo>
                  <a:lnTo>
                    <a:pt x="2111955" y="399493"/>
                  </a:lnTo>
                  <a:lnTo>
                    <a:pt x="2112068" y="397716"/>
                  </a:lnTo>
                  <a:lnTo>
                    <a:pt x="2112181" y="398901"/>
                  </a:lnTo>
                  <a:lnTo>
                    <a:pt x="2112293" y="400085"/>
                  </a:lnTo>
                  <a:lnTo>
                    <a:pt x="2112406" y="398604"/>
                  </a:lnTo>
                  <a:lnTo>
                    <a:pt x="2112519" y="397420"/>
                  </a:lnTo>
                  <a:lnTo>
                    <a:pt x="2112632" y="402750"/>
                  </a:lnTo>
                  <a:lnTo>
                    <a:pt x="2112744" y="397420"/>
                  </a:lnTo>
                  <a:lnTo>
                    <a:pt x="2112857" y="400381"/>
                  </a:lnTo>
                  <a:lnTo>
                    <a:pt x="2112970" y="405416"/>
                  </a:lnTo>
                  <a:lnTo>
                    <a:pt x="2113083" y="406008"/>
                  </a:lnTo>
                  <a:lnTo>
                    <a:pt x="2113196" y="402454"/>
                  </a:lnTo>
                  <a:lnTo>
                    <a:pt x="2113308" y="406304"/>
                  </a:lnTo>
                  <a:lnTo>
                    <a:pt x="2113421" y="410450"/>
                  </a:lnTo>
                  <a:lnTo>
                    <a:pt x="2113534" y="408969"/>
                  </a:lnTo>
                  <a:lnTo>
                    <a:pt x="2113647" y="412819"/>
                  </a:lnTo>
                  <a:lnTo>
                    <a:pt x="2113760" y="417261"/>
                  </a:lnTo>
                  <a:lnTo>
                    <a:pt x="2113872" y="419334"/>
                  </a:lnTo>
                  <a:lnTo>
                    <a:pt x="2113985" y="420223"/>
                  </a:lnTo>
                  <a:lnTo>
                    <a:pt x="2114098" y="427626"/>
                  </a:lnTo>
                  <a:lnTo>
                    <a:pt x="2114211" y="426442"/>
                  </a:lnTo>
                  <a:lnTo>
                    <a:pt x="2114323" y="424961"/>
                  </a:lnTo>
                  <a:lnTo>
                    <a:pt x="2114436" y="428515"/>
                  </a:lnTo>
                  <a:lnTo>
                    <a:pt x="2114549" y="432364"/>
                  </a:lnTo>
                  <a:lnTo>
                    <a:pt x="2114662" y="430588"/>
                  </a:lnTo>
                  <a:lnTo>
                    <a:pt x="2114775" y="432957"/>
                  </a:lnTo>
                  <a:lnTo>
                    <a:pt x="2114887" y="437695"/>
                  </a:lnTo>
                  <a:lnTo>
                    <a:pt x="2115000" y="435030"/>
                  </a:lnTo>
                  <a:lnTo>
                    <a:pt x="2115113" y="435326"/>
                  </a:lnTo>
                  <a:lnTo>
                    <a:pt x="2115226" y="440360"/>
                  </a:lnTo>
                  <a:lnTo>
                    <a:pt x="2115338" y="439472"/>
                  </a:lnTo>
                  <a:lnTo>
                    <a:pt x="2115451" y="439176"/>
                  </a:lnTo>
                  <a:lnTo>
                    <a:pt x="2115564" y="442433"/>
                  </a:lnTo>
                  <a:lnTo>
                    <a:pt x="2115677" y="440952"/>
                  </a:lnTo>
                  <a:lnTo>
                    <a:pt x="2115790" y="436510"/>
                  </a:lnTo>
                  <a:lnTo>
                    <a:pt x="2115902" y="439472"/>
                  </a:lnTo>
                  <a:lnTo>
                    <a:pt x="2116015" y="445098"/>
                  </a:lnTo>
                  <a:lnTo>
                    <a:pt x="2116128" y="439472"/>
                  </a:lnTo>
                  <a:lnTo>
                    <a:pt x="2116241" y="438879"/>
                  </a:lnTo>
                  <a:lnTo>
                    <a:pt x="2116354" y="445098"/>
                  </a:lnTo>
                  <a:lnTo>
                    <a:pt x="2116466" y="447171"/>
                  </a:lnTo>
                  <a:lnTo>
                    <a:pt x="2116579" y="448356"/>
                  </a:lnTo>
                  <a:lnTo>
                    <a:pt x="2116692" y="452502"/>
                  </a:lnTo>
                  <a:lnTo>
                    <a:pt x="2116805" y="452502"/>
                  </a:lnTo>
                  <a:lnTo>
                    <a:pt x="2116917" y="448060"/>
                  </a:lnTo>
                  <a:lnTo>
                    <a:pt x="2117030" y="452798"/>
                  </a:lnTo>
                  <a:lnTo>
                    <a:pt x="2117143" y="456352"/>
                  </a:lnTo>
                  <a:lnTo>
                    <a:pt x="2117256" y="451614"/>
                  </a:lnTo>
                  <a:lnTo>
                    <a:pt x="2117369" y="450725"/>
                  </a:lnTo>
                  <a:lnTo>
                    <a:pt x="2117481" y="457240"/>
                  </a:lnTo>
                  <a:lnTo>
                    <a:pt x="2117594" y="458129"/>
                  </a:lnTo>
                  <a:lnTo>
                    <a:pt x="2117707" y="457832"/>
                  </a:lnTo>
                  <a:lnTo>
                    <a:pt x="2117820" y="462867"/>
                  </a:lnTo>
                  <a:lnTo>
                    <a:pt x="2117932" y="466717"/>
                  </a:lnTo>
                  <a:lnTo>
                    <a:pt x="2118045" y="468197"/>
                  </a:lnTo>
                  <a:lnTo>
                    <a:pt x="2118158" y="473824"/>
                  </a:lnTo>
                  <a:lnTo>
                    <a:pt x="2118271" y="481524"/>
                  </a:lnTo>
                  <a:lnTo>
                    <a:pt x="2118384" y="478562"/>
                  </a:lnTo>
                  <a:lnTo>
                    <a:pt x="2118496" y="481228"/>
                  </a:lnTo>
                  <a:lnTo>
                    <a:pt x="2118609" y="488631"/>
                  </a:lnTo>
                  <a:lnTo>
                    <a:pt x="2118722" y="485374"/>
                  </a:lnTo>
                  <a:lnTo>
                    <a:pt x="2118835" y="479451"/>
                  </a:lnTo>
                  <a:lnTo>
                    <a:pt x="2118948" y="481228"/>
                  </a:lnTo>
                  <a:lnTo>
                    <a:pt x="2119060" y="483301"/>
                  </a:lnTo>
                  <a:lnTo>
                    <a:pt x="2119173" y="474120"/>
                  </a:lnTo>
                  <a:lnTo>
                    <a:pt x="2119286" y="469678"/>
                  </a:lnTo>
                  <a:lnTo>
                    <a:pt x="2119399" y="469382"/>
                  </a:lnTo>
                  <a:lnTo>
                    <a:pt x="2119511" y="464348"/>
                  </a:lnTo>
                  <a:lnTo>
                    <a:pt x="2119624" y="460498"/>
                  </a:lnTo>
                  <a:lnTo>
                    <a:pt x="2119737" y="457536"/>
                  </a:lnTo>
                  <a:lnTo>
                    <a:pt x="2119850" y="455759"/>
                  </a:lnTo>
                  <a:lnTo>
                    <a:pt x="2119963" y="452206"/>
                  </a:lnTo>
                  <a:lnTo>
                    <a:pt x="2120075" y="456056"/>
                  </a:lnTo>
                  <a:lnTo>
                    <a:pt x="2120188" y="456352"/>
                  </a:lnTo>
                  <a:lnTo>
                    <a:pt x="2120301" y="447171"/>
                  </a:lnTo>
                  <a:lnTo>
                    <a:pt x="2120414" y="444802"/>
                  </a:lnTo>
                  <a:lnTo>
                    <a:pt x="2120526" y="450133"/>
                  </a:lnTo>
                  <a:lnTo>
                    <a:pt x="2120639" y="448060"/>
                  </a:lnTo>
                  <a:lnTo>
                    <a:pt x="2120752" y="437103"/>
                  </a:lnTo>
                  <a:lnTo>
                    <a:pt x="2120865" y="436214"/>
                  </a:lnTo>
                  <a:lnTo>
                    <a:pt x="2120978" y="435622"/>
                  </a:lnTo>
                  <a:lnTo>
                    <a:pt x="2121090" y="430291"/>
                  </a:lnTo>
                  <a:lnTo>
                    <a:pt x="2121203" y="428811"/>
                  </a:lnTo>
                  <a:lnTo>
                    <a:pt x="2121316" y="425257"/>
                  </a:lnTo>
                  <a:lnTo>
                    <a:pt x="2121429" y="416669"/>
                  </a:lnTo>
                  <a:lnTo>
                    <a:pt x="2121541" y="415781"/>
                  </a:lnTo>
                  <a:lnTo>
                    <a:pt x="2121654" y="422296"/>
                  </a:lnTo>
                  <a:lnTo>
                    <a:pt x="2121767" y="421111"/>
                  </a:lnTo>
                  <a:lnTo>
                    <a:pt x="2121880" y="416373"/>
                  </a:lnTo>
                  <a:lnTo>
                    <a:pt x="2121993" y="416669"/>
                  </a:lnTo>
                  <a:lnTo>
                    <a:pt x="2122105" y="419630"/>
                  </a:lnTo>
                  <a:lnTo>
                    <a:pt x="2122218" y="421999"/>
                  </a:lnTo>
                  <a:lnTo>
                    <a:pt x="2122331" y="424072"/>
                  </a:lnTo>
                  <a:lnTo>
                    <a:pt x="2122444" y="415781"/>
                  </a:lnTo>
                  <a:lnTo>
                    <a:pt x="2122557" y="406896"/>
                  </a:lnTo>
                  <a:lnTo>
                    <a:pt x="2122669" y="409265"/>
                  </a:lnTo>
                  <a:lnTo>
                    <a:pt x="2122782" y="408081"/>
                  </a:lnTo>
                  <a:lnTo>
                    <a:pt x="2122895" y="395643"/>
                  </a:lnTo>
                  <a:lnTo>
                    <a:pt x="2123008" y="387943"/>
                  </a:lnTo>
                  <a:lnTo>
                    <a:pt x="2123120" y="383501"/>
                  </a:lnTo>
                  <a:lnTo>
                    <a:pt x="2123233" y="380836"/>
                  </a:lnTo>
                  <a:lnTo>
                    <a:pt x="2123346" y="376394"/>
                  </a:lnTo>
                  <a:lnTo>
                    <a:pt x="2123459" y="374321"/>
                  </a:lnTo>
                  <a:lnTo>
                    <a:pt x="2123572" y="369287"/>
                  </a:lnTo>
                  <a:lnTo>
                    <a:pt x="2123684" y="362771"/>
                  </a:lnTo>
                  <a:lnTo>
                    <a:pt x="2123797" y="364548"/>
                  </a:lnTo>
                  <a:lnTo>
                    <a:pt x="2123910" y="362475"/>
                  </a:lnTo>
                  <a:lnTo>
                    <a:pt x="2124023" y="352407"/>
                  </a:lnTo>
                  <a:lnTo>
                    <a:pt x="2124135" y="346780"/>
                  </a:lnTo>
                  <a:lnTo>
                    <a:pt x="2124248" y="346484"/>
                  </a:lnTo>
                  <a:lnTo>
                    <a:pt x="2124361" y="341449"/>
                  </a:lnTo>
                  <a:lnTo>
                    <a:pt x="2124474" y="327827"/>
                  </a:lnTo>
                  <a:lnTo>
                    <a:pt x="2124587" y="325754"/>
                  </a:lnTo>
                  <a:lnTo>
                    <a:pt x="2124699" y="321904"/>
                  </a:lnTo>
                  <a:lnTo>
                    <a:pt x="2124812" y="313020"/>
                  </a:lnTo>
                  <a:lnTo>
                    <a:pt x="2124925" y="309762"/>
                  </a:lnTo>
                  <a:lnTo>
                    <a:pt x="2125038" y="308578"/>
                  </a:lnTo>
                  <a:lnTo>
                    <a:pt x="2125151" y="298509"/>
                  </a:lnTo>
                  <a:lnTo>
                    <a:pt x="2125263" y="295548"/>
                  </a:lnTo>
                  <a:lnTo>
                    <a:pt x="2125376" y="297621"/>
                  </a:lnTo>
                  <a:lnTo>
                    <a:pt x="2125489" y="287552"/>
                  </a:lnTo>
                  <a:lnTo>
                    <a:pt x="2125602" y="277483"/>
                  </a:lnTo>
                  <a:lnTo>
                    <a:pt x="2125714" y="282814"/>
                  </a:lnTo>
                  <a:lnTo>
                    <a:pt x="2125827" y="280741"/>
                  </a:lnTo>
                  <a:lnTo>
                    <a:pt x="2125940" y="268599"/>
                  </a:lnTo>
                  <a:lnTo>
                    <a:pt x="2126053" y="264157"/>
                  </a:lnTo>
                  <a:lnTo>
                    <a:pt x="2126166" y="267118"/>
                  </a:lnTo>
                  <a:lnTo>
                    <a:pt x="2126278" y="260307"/>
                  </a:lnTo>
                  <a:lnTo>
                    <a:pt x="2126391" y="251719"/>
                  </a:lnTo>
                  <a:lnTo>
                    <a:pt x="2126504" y="253496"/>
                  </a:lnTo>
                  <a:lnTo>
                    <a:pt x="2126617" y="252607"/>
                  </a:lnTo>
                  <a:lnTo>
                    <a:pt x="2126729" y="248461"/>
                  </a:lnTo>
                  <a:lnTo>
                    <a:pt x="2126842" y="246684"/>
                  </a:lnTo>
                  <a:lnTo>
                    <a:pt x="2126955" y="245500"/>
                  </a:lnTo>
                  <a:lnTo>
                    <a:pt x="2127068" y="244315"/>
                  </a:lnTo>
                  <a:lnTo>
                    <a:pt x="2127181" y="246092"/>
                  </a:lnTo>
                  <a:lnTo>
                    <a:pt x="2127293" y="248757"/>
                  </a:lnTo>
                  <a:lnTo>
                    <a:pt x="2127406" y="250830"/>
                  </a:lnTo>
                  <a:lnTo>
                    <a:pt x="2127519" y="260307"/>
                  </a:lnTo>
                  <a:lnTo>
                    <a:pt x="2127632" y="268895"/>
                  </a:lnTo>
                  <a:lnTo>
                    <a:pt x="2127745" y="269191"/>
                  </a:lnTo>
                  <a:lnTo>
                    <a:pt x="2127857" y="270079"/>
                  </a:lnTo>
                  <a:lnTo>
                    <a:pt x="2127970" y="271856"/>
                  </a:lnTo>
                  <a:lnTo>
                    <a:pt x="2128083" y="270968"/>
                  </a:lnTo>
                  <a:lnTo>
                    <a:pt x="2128196" y="262676"/>
                  </a:lnTo>
                  <a:lnTo>
                    <a:pt x="2128308" y="257049"/>
                  </a:lnTo>
                  <a:lnTo>
                    <a:pt x="2128421" y="252015"/>
                  </a:lnTo>
                  <a:lnTo>
                    <a:pt x="2128534" y="241058"/>
                  </a:lnTo>
                  <a:lnTo>
                    <a:pt x="2128647" y="229508"/>
                  </a:lnTo>
                  <a:lnTo>
                    <a:pt x="2128760" y="227139"/>
                  </a:lnTo>
                  <a:lnTo>
                    <a:pt x="2128872" y="223585"/>
                  </a:lnTo>
                  <a:lnTo>
                    <a:pt x="2128985" y="212332"/>
                  </a:lnTo>
                  <a:lnTo>
                    <a:pt x="2129098" y="213517"/>
                  </a:lnTo>
                  <a:lnTo>
                    <a:pt x="2129211" y="213517"/>
                  </a:lnTo>
                  <a:lnTo>
                    <a:pt x="2129323" y="212924"/>
                  </a:lnTo>
                  <a:lnTo>
                    <a:pt x="2129436" y="216478"/>
                  </a:lnTo>
                  <a:lnTo>
                    <a:pt x="2129549" y="227139"/>
                  </a:lnTo>
                  <a:lnTo>
                    <a:pt x="2129662" y="227435"/>
                  </a:lnTo>
                  <a:lnTo>
                    <a:pt x="2129775" y="228916"/>
                  </a:lnTo>
                  <a:lnTo>
                    <a:pt x="2129887" y="242538"/>
                  </a:lnTo>
                  <a:lnTo>
                    <a:pt x="2130000" y="249350"/>
                  </a:lnTo>
                  <a:lnTo>
                    <a:pt x="2130113" y="248461"/>
                  </a:lnTo>
                  <a:lnTo>
                    <a:pt x="2130226" y="251719"/>
                  </a:lnTo>
                  <a:lnTo>
                    <a:pt x="2130338" y="259418"/>
                  </a:lnTo>
                  <a:lnTo>
                    <a:pt x="2130451" y="258530"/>
                  </a:lnTo>
                  <a:lnTo>
                    <a:pt x="2130564" y="264157"/>
                  </a:lnTo>
                  <a:lnTo>
                    <a:pt x="2130677" y="268895"/>
                  </a:lnTo>
                  <a:lnTo>
                    <a:pt x="2130790" y="271264"/>
                  </a:lnTo>
                  <a:lnTo>
                    <a:pt x="2130902" y="275114"/>
                  </a:lnTo>
                  <a:lnTo>
                    <a:pt x="2131015" y="286071"/>
                  </a:lnTo>
                  <a:lnTo>
                    <a:pt x="2131128" y="294659"/>
                  </a:lnTo>
                  <a:lnTo>
                    <a:pt x="2131241" y="292586"/>
                  </a:lnTo>
                  <a:lnTo>
                    <a:pt x="2131354" y="297324"/>
                  </a:lnTo>
                  <a:lnTo>
                    <a:pt x="2131466" y="302063"/>
                  </a:lnTo>
                  <a:lnTo>
                    <a:pt x="2131579" y="308578"/>
                  </a:lnTo>
                  <a:lnTo>
                    <a:pt x="2131692" y="316574"/>
                  </a:lnTo>
                  <a:lnTo>
                    <a:pt x="2131805" y="322792"/>
                  </a:lnTo>
                  <a:lnTo>
                    <a:pt x="2131917" y="325162"/>
                  </a:lnTo>
                  <a:lnTo>
                    <a:pt x="2132030" y="333454"/>
                  </a:lnTo>
                  <a:lnTo>
                    <a:pt x="2132143" y="355960"/>
                  </a:lnTo>
                  <a:lnTo>
                    <a:pt x="2132256" y="368102"/>
                  </a:lnTo>
                  <a:lnTo>
                    <a:pt x="2132369" y="366621"/>
                  </a:lnTo>
                  <a:lnTo>
                    <a:pt x="2132481" y="372544"/>
                  </a:lnTo>
                  <a:lnTo>
                    <a:pt x="2132594" y="382909"/>
                  </a:lnTo>
                  <a:lnTo>
                    <a:pt x="2132707" y="391201"/>
                  </a:lnTo>
                  <a:lnTo>
                    <a:pt x="2132820" y="390609"/>
                  </a:lnTo>
                  <a:lnTo>
                    <a:pt x="2132932" y="397420"/>
                  </a:lnTo>
                  <a:lnTo>
                    <a:pt x="2133045" y="399493"/>
                  </a:lnTo>
                  <a:lnTo>
                    <a:pt x="2133158" y="407192"/>
                  </a:lnTo>
                  <a:lnTo>
                    <a:pt x="2133271" y="416965"/>
                  </a:lnTo>
                  <a:lnTo>
                    <a:pt x="2133384" y="416373"/>
                  </a:lnTo>
                  <a:lnTo>
                    <a:pt x="2133496" y="411338"/>
                  </a:lnTo>
                  <a:lnTo>
                    <a:pt x="2133609" y="415781"/>
                  </a:lnTo>
                  <a:lnTo>
                    <a:pt x="2133722" y="422296"/>
                  </a:lnTo>
                  <a:lnTo>
                    <a:pt x="2133835" y="423184"/>
                  </a:lnTo>
                  <a:lnTo>
                    <a:pt x="2133948" y="432068"/>
                  </a:lnTo>
                  <a:lnTo>
                    <a:pt x="2134060" y="441545"/>
                  </a:lnTo>
                  <a:lnTo>
                    <a:pt x="2134173" y="445395"/>
                  </a:lnTo>
                  <a:lnTo>
                    <a:pt x="2134286" y="447468"/>
                  </a:lnTo>
                  <a:lnTo>
                    <a:pt x="2134399" y="457240"/>
                  </a:lnTo>
                  <a:lnTo>
                    <a:pt x="2134511" y="464348"/>
                  </a:lnTo>
                  <a:lnTo>
                    <a:pt x="2134624" y="470270"/>
                  </a:lnTo>
                  <a:lnTo>
                    <a:pt x="2134737" y="481524"/>
                  </a:lnTo>
                  <a:lnTo>
                    <a:pt x="2134850" y="497515"/>
                  </a:lnTo>
                  <a:lnTo>
                    <a:pt x="2134963" y="512322"/>
                  </a:lnTo>
                  <a:lnTo>
                    <a:pt x="2135075" y="525352"/>
                  </a:lnTo>
                  <a:lnTo>
                    <a:pt x="2135188" y="531571"/>
                  </a:lnTo>
                  <a:lnTo>
                    <a:pt x="2135301" y="531275"/>
                  </a:lnTo>
                  <a:lnTo>
                    <a:pt x="2135414" y="531571"/>
                  </a:lnTo>
                  <a:lnTo>
                    <a:pt x="2135526" y="540159"/>
                  </a:lnTo>
                  <a:lnTo>
                    <a:pt x="2135639" y="544305"/>
                  </a:lnTo>
                  <a:lnTo>
                    <a:pt x="2135752" y="545490"/>
                  </a:lnTo>
                  <a:lnTo>
                    <a:pt x="2135865" y="554374"/>
                  </a:lnTo>
                  <a:lnTo>
                    <a:pt x="2135978" y="563555"/>
                  </a:lnTo>
                  <a:lnTo>
                    <a:pt x="2136090" y="569774"/>
                  </a:lnTo>
                  <a:lnTo>
                    <a:pt x="2136203" y="570366"/>
                  </a:lnTo>
                  <a:lnTo>
                    <a:pt x="2136316" y="573623"/>
                  </a:lnTo>
                  <a:lnTo>
                    <a:pt x="2136429" y="572143"/>
                  </a:lnTo>
                  <a:lnTo>
                    <a:pt x="2136541" y="575400"/>
                  </a:lnTo>
                  <a:lnTo>
                    <a:pt x="2136654" y="587246"/>
                  </a:lnTo>
                  <a:lnTo>
                    <a:pt x="2136767" y="586357"/>
                  </a:lnTo>
                  <a:lnTo>
                    <a:pt x="2136880" y="588430"/>
                  </a:lnTo>
                  <a:lnTo>
                    <a:pt x="2136993" y="597611"/>
                  </a:lnTo>
                  <a:lnTo>
                    <a:pt x="2137105" y="606791"/>
                  </a:lnTo>
                  <a:lnTo>
                    <a:pt x="2137218" y="609752"/>
                  </a:lnTo>
                  <a:lnTo>
                    <a:pt x="2137331" y="617748"/>
                  </a:lnTo>
                  <a:lnTo>
                    <a:pt x="2137444" y="625152"/>
                  </a:lnTo>
                  <a:lnTo>
                    <a:pt x="2137557" y="627225"/>
                  </a:lnTo>
                  <a:lnTo>
                    <a:pt x="2137669" y="633444"/>
                  </a:lnTo>
                  <a:lnTo>
                    <a:pt x="2137782" y="643512"/>
                  </a:lnTo>
                  <a:lnTo>
                    <a:pt x="2137895" y="632555"/>
                  </a:lnTo>
                  <a:lnTo>
                    <a:pt x="2138008" y="618044"/>
                  </a:lnTo>
                  <a:lnTo>
                    <a:pt x="2138120" y="613602"/>
                  </a:lnTo>
                  <a:lnTo>
                    <a:pt x="2138233" y="606495"/>
                  </a:lnTo>
                  <a:lnTo>
                    <a:pt x="2138346" y="591096"/>
                  </a:lnTo>
                  <a:lnTo>
                    <a:pt x="2138459" y="583692"/>
                  </a:lnTo>
                  <a:lnTo>
                    <a:pt x="2138572" y="590503"/>
                  </a:lnTo>
                  <a:lnTo>
                    <a:pt x="2138684" y="598203"/>
                  </a:lnTo>
                  <a:lnTo>
                    <a:pt x="2138797" y="602645"/>
                  </a:lnTo>
                  <a:lnTo>
                    <a:pt x="2138910" y="606495"/>
                  </a:lnTo>
                  <a:lnTo>
                    <a:pt x="2139023" y="611529"/>
                  </a:lnTo>
                  <a:lnTo>
                    <a:pt x="2139135" y="610049"/>
                  </a:lnTo>
                  <a:lnTo>
                    <a:pt x="2139248" y="617452"/>
                  </a:lnTo>
                  <a:lnTo>
                    <a:pt x="2139361" y="621598"/>
                  </a:lnTo>
                  <a:lnTo>
                    <a:pt x="2139474" y="613898"/>
                  </a:lnTo>
                  <a:lnTo>
                    <a:pt x="2139587" y="610641"/>
                  </a:lnTo>
                  <a:lnTo>
                    <a:pt x="2139699" y="619821"/>
                  </a:lnTo>
                  <a:lnTo>
                    <a:pt x="2139812" y="621894"/>
                  </a:lnTo>
                  <a:lnTo>
                    <a:pt x="2139925" y="615675"/>
                  </a:lnTo>
                  <a:lnTo>
                    <a:pt x="2140038" y="614491"/>
                  </a:lnTo>
                  <a:lnTo>
                    <a:pt x="2140151" y="611825"/>
                  </a:lnTo>
                  <a:lnTo>
                    <a:pt x="2140263" y="611233"/>
                  </a:lnTo>
                  <a:lnTo>
                    <a:pt x="2140376" y="606791"/>
                  </a:lnTo>
                  <a:lnTo>
                    <a:pt x="2140489" y="594945"/>
                  </a:lnTo>
                  <a:lnTo>
                    <a:pt x="2140602" y="575696"/>
                  </a:lnTo>
                  <a:lnTo>
                    <a:pt x="2140714" y="570366"/>
                  </a:lnTo>
                  <a:lnTo>
                    <a:pt x="2140827" y="571847"/>
                  </a:lnTo>
                  <a:lnTo>
                    <a:pt x="2140940" y="567108"/>
                  </a:lnTo>
                  <a:lnTo>
                    <a:pt x="2141053" y="558224"/>
                  </a:lnTo>
                  <a:lnTo>
                    <a:pt x="2141166" y="555559"/>
                  </a:lnTo>
                  <a:lnTo>
                    <a:pt x="2141278" y="551117"/>
                  </a:lnTo>
                  <a:lnTo>
                    <a:pt x="2141391" y="543121"/>
                  </a:lnTo>
                  <a:lnTo>
                    <a:pt x="2141504" y="529498"/>
                  </a:lnTo>
                  <a:lnTo>
                    <a:pt x="2141617" y="519726"/>
                  </a:lnTo>
                  <a:lnTo>
                    <a:pt x="2141729" y="511434"/>
                  </a:lnTo>
                  <a:lnTo>
                    <a:pt x="2141842" y="510249"/>
                  </a:lnTo>
                  <a:lnTo>
                    <a:pt x="2141955" y="514395"/>
                  </a:lnTo>
                  <a:lnTo>
                    <a:pt x="2142068" y="505807"/>
                  </a:lnTo>
                  <a:lnTo>
                    <a:pt x="2142181" y="491000"/>
                  </a:lnTo>
                  <a:lnTo>
                    <a:pt x="2142293" y="485374"/>
                  </a:lnTo>
                  <a:lnTo>
                    <a:pt x="2142406" y="483301"/>
                  </a:lnTo>
                  <a:lnTo>
                    <a:pt x="2142519" y="481524"/>
                  </a:lnTo>
                  <a:lnTo>
                    <a:pt x="2142632" y="471455"/>
                  </a:lnTo>
                  <a:lnTo>
                    <a:pt x="2142745" y="457240"/>
                  </a:lnTo>
                  <a:lnTo>
                    <a:pt x="2142857" y="439472"/>
                  </a:lnTo>
                  <a:lnTo>
                    <a:pt x="2142970" y="435030"/>
                  </a:lnTo>
                  <a:lnTo>
                    <a:pt x="2143083" y="429995"/>
                  </a:lnTo>
                  <a:lnTo>
                    <a:pt x="2143196" y="419927"/>
                  </a:lnTo>
                  <a:lnTo>
                    <a:pt x="2143308" y="412819"/>
                  </a:lnTo>
                  <a:lnTo>
                    <a:pt x="2143421" y="406304"/>
                  </a:lnTo>
                  <a:lnTo>
                    <a:pt x="2143534" y="389720"/>
                  </a:lnTo>
                  <a:lnTo>
                    <a:pt x="2143647" y="379651"/>
                  </a:lnTo>
                  <a:lnTo>
                    <a:pt x="2143760" y="386167"/>
                  </a:lnTo>
                  <a:lnTo>
                    <a:pt x="2143872" y="384686"/>
                  </a:lnTo>
                  <a:lnTo>
                    <a:pt x="2143985" y="368694"/>
                  </a:lnTo>
                  <a:lnTo>
                    <a:pt x="2144098" y="354776"/>
                  </a:lnTo>
                  <a:lnTo>
                    <a:pt x="2144211" y="350630"/>
                  </a:lnTo>
                  <a:lnTo>
                    <a:pt x="2144323" y="348853"/>
                  </a:lnTo>
                  <a:lnTo>
                    <a:pt x="2144436" y="345299"/>
                  </a:lnTo>
                  <a:lnTo>
                    <a:pt x="2144549" y="338488"/>
                  </a:lnTo>
                  <a:lnTo>
                    <a:pt x="2144662" y="321608"/>
                  </a:lnTo>
                  <a:lnTo>
                    <a:pt x="2144775" y="304432"/>
                  </a:lnTo>
                  <a:lnTo>
                    <a:pt x="2144887" y="306505"/>
                  </a:lnTo>
                  <a:lnTo>
                    <a:pt x="2145000" y="305912"/>
                  </a:lnTo>
                  <a:lnTo>
                    <a:pt x="2145113" y="294659"/>
                  </a:lnTo>
                  <a:lnTo>
                    <a:pt x="2145226" y="274522"/>
                  </a:lnTo>
                  <a:lnTo>
                    <a:pt x="2145338" y="261195"/>
                  </a:lnTo>
                  <a:lnTo>
                    <a:pt x="2145451" y="251719"/>
                  </a:lnTo>
                  <a:lnTo>
                    <a:pt x="2145564" y="252903"/>
                  </a:lnTo>
                  <a:lnTo>
                    <a:pt x="2145677" y="258826"/>
                  </a:lnTo>
                  <a:lnTo>
                    <a:pt x="2145790" y="244019"/>
                  </a:lnTo>
                  <a:lnTo>
                    <a:pt x="2145902" y="223289"/>
                  </a:lnTo>
                  <a:lnTo>
                    <a:pt x="2146015" y="213221"/>
                  </a:lnTo>
                  <a:lnTo>
                    <a:pt x="2146128" y="213813"/>
                  </a:lnTo>
                  <a:lnTo>
                    <a:pt x="2146241" y="207890"/>
                  </a:lnTo>
                  <a:lnTo>
                    <a:pt x="2146354" y="199598"/>
                  </a:lnTo>
                  <a:lnTo>
                    <a:pt x="2146466" y="187160"/>
                  </a:lnTo>
                  <a:lnTo>
                    <a:pt x="2146579" y="171761"/>
                  </a:lnTo>
                  <a:lnTo>
                    <a:pt x="2146692" y="163765"/>
                  </a:lnTo>
                  <a:lnTo>
                    <a:pt x="2146805" y="166430"/>
                  </a:lnTo>
                  <a:lnTo>
                    <a:pt x="2146917" y="165542"/>
                  </a:lnTo>
                  <a:lnTo>
                    <a:pt x="2147030" y="162581"/>
                  </a:lnTo>
                  <a:lnTo>
                    <a:pt x="2147143" y="160211"/>
                  </a:lnTo>
                  <a:lnTo>
                    <a:pt x="2147256" y="158731"/>
                  </a:lnTo>
                  <a:lnTo>
                    <a:pt x="2147369" y="149847"/>
                  </a:lnTo>
                  <a:lnTo>
                    <a:pt x="2147481" y="146589"/>
                  </a:lnTo>
                  <a:lnTo>
                    <a:pt x="2147594" y="142443"/>
                  </a:lnTo>
                  <a:lnTo>
                    <a:pt x="2147707" y="134743"/>
                  </a:lnTo>
                  <a:lnTo>
                    <a:pt x="2147820" y="128228"/>
                  </a:lnTo>
                  <a:lnTo>
                    <a:pt x="2147932" y="129413"/>
                  </a:lnTo>
                  <a:lnTo>
                    <a:pt x="2148045" y="128228"/>
                  </a:lnTo>
                  <a:lnTo>
                    <a:pt x="2148158" y="125267"/>
                  </a:lnTo>
                  <a:lnTo>
                    <a:pt x="2148271" y="131486"/>
                  </a:lnTo>
                  <a:lnTo>
                    <a:pt x="2148384" y="133855"/>
                  </a:lnTo>
                  <a:lnTo>
                    <a:pt x="2148496" y="133263"/>
                  </a:lnTo>
                  <a:lnTo>
                    <a:pt x="2148609" y="136520"/>
                  </a:lnTo>
                  <a:lnTo>
                    <a:pt x="2148722" y="131190"/>
                  </a:lnTo>
                  <a:lnTo>
                    <a:pt x="2148835" y="121713"/>
                  </a:lnTo>
                  <a:lnTo>
                    <a:pt x="2148948" y="119048"/>
                  </a:lnTo>
                  <a:lnTo>
                    <a:pt x="2149060" y="124971"/>
                  </a:lnTo>
                  <a:lnTo>
                    <a:pt x="2149173" y="119640"/>
                  </a:lnTo>
                  <a:lnTo>
                    <a:pt x="2149286" y="119640"/>
                  </a:lnTo>
                  <a:lnTo>
                    <a:pt x="2149399" y="146885"/>
                  </a:lnTo>
                  <a:lnTo>
                    <a:pt x="2149511" y="163765"/>
                  </a:lnTo>
                  <a:lnTo>
                    <a:pt x="2149624" y="172353"/>
                  </a:lnTo>
                  <a:lnTo>
                    <a:pt x="2149737" y="178572"/>
                  </a:lnTo>
                  <a:lnTo>
                    <a:pt x="2149850" y="180941"/>
                  </a:lnTo>
                  <a:lnTo>
                    <a:pt x="2149963" y="170576"/>
                  </a:lnTo>
                  <a:lnTo>
                    <a:pt x="2150075" y="164950"/>
                  </a:lnTo>
                  <a:lnTo>
                    <a:pt x="2150188" y="171169"/>
                  </a:lnTo>
                  <a:lnTo>
                    <a:pt x="2150301" y="157546"/>
                  </a:lnTo>
                  <a:lnTo>
                    <a:pt x="2150414" y="145404"/>
                  </a:lnTo>
                  <a:lnTo>
                    <a:pt x="2150526" y="150143"/>
                  </a:lnTo>
                  <a:lnTo>
                    <a:pt x="2150639" y="157250"/>
                  </a:lnTo>
                  <a:lnTo>
                    <a:pt x="2150752" y="154585"/>
                  </a:lnTo>
                  <a:lnTo>
                    <a:pt x="2150865" y="151031"/>
                  </a:lnTo>
                  <a:lnTo>
                    <a:pt x="2150978" y="154289"/>
                  </a:lnTo>
                  <a:lnTo>
                    <a:pt x="2151090" y="153992"/>
                  </a:lnTo>
                  <a:lnTo>
                    <a:pt x="2151203" y="156362"/>
                  </a:lnTo>
                  <a:lnTo>
                    <a:pt x="2151316" y="165838"/>
                  </a:lnTo>
                  <a:lnTo>
                    <a:pt x="2151429" y="166134"/>
                  </a:lnTo>
                  <a:lnTo>
                    <a:pt x="2151542" y="169392"/>
                  </a:lnTo>
                  <a:lnTo>
                    <a:pt x="2151654" y="183014"/>
                  </a:lnTo>
                  <a:lnTo>
                    <a:pt x="2151767" y="212036"/>
                  </a:lnTo>
                  <a:lnTo>
                    <a:pt x="2151880" y="225066"/>
                  </a:lnTo>
                  <a:lnTo>
                    <a:pt x="2151993" y="227435"/>
                  </a:lnTo>
                  <a:lnTo>
                    <a:pt x="2152105" y="228324"/>
                  </a:lnTo>
                  <a:lnTo>
                    <a:pt x="2152218" y="230693"/>
                  </a:lnTo>
                  <a:lnTo>
                    <a:pt x="2152331" y="236912"/>
                  </a:lnTo>
                  <a:lnTo>
                    <a:pt x="2152444" y="238985"/>
                  </a:lnTo>
                  <a:lnTo>
                    <a:pt x="2152557" y="235431"/>
                  </a:lnTo>
                  <a:lnTo>
                    <a:pt x="2152669" y="236023"/>
                  </a:lnTo>
                  <a:lnTo>
                    <a:pt x="2152782" y="252311"/>
                  </a:lnTo>
                  <a:lnTo>
                    <a:pt x="2152895" y="266526"/>
                  </a:lnTo>
                  <a:lnTo>
                    <a:pt x="2153008" y="268895"/>
                  </a:lnTo>
                  <a:lnTo>
                    <a:pt x="2153120" y="270672"/>
                  </a:lnTo>
                  <a:lnTo>
                    <a:pt x="2153233" y="279852"/>
                  </a:lnTo>
                  <a:lnTo>
                    <a:pt x="2153346" y="291698"/>
                  </a:lnTo>
                  <a:lnTo>
                    <a:pt x="2153459" y="298805"/>
                  </a:lnTo>
                  <a:lnTo>
                    <a:pt x="2153572" y="310947"/>
                  </a:lnTo>
                  <a:lnTo>
                    <a:pt x="2153684" y="310355"/>
                  </a:lnTo>
                  <a:lnTo>
                    <a:pt x="2153797" y="316277"/>
                  </a:lnTo>
                  <a:lnTo>
                    <a:pt x="2153910" y="325754"/>
                  </a:lnTo>
                  <a:lnTo>
                    <a:pt x="2154023" y="333157"/>
                  </a:lnTo>
                  <a:lnTo>
                    <a:pt x="2154135" y="338192"/>
                  </a:lnTo>
                  <a:lnTo>
                    <a:pt x="2154248" y="352407"/>
                  </a:lnTo>
                  <a:lnTo>
                    <a:pt x="2154361" y="366325"/>
                  </a:lnTo>
                  <a:lnTo>
                    <a:pt x="2154474" y="373729"/>
                  </a:lnTo>
                  <a:lnTo>
                    <a:pt x="2154587" y="380836"/>
                  </a:lnTo>
                  <a:lnTo>
                    <a:pt x="2154699" y="393866"/>
                  </a:lnTo>
                  <a:lnTo>
                    <a:pt x="2154812" y="396531"/>
                  </a:lnTo>
                  <a:lnTo>
                    <a:pt x="2154925" y="399789"/>
                  </a:lnTo>
                  <a:lnTo>
                    <a:pt x="2155038" y="414596"/>
                  </a:lnTo>
                  <a:lnTo>
                    <a:pt x="2155151" y="432661"/>
                  </a:lnTo>
                  <a:lnTo>
                    <a:pt x="2155263" y="435030"/>
                  </a:lnTo>
                  <a:lnTo>
                    <a:pt x="2155376" y="436807"/>
                  </a:lnTo>
                  <a:lnTo>
                    <a:pt x="2155489" y="447171"/>
                  </a:lnTo>
                  <a:lnTo>
                    <a:pt x="2155602" y="456648"/>
                  </a:lnTo>
                  <a:lnTo>
                    <a:pt x="2155714" y="466124"/>
                  </a:lnTo>
                  <a:lnTo>
                    <a:pt x="2155827" y="480043"/>
                  </a:lnTo>
                  <a:lnTo>
                    <a:pt x="2155940" y="485966"/>
                  </a:lnTo>
                  <a:lnTo>
                    <a:pt x="2156053" y="490408"/>
                  </a:lnTo>
                  <a:lnTo>
                    <a:pt x="2156166" y="501365"/>
                  </a:lnTo>
                  <a:lnTo>
                    <a:pt x="2156278" y="512618"/>
                  </a:lnTo>
                  <a:lnTo>
                    <a:pt x="2156391" y="520318"/>
                  </a:lnTo>
                  <a:lnTo>
                    <a:pt x="2156504" y="528314"/>
                  </a:lnTo>
                  <a:lnTo>
                    <a:pt x="2156617" y="540159"/>
                  </a:lnTo>
                  <a:lnTo>
                    <a:pt x="2156729" y="544602"/>
                  </a:lnTo>
                  <a:lnTo>
                    <a:pt x="2156842" y="551709"/>
                  </a:lnTo>
                  <a:lnTo>
                    <a:pt x="2156955" y="560297"/>
                  </a:lnTo>
                  <a:lnTo>
                    <a:pt x="2157068" y="560593"/>
                  </a:lnTo>
                  <a:lnTo>
                    <a:pt x="2157181" y="554967"/>
                  </a:lnTo>
                  <a:lnTo>
                    <a:pt x="2157293" y="557336"/>
                  </a:lnTo>
                  <a:lnTo>
                    <a:pt x="2157406" y="567404"/>
                  </a:lnTo>
                  <a:lnTo>
                    <a:pt x="2157519" y="565035"/>
                  </a:lnTo>
                  <a:lnTo>
                    <a:pt x="2157632" y="565035"/>
                  </a:lnTo>
                  <a:lnTo>
                    <a:pt x="2157745" y="570366"/>
                  </a:lnTo>
                  <a:lnTo>
                    <a:pt x="2157857" y="570958"/>
                  </a:lnTo>
                  <a:lnTo>
                    <a:pt x="2157970" y="571254"/>
                  </a:lnTo>
                  <a:lnTo>
                    <a:pt x="2158083" y="576585"/>
                  </a:lnTo>
                  <a:lnTo>
                    <a:pt x="2158196" y="581027"/>
                  </a:lnTo>
                  <a:lnTo>
                    <a:pt x="2158308" y="589911"/>
                  </a:lnTo>
                  <a:lnTo>
                    <a:pt x="2158421" y="597315"/>
                  </a:lnTo>
                  <a:lnTo>
                    <a:pt x="2158534" y="599091"/>
                  </a:lnTo>
                  <a:lnTo>
                    <a:pt x="2158647" y="591392"/>
                  </a:lnTo>
                  <a:lnTo>
                    <a:pt x="2158760" y="587542"/>
                  </a:lnTo>
                  <a:lnTo>
                    <a:pt x="2158872" y="585765"/>
                  </a:lnTo>
                  <a:lnTo>
                    <a:pt x="2158985" y="583988"/>
                  </a:lnTo>
                  <a:lnTo>
                    <a:pt x="2159098" y="585469"/>
                  </a:lnTo>
                  <a:lnTo>
                    <a:pt x="2159211" y="591688"/>
                  </a:lnTo>
                  <a:lnTo>
                    <a:pt x="2159323" y="588430"/>
                  </a:lnTo>
                  <a:lnTo>
                    <a:pt x="2159436" y="586061"/>
                  </a:lnTo>
                  <a:lnTo>
                    <a:pt x="2159549" y="597315"/>
                  </a:lnTo>
                  <a:lnTo>
                    <a:pt x="2159662" y="597315"/>
                  </a:lnTo>
                  <a:lnTo>
                    <a:pt x="2159775" y="589023"/>
                  </a:lnTo>
                  <a:lnTo>
                    <a:pt x="2159887" y="591984"/>
                  </a:lnTo>
                  <a:lnTo>
                    <a:pt x="2160000" y="594945"/>
                  </a:lnTo>
                  <a:lnTo>
                    <a:pt x="2160113" y="588430"/>
                  </a:lnTo>
                  <a:lnTo>
                    <a:pt x="2160226" y="587542"/>
                  </a:lnTo>
                  <a:lnTo>
                    <a:pt x="2160338" y="593169"/>
                  </a:lnTo>
                  <a:lnTo>
                    <a:pt x="2160451" y="594353"/>
                  </a:lnTo>
                  <a:lnTo>
                    <a:pt x="2160564" y="591688"/>
                  </a:lnTo>
                  <a:lnTo>
                    <a:pt x="2160677" y="597611"/>
                  </a:lnTo>
                  <a:lnTo>
                    <a:pt x="2160790" y="598203"/>
                  </a:lnTo>
                  <a:lnTo>
                    <a:pt x="2160902" y="587246"/>
                  </a:lnTo>
                  <a:lnTo>
                    <a:pt x="2161015" y="579842"/>
                  </a:lnTo>
                  <a:lnTo>
                    <a:pt x="2161128" y="573919"/>
                  </a:lnTo>
                  <a:lnTo>
                    <a:pt x="2161241" y="562962"/>
                  </a:lnTo>
                  <a:lnTo>
                    <a:pt x="2161354" y="551413"/>
                  </a:lnTo>
                  <a:lnTo>
                    <a:pt x="2161466" y="546675"/>
                  </a:lnTo>
                  <a:lnTo>
                    <a:pt x="2161579" y="536014"/>
                  </a:lnTo>
                  <a:lnTo>
                    <a:pt x="2161692" y="528610"/>
                  </a:lnTo>
                  <a:lnTo>
                    <a:pt x="2161805" y="536014"/>
                  </a:lnTo>
                  <a:lnTo>
                    <a:pt x="2161917" y="543121"/>
                  </a:lnTo>
                  <a:lnTo>
                    <a:pt x="2162030" y="540752"/>
                  </a:lnTo>
                  <a:lnTo>
                    <a:pt x="2162143" y="545194"/>
                  </a:lnTo>
                  <a:lnTo>
                    <a:pt x="2162256" y="549932"/>
                  </a:lnTo>
                  <a:lnTo>
                    <a:pt x="2162369" y="552005"/>
                  </a:lnTo>
                  <a:lnTo>
                    <a:pt x="2162481" y="547859"/>
                  </a:lnTo>
                  <a:lnTo>
                    <a:pt x="2162594" y="544898"/>
                  </a:lnTo>
                  <a:lnTo>
                    <a:pt x="2162707" y="541344"/>
                  </a:lnTo>
                  <a:lnTo>
                    <a:pt x="2162820" y="534829"/>
                  </a:lnTo>
                  <a:lnTo>
                    <a:pt x="2162932" y="530683"/>
                  </a:lnTo>
                  <a:lnTo>
                    <a:pt x="2163045" y="525352"/>
                  </a:lnTo>
                  <a:lnTo>
                    <a:pt x="2163158" y="513507"/>
                  </a:lnTo>
                  <a:lnTo>
                    <a:pt x="2163271" y="504030"/>
                  </a:lnTo>
                  <a:lnTo>
                    <a:pt x="2163384" y="496331"/>
                  </a:lnTo>
                  <a:lnTo>
                    <a:pt x="2163496" y="485966"/>
                  </a:lnTo>
                  <a:lnTo>
                    <a:pt x="2163609" y="476785"/>
                  </a:lnTo>
                  <a:lnTo>
                    <a:pt x="2163722" y="463755"/>
                  </a:lnTo>
                  <a:lnTo>
                    <a:pt x="2163835" y="450429"/>
                  </a:lnTo>
                  <a:lnTo>
                    <a:pt x="2163948" y="440064"/>
                  </a:lnTo>
                  <a:lnTo>
                    <a:pt x="2164060" y="435918"/>
                  </a:lnTo>
                  <a:lnTo>
                    <a:pt x="2164173" y="434437"/>
                  </a:lnTo>
                  <a:lnTo>
                    <a:pt x="2164286" y="428515"/>
                  </a:lnTo>
                  <a:lnTo>
                    <a:pt x="2164399" y="422592"/>
                  </a:lnTo>
                  <a:lnTo>
                    <a:pt x="2164511" y="417854"/>
                  </a:lnTo>
                  <a:lnTo>
                    <a:pt x="2164624" y="414300"/>
                  </a:lnTo>
                  <a:lnTo>
                    <a:pt x="2164737" y="408969"/>
                  </a:lnTo>
                  <a:lnTo>
                    <a:pt x="2164850" y="401566"/>
                  </a:lnTo>
                  <a:lnTo>
                    <a:pt x="2164963" y="383501"/>
                  </a:lnTo>
                  <a:lnTo>
                    <a:pt x="2165075" y="366917"/>
                  </a:lnTo>
                  <a:lnTo>
                    <a:pt x="2165188" y="365141"/>
                  </a:lnTo>
                  <a:lnTo>
                    <a:pt x="2165301" y="358033"/>
                  </a:lnTo>
                  <a:lnTo>
                    <a:pt x="2165414" y="347372"/>
                  </a:lnTo>
                  <a:lnTo>
                    <a:pt x="2165526" y="337599"/>
                  </a:lnTo>
                  <a:lnTo>
                    <a:pt x="2165639" y="337007"/>
                  </a:lnTo>
                  <a:lnTo>
                    <a:pt x="2165752" y="334934"/>
                  </a:lnTo>
                  <a:lnTo>
                    <a:pt x="2165865" y="336711"/>
                  </a:lnTo>
                  <a:lnTo>
                    <a:pt x="2165978" y="341153"/>
                  </a:lnTo>
                  <a:lnTo>
                    <a:pt x="2166090" y="331677"/>
                  </a:lnTo>
                  <a:lnTo>
                    <a:pt x="2166203" y="323681"/>
                  </a:lnTo>
                  <a:lnTo>
                    <a:pt x="2166316" y="323681"/>
                  </a:lnTo>
                  <a:lnTo>
                    <a:pt x="2166429" y="323681"/>
                  </a:lnTo>
                  <a:lnTo>
                    <a:pt x="2166542" y="312428"/>
                  </a:lnTo>
                  <a:lnTo>
                    <a:pt x="2166654" y="304432"/>
                  </a:lnTo>
                  <a:lnTo>
                    <a:pt x="2166767" y="303247"/>
                  </a:lnTo>
                  <a:lnTo>
                    <a:pt x="2166880" y="297324"/>
                  </a:lnTo>
                  <a:lnTo>
                    <a:pt x="2166993" y="293475"/>
                  </a:lnTo>
                  <a:lnTo>
                    <a:pt x="2167105" y="298213"/>
                  </a:lnTo>
                  <a:lnTo>
                    <a:pt x="2167218" y="299397"/>
                  </a:lnTo>
                  <a:lnTo>
                    <a:pt x="2167331" y="289921"/>
                  </a:lnTo>
                  <a:lnTo>
                    <a:pt x="2167444" y="290513"/>
                  </a:lnTo>
                  <a:lnTo>
                    <a:pt x="2167557" y="292882"/>
                  </a:lnTo>
                  <a:lnTo>
                    <a:pt x="2167669" y="287848"/>
                  </a:lnTo>
                  <a:lnTo>
                    <a:pt x="2167782" y="283110"/>
                  </a:lnTo>
                  <a:lnTo>
                    <a:pt x="2167895" y="277187"/>
                  </a:lnTo>
                  <a:lnTo>
                    <a:pt x="2168008" y="271560"/>
                  </a:lnTo>
                  <a:lnTo>
                    <a:pt x="2168120" y="271560"/>
                  </a:lnTo>
                  <a:lnTo>
                    <a:pt x="2168233" y="272152"/>
                  </a:lnTo>
                  <a:lnTo>
                    <a:pt x="2168346" y="264157"/>
                  </a:lnTo>
                  <a:lnTo>
                    <a:pt x="2168459" y="264157"/>
                  </a:lnTo>
                  <a:lnTo>
                    <a:pt x="2168572" y="270079"/>
                  </a:lnTo>
                  <a:lnTo>
                    <a:pt x="2168684" y="268303"/>
                  </a:lnTo>
                  <a:lnTo>
                    <a:pt x="2168797" y="262676"/>
                  </a:lnTo>
                  <a:lnTo>
                    <a:pt x="2168910" y="271264"/>
                  </a:lnTo>
                  <a:lnTo>
                    <a:pt x="2169023" y="279260"/>
                  </a:lnTo>
                  <a:lnTo>
                    <a:pt x="2169135" y="277483"/>
                  </a:lnTo>
                  <a:lnTo>
                    <a:pt x="2169248" y="277187"/>
                  </a:lnTo>
                  <a:lnTo>
                    <a:pt x="2169361" y="282814"/>
                  </a:lnTo>
                  <a:lnTo>
                    <a:pt x="2169474" y="285479"/>
                  </a:lnTo>
                  <a:lnTo>
                    <a:pt x="2169587" y="291105"/>
                  </a:lnTo>
                  <a:lnTo>
                    <a:pt x="2169699" y="301174"/>
                  </a:lnTo>
                  <a:lnTo>
                    <a:pt x="2169812" y="303839"/>
                  </a:lnTo>
                  <a:lnTo>
                    <a:pt x="2169925" y="305616"/>
                  </a:lnTo>
                  <a:lnTo>
                    <a:pt x="2170038" y="314204"/>
                  </a:lnTo>
                  <a:lnTo>
                    <a:pt x="2170151" y="321608"/>
                  </a:lnTo>
                  <a:lnTo>
                    <a:pt x="2170263" y="320719"/>
                  </a:lnTo>
                  <a:lnTo>
                    <a:pt x="2170376" y="320127"/>
                  </a:lnTo>
                  <a:lnTo>
                    <a:pt x="2170489" y="321016"/>
                  </a:lnTo>
                  <a:lnTo>
                    <a:pt x="2170602" y="317166"/>
                  </a:lnTo>
                  <a:lnTo>
                    <a:pt x="2170714" y="315981"/>
                  </a:lnTo>
                  <a:lnTo>
                    <a:pt x="2170827" y="322200"/>
                  </a:lnTo>
                  <a:lnTo>
                    <a:pt x="2170940" y="325458"/>
                  </a:lnTo>
                  <a:lnTo>
                    <a:pt x="2171053" y="318350"/>
                  </a:lnTo>
                  <a:lnTo>
                    <a:pt x="2171166" y="321016"/>
                  </a:lnTo>
                  <a:lnTo>
                    <a:pt x="2171278" y="329604"/>
                  </a:lnTo>
                  <a:lnTo>
                    <a:pt x="2171391" y="329011"/>
                  </a:lnTo>
                  <a:lnTo>
                    <a:pt x="2171504" y="328419"/>
                  </a:lnTo>
                  <a:lnTo>
                    <a:pt x="2171617" y="334638"/>
                  </a:lnTo>
                  <a:lnTo>
                    <a:pt x="2171729" y="335527"/>
                  </a:lnTo>
                  <a:lnTo>
                    <a:pt x="2171842" y="336711"/>
                  </a:lnTo>
                  <a:lnTo>
                    <a:pt x="2171955" y="347372"/>
                  </a:lnTo>
                  <a:lnTo>
                    <a:pt x="2172068" y="353295"/>
                  </a:lnTo>
                  <a:lnTo>
                    <a:pt x="2172181" y="348853"/>
                  </a:lnTo>
                  <a:lnTo>
                    <a:pt x="2172293" y="356256"/>
                  </a:lnTo>
                  <a:lnTo>
                    <a:pt x="2172406" y="372248"/>
                  </a:lnTo>
                  <a:lnTo>
                    <a:pt x="2172519" y="375505"/>
                  </a:lnTo>
                  <a:lnTo>
                    <a:pt x="2172632" y="377282"/>
                  </a:lnTo>
                  <a:lnTo>
                    <a:pt x="2172745" y="391201"/>
                  </a:lnTo>
                  <a:lnTo>
                    <a:pt x="2172857" y="399789"/>
                  </a:lnTo>
                  <a:lnTo>
                    <a:pt x="2172970" y="401270"/>
                  </a:lnTo>
                  <a:lnTo>
                    <a:pt x="2173083" y="409562"/>
                  </a:lnTo>
                  <a:lnTo>
                    <a:pt x="2173196" y="418446"/>
                  </a:lnTo>
                  <a:lnTo>
                    <a:pt x="2173308" y="421703"/>
                  </a:lnTo>
                  <a:lnTo>
                    <a:pt x="2173421" y="429699"/>
                  </a:lnTo>
                  <a:lnTo>
                    <a:pt x="2173534" y="436214"/>
                  </a:lnTo>
                  <a:lnTo>
                    <a:pt x="2173647" y="438287"/>
                  </a:lnTo>
                  <a:lnTo>
                    <a:pt x="2173760" y="441249"/>
                  </a:lnTo>
                  <a:lnTo>
                    <a:pt x="2173872" y="450133"/>
                  </a:lnTo>
                  <a:lnTo>
                    <a:pt x="2173985" y="450429"/>
                  </a:lnTo>
                  <a:lnTo>
                    <a:pt x="2174098" y="451614"/>
                  </a:lnTo>
                  <a:lnTo>
                    <a:pt x="2174211" y="457832"/>
                  </a:lnTo>
                  <a:lnTo>
                    <a:pt x="2174323" y="463163"/>
                  </a:lnTo>
                  <a:lnTo>
                    <a:pt x="2174436" y="464644"/>
                  </a:lnTo>
                  <a:lnTo>
                    <a:pt x="2174549" y="468197"/>
                  </a:lnTo>
                  <a:lnTo>
                    <a:pt x="2174662" y="470567"/>
                  </a:lnTo>
                  <a:lnTo>
                    <a:pt x="2174775" y="468790"/>
                  </a:lnTo>
                  <a:lnTo>
                    <a:pt x="2174887" y="475897"/>
                  </a:lnTo>
                  <a:lnTo>
                    <a:pt x="2175000" y="478562"/>
                  </a:lnTo>
                  <a:lnTo>
                    <a:pt x="2175113" y="477674"/>
                  </a:lnTo>
                  <a:lnTo>
                    <a:pt x="2175226" y="479155"/>
                  </a:lnTo>
                  <a:lnTo>
                    <a:pt x="2175339" y="485374"/>
                  </a:lnTo>
                  <a:lnTo>
                    <a:pt x="2175451" y="485077"/>
                  </a:lnTo>
                  <a:lnTo>
                    <a:pt x="2175564" y="483004"/>
                  </a:lnTo>
                  <a:lnTo>
                    <a:pt x="2175677" y="491000"/>
                  </a:lnTo>
                  <a:lnTo>
                    <a:pt x="2175790" y="494258"/>
                  </a:lnTo>
                  <a:lnTo>
                    <a:pt x="2175902" y="493073"/>
                  </a:lnTo>
                  <a:lnTo>
                    <a:pt x="2176015" y="498700"/>
                  </a:lnTo>
                  <a:lnTo>
                    <a:pt x="2176128" y="511730"/>
                  </a:lnTo>
                  <a:lnTo>
                    <a:pt x="2176241" y="519134"/>
                  </a:lnTo>
                  <a:lnTo>
                    <a:pt x="2176354" y="522095"/>
                  </a:lnTo>
                  <a:lnTo>
                    <a:pt x="2176466" y="528906"/>
                  </a:lnTo>
                  <a:lnTo>
                    <a:pt x="2176579" y="535421"/>
                  </a:lnTo>
                  <a:lnTo>
                    <a:pt x="2176692" y="537494"/>
                  </a:lnTo>
                  <a:lnTo>
                    <a:pt x="2176805" y="540159"/>
                  </a:lnTo>
                  <a:lnTo>
                    <a:pt x="2176917" y="541936"/>
                  </a:lnTo>
                  <a:lnTo>
                    <a:pt x="2177030" y="536902"/>
                  </a:lnTo>
                  <a:lnTo>
                    <a:pt x="2177143" y="531275"/>
                  </a:lnTo>
                  <a:lnTo>
                    <a:pt x="2177256" y="532164"/>
                  </a:lnTo>
                  <a:lnTo>
                    <a:pt x="2177369" y="528314"/>
                  </a:lnTo>
                  <a:lnTo>
                    <a:pt x="2177481" y="517949"/>
                  </a:lnTo>
                  <a:lnTo>
                    <a:pt x="2177594" y="516764"/>
                  </a:lnTo>
                  <a:lnTo>
                    <a:pt x="2177707" y="511138"/>
                  </a:lnTo>
                  <a:lnTo>
                    <a:pt x="2177820" y="504919"/>
                  </a:lnTo>
                  <a:lnTo>
                    <a:pt x="2177932" y="504919"/>
                  </a:lnTo>
                  <a:lnTo>
                    <a:pt x="2178045" y="510249"/>
                  </a:lnTo>
                  <a:lnTo>
                    <a:pt x="2178158" y="504327"/>
                  </a:lnTo>
                  <a:lnTo>
                    <a:pt x="2178271" y="498404"/>
                  </a:lnTo>
                  <a:lnTo>
                    <a:pt x="2178384" y="503734"/>
                  </a:lnTo>
                  <a:lnTo>
                    <a:pt x="2178496" y="504919"/>
                  </a:lnTo>
                  <a:lnTo>
                    <a:pt x="2178609" y="496923"/>
                  </a:lnTo>
                  <a:lnTo>
                    <a:pt x="2178722" y="493962"/>
                  </a:lnTo>
                  <a:lnTo>
                    <a:pt x="2178835" y="491000"/>
                  </a:lnTo>
                  <a:lnTo>
                    <a:pt x="2178948" y="485966"/>
                  </a:lnTo>
                  <a:lnTo>
                    <a:pt x="2179060" y="480931"/>
                  </a:lnTo>
                  <a:lnTo>
                    <a:pt x="2179173" y="472936"/>
                  </a:lnTo>
                  <a:lnTo>
                    <a:pt x="2179286" y="463459"/>
                  </a:lnTo>
                  <a:lnTo>
                    <a:pt x="2179399" y="458721"/>
                  </a:lnTo>
                  <a:lnTo>
                    <a:pt x="2179511" y="455167"/>
                  </a:lnTo>
                  <a:lnTo>
                    <a:pt x="2179624" y="447171"/>
                  </a:lnTo>
                  <a:lnTo>
                    <a:pt x="2179737" y="437695"/>
                  </a:lnTo>
                  <a:lnTo>
                    <a:pt x="2179850" y="437103"/>
                  </a:lnTo>
                  <a:lnTo>
                    <a:pt x="2179963" y="435326"/>
                  </a:lnTo>
                  <a:lnTo>
                    <a:pt x="2180075" y="430291"/>
                  </a:lnTo>
                  <a:lnTo>
                    <a:pt x="2180188" y="425553"/>
                  </a:lnTo>
                  <a:lnTo>
                    <a:pt x="2180301" y="419038"/>
                  </a:lnTo>
                  <a:lnTo>
                    <a:pt x="2180414" y="409562"/>
                  </a:lnTo>
                  <a:lnTo>
                    <a:pt x="2180526" y="406896"/>
                  </a:lnTo>
                  <a:lnTo>
                    <a:pt x="2180639" y="406008"/>
                  </a:lnTo>
                  <a:lnTo>
                    <a:pt x="2180752" y="393274"/>
                  </a:lnTo>
                  <a:lnTo>
                    <a:pt x="2180865" y="385278"/>
                  </a:lnTo>
                  <a:lnTo>
                    <a:pt x="2180978" y="384982"/>
                  </a:lnTo>
                  <a:lnTo>
                    <a:pt x="2181090" y="379651"/>
                  </a:lnTo>
                  <a:lnTo>
                    <a:pt x="2181203" y="364844"/>
                  </a:lnTo>
                  <a:lnTo>
                    <a:pt x="2181316" y="356849"/>
                  </a:lnTo>
                  <a:lnTo>
                    <a:pt x="2181429" y="351222"/>
                  </a:lnTo>
                  <a:lnTo>
                    <a:pt x="2181542" y="339672"/>
                  </a:lnTo>
                  <a:lnTo>
                    <a:pt x="2181654" y="333750"/>
                  </a:lnTo>
                  <a:lnTo>
                    <a:pt x="2181767" y="331084"/>
                  </a:lnTo>
                  <a:lnTo>
                    <a:pt x="2181880" y="321016"/>
                  </a:lnTo>
                  <a:lnTo>
                    <a:pt x="2181993" y="306505"/>
                  </a:lnTo>
                  <a:lnTo>
                    <a:pt x="2182105" y="300878"/>
                  </a:lnTo>
                  <a:lnTo>
                    <a:pt x="2182218" y="293771"/>
                  </a:lnTo>
                  <a:lnTo>
                    <a:pt x="2182331" y="278371"/>
                  </a:lnTo>
                  <a:lnTo>
                    <a:pt x="2182444" y="272152"/>
                  </a:lnTo>
                  <a:lnTo>
                    <a:pt x="2182557" y="272152"/>
                  </a:lnTo>
                  <a:lnTo>
                    <a:pt x="2182669" y="263564"/>
                  </a:lnTo>
                  <a:lnTo>
                    <a:pt x="2182782" y="256753"/>
                  </a:lnTo>
                  <a:lnTo>
                    <a:pt x="2182895" y="260603"/>
                  </a:lnTo>
                  <a:lnTo>
                    <a:pt x="2183008" y="254680"/>
                  </a:lnTo>
                  <a:lnTo>
                    <a:pt x="2183120" y="241058"/>
                  </a:lnTo>
                  <a:lnTo>
                    <a:pt x="2183233" y="234543"/>
                  </a:lnTo>
                  <a:lnTo>
                    <a:pt x="2183346" y="229212"/>
                  </a:lnTo>
                  <a:lnTo>
                    <a:pt x="2183459" y="214405"/>
                  </a:lnTo>
                  <a:lnTo>
                    <a:pt x="2183572" y="205521"/>
                  </a:lnTo>
                  <a:lnTo>
                    <a:pt x="2183684" y="203448"/>
                  </a:lnTo>
                  <a:lnTo>
                    <a:pt x="2183797" y="191602"/>
                  </a:lnTo>
                  <a:lnTo>
                    <a:pt x="2183910" y="185976"/>
                  </a:lnTo>
                  <a:lnTo>
                    <a:pt x="2184023" y="188345"/>
                  </a:lnTo>
                  <a:lnTo>
                    <a:pt x="2184135" y="185679"/>
                  </a:lnTo>
                  <a:lnTo>
                    <a:pt x="2184248" y="181237"/>
                  </a:lnTo>
                  <a:lnTo>
                    <a:pt x="2184361" y="178868"/>
                  </a:lnTo>
                  <a:lnTo>
                    <a:pt x="2184474" y="176795"/>
                  </a:lnTo>
                  <a:lnTo>
                    <a:pt x="2184587" y="172945"/>
                  </a:lnTo>
                  <a:lnTo>
                    <a:pt x="2184699" y="171169"/>
                  </a:lnTo>
                  <a:lnTo>
                    <a:pt x="2184812" y="169096"/>
                  </a:lnTo>
                  <a:lnTo>
                    <a:pt x="2184925" y="165246"/>
                  </a:lnTo>
                  <a:lnTo>
                    <a:pt x="2185038" y="169392"/>
                  </a:lnTo>
                  <a:lnTo>
                    <a:pt x="2185151" y="186568"/>
                  </a:lnTo>
                  <a:lnTo>
                    <a:pt x="2185263" y="197821"/>
                  </a:lnTo>
                  <a:lnTo>
                    <a:pt x="2185376" y="198414"/>
                  </a:lnTo>
                  <a:lnTo>
                    <a:pt x="2185489" y="204632"/>
                  </a:lnTo>
                  <a:lnTo>
                    <a:pt x="2185602" y="212036"/>
                  </a:lnTo>
                  <a:lnTo>
                    <a:pt x="2185714" y="207298"/>
                  </a:lnTo>
                  <a:lnTo>
                    <a:pt x="2185827" y="194268"/>
                  </a:lnTo>
                  <a:lnTo>
                    <a:pt x="2185940" y="183903"/>
                  </a:lnTo>
                  <a:lnTo>
                    <a:pt x="2186053" y="175315"/>
                  </a:lnTo>
                  <a:lnTo>
                    <a:pt x="2186166" y="167023"/>
                  </a:lnTo>
                  <a:lnTo>
                    <a:pt x="2186278" y="160804"/>
                  </a:lnTo>
                  <a:lnTo>
                    <a:pt x="2186391" y="154585"/>
                  </a:lnTo>
                  <a:lnTo>
                    <a:pt x="2186504" y="150439"/>
                  </a:lnTo>
                  <a:lnTo>
                    <a:pt x="2186617" y="160211"/>
                  </a:lnTo>
                  <a:lnTo>
                    <a:pt x="2186729" y="163765"/>
                  </a:lnTo>
                  <a:lnTo>
                    <a:pt x="2186842" y="155769"/>
                  </a:lnTo>
                  <a:lnTo>
                    <a:pt x="2186955" y="159619"/>
                  </a:lnTo>
                  <a:lnTo>
                    <a:pt x="2187068" y="174130"/>
                  </a:lnTo>
                  <a:lnTo>
                    <a:pt x="2187181" y="179757"/>
                  </a:lnTo>
                  <a:lnTo>
                    <a:pt x="2187293" y="184791"/>
                  </a:lnTo>
                  <a:lnTo>
                    <a:pt x="2187406" y="191602"/>
                  </a:lnTo>
                  <a:lnTo>
                    <a:pt x="2187519" y="194860"/>
                  </a:lnTo>
                  <a:lnTo>
                    <a:pt x="2187632" y="201079"/>
                  </a:lnTo>
                  <a:lnTo>
                    <a:pt x="2187745" y="217367"/>
                  </a:lnTo>
                  <a:lnTo>
                    <a:pt x="2187857" y="230693"/>
                  </a:lnTo>
                  <a:lnTo>
                    <a:pt x="2187970" y="223585"/>
                  </a:lnTo>
                  <a:lnTo>
                    <a:pt x="2188083" y="223882"/>
                  </a:lnTo>
                  <a:lnTo>
                    <a:pt x="2188196" y="229212"/>
                  </a:lnTo>
                  <a:lnTo>
                    <a:pt x="2188308" y="235431"/>
                  </a:lnTo>
                  <a:lnTo>
                    <a:pt x="2188421" y="239873"/>
                  </a:lnTo>
                  <a:lnTo>
                    <a:pt x="2188534" y="245500"/>
                  </a:lnTo>
                  <a:lnTo>
                    <a:pt x="2188647" y="246684"/>
                  </a:lnTo>
                  <a:lnTo>
                    <a:pt x="2188760" y="250830"/>
                  </a:lnTo>
                  <a:lnTo>
                    <a:pt x="2188872" y="264749"/>
                  </a:lnTo>
                  <a:lnTo>
                    <a:pt x="2188985" y="271264"/>
                  </a:lnTo>
                  <a:lnTo>
                    <a:pt x="2189098" y="273337"/>
                  </a:lnTo>
                  <a:lnTo>
                    <a:pt x="2189211" y="276595"/>
                  </a:lnTo>
                  <a:lnTo>
                    <a:pt x="2189323" y="286663"/>
                  </a:lnTo>
                  <a:lnTo>
                    <a:pt x="2189436" y="293475"/>
                  </a:lnTo>
                  <a:lnTo>
                    <a:pt x="2189549" y="305320"/>
                  </a:lnTo>
                  <a:lnTo>
                    <a:pt x="2189662" y="315093"/>
                  </a:lnTo>
                  <a:lnTo>
                    <a:pt x="2189775" y="318350"/>
                  </a:lnTo>
                  <a:lnTo>
                    <a:pt x="2189887" y="323089"/>
                  </a:lnTo>
                  <a:lnTo>
                    <a:pt x="2190000" y="336415"/>
                  </a:lnTo>
                  <a:lnTo>
                    <a:pt x="2190113" y="349741"/>
                  </a:lnTo>
                  <a:lnTo>
                    <a:pt x="2190226" y="355072"/>
                  </a:lnTo>
                  <a:lnTo>
                    <a:pt x="2190339" y="364548"/>
                  </a:lnTo>
                  <a:lnTo>
                    <a:pt x="2190451" y="375209"/>
                  </a:lnTo>
                  <a:lnTo>
                    <a:pt x="2190564" y="383501"/>
                  </a:lnTo>
                  <a:lnTo>
                    <a:pt x="2190677" y="396531"/>
                  </a:lnTo>
                  <a:lnTo>
                    <a:pt x="2190790" y="409265"/>
                  </a:lnTo>
                  <a:lnTo>
                    <a:pt x="2190902" y="417854"/>
                  </a:lnTo>
                  <a:lnTo>
                    <a:pt x="2191015" y="431772"/>
                  </a:lnTo>
                  <a:lnTo>
                    <a:pt x="2191128" y="447171"/>
                  </a:lnTo>
                  <a:lnTo>
                    <a:pt x="2191241" y="454871"/>
                  </a:lnTo>
                  <a:lnTo>
                    <a:pt x="2191354" y="461386"/>
                  </a:lnTo>
                  <a:lnTo>
                    <a:pt x="2191466" y="482708"/>
                  </a:lnTo>
                  <a:lnTo>
                    <a:pt x="2191579" y="495146"/>
                  </a:lnTo>
                  <a:lnTo>
                    <a:pt x="2191692" y="498108"/>
                  </a:lnTo>
                  <a:lnTo>
                    <a:pt x="2191805" y="504327"/>
                  </a:lnTo>
                  <a:lnTo>
                    <a:pt x="2191917" y="513507"/>
                  </a:lnTo>
                  <a:lnTo>
                    <a:pt x="2192030" y="518837"/>
                  </a:lnTo>
                  <a:lnTo>
                    <a:pt x="2192143" y="519726"/>
                  </a:lnTo>
                  <a:lnTo>
                    <a:pt x="2192256" y="533941"/>
                  </a:lnTo>
                  <a:lnTo>
                    <a:pt x="2192369" y="544602"/>
                  </a:lnTo>
                  <a:lnTo>
                    <a:pt x="2192481" y="553782"/>
                  </a:lnTo>
                  <a:lnTo>
                    <a:pt x="2192594" y="568293"/>
                  </a:lnTo>
                  <a:lnTo>
                    <a:pt x="2192707" y="577769"/>
                  </a:lnTo>
                  <a:lnTo>
                    <a:pt x="2192820" y="580435"/>
                  </a:lnTo>
                  <a:lnTo>
                    <a:pt x="2192932" y="578362"/>
                  </a:lnTo>
                  <a:lnTo>
                    <a:pt x="2193045" y="587542"/>
                  </a:lnTo>
                  <a:lnTo>
                    <a:pt x="2193158" y="591688"/>
                  </a:lnTo>
                  <a:lnTo>
                    <a:pt x="2193271" y="598203"/>
                  </a:lnTo>
                  <a:lnTo>
                    <a:pt x="2193384" y="605014"/>
                  </a:lnTo>
                  <a:lnTo>
                    <a:pt x="2193496" y="607976"/>
                  </a:lnTo>
                  <a:lnTo>
                    <a:pt x="2193609" y="607087"/>
                  </a:lnTo>
                  <a:lnTo>
                    <a:pt x="2193722" y="613898"/>
                  </a:lnTo>
                  <a:lnTo>
                    <a:pt x="2193835" y="621894"/>
                  </a:lnTo>
                  <a:lnTo>
                    <a:pt x="2193948" y="618933"/>
                  </a:lnTo>
                  <a:lnTo>
                    <a:pt x="2194060" y="622783"/>
                  </a:lnTo>
                  <a:lnTo>
                    <a:pt x="2194173" y="636701"/>
                  </a:lnTo>
                  <a:lnTo>
                    <a:pt x="2194286" y="648251"/>
                  </a:lnTo>
                  <a:lnTo>
                    <a:pt x="2194399" y="653877"/>
                  </a:lnTo>
                  <a:lnTo>
                    <a:pt x="2194511" y="660392"/>
                  </a:lnTo>
                  <a:lnTo>
                    <a:pt x="2194624" y="661577"/>
                  </a:lnTo>
                  <a:lnTo>
                    <a:pt x="2194737" y="655358"/>
                  </a:lnTo>
                  <a:lnTo>
                    <a:pt x="2194850" y="651212"/>
                  </a:lnTo>
                  <a:lnTo>
                    <a:pt x="2194963" y="660689"/>
                  </a:lnTo>
                  <a:lnTo>
                    <a:pt x="2195075" y="659504"/>
                  </a:lnTo>
                  <a:lnTo>
                    <a:pt x="2195188" y="658912"/>
                  </a:lnTo>
                  <a:lnTo>
                    <a:pt x="2195301" y="661281"/>
                  </a:lnTo>
                  <a:lnTo>
                    <a:pt x="2195414" y="662169"/>
                  </a:lnTo>
                  <a:lnTo>
                    <a:pt x="2195526" y="667204"/>
                  </a:lnTo>
                  <a:lnTo>
                    <a:pt x="2195639" y="674311"/>
                  </a:lnTo>
                  <a:lnTo>
                    <a:pt x="2195752" y="668092"/>
                  </a:lnTo>
                  <a:lnTo>
                    <a:pt x="2195865" y="647658"/>
                  </a:lnTo>
                  <a:lnTo>
                    <a:pt x="2195978" y="642328"/>
                  </a:lnTo>
                  <a:lnTo>
                    <a:pt x="2196090" y="635221"/>
                  </a:lnTo>
                  <a:lnTo>
                    <a:pt x="2196203" y="625448"/>
                  </a:lnTo>
                  <a:lnTo>
                    <a:pt x="2196316" y="622783"/>
                  </a:lnTo>
                  <a:lnTo>
                    <a:pt x="2196429" y="629298"/>
                  </a:lnTo>
                  <a:lnTo>
                    <a:pt x="2196542" y="630482"/>
                  </a:lnTo>
                  <a:lnTo>
                    <a:pt x="2196654" y="634628"/>
                  </a:lnTo>
                  <a:lnTo>
                    <a:pt x="2196767" y="644105"/>
                  </a:lnTo>
                  <a:lnTo>
                    <a:pt x="2196880" y="645585"/>
                  </a:lnTo>
                  <a:lnTo>
                    <a:pt x="2196993" y="644993"/>
                  </a:lnTo>
                  <a:lnTo>
                    <a:pt x="2197105" y="641736"/>
                  </a:lnTo>
                  <a:lnTo>
                    <a:pt x="2197218" y="644401"/>
                  </a:lnTo>
                  <a:lnTo>
                    <a:pt x="2197331" y="637590"/>
                  </a:lnTo>
                  <a:lnTo>
                    <a:pt x="2197444" y="635813"/>
                  </a:lnTo>
                  <a:lnTo>
                    <a:pt x="2197557" y="627225"/>
                  </a:lnTo>
                  <a:lnTo>
                    <a:pt x="2197669" y="616564"/>
                  </a:lnTo>
                  <a:lnTo>
                    <a:pt x="2197782" y="609456"/>
                  </a:lnTo>
                  <a:lnTo>
                    <a:pt x="2197895" y="603830"/>
                  </a:lnTo>
                  <a:lnTo>
                    <a:pt x="2198008" y="591688"/>
                  </a:lnTo>
                  <a:lnTo>
                    <a:pt x="2198120" y="574512"/>
                  </a:lnTo>
                  <a:lnTo>
                    <a:pt x="2198233" y="562666"/>
                  </a:lnTo>
                  <a:lnTo>
                    <a:pt x="2198346" y="561778"/>
                  </a:lnTo>
                  <a:lnTo>
                    <a:pt x="2198459" y="559409"/>
                  </a:lnTo>
                  <a:lnTo>
                    <a:pt x="2198572" y="556447"/>
                  </a:lnTo>
                  <a:lnTo>
                    <a:pt x="2198684" y="553190"/>
                  </a:lnTo>
                  <a:lnTo>
                    <a:pt x="2198797" y="546675"/>
                  </a:lnTo>
                  <a:lnTo>
                    <a:pt x="2198910" y="535717"/>
                  </a:lnTo>
                  <a:lnTo>
                    <a:pt x="2199023" y="529202"/>
                  </a:lnTo>
                  <a:lnTo>
                    <a:pt x="2199136" y="524464"/>
                  </a:lnTo>
                  <a:lnTo>
                    <a:pt x="2199248" y="520318"/>
                  </a:lnTo>
                  <a:lnTo>
                    <a:pt x="2199361" y="515580"/>
                  </a:lnTo>
                  <a:lnTo>
                    <a:pt x="2199474" y="505807"/>
                  </a:lnTo>
                  <a:lnTo>
                    <a:pt x="2199587" y="487447"/>
                  </a:lnTo>
                  <a:lnTo>
                    <a:pt x="2199699" y="472639"/>
                  </a:lnTo>
                  <a:lnTo>
                    <a:pt x="2199812" y="467605"/>
                  </a:lnTo>
                  <a:lnTo>
                    <a:pt x="2199925" y="455463"/>
                  </a:lnTo>
                  <a:lnTo>
                    <a:pt x="2200038" y="445098"/>
                  </a:lnTo>
                  <a:lnTo>
                    <a:pt x="2200151" y="440360"/>
                  </a:lnTo>
                  <a:lnTo>
                    <a:pt x="2200263" y="433845"/>
                  </a:lnTo>
                  <a:lnTo>
                    <a:pt x="2200376" y="418446"/>
                  </a:lnTo>
                  <a:lnTo>
                    <a:pt x="2200489" y="409265"/>
                  </a:lnTo>
                  <a:lnTo>
                    <a:pt x="2200602" y="405712"/>
                  </a:lnTo>
                  <a:lnTo>
                    <a:pt x="2200714" y="396531"/>
                  </a:lnTo>
                  <a:lnTo>
                    <a:pt x="2200827" y="384686"/>
                  </a:lnTo>
                  <a:lnTo>
                    <a:pt x="2200940" y="367806"/>
                  </a:lnTo>
                  <a:lnTo>
                    <a:pt x="2201053" y="350334"/>
                  </a:lnTo>
                  <a:lnTo>
                    <a:pt x="2201166" y="339969"/>
                  </a:lnTo>
                  <a:lnTo>
                    <a:pt x="2201278" y="342634"/>
                  </a:lnTo>
                  <a:lnTo>
                    <a:pt x="2201391" y="331084"/>
                  </a:lnTo>
                  <a:lnTo>
                    <a:pt x="2201504" y="318647"/>
                  </a:lnTo>
                  <a:lnTo>
                    <a:pt x="2201617" y="310947"/>
                  </a:lnTo>
                  <a:lnTo>
                    <a:pt x="2201729" y="298805"/>
                  </a:lnTo>
                  <a:lnTo>
                    <a:pt x="2201842" y="286959"/>
                  </a:lnTo>
                  <a:lnTo>
                    <a:pt x="2201955" y="281629"/>
                  </a:lnTo>
                  <a:lnTo>
                    <a:pt x="2202068" y="286071"/>
                  </a:lnTo>
                  <a:lnTo>
                    <a:pt x="2202181" y="276891"/>
                  </a:lnTo>
                  <a:lnTo>
                    <a:pt x="2202293" y="265341"/>
                  </a:lnTo>
                  <a:lnTo>
                    <a:pt x="2202406" y="256161"/>
                  </a:lnTo>
                  <a:lnTo>
                    <a:pt x="2202519" y="249942"/>
                  </a:lnTo>
                  <a:lnTo>
                    <a:pt x="2202632" y="246684"/>
                  </a:lnTo>
                  <a:lnTo>
                    <a:pt x="2202745" y="241946"/>
                  </a:lnTo>
                  <a:lnTo>
                    <a:pt x="2202857" y="230989"/>
                  </a:lnTo>
                  <a:lnTo>
                    <a:pt x="2202970" y="217070"/>
                  </a:lnTo>
                  <a:lnTo>
                    <a:pt x="2203083" y="211148"/>
                  </a:lnTo>
                  <a:lnTo>
                    <a:pt x="2203196" y="207298"/>
                  </a:lnTo>
                  <a:lnTo>
                    <a:pt x="2203308" y="195156"/>
                  </a:lnTo>
                  <a:lnTo>
                    <a:pt x="2203421" y="188345"/>
                  </a:lnTo>
                  <a:lnTo>
                    <a:pt x="2203534" y="188641"/>
                  </a:lnTo>
                  <a:lnTo>
                    <a:pt x="2203647" y="177388"/>
                  </a:lnTo>
                  <a:lnTo>
                    <a:pt x="2203760" y="163469"/>
                  </a:lnTo>
                  <a:lnTo>
                    <a:pt x="2203872" y="162284"/>
                  </a:lnTo>
                  <a:lnTo>
                    <a:pt x="2203985" y="158731"/>
                  </a:lnTo>
                  <a:lnTo>
                    <a:pt x="2204098" y="147477"/>
                  </a:lnTo>
                  <a:lnTo>
                    <a:pt x="2204211" y="143924"/>
                  </a:lnTo>
                  <a:lnTo>
                    <a:pt x="2204323" y="148070"/>
                  </a:lnTo>
                  <a:lnTo>
                    <a:pt x="2204436" y="142147"/>
                  </a:lnTo>
                  <a:lnTo>
                    <a:pt x="2204549" y="139185"/>
                  </a:lnTo>
                  <a:lnTo>
                    <a:pt x="2204662" y="142443"/>
                  </a:lnTo>
                  <a:lnTo>
                    <a:pt x="2204775" y="139185"/>
                  </a:lnTo>
                  <a:lnTo>
                    <a:pt x="2204887" y="142147"/>
                  </a:lnTo>
                  <a:lnTo>
                    <a:pt x="2205000" y="140370"/>
                  </a:lnTo>
                  <a:lnTo>
                    <a:pt x="2205113" y="136224"/>
                  </a:lnTo>
                  <a:lnTo>
                    <a:pt x="2205226" y="123786"/>
                  </a:lnTo>
                  <a:lnTo>
                    <a:pt x="2205339" y="125859"/>
                  </a:lnTo>
                  <a:lnTo>
                    <a:pt x="2205451" y="127340"/>
                  </a:lnTo>
                  <a:lnTo>
                    <a:pt x="2205564" y="118752"/>
                  </a:lnTo>
                  <a:lnTo>
                    <a:pt x="2205677" y="111644"/>
                  </a:lnTo>
                  <a:lnTo>
                    <a:pt x="2205790" y="116679"/>
                  </a:lnTo>
                  <a:lnTo>
                    <a:pt x="2205902" y="126155"/>
                  </a:lnTo>
                  <a:lnTo>
                    <a:pt x="2206015" y="146293"/>
                  </a:lnTo>
                  <a:lnTo>
                    <a:pt x="2206128" y="158138"/>
                  </a:lnTo>
                  <a:lnTo>
                    <a:pt x="2206241" y="164654"/>
                  </a:lnTo>
                  <a:lnTo>
                    <a:pt x="2206354" y="170280"/>
                  </a:lnTo>
                  <a:lnTo>
                    <a:pt x="2206466" y="179757"/>
                  </a:lnTo>
                  <a:lnTo>
                    <a:pt x="2206579" y="180645"/>
                  </a:lnTo>
                  <a:lnTo>
                    <a:pt x="2206692" y="162581"/>
                  </a:lnTo>
                  <a:lnTo>
                    <a:pt x="2206805" y="159027"/>
                  </a:lnTo>
                  <a:lnTo>
                    <a:pt x="2206917" y="160804"/>
                  </a:lnTo>
                  <a:lnTo>
                    <a:pt x="2207030" y="161396"/>
                  </a:lnTo>
                  <a:lnTo>
                    <a:pt x="2207143" y="152216"/>
                  </a:lnTo>
                  <a:lnTo>
                    <a:pt x="2207256" y="152512"/>
                  </a:lnTo>
                  <a:lnTo>
                    <a:pt x="2207369" y="160211"/>
                  </a:lnTo>
                  <a:lnTo>
                    <a:pt x="2207481" y="161692"/>
                  </a:lnTo>
                  <a:lnTo>
                    <a:pt x="2207594" y="162284"/>
                  </a:lnTo>
                  <a:lnTo>
                    <a:pt x="2207707" y="165542"/>
                  </a:lnTo>
                  <a:lnTo>
                    <a:pt x="2207820" y="162877"/>
                  </a:lnTo>
                  <a:lnTo>
                    <a:pt x="2207932" y="169984"/>
                  </a:lnTo>
                  <a:lnTo>
                    <a:pt x="2208045" y="176795"/>
                  </a:lnTo>
                  <a:lnTo>
                    <a:pt x="2208158" y="180941"/>
                  </a:lnTo>
                  <a:lnTo>
                    <a:pt x="2208271" y="178572"/>
                  </a:lnTo>
                  <a:lnTo>
                    <a:pt x="2208384" y="206113"/>
                  </a:lnTo>
                  <a:lnTo>
                    <a:pt x="2208496" y="223882"/>
                  </a:lnTo>
                  <a:lnTo>
                    <a:pt x="2208609" y="229212"/>
                  </a:lnTo>
                  <a:lnTo>
                    <a:pt x="2208722" y="233358"/>
                  </a:lnTo>
                  <a:lnTo>
                    <a:pt x="2208835" y="246388"/>
                  </a:lnTo>
                  <a:lnTo>
                    <a:pt x="2208948" y="254680"/>
                  </a:lnTo>
                  <a:lnTo>
                    <a:pt x="2209060" y="255569"/>
                  </a:lnTo>
                  <a:lnTo>
                    <a:pt x="2209173" y="262380"/>
                  </a:lnTo>
                  <a:lnTo>
                    <a:pt x="2209286" y="261788"/>
                  </a:lnTo>
                  <a:lnTo>
                    <a:pt x="2209399" y="269487"/>
                  </a:lnTo>
                  <a:lnTo>
                    <a:pt x="2209511" y="281629"/>
                  </a:lnTo>
                  <a:lnTo>
                    <a:pt x="2209624" y="293178"/>
                  </a:lnTo>
                  <a:lnTo>
                    <a:pt x="2209737" y="292882"/>
                  </a:lnTo>
                  <a:lnTo>
                    <a:pt x="2209850" y="298213"/>
                  </a:lnTo>
                  <a:lnTo>
                    <a:pt x="2209963" y="315093"/>
                  </a:lnTo>
                  <a:lnTo>
                    <a:pt x="2210075" y="321608"/>
                  </a:lnTo>
                  <a:lnTo>
                    <a:pt x="2210188" y="327235"/>
                  </a:lnTo>
                  <a:lnTo>
                    <a:pt x="2210301" y="336711"/>
                  </a:lnTo>
                  <a:lnTo>
                    <a:pt x="2210414" y="350630"/>
                  </a:lnTo>
                  <a:lnTo>
                    <a:pt x="2210526" y="358625"/>
                  </a:lnTo>
                  <a:lnTo>
                    <a:pt x="2210639" y="369583"/>
                  </a:lnTo>
                  <a:lnTo>
                    <a:pt x="2210752" y="380836"/>
                  </a:lnTo>
                  <a:lnTo>
                    <a:pt x="2210865" y="389128"/>
                  </a:lnTo>
                  <a:lnTo>
                    <a:pt x="2210978" y="398901"/>
                  </a:lnTo>
                  <a:lnTo>
                    <a:pt x="2211090" y="412523"/>
                  </a:lnTo>
                  <a:lnTo>
                    <a:pt x="2211203" y="430884"/>
                  </a:lnTo>
                  <a:lnTo>
                    <a:pt x="2211316" y="438583"/>
                  </a:lnTo>
                  <a:lnTo>
                    <a:pt x="2211429" y="445987"/>
                  </a:lnTo>
                  <a:lnTo>
                    <a:pt x="2211542" y="455759"/>
                  </a:lnTo>
                  <a:lnTo>
                    <a:pt x="2211654" y="472639"/>
                  </a:lnTo>
                  <a:lnTo>
                    <a:pt x="2211767" y="484485"/>
                  </a:lnTo>
                  <a:lnTo>
                    <a:pt x="2211880" y="493369"/>
                  </a:lnTo>
                  <a:lnTo>
                    <a:pt x="2211993" y="494554"/>
                  </a:lnTo>
                  <a:lnTo>
                    <a:pt x="2212105" y="503734"/>
                  </a:lnTo>
                  <a:lnTo>
                    <a:pt x="2212218" y="513507"/>
                  </a:lnTo>
                  <a:lnTo>
                    <a:pt x="2212331" y="514395"/>
                  </a:lnTo>
                  <a:lnTo>
                    <a:pt x="2212444" y="517061"/>
                  </a:lnTo>
                  <a:lnTo>
                    <a:pt x="2212557" y="523872"/>
                  </a:lnTo>
                  <a:lnTo>
                    <a:pt x="2212669" y="534829"/>
                  </a:lnTo>
                  <a:lnTo>
                    <a:pt x="2212782" y="539271"/>
                  </a:lnTo>
                  <a:lnTo>
                    <a:pt x="2212895" y="545490"/>
                  </a:lnTo>
                  <a:lnTo>
                    <a:pt x="2213008" y="554078"/>
                  </a:lnTo>
                  <a:lnTo>
                    <a:pt x="2213120" y="566812"/>
                  </a:lnTo>
                  <a:lnTo>
                    <a:pt x="2213233" y="582211"/>
                  </a:lnTo>
                  <a:lnTo>
                    <a:pt x="2213346" y="592576"/>
                  </a:lnTo>
                  <a:lnTo>
                    <a:pt x="2213459" y="591688"/>
                  </a:lnTo>
                  <a:lnTo>
                    <a:pt x="2213572" y="591096"/>
                  </a:lnTo>
                  <a:lnTo>
                    <a:pt x="2213684" y="597315"/>
                  </a:lnTo>
                  <a:lnTo>
                    <a:pt x="2213797" y="597018"/>
                  </a:lnTo>
                  <a:lnTo>
                    <a:pt x="2213910" y="597315"/>
                  </a:lnTo>
                  <a:lnTo>
                    <a:pt x="2214023" y="609160"/>
                  </a:lnTo>
                  <a:lnTo>
                    <a:pt x="2214136" y="619821"/>
                  </a:lnTo>
                  <a:lnTo>
                    <a:pt x="2214248" y="619525"/>
                  </a:lnTo>
                  <a:lnTo>
                    <a:pt x="2214361" y="617156"/>
                  </a:lnTo>
                  <a:lnTo>
                    <a:pt x="2214474" y="621006"/>
                  </a:lnTo>
                  <a:lnTo>
                    <a:pt x="2214587" y="620117"/>
                  </a:lnTo>
                  <a:lnTo>
                    <a:pt x="2214699" y="622486"/>
                  </a:lnTo>
                  <a:lnTo>
                    <a:pt x="2214812" y="624263"/>
                  </a:lnTo>
                  <a:lnTo>
                    <a:pt x="2214925" y="621894"/>
                  </a:lnTo>
                  <a:lnTo>
                    <a:pt x="2215038" y="622190"/>
                  </a:lnTo>
                  <a:lnTo>
                    <a:pt x="2215151" y="638478"/>
                  </a:lnTo>
                  <a:lnTo>
                    <a:pt x="2215263" y="646474"/>
                  </a:lnTo>
                  <a:lnTo>
                    <a:pt x="2215376" y="642328"/>
                  </a:lnTo>
                  <a:lnTo>
                    <a:pt x="2215489" y="646474"/>
                  </a:lnTo>
                  <a:lnTo>
                    <a:pt x="2215602" y="660392"/>
                  </a:lnTo>
                  <a:lnTo>
                    <a:pt x="2215714" y="664538"/>
                  </a:lnTo>
                  <a:lnTo>
                    <a:pt x="2215827" y="662465"/>
                  </a:lnTo>
                  <a:lnTo>
                    <a:pt x="2215940" y="652397"/>
                  </a:lnTo>
                  <a:lnTo>
                    <a:pt x="2216053" y="634628"/>
                  </a:lnTo>
                  <a:lnTo>
                    <a:pt x="2216166" y="622783"/>
                  </a:lnTo>
                  <a:lnTo>
                    <a:pt x="2216278" y="615675"/>
                  </a:lnTo>
                  <a:lnTo>
                    <a:pt x="2216391" y="608864"/>
                  </a:lnTo>
                  <a:lnTo>
                    <a:pt x="2216504" y="592576"/>
                  </a:lnTo>
                  <a:lnTo>
                    <a:pt x="2216617" y="591688"/>
                  </a:lnTo>
                  <a:lnTo>
                    <a:pt x="2216729" y="598499"/>
                  </a:lnTo>
                  <a:lnTo>
                    <a:pt x="2216842" y="604718"/>
                  </a:lnTo>
                  <a:lnTo>
                    <a:pt x="2216955" y="604422"/>
                  </a:lnTo>
                  <a:lnTo>
                    <a:pt x="2217068" y="605607"/>
                  </a:lnTo>
                  <a:lnTo>
                    <a:pt x="2217181" y="600868"/>
                  </a:lnTo>
                  <a:lnTo>
                    <a:pt x="2217293" y="600276"/>
                  </a:lnTo>
                  <a:lnTo>
                    <a:pt x="2217406" y="604422"/>
                  </a:lnTo>
                  <a:lnTo>
                    <a:pt x="2217519" y="602349"/>
                  </a:lnTo>
                  <a:lnTo>
                    <a:pt x="2217632" y="590207"/>
                  </a:lnTo>
                  <a:lnTo>
                    <a:pt x="2217745" y="586357"/>
                  </a:lnTo>
                  <a:lnTo>
                    <a:pt x="2217857" y="589023"/>
                  </a:lnTo>
                  <a:lnTo>
                    <a:pt x="2217970" y="585469"/>
                  </a:lnTo>
                  <a:lnTo>
                    <a:pt x="2218083" y="581027"/>
                  </a:lnTo>
                  <a:lnTo>
                    <a:pt x="2218196" y="572439"/>
                  </a:lnTo>
                  <a:lnTo>
                    <a:pt x="2218308" y="563851"/>
                  </a:lnTo>
                  <a:lnTo>
                    <a:pt x="2218421" y="561778"/>
                  </a:lnTo>
                  <a:lnTo>
                    <a:pt x="2218534" y="559112"/>
                  </a:lnTo>
                  <a:lnTo>
                    <a:pt x="2218647" y="545786"/>
                  </a:lnTo>
                  <a:lnTo>
                    <a:pt x="2218760" y="517653"/>
                  </a:lnTo>
                  <a:lnTo>
                    <a:pt x="2218872" y="501365"/>
                  </a:lnTo>
                  <a:lnTo>
                    <a:pt x="2218985" y="505215"/>
                  </a:lnTo>
                  <a:lnTo>
                    <a:pt x="2219098" y="503734"/>
                  </a:lnTo>
                  <a:lnTo>
                    <a:pt x="2219211" y="490112"/>
                  </a:lnTo>
                  <a:lnTo>
                    <a:pt x="2219323" y="473824"/>
                  </a:lnTo>
                  <a:lnTo>
                    <a:pt x="2219436" y="462867"/>
                  </a:lnTo>
                  <a:lnTo>
                    <a:pt x="2219549" y="456648"/>
                  </a:lnTo>
                  <a:lnTo>
                    <a:pt x="2219662" y="448652"/>
                  </a:lnTo>
                  <a:lnTo>
                    <a:pt x="2219775" y="432661"/>
                  </a:lnTo>
                  <a:lnTo>
                    <a:pt x="2219887" y="411635"/>
                  </a:lnTo>
                  <a:lnTo>
                    <a:pt x="2220000" y="410154"/>
                  </a:lnTo>
                  <a:lnTo>
                    <a:pt x="2220113" y="415781"/>
                  </a:lnTo>
                  <a:lnTo>
                    <a:pt x="2220226" y="410450"/>
                  </a:lnTo>
                  <a:lnTo>
                    <a:pt x="2220339" y="391793"/>
                  </a:lnTo>
                  <a:lnTo>
                    <a:pt x="2220451" y="379651"/>
                  </a:lnTo>
                  <a:lnTo>
                    <a:pt x="2220564" y="371359"/>
                  </a:lnTo>
                  <a:lnTo>
                    <a:pt x="2220677" y="367510"/>
                  </a:lnTo>
                  <a:lnTo>
                    <a:pt x="2220790" y="363956"/>
                  </a:lnTo>
                  <a:lnTo>
                    <a:pt x="2220902" y="354479"/>
                  </a:lnTo>
                  <a:lnTo>
                    <a:pt x="2221015" y="334638"/>
                  </a:lnTo>
                  <a:lnTo>
                    <a:pt x="2221128" y="319535"/>
                  </a:lnTo>
                  <a:lnTo>
                    <a:pt x="2221241" y="318350"/>
                  </a:lnTo>
                  <a:lnTo>
                    <a:pt x="2221354" y="306505"/>
                  </a:lnTo>
                  <a:lnTo>
                    <a:pt x="2221466" y="285183"/>
                  </a:lnTo>
                  <a:lnTo>
                    <a:pt x="2221579" y="274818"/>
                  </a:lnTo>
                  <a:lnTo>
                    <a:pt x="2221692" y="278964"/>
                  </a:lnTo>
                  <a:lnTo>
                    <a:pt x="2221805" y="272152"/>
                  </a:lnTo>
                  <a:lnTo>
                    <a:pt x="2221917" y="261491"/>
                  </a:lnTo>
                  <a:lnTo>
                    <a:pt x="2222030" y="256753"/>
                  </a:lnTo>
                  <a:lnTo>
                    <a:pt x="2222143" y="246092"/>
                  </a:lnTo>
                  <a:lnTo>
                    <a:pt x="2222256" y="236023"/>
                  </a:lnTo>
                  <a:lnTo>
                    <a:pt x="2222369" y="232174"/>
                  </a:lnTo>
                  <a:lnTo>
                    <a:pt x="2222481" y="227139"/>
                  </a:lnTo>
                  <a:lnTo>
                    <a:pt x="2222594" y="217367"/>
                  </a:lnTo>
                  <a:lnTo>
                    <a:pt x="2222707" y="216478"/>
                  </a:lnTo>
                  <a:lnTo>
                    <a:pt x="2222820" y="216182"/>
                  </a:lnTo>
                  <a:lnTo>
                    <a:pt x="2222933" y="208778"/>
                  </a:lnTo>
                  <a:lnTo>
                    <a:pt x="2223045" y="206113"/>
                  </a:lnTo>
                  <a:lnTo>
                    <a:pt x="2223158" y="203152"/>
                  </a:lnTo>
                  <a:lnTo>
                    <a:pt x="2223271" y="189529"/>
                  </a:lnTo>
                  <a:lnTo>
                    <a:pt x="2223384" y="182718"/>
                  </a:lnTo>
                  <a:lnTo>
                    <a:pt x="2223496" y="182718"/>
                  </a:lnTo>
                  <a:lnTo>
                    <a:pt x="2223609" y="178868"/>
                  </a:lnTo>
                  <a:lnTo>
                    <a:pt x="2223722" y="174722"/>
                  </a:lnTo>
                  <a:lnTo>
                    <a:pt x="2223835" y="178276"/>
                  </a:lnTo>
                  <a:lnTo>
                    <a:pt x="2223948" y="171169"/>
                  </a:lnTo>
                  <a:lnTo>
                    <a:pt x="2224060" y="164061"/>
                  </a:lnTo>
                  <a:lnTo>
                    <a:pt x="2224173" y="165838"/>
                  </a:lnTo>
                  <a:lnTo>
                    <a:pt x="2224286" y="165246"/>
                  </a:lnTo>
                  <a:lnTo>
                    <a:pt x="2224399" y="156065"/>
                  </a:lnTo>
                  <a:lnTo>
                    <a:pt x="2224511" y="151919"/>
                  </a:lnTo>
                  <a:lnTo>
                    <a:pt x="2224624" y="155177"/>
                  </a:lnTo>
                  <a:lnTo>
                    <a:pt x="2224737" y="151623"/>
                  </a:lnTo>
                  <a:lnTo>
                    <a:pt x="2224850" y="154289"/>
                  </a:lnTo>
                  <a:lnTo>
                    <a:pt x="2224963" y="168799"/>
                  </a:lnTo>
                  <a:lnTo>
                    <a:pt x="2225075" y="182718"/>
                  </a:lnTo>
                  <a:lnTo>
                    <a:pt x="2225188" y="187160"/>
                  </a:lnTo>
                  <a:lnTo>
                    <a:pt x="2225301" y="191010"/>
                  </a:lnTo>
                  <a:lnTo>
                    <a:pt x="2225414" y="206705"/>
                  </a:lnTo>
                  <a:lnTo>
                    <a:pt x="2225526" y="205225"/>
                  </a:lnTo>
                  <a:lnTo>
                    <a:pt x="2225639" y="200190"/>
                  </a:lnTo>
                  <a:lnTo>
                    <a:pt x="2225752" y="191602"/>
                  </a:lnTo>
                  <a:lnTo>
                    <a:pt x="2225865" y="186568"/>
                  </a:lnTo>
                  <a:lnTo>
                    <a:pt x="2225978" y="185679"/>
                  </a:lnTo>
                  <a:lnTo>
                    <a:pt x="2226090" y="183014"/>
                  </a:lnTo>
                  <a:lnTo>
                    <a:pt x="2226203" y="183607"/>
                  </a:lnTo>
                  <a:lnTo>
                    <a:pt x="2226316" y="178868"/>
                  </a:lnTo>
                  <a:lnTo>
                    <a:pt x="2226429" y="184495"/>
                  </a:lnTo>
                  <a:lnTo>
                    <a:pt x="2226542" y="188345"/>
                  </a:lnTo>
                  <a:lnTo>
                    <a:pt x="2226654" y="194268"/>
                  </a:lnTo>
                  <a:lnTo>
                    <a:pt x="2226767" y="195452"/>
                  </a:lnTo>
                  <a:lnTo>
                    <a:pt x="2226880" y="202559"/>
                  </a:lnTo>
                  <a:lnTo>
                    <a:pt x="2226993" y="214109"/>
                  </a:lnTo>
                  <a:lnTo>
                    <a:pt x="2227105" y="219736"/>
                  </a:lnTo>
                  <a:lnTo>
                    <a:pt x="2227218" y="228620"/>
                  </a:lnTo>
                  <a:lnTo>
                    <a:pt x="2227331" y="236912"/>
                  </a:lnTo>
                  <a:lnTo>
                    <a:pt x="2227444" y="241354"/>
                  </a:lnTo>
                  <a:lnTo>
                    <a:pt x="2227557" y="251127"/>
                  </a:lnTo>
                  <a:lnTo>
                    <a:pt x="2227669" y="263861"/>
                  </a:lnTo>
                  <a:lnTo>
                    <a:pt x="2227782" y="272152"/>
                  </a:lnTo>
                  <a:lnTo>
                    <a:pt x="2227895" y="276595"/>
                  </a:lnTo>
                  <a:lnTo>
                    <a:pt x="2228008" y="289329"/>
                  </a:lnTo>
                  <a:lnTo>
                    <a:pt x="2228120" y="293771"/>
                  </a:lnTo>
                  <a:lnTo>
                    <a:pt x="2228233" y="306801"/>
                  </a:lnTo>
                  <a:lnTo>
                    <a:pt x="2228346" y="323089"/>
                  </a:lnTo>
                  <a:lnTo>
                    <a:pt x="2228459" y="332269"/>
                  </a:lnTo>
                  <a:lnTo>
                    <a:pt x="2228572" y="338784"/>
                  </a:lnTo>
                  <a:lnTo>
                    <a:pt x="2228684" y="347372"/>
                  </a:lnTo>
                  <a:lnTo>
                    <a:pt x="2228797" y="365437"/>
                  </a:lnTo>
                  <a:lnTo>
                    <a:pt x="2228910" y="375505"/>
                  </a:lnTo>
                  <a:lnTo>
                    <a:pt x="2229023" y="379651"/>
                  </a:lnTo>
                  <a:lnTo>
                    <a:pt x="2229136" y="390609"/>
                  </a:lnTo>
                  <a:lnTo>
                    <a:pt x="2229248" y="402158"/>
                  </a:lnTo>
                  <a:lnTo>
                    <a:pt x="2229361" y="415484"/>
                  </a:lnTo>
                  <a:lnTo>
                    <a:pt x="2229474" y="428515"/>
                  </a:lnTo>
                  <a:lnTo>
                    <a:pt x="2229587" y="441249"/>
                  </a:lnTo>
                  <a:lnTo>
                    <a:pt x="2229699" y="448356"/>
                  </a:lnTo>
                  <a:lnTo>
                    <a:pt x="2229812" y="448948"/>
                  </a:lnTo>
                  <a:lnTo>
                    <a:pt x="2229925" y="456944"/>
                  </a:lnTo>
                  <a:lnTo>
                    <a:pt x="2230038" y="458129"/>
                  </a:lnTo>
                  <a:lnTo>
                    <a:pt x="2230151" y="466421"/>
                  </a:lnTo>
                  <a:lnTo>
                    <a:pt x="2230263" y="477378"/>
                  </a:lnTo>
                  <a:lnTo>
                    <a:pt x="2230376" y="481228"/>
                  </a:lnTo>
                  <a:lnTo>
                    <a:pt x="2230489" y="485374"/>
                  </a:lnTo>
                  <a:lnTo>
                    <a:pt x="2230602" y="501957"/>
                  </a:lnTo>
                  <a:lnTo>
                    <a:pt x="2230714" y="517653"/>
                  </a:lnTo>
                  <a:lnTo>
                    <a:pt x="2230827" y="514099"/>
                  </a:lnTo>
                  <a:lnTo>
                    <a:pt x="2230940" y="520318"/>
                  </a:lnTo>
                  <a:lnTo>
                    <a:pt x="2231053" y="534533"/>
                  </a:lnTo>
                  <a:lnTo>
                    <a:pt x="2231166" y="543417"/>
                  </a:lnTo>
                  <a:lnTo>
                    <a:pt x="2231278" y="558224"/>
                  </a:lnTo>
                  <a:lnTo>
                    <a:pt x="2231391" y="571847"/>
                  </a:lnTo>
                  <a:lnTo>
                    <a:pt x="2231504" y="579842"/>
                  </a:lnTo>
                  <a:lnTo>
                    <a:pt x="2231617" y="584581"/>
                  </a:lnTo>
                  <a:lnTo>
                    <a:pt x="2231729" y="600868"/>
                  </a:lnTo>
                  <a:lnTo>
                    <a:pt x="2231842" y="607087"/>
                  </a:lnTo>
                  <a:lnTo>
                    <a:pt x="2231955" y="607976"/>
                  </a:lnTo>
                  <a:lnTo>
                    <a:pt x="2232068" y="608568"/>
                  </a:lnTo>
                  <a:lnTo>
                    <a:pt x="2232181" y="606199"/>
                  </a:lnTo>
                  <a:lnTo>
                    <a:pt x="2232293" y="603830"/>
                  </a:lnTo>
                  <a:lnTo>
                    <a:pt x="2232406" y="612122"/>
                  </a:lnTo>
                  <a:lnTo>
                    <a:pt x="2232519" y="619821"/>
                  </a:lnTo>
                  <a:lnTo>
                    <a:pt x="2232632" y="613010"/>
                  </a:lnTo>
                  <a:lnTo>
                    <a:pt x="2232745" y="611529"/>
                  </a:lnTo>
                  <a:lnTo>
                    <a:pt x="2232857" y="623375"/>
                  </a:lnTo>
                  <a:lnTo>
                    <a:pt x="2232970" y="632555"/>
                  </a:lnTo>
                  <a:lnTo>
                    <a:pt x="2233083" y="637294"/>
                  </a:lnTo>
                  <a:lnTo>
                    <a:pt x="2233196" y="640551"/>
                  </a:lnTo>
                  <a:lnTo>
                    <a:pt x="2233308" y="632851"/>
                  </a:lnTo>
                  <a:lnTo>
                    <a:pt x="2233421" y="620117"/>
                  </a:lnTo>
                  <a:lnTo>
                    <a:pt x="2233534" y="622783"/>
                  </a:lnTo>
                  <a:lnTo>
                    <a:pt x="2233647" y="615379"/>
                  </a:lnTo>
                  <a:lnTo>
                    <a:pt x="2233760" y="600276"/>
                  </a:lnTo>
                  <a:lnTo>
                    <a:pt x="2233872" y="593465"/>
                  </a:lnTo>
                  <a:lnTo>
                    <a:pt x="2233985" y="606791"/>
                  </a:lnTo>
                  <a:lnTo>
                    <a:pt x="2234098" y="613898"/>
                  </a:lnTo>
                  <a:lnTo>
                    <a:pt x="2234211" y="617156"/>
                  </a:lnTo>
                  <a:lnTo>
                    <a:pt x="2234323" y="626040"/>
                  </a:lnTo>
                  <a:lnTo>
                    <a:pt x="2234436" y="625744"/>
                  </a:lnTo>
                  <a:lnTo>
                    <a:pt x="2234549" y="626336"/>
                  </a:lnTo>
                  <a:lnTo>
                    <a:pt x="2234662" y="632555"/>
                  </a:lnTo>
                  <a:lnTo>
                    <a:pt x="2234775" y="633740"/>
                  </a:lnTo>
                  <a:lnTo>
                    <a:pt x="2234887" y="626632"/>
                  </a:lnTo>
                  <a:lnTo>
                    <a:pt x="2235000" y="624263"/>
                  </a:lnTo>
                  <a:lnTo>
                    <a:pt x="2235113" y="632555"/>
                  </a:lnTo>
                  <a:lnTo>
                    <a:pt x="2235226" y="623967"/>
                  </a:lnTo>
                  <a:lnTo>
                    <a:pt x="2235339" y="615379"/>
                  </a:lnTo>
                  <a:lnTo>
                    <a:pt x="2235451" y="613010"/>
                  </a:lnTo>
                  <a:lnTo>
                    <a:pt x="2235564" y="608864"/>
                  </a:lnTo>
                  <a:lnTo>
                    <a:pt x="2235677" y="591688"/>
                  </a:lnTo>
                  <a:lnTo>
                    <a:pt x="2235790" y="578065"/>
                  </a:lnTo>
                  <a:lnTo>
                    <a:pt x="2235902" y="567108"/>
                  </a:lnTo>
                  <a:lnTo>
                    <a:pt x="2236015" y="553782"/>
                  </a:lnTo>
                  <a:lnTo>
                    <a:pt x="2236128" y="550228"/>
                  </a:lnTo>
                  <a:lnTo>
                    <a:pt x="2236241" y="551413"/>
                  </a:lnTo>
                  <a:lnTo>
                    <a:pt x="2236354" y="546971"/>
                  </a:lnTo>
                  <a:lnTo>
                    <a:pt x="2236466" y="539271"/>
                  </a:lnTo>
                  <a:lnTo>
                    <a:pt x="2236579" y="539567"/>
                  </a:lnTo>
                  <a:lnTo>
                    <a:pt x="2236692" y="538087"/>
                  </a:lnTo>
                  <a:lnTo>
                    <a:pt x="2236805" y="525649"/>
                  </a:lnTo>
                  <a:lnTo>
                    <a:pt x="2236917" y="515580"/>
                  </a:lnTo>
                  <a:lnTo>
                    <a:pt x="2237030" y="513507"/>
                  </a:lnTo>
                  <a:lnTo>
                    <a:pt x="2237143" y="509361"/>
                  </a:lnTo>
                  <a:lnTo>
                    <a:pt x="2237256" y="500477"/>
                  </a:lnTo>
                  <a:lnTo>
                    <a:pt x="2237369" y="489816"/>
                  </a:lnTo>
                  <a:lnTo>
                    <a:pt x="2237481" y="475009"/>
                  </a:lnTo>
                  <a:lnTo>
                    <a:pt x="2237594" y="458721"/>
                  </a:lnTo>
                  <a:lnTo>
                    <a:pt x="2237707" y="448060"/>
                  </a:lnTo>
                  <a:lnTo>
                    <a:pt x="2237820" y="444802"/>
                  </a:lnTo>
                  <a:lnTo>
                    <a:pt x="2237933" y="432957"/>
                  </a:lnTo>
                  <a:lnTo>
                    <a:pt x="2238045" y="424369"/>
                  </a:lnTo>
                  <a:lnTo>
                    <a:pt x="2238158" y="415781"/>
                  </a:lnTo>
                  <a:lnTo>
                    <a:pt x="2238271" y="399493"/>
                  </a:lnTo>
                  <a:lnTo>
                    <a:pt x="2238384" y="387055"/>
                  </a:lnTo>
                  <a:lnTo>
                    <a:pt x="2238496" y="383797"/>
                  </a:lnTo>
                  <a:lnTo>
                    <a:pt x="2238609" y="383797"/>
                  </a:lnTo>
                  <a:lnTo>
                    <a:pt x="2238722" y="373136"/>
                  </a:lnTo>
                  <a:lnTo>
                    <a:pt x="2238835" y="360995"/>
                  </a:lnTo>
                  <a:lnTo>
                    <a:pt x="2238948" y="348557"/>
                  </a:lnTo>
                  <a:lnTo>
                    <a:pt x="2239060" y="339969"/>
                  </a:lnTo>
                  <a:lnTo>
                    <a:pt x="2239173" y="337599"/>
                  </a:lnTo>
                  <a:lnTo>
                    <a:pt x="2239286" y="332861"/>
                  </a:lnTo>
                  <a:lnTo>
                    <a:pt x="2239399" y="315685"/>
                  </a:lnTo>
                  <a:lnTo>
                    <a:pt x="2239511" y="293475"/>
                  </a:lnTo>
                  <a:lnTo>
                    <a:pt x="2239624" y="285183"/>
                  </a:lnTo>
                  <a:lnTo>
                    <a:pt x="2239737" y="285183"/>
                  </a:lnTo>
                  <a:lnTo>
                    <a:pt x="2239850" y="281037"/>
                  </a:lnTo>
                  <a:lnTo>
                    <a:pt x="2239963" y="266230"/>
                  </a:lnTo>
                  <a:lnTo>
                    <a:pt x="2240075" y="244908"/>
                  </a:lnTo>
                  <a:lnTo>
                    <a:pt x="2240188" y="231581"/>
                  </a:lnTo>
                  <a:lnTo>
                    <a:pt x="2240301" y="225955"/>
                  </a:lnTo>
                  <a:lnTo>
                    <a:pt x="2240414" y="223289"/>
                  </a:lnTo>
                  <a:lnTo>
                    <a:pt x="2240526" y="212036"/>
                  </a:lnTo>
                  <a:lnTo>
                    <a:pt x="2240639" y="203448"/>
                  </a:lnTo>
                  <a:lnTo>
                    <a:pt x="2240752" y="200783"/>
                  </a:lnTo>
                  <a:lnTo>
                    <a:pt x="2240865" y="189233"/>
                  </a:lnTo>
                  <a:lnTo>
                    <a:pt x="2240978" y="172353"/>
                  </a:lnTo>
                  <a:lnTo>
                    <a:pt x="2241090" y="163469"/>
                  </a:lnTo>
                  <a:lnTo>
                    <a:pt x="2241203" y="162581"/>
                  </a:lnTo>
                  <a:lnTo>
                    <a:pt x="2241316" y="153992"/>
                  </a:lnTo>
                  <a:lnTo>
                    <a:pt x="2241429" y="144812"/>
                  </a:lnTo>
                  <a:lnTo>
                    <a:pt x="2241542" y="136816"/>
                  </a:lnTo>
                  <a:lnTo>
                    <a:pt x="2241654" y="130301"/>
                  </a:lnTo>
                  <a:lnTo>
                    <a:pt x="2241767" y="124971"/>
                  </a:lnTo>
                  <a:lnTo>
                    <a:pt x="2241880" y="126155"/>
                  </a:lnTo>
                  <a:lnTo>
                    <a:pt x="2241993" y="116975"/>
                  </a:lnTo>
                  <a:lnTo>
                    <a:pt x="2242105" y="105129"/>
                  </a:lnTo>
                  <a:lnTo>
                    <a:pt x="2242218" y="106906"/>
                  </a:lnTo>
                  <a:lnTo>
                    <a:pt x="2242331" y="114014"/>
                  </a:lnTo>
                  <a:lnTo>
                    <a:pt x="2242444" y="116383"/>
                  </a:lnTo>
                  <a:lnTo>
                    <a:pt x="2242557" y="114310"/>
                  </a:lnTo>
                  <a:lnTo>
                    <a:pt x="2242669" y="116975"/>
                  </a:lnTo>
                  <a:lnTo>
                    <a:pt x="2242782" y="112237"/>
                  </a:lnTo>
                  <a:lnTo>
                    <a:pt x="2242895" y="115790"/>
                  </a:lnTo>
                  <a:lnTo>
                    <a:pt x="2243008" y="120529"/>
                  </a:lnTo>
                  <a:lnTo>
                    <a:pt x="2243120" y="114310"/>
                  </a:lnTo>
                  <a:lnTo>
                    <a:pt x="2243233" y="107498"/>
                  </a:lnTo>
                  <a:lnTo>
                    <a:pt x="2243346" y="120232"/>
                  </a:lnTo>
                  <a:lnTo>
                    <a:pt x="2243459" y="143331"/>
                  </a:lnTo>
                  <a:lnTo>
                    <a:pt x="2243572" y="147774"/>
                  </a:lnTo>
                  <a:lnTo>
                    <a:pt x="2243684" y="151327"/>
                  </a:lnTo>
                  <a:lnTo>
                    <a:pt x="2243797" y="157546"/>
                  </a:lnTo>
                  <a:lnTo>
                    <a:pt x="2243910" y="153104"/>
                  </a:lnTo>
                  <a:lnTo>
                    <a:pt x="2244023" y="149847"/>
                  </a:lnTo>
                  <a:lnTo>
                    <a:pt x="2244136" y="143331"/>
                  </a:lnTo>
                  <a:lnTo>
                    <a:pt x="2244248" y="128821"/>
                  </a:lnTo>
                  <a:lnTo>
                    <a:pt x="2244361" y="120825"/>
                  </a:lnTo>
                  <a:lnTo>
                    <a:pt x="2244474" y="126748"/>
                  </a:lnTo>
                  <a:lnTo>
                    <a:pt x="2244587" y="131190"/>
                  </a:lnTo>
                  <a:lnTo>
                    <a:pt x="2244699" y="118456"/>
                  </a:lnTo>
                  <a:lnTo>
                    <a:pt x="2244812" y="115198"/>
                  </a:lnTo>
                  <a:lnTo>
                    <a:pt x="2244925" y="122898"/>
                  </a:lnTo>
                  <a:lnTo>
                    <a:pt x="2245038" y="131486"/>
                  </a:lnTo>
                  <a:lnTo>
                    <a:pt x="2245151" y="133263"/>
                  </a:lnTo>
                  <a:lnTo>
                    <a:pt x="2245263" y="141555"/>
                  </a:lnTo>
                  <a:lnTo>
                    <a:pt x="2245376" y="147477"/>
                  </a:lnTo>
                  <a:lnTo>
                    <a:pt x="2245489" y="163765"/>
                  </a:lnTo>
                  <a:lnTo>
                    <a:pt x="2245602" y="191306"/>
                  </a:lnTo>
                  <a:lnTo>
                    <a:pt x="2245714" y="198117"/>
                  </a:lnTo>
                  <a:lnTo>
                    <a:pt x="2245827" y="188049"/>
                  </a:lnTo>
                  <a:lnTo>
                    <a:pt x="2245940" y="190418"/>
                  </a:lnTo>
                  <a:lnTo>
                    <a:pt x="2246053" y="208186"/>
                  </a:lnTo>
                  <a:lnTo>
                    <a:pt x="2246166" y="217367"/>
                  </a:lnTo>
                  <a:lnTo>
                    <a:pt x="2246278" y="214109"/>
                  </a:lnTo>
                  <a:lnTo>
                    <a:pt x="2246391" y="216182"/>
                  </a:lnTo>
                  <a:lnTo>
                    <a:pt x="2246504" y="220624"/>
                  </a:lnTo>
                  <a:lnTo>
                    <a:pt x="2246617" y="229212"/>
                  </a:lnTo>
                  <a:lnTo>
                    <a:pt x="2246730" y="236912"/>
                  </a:lnTo>
                  <a:lnTo>
                    <a:pt x="2246842" y="238985"/>
                  </a:lnTo>
                  <a:lnTo>
                    <a:pt x="2246955" y="236912"/>
                  </a:lnTo>
                  <a:lnTo>
                    <a:pt x="2247068" y="248461"/>
                  </a:lnTo>
                  <a:lnTo>
                    <a:pt x="2247181" y="265637"/>
                  </a:lnTo>
                  <a:lnTo>
                    <a:pt x="2247293" y="276298"/>
                  </a:lnTo>
                  <a:lnTo>
                    <a:pt x="2247406" y="282221"/>
                  </a:lnTo>
                  <a:lnTo>
                    <a:pt x="2247519" y="297028"/>
                  </a:lnTo>
                  <a:lnTo>
                    <a:pt x="2247632" y="304432"/>
                  </a:lnTo>
                  <a:lnTo>
                    <a:pt x="2247745" y="311835"/>
                  </a:lnTo>
                  <a:lnTo>
                    <a:pt x="2247857" y="326346"/>
                  </a:lnTo>
                  <a:lnTo>
                    <a:pt x="2247970" y="338192"/>
                  </a:lnTo>
                  <a:lnTo>
                    <a:pt x="2248083" y="344115"/>
                  </a:lnTo>
                  <a:lnTo>
                    <a:pt x="2248196" y="355960"/>
                  </a:lnTo>
                  <a:lnTo>
                    <a:pt x="2248308" y="371952"/>
                  </a:lnTo>
                  <a:lnTo>
                    <a:pt x="2248421" y="377875"/>
                  </a:lnTo>
                  <a:lnTo>
                    <a:pt x="2248534" y="383501"/>
                  </a:lnTo>
                  <a:lnTo>
                    <a:pt x="2248647" y="396531"/>
                  </a:lnTo>
                  <a:lnTo>
                    <a:pt x="2248760" y="410450"/>
                  </a:lnTo>
                  <a:lnTo>
                    <a:pt x="2248872" y="421111"/>
                  </a:lnTo>
                  <a:lnTo>
                    <a:pt x="2248985" y="435326"/>
                  </a:lnTo>
                  <a:lnTo>
                    <a:pt x="2249098" y="445098"/>
                  </a:lnTo>
                  <a:lnTo>
                    <a:pt x="2249211" y="450725"/>
                  </a:lnTo>
                  <a:lnTo>
                    <a:pt x="2249323" y="466124"/>
                  </a:lnTo>
                  <a:lnTo>
                    <a:pt x="2249436" y="487447"/>
                  </a:lnTo>
                  <a:lnTo>
                    <a:pt x="2249549" y="497219"/>
                  </a:lnTo>
                  <a:lnTo>
                    <a:pt x="2249662" y="503438"/>
                  </a:lnTo>
                  <a:lnTo>
                    <a:pt x="2249775" y="512026"/>
                  </a:lnTo>
                  <a:lnTo>
                    <a:pt x="2249887" y="521503"/>
                  </a:lnTo>
                  <a:lnTo>
                    <a:pt x="2250000" y="533644"/>
                  </a:lnTo>
                  <a:lnTo>
                    <a:pt x="2250113" y="543417"/>
                  </a:lnTo>
                  <a:lnTo>
                    <a:pt x="2250226" y="544898"/>
                  </a:lnTo>
                  <a:lnTo>
                    <a:pt x="2250339" y="540159"/>
                  </a:lnTo>
                  <a:lnTo>
                    <a:pt x="2250451" y="549044"/>
                  </a:lnTo>
                  <a:lnTo>
                    <a:pt x="2250564" y="567997"/>
                  </a:lnTo>
                  <a:lnTo>
                    <a:pt x="2250677" y="576289"/>
                  </a:lnTo>
                  <a:lnTo>
                    <a:pt x="2250790" y="577473"/>
                  </a:lnTo>
                  <a:lnTo>
                    <a:pt x="2250902" y="589615"/>
                  </a:lnTo>
                  <a:lnTo>
                    <a:pt x="2251015" y="597018"/>
                  </a:lnTo>
                  <a:lnTo>
                    <a:pt x="2251128" y="601164"/>
                  </a:lnTo>
                  <a:lnTo>
                    <a:pt x="2251241" y="601461"/>
                  </a:lnTo>
                  <a:lnTo>
                    <a:pt x="2251354" y="608568"/>
                  </a:lnTo>
                  <a:lnTo>
                    <a:pt x="2251466" y="610345"/>
                  </a:lnTo>
                  <a:lnTo>
                    <a:pt x="2251579" y="616564"/>
                  </a:lnTo>
                  <a:lnTo>
                    <a:pt x="2251692" y="620117"/>
                  </a:lnTo>
                  <a:lnTo>
                    <a:pt x="2251805" y="619821"/>
                  </a:lnTo>
                  <a:lnTo>
                    <a:pt x="2251917" y="619525"/>
                  </a:lnTo>
                  <a:lnTo>
                    <a:pt x="2252030" y="624559"/>
                  </a:lnTo>
                  <a:lnTo>
                    <a:pt x="2252143" y="629890"/>
                  </a:lnTo>
                  <a:lnTo>
                    <a:pt x="2252256" y="631371"/>
                  </a:lnTo>
                  <a:lnTo>
                    <a:pt x="2252369" y="639959"/>
                  </a:lnTo>
                  <a:lnTo>
                    <a:pt x="2252481" y="649435"/>
                  </a:lnTo>
                  <a:lnTo>
                    <a:pt x="2252594" y="655062"/>
                  </a:lnTo>
                  <a:lnTo>
                    <a:pt x="2252707" y="659504"/>
                  </a:lnTo>
                  <a:lnTo>
                    <a:pt x="2252820" y="664242"/>
                  </a:lnTo>
                  <a:lnTo>
                    <a:pt x="2252933" y="657135"/>
                  </a:lnTo>
                  <a:lnTo>
                    <a:pt x="2253045" y="649731"/>
                  </a:lnTo>
                  <a:lnTo>
                    <a:pt x="2253158" y="650620"/>
                  </a:lnTo>
                  <a:lnTo>
                    <a:pt x="2253271" y="647955"/>
                  </a:lnTo>
                  <a:lnTo>
                    <a:pt x="2253384" y="646474"/>
                  </a:lnTo>
                  <a:lnTo>
                    <a:pt x="2253496" y="650028"/>
                  </a:lnTo>
                  <a:lnTo>
                    <a:pt x="2253609" y="650916"/>
                  </a:lnTo>
                  <a:lnTo>
                    <a:pt x="2253722" y="646474"/>
                  </a:lnTo>
                  <a:lnTo>
                    <a:pt x="2253835" y="652989"/>
                  </a:lnTo>
                  <a:lnTo>
                    <a:pt x="2253948" y="659800"/>
                  </a:lnTo>
                  <a:lnTo>
                    <a:pt x="2254060" y="648843"/>
                  </a:lnTo>
                  <a:lnTo>
                    <a:pt x="2254173" y="630482"/>
                  </a:lnTo>
                  <a:lnTo>
                    <a:pt x="2254286" y="623967"/>
                  </a:lnTo>
                  <a:lnTo>
                    <a:pt x="2254399" y="615379"/>
                  </a:lnTo>
                  <a:lnTo>
                    <a:pt x="2254511" y="604422"/>
                  </a:lnTo>
                  <a:lnTo>
                    <a:pt x="2254624" y="600868"/>
                  </a:lnTo>
                  <a:lnTo>
                    <a:pt x="2254737" y="604126"/>
                  </a:lnTo>
                  <a:lnTo>
                    <a:pt x="2254850" y="604718"/>
                  </a:lnTo>
                  <a:lnTo>
                    <a:pt x="2254963" y="612122"/>
                  </a:lnTo>
                  <a:lnTo>
                    <a:pt x="2255075" y="616860"/>
                  </a:lnTo>
                  <a:lnTo>
                    <a:pt x="2255188" y="613898"/>
                  </a:lnTo>
                  <a:lnTo>
                    <a:pt x="2255301" y="612714"/>
                  </a:lnTo>
                  <a:lnTo>
                    <a:pt x="2255414" y="618044"/>
                  </a:lnTo>
                  <a:lnTo>
                    <a:pt x="2255526" y="614491"/>
                  </a:lnTo>
                  <a:lnTo>
                    <a:pt x="2255639" y="602053"/>
                  </a:lnTo>
                  <a:lnTo>
                    <a:pt x="2255752" y="603534"/>
                  </a:lnTo>
                  <a:lnTo>
                    <a:pt x="2255865" y="606199"/>
                  </a:lnTo>
                  <a:lnTo>
                    <a:pt x="2255978" y="594945"/>
                  </a:lnTo>
                  <a:lnTo>
                    <a:pt x="2256090" y="579250"/>
                  </a:lnTo>
                  <a:lnTo>
                    <a:pt x="2256203" y="576585"/>
                  </a:lnTo>
                  <a:lnTo>
                    <a:pt x="2256316" y="567701"/>
                  </a:lnTo>
                  <a:lnTo>
                    <a:pt x="2256429" y="546971"/>
                  </a:lnTo>
                  <a:lnTo>
                    <a:pt x="2256542" y="543713"/>
                  </a:lnTo>
                  <a:lnTo>
                    <a:pt x="2256654" y="533644"/>
                  </a:lnTo>
                  <a:lnTo>
                    <a:pt x="2256767" y="523279"/>
                  </a:lnTo>
                  <a:lnTo>
                    <a:pt x="2256880" y="517357"/>
                  </a:lnTo>
                  <a:lnTo>
                    <a:pt x="2256993" y="514988"/>
                  </a:lnTo>
                  <a:lnTo>
                    <a:pt x="2257105" y="500477"/>
                  </a:lnTo>
                  <a:lnTo>
                    <a:pt x="2257218" y="489223"/>
                  </a:lnTo>
                  <a:lnTo>
                    <a:pt x="2257331" y="492777"/>
                  </a:lnTo>
                  <a:lnTo>
                    <a:pt x="2257444" y="481228"/>
                  </a:lnTo>
                  <a:lnTo>
                    <a:pt x="2257557" y="464348"/>
                  </a:lnTo>
                  <a:lnTo>
                    <a:pt x="2257669" y="453390"/>
                  </a:lnTo>
                  <a:lnTo>
                    <a:pt x="2257782" y="449837"/>
                  </a:lnTo>
                  <a:lnTo>
                    <a:pt x="2257895" y="449244"/>
                  </a:lnTo>
                  <a:lnTo>
                    <a:pt x="2258008" y="444802"/>
                  </a:lnTo>
                  <a:lnTo>
                    <a:pt x="2258120" y="434141"/>
                  </a:lnTo>
                  <a:lnTo>
                    <a:pt x="2258233" y="409858"/>
                  </a:lnTo>
                  <a:lnTo>
                    <a:pt x="2258346" y="401862"/>
                  </a:lnTo>
                  <a:lnTo>
                    <a:pt x="2258459" y="392089"/>
                  </a:lnTo>
                  <a:lnTo>
                    <a:pt x="2258572" y="382021"/>
                  </a:lnTo>
                  <a:lnTo>
                    <a:pt x="2258684" y="370175"/>
                  </a:lnTo>
                  <a:lnTo>
                    <a:pt x="2258797" y="364844"/>
                  </a:lnTo>
                  <a:lnTo>
                    <a:pt x="2258910" y="360106"/>
                  </a:lnTo>
                  <a:lnTo>
                    <a:pt x="2259023" y="350334"/>
                  </a:lnTo>
                  <a:lnTo>
                    <a:pt x="2259136" y="345299"/>
                  </a:lnTo>
                  <a:lnTo>
                    <a:pt x="2259248" y="332861"/>
                  </a:lnTo>
                  <a:lnTo>
                    <a:pt x="2259361" y="318943"/>
                  </a:lnTo>
                  <a:lnTo>
                    <a:pt x="2259474" y="315685"/>
                  </a:lnTo>
                  <a:lnTo>
                    <a:pt x="2259587" y="315685"/>
                  </a:lnTo>
                  <a:lnTo>
                    <a:pt x="2259699" y="307985"/>
                  </a:lnTo>
                  <a:lnTo>
                    <a:pt x="2259812" y="291402"/>
                  </a:lnTo>
                  <a:lnTo>
                    <a:pt x="2259925" y="280148"/>
                  </a:lnTo>
                  <a:lnTo>
                    <a:pt x="2260038" y="267414"/>
                  </a:lnTo>
                  <a:lnTo>
                    <a:pt x="2260151" y="260011"/>
                  </a:lnTo>
                  <a:lnTo>
                    <a:pt x="2260263" y="256161"/>
                  </a:lnTo>
                  <a:lnTo>
                    <a:pt x="2260376" y="247277"/>
                  </a:lnTo>
                  <a:lnTo>
                    <a:pt x="2260489" y="237800"/>
                  </a:lnTo>
                  <a:lnTo>
                    <a:pt x="2260602" y="236319"/>
                  </a:lnTo>
                  <a:lnTo>
                    <a:pt x="2260714" y="239873"/>
                  </a:lnTo>
                  <a:lnTo>
                    <a:pt x="2260827" y="228028"/>
                  </a:lnTo>
                  <a:lnTo>
                    <a:pt x="2260940" y="214701"/>
                  </a:lnTo>
                  <a:lnTo>
                    <a:pt x="2261053" y="213813"/>
                  </a:lnTo>
                  <a:lnTo>
                    <a:pt x="2261166" y="206113"/>
                  </a:lnTo>
                  <a:lnTo>
                    <a:pt x="2261278" y="199598"/>
                  </a:lnTo>
                  <a:lnTo>
                    <a:pt x="2261391" y="200487"/>
                  </a:lnTo>
                  <a:lnTo>
                    <a:pt x="2261504" y="197525"/>
                  </a:lnTo>
                  <a:lnTo>
                    <a:pt x="2261617" y="188937"/>
                  </a:lnTo>
                  <a:lnTo>
                    <a:pt x="2261730" y="192195"/>
                  </a:lnTo>
                  <a:lnTo>
                    <a:pt x="2261842" y="196933"/>
                  </a:lnTo>
                  <a:lnTo>
                    <a:pt x="2261955" y="193971"/>
                  </a:lnTo>
                  <a:lnTo>
                    <a:pt x="2262068" y="188937"/>
                  </a:lnTo>
                  <a:lnTo>
                    <a:pt x="2262181" y="185679"/>
                  </a:lnTo>
                  <a:lnTo>
                    <a:pt x="2262293" y="178276"/>
                  </a:lnTo>
                  <a:lnTo>
                    <a:pt x="2262406" y="177091"/>
                  </a:lnTo>
                  <a:lnTo>
                    <a:pt x="2262519" y="174426"/>
                  </a:lnTo>
                  <a:lnTo>
                    <a:pt x="2262632" y="169984"/>
                  </a:lnTo>
                  <a:lnTo>
                    <a:pt x="2262745" y="155769"/>
                  </a:lnTo>
                  <a:lnTo>
                    <a:pt x="2262857" y="159619"/>
                  </a:lnTo>
                  <a:lnTo>
                    <a:pt x="2262970" y="163765"/>
                  </a:lnTo>
                  <a:lnTo>
                    <a:pt x="2263083" y="157250"/>
                  </a:lnTo>
                  <a:lnTo>
                    <a:pt x="2263196" y="156362"/>
                  </a:lnTo>
                  <a:lnTo>
                    <a:pt x="2263308" y="169096"/>
                  </a:lnTo>
                  <a:lnTo>
                    <a:pt x="2263421" y="189233"/>
                  </a:lnTo>
                  <a:lnTo>
                    <a:pt x="2263534" y="192491"/>
                  </a:lnTo>
                  <a:lnTo>
                    <a:pt x="2263647" y="198414"/>
                  </a:lnTo>
                  <a:lnTo>
                    <a:pt x="2263760" y="205817"/>
                  </a:lnTo>
                  <a:lnTo>
                    <a:pt x="2263872" y="207890"/>
                  </a:lnTo>
                  <a:lnTo>
                    <a:pt x="2263985" y="207594"/>
                  </a:lnTo>
                  <a:lnTo>
                    <a:pt x="2264098" y="199302"/>
                  </a:lnTo>
                  <a:lnTo>
                    <a:pt x="2264211" y="190714"/>
                  </a:lnTo>
                  <a:lnTo>
                    <a:pt x="2264323" y="186864"/>
                  </a:lnTo>
                  <a:lnTo>
                    <a:pt x="2264436" y="193971"/>
                  </a:lnTo>
                  <a:lnTo>
                    <a:pt x="2264549" y="190418"/>
                  </a:lnTo>
                  <a:lnTo>
                    <a:pt x="2264662" y="184791"/>
                  </a:lnTo>
                  <a:lnTo>
                    <a:pt x="2264775" y="187456"/>
                  </a:lnTo>
                  <a:lnTo>
                    <a:pt x="2264887" y="191602"/>
                  </a:lnTo>
                  <a:lnTo>
                    <a:pt x="2265000" y="196637"/>
                  </a:lnTo>
                  <a:lnTo>
                    <a:pt x="2265113" y="199006"/>
                  </a:lnTo>
                  <a:lnTo>
                    <a:pt x="2265226" y="207890"/>
                  </a:lnTo>
                  <a:lnTo>
                    <a:pt x="2265339" y="204632"/>
                  </a:lnTo>
                  <a:lnTo>
                    <a:pt x="2265451" y="214997"/>
                  </a:lnTo>
                  <a:lnTo>
                    <a:pt x="2265564" y="222697"/>
                  </a:lnTo>
                  <a:lnTo>
                    <a:pt x="2265677" y="230101"/>
                  </a:lnTo>
                  <a:lnTo>
                    <a:pt x="2265790" y="233062"/>
                  </a:lnTo>
                  <a:lnTo>
                    <a:pt x="2265902" y="236023"/>
                  </a:lnTo>
                  <a:lnTo>
                    <a:pt x="2266015" y="247573"/>
                  </a:lnTo>
                  <a:lnTo>
                    <a:pt x="2266128" y="258530"/>
                  </a:lnTo>
                  <a:lnTo>
                    <a:pt x="2266241" y="271264"/>
                  </a:lnTo>
                  <a:lnTo>
                    <a:pt x="2266354" y="278668"/>
                  </a:lnTo>
                  <a:lnTo>
                    <a:pt x="2266466" y="282814"/>
                  </a:lnTo>
                  <a:lnTo>
                    <a:pt x="2266579" y="297917"/>
                  </a:lnTo>
                  <a:lnTo>
                    <a:pt x="2266692" y="317166"/>
                  </a:lnTo>
                  <a:lnTo>
                    <a:pt x="2266805" y="323089"/>
                  </a:lnTo>
                  <a:lnTo>
                    <a:pt x="2266917" y="324569"/>
                  </a:lnTo>
                  <a:lnTo>
                    <a:pt x="2267030" y="337896"/>
                  </a:lnTo>
                  <a:lnTo>
                    <a:pt x="2267143" y="354479"/>
                  </a:lnTo>
                  <a:lnTo>
                    <a:pt x="2267256" y="365437"/>
                  </a:lnTo>
                  <a:lnTo>
                    <a:pt x="2267369" y="370175"/>
                  </a:lnTo>
                  <a:lnTo>
                    <a:pt x="2267481" y="379651"/>
                  </a:lnTo>
                  <a:lnTo>
                    <a:pt x="2267594" y="384982"/>
                  </a:lnTo>
                  <a:lnTo>
                    <a:pt x="2267707" y="391793"/>
                  </a:lnTo>
                  <a:lnTo>
                    <a:pt x="2267820" y="400085"/>
                  </a:lnTo>
                  <a:lnTo>
                    <a:pt x="2267933" y="398012"/>
                  </a:lnTo>
                  <a:lnTo>
                    <a:pt x="2268045" y="393274"/>
                  </a:lnTo>
                  <a:lnTo>
                    <a:pt x="2268158" y="405119"/>
                  </a:lnTo>
                  <a:lnTo>
                    <a:pt x="2268271" y="419038"/>
                  </a:lnTo>
                  <a:lnTo>
                    <a:pt x="2268384" y="423184"/>
                  </a:lnTo>
                  <a:lnTo>
                    <a:pt x="2268496" y="426145"/>
                  </a:lnTo>
                  <a:lnTo>
                    <a:pt x="2268609" y="434437"/>
                  </a:lnTo>
                  <a:lnTo>
                    <a:pt x="2268722" y="440360"/>
                  </a:lnTo>
                  <a:lnTo>
                    <a:pt x="2268835" y="448948"/>
                  </a:lnTo>
                  <a:lnTo>
                    <a:pt x="2268948" y="463163"/>
                  </a:lnTo>
                  <a:lnTo>
                    <a:pt x="2269060" y="473824"/>
                  </a:lnTo>
                  <a:lnTo>
                    <a:pt x="2269173" y="484781"/>
                  </a:lnTo>
                  <a:lnTo>
                    <a:pt x="2269286" y="501661"/>
                  </a:lnTo>
                  <a:lnTo>
                    <a:pt x="2269399" y="517653"/>
                  </a:lnTo>
                  <a:lnTo>
                    <a:pt x="2269511" y="521207"/>
                  </a:lnTo>
                  <a:lnTo>
                    <a:pt x="2269624" y="521799"/>
                  </a:lnTo>
                  <a:lnTo>
                    <a:pt x="2269737" y="529498"/>
                  </a:lnTo>
                  <a:lnTo>
                    <a:pt x="2269850" y="533644"/>
                  </a:lnTo>
                  <a:lnTo>
                    <a:pt x="2269963" y="541344"/>
                  </a:lnTo>
                  <a:lnTo>
                    <a:pt x="2270075" y="555855"/>
                  </a:lnTo>
                  <a:lnTo>
                    <a:pt x="2270188" y="564147"/>
                  </a:lnTo>
                  <a:lnTo>
                    <a:pt x="2270301" y="567404"/>
                  </a:lnTo>
                  <a:lnTo>
                    <a:pt x="2270414" y="577473"/>
                  </a:lnTo>
                  <a:lnTo>
                    <a:pt x="2270527" y="584877"/>
                  </a:lnTo>
                  <a:lnTo>
                    <a:pt x="2270639" y="583988"/>
                  </a:lnTo>
                  <a:lnTo>
                    <a:pt x="2270752" y="589615"/>
                  </a:lnTo>
                  <a:lnTo>
                    <a:pt x="2270865" y="596130"/>
                  </a:lnTo>
                  <a:lnTo>
                    <a:pt x="2270978" y="595834"/>
                  </a:lnTo>
                  <a:lnTo>
                    <a:pt x="2271090" y="602053"/>
                  </a:lnTo>
                  <a:lnTo>
                    <a:pt x="2271203" y="617452"/>
                  </a:lnTo>
                  <a:lnTo>
                    <a:pt x="2271316" y="625744"/>
                  </a:lnTo>
                  <a:lnTo>
                    <a:pt x="2271429" y="623079"/>
                  </a:lnTo>
                  <a:lnTo>
                    <a:pt x="2271542" y="634332"/>
                  </a:lnTo>
                  <a:lnTo>
                    <a:pt x="2271654" y="647658"/>
                  </a:lnTo>
                  <a:lnTo>
                    <a:pt x="2271767" y="650324"/>
                  </a:lnTo>
                  <a:lnTo>
                    <a:pt x="2271880" y="650916"/>
                  </a:lnTo>
                  <a:lnTo>
                    <a:pt x="2271993" y="662762"/>
                  </a:lnTo>
                  <a:lnTo>
                    <a:pt x="2272105" y="662465"/>
                  </a:lnTo>
                  <a:lnTo>
                    <a:pt x="2272218" y="649731"/>
                  </a:lnTo>
                  <a:lnTo>
                    <a:pt x="2272331" y="641143"/>
                  </a:lnTo>
                  <a:lnTo>
                    <a:pt x="2272444" y="629890"/>
                  </a:lnTo>
                  <a:lnTo>
                    <a:pt x="2272557" y="615379"/>
                  </a:lnTo>
                  <a:lnTo>
                    <a:pt x="2272669" y="608568"/>
                  </a:lnTo>
                  <a:lnTo>
                    <a:pt x="2272782" y="607087"/>
                  </a:lnTo>
                  <a:lnTo>
                    <a:pt x="2272895" y="608864"/>
                  </a:lnTo>
                  <a:lnTo>
                    <a:pt x="2273008" y="615083"/>
                  </a:lnTo>
                  <a:lnTo>
                    <a:pt x="2273120" y="626040"/>
                  </a:lnTo>
                  <a:lnTo>
                    <a:pt x="2273233" y="626632"/>
                  </a:lnTo>
                  <a:lnTo>
                    <a:pt x="2273346" y="623967"/>
                  </a:lnTo>
                  <a:lnTo>
                    <a:pt x="2273459" y="631667"/>
                  </a:lnTo>
                  <a:lnTo>
                    <a:pt x="2273572" y="628705"/>
                  </a:lnTo>
                  <a:lnTo>
                    <a:pt x="2273684" y="626336"/>
                  </a:lnTo>
                  <a:lnTo>
                    <a:pt x="2273797" y="624856"/>
                  </a:lnTo>
                  <a:lnTo>
                    <a:pt x="2273910" y="631371"/>
                  </a:lnTo>
                  <a:lnTo>
                    <a:pt x="2274023" y="623375"/>
                  </a:lnTo>
                  <a:lnTo>
                    <a:pt x="2274136" y="623079"/>
                  </a:lnTo>
                  <a:lnTo>
                    <a:pt x="2274248" y="624559"/>
                  </a:lnTo>
                  <a:lnTo>
                    <a:pt x="2274361" y="620117"/>
                  </a:lnTo>
                  <a:lnTo>
                    <a:pt x="2274474" y="623967"/>
                  </a:lnTo>
                  <a:lnTo>
                    <a:pt x="2274587" y="613010"/>
                  </a:lnTo>
                  <a:lnTo>
                    <a:pt x="2274699" y="607383"/>
                  </a:lnTo>
                  <a:lnTo>
                    <a:pt x="2274812" y="599388"/>
                  </a:lnTo>
                  <a:lnTo>
                    <a:pt x="2274925" y="597315"/>
                  </a:lnTo>
                  <a:lnTo>
                    <a:pt x="2275038" y="585173"/>
                  </a:lnTo>
                  <a:lnTo>
                    <a:pt x="2275151" y="577177"/>
                  </a:lnTo>
                  <a:lnTo>
                    <a:pt x="2275263" y="574808"/>
                  </a:lnTo>
                  <a:lnTo>
                    <a:pt x="2275376" y="579250"/>
                  </a:lnTo>
                  <a:lnTo>
                    <a:pt x="2275489" y="573623"/>
                  </a:lnTo>
                  <a:lnTo>
                    <a:pt x="2275602" y="557336"/>
                  </a:lnTo>
                  <a:lnTo>
                    <a:pt x="2275714" y="542529"/>
                  </a:lnTo>
                  <a:lnTo>
                    <a:pt x="2275827" y="529202"/>
                  </a:lnTo>
                  <a:lnTo>
                    <a:pt x="2275940" y="527129"/>
                  </a:lnTo>
                  <a:lnTo>
                    <a:pt x="2276053" y="523576"/>
                  </a:lnTo>
                  <a:lnTo>
                    <a:pt x="2276166" y="517653"/>
                  </a:lnTo>
                  <a:lnTo>
                    <a:pt x="2276278" y="501661"/>
                  </a:lnTo>
                  <a:lnTo>
                    <a:pt x="2276391" y="495146"/>
                  </a:lnTo>
                  <a:lnTo>
                    <a:pt x="2276504" y="491000"/>
                  </a:lnTo>
                  <a:lnTo>
                    <a:pt x="2276617" y="481228"/>
                  </a:lnTo>
                  <a:lnTo>
                    <a:pt x="2276730" y="476785"/>
                  </a:lnTo>
                  <a:lnTo>
                    <a:pt x="2276842" y="471455"/>
                  </a:lnTo>
                  <a:lnTo>
                    <a:pt x="2276955" y="452798"/>
                  </a:lnTo>
                  <a:lnTo>
                    <a:pt x="2277068" y="434734"/>
                  </a:lnTo>
                  <a:lnTo>
                    <a:pt x="2277181" y="427626"/>
                  </a:lnTo>
                  <a:lnTo>
                    <a:pt x="2277293" y="423776"/>
                  </a:lnTo>
                  <a:lnTo>
                    <a:pt x="2277406" y="415781"/>
                  </a:lnTo>
                  <a:lnTo>
                    <a:pt x="2277519" y="408081"/>
                  </a:lnTo>
                  <a:lnTo>
                    <a:pt x="2277632" y="393274"/>
                  </a:lnTo>
                  <a:lnTo>
                    <a:pt x="2277745" y="374913"/>
                  </a:lnTo>
                  <a:lnTo>
                    <a:pt x="2277857" y="374025"/>
                  </a:lnTo>
                  <a:lnTo>
                    <a:pt x="2277970" y="381132"/>
                  </a:lnTo>
                  <a:lnTo>
                    <a:pt x="2278083" y="374617"/>
                  </a:lnTo>
                  <a:lnTo>
                    <a:pt x="2278196" y="350630"/>
                  </a:lnTo>
                  <a:lnTo>
                    <a:pt x="2278308" y="334638"/>
                  </a:lnTo>
                  <a:lnTo>
                    <a:pt x="2278421" y="336711"/>
                  </a:lnTo>
                  <a:lnTo>
                    <a:pt x="2278534" y="336711"/>
                  </a:lnTo>
                  <a:lnTo>
                    <a:pt x="2278647" y="334638"/>
                  </a:lnTo>
                  <a:lnTo>
                    <a:pt x="2278760" y="314501"/>
                  </a:lnTo>
                  <a:lnTo>
                    <a:pt x="2278872" y="294363"/>
                  </a:lnTo>
                  <a:lnTo>
                    <a:pt x="2278985" y="286367"/>
                  </a:lnTo>
                  <a:lnTo>
                    <a:pt x="2279098" y="292882"/>
                  </a:lnTo>
                  <a:lnTo>
                    <a:pt x="2279211" y="288144"/>
                  </a:lnTo>
                  <a:lnTo>
                    <a:pt x="2279323" y="264453"/>
                  </a:lnTo>
                  <a:lnTo>
                    <a:pt x="2279436" y="241058"/>
                  </a:lnTo>
                  <a:lnTo>
                    <a:pt x="2279549" y="231285"/>
                  </a:lnTo>
                  <a:lnTo>
                    <a:pt x="2279662" y="234247"/>
                  </a:lnTo>
                  <a:lnTo>
                    <a:pt x="2279775" y="238392"/>
                  </a:lnTo>
                  <a:lnTo>
                    <a:pt x="2279887" y="226251"/>
                  </a:lnTo>
                  <a:lnTo>
                    <a:pt x="2280000" y="204632"/>
                  </a:lnTo>
                  <a:lnTo>
                    <a:pt x="2280113" y="187160"/>
                  </a:lnTo>
                  <a:lnTo>
                    <a:pt x="2280226" y="191898"/>
                  </a:lnTo>
                  <a:lnTo>
                    <a:pt x="2280339" y="188937"/>
                  </a:lnTo>
                  <a:lnTo>
                    <a:pt x="2280451" y="177980"/>
                  </a:lnTo>
                  <a:lnTo>
                    <a:pt x="2280564" y="165838"/>
                  </a:lnTo>
                  <a:lnTo>
                    <a:pt x="2280677" y="153104"/>
                  </a:lnTo>
                  <a:lnTo>
                    <a:pt x="2280790" y="141258"/>
                  </a:lnTo>
                  <a:lnTo>
                    <a:pt x="2280902" y="142739"/>
                  </a:lnTo>
                  <a:lnTo>
                    <a:pt x="2281015" y="153992"/>
                  </a:lnTo>
                  <a:lnTo>
                    <a:pt x="2281128" y="146293"/>
                  </a:lnTo>
                  <a:lnTo>
                    <a:pt x="2281241" y="140370"/>
                  </a:lnTo>
                  <a:lnTo>
                    <a:pt x="2281354" y="142443"/>
                  </a:lnTo>
                  <a:lnTo>
                    <a:pt x="2281466" y="138297"/>
                  </a:lnTo>
                  <a:lnTo>
                    <a:pt x="2281579" y="133855"/>
                  </a:lnTo>
                  <a:lnTo>
                    <a:pt x="2281692" y="129709"/>
                  </a:lnTo>
                  <a:lnTo>
                    <a:pt x="2281805" y="126451"/>
                  </a:lnTo>
                  <a:lnTo>
                    <a:pt x="2281917" y="116679"/>
                  </a:lnTo>
                  <a:lnTo>
                    <a:pt x="2282030" y="118159"/>
                  </a:lnTo>
                  <a:lnTo>
                    <a:pt x="2282143" y="122898"/>
                  </a:lnTo>
                  <a:lnTo>
                    <a:pt x="2282256" y="120825"/>
                  </a:lnTo>
                  <a:lnTo>
                    <a:pt x="2282369" y="122009"/>
                  </a:lnTo>
                  <a:lnTo>
                    <a:pt x="2282481" y="128228"/>
                  </a:lnTo>
                  <a:lnTo>
                    <a:pt x="2282594" y="134151"/>
                  </a:lnTo>
                  <a:lnTo>
                    <a:pt x="2282707" y="128524"/>
                  </a:lnTo>
                  <a:lnTo>
                    <a:pt x="2282820" y="129117"/>
                  </a:lnTo>
                  <a:lnTo>
                    <a:pt x="2282933" y="127636"/>
                  </a:lnTo>
                  <a:lnTo>
                    <a:pt x="2283045" y="124971"/>
                  </a:lnTo>
                  <a:lnTo>
                    <a:pt x="2283158" y="128228"/>
                  </a:lnTo>
                  <a:lnTo>
                    <a:pt x="2283271" y="134743"/>
                  </a:lnTo>
                  <a:lnTo>
                    <a:pt x="2283384" y="153104"/>
                  </a:lnTo>
                  <a:lnTo>
                    <a:pt x="2283496" y="164950"/>
                  </a:lnTo>
                  <a:lnTo>
                    <a:pt x="2283609" y="174130"/>
                  </a:lnTo>
                  <a:lnTo>
                    <a:pt x="2283722" y="184199"/>
                  </a:lnTo>
                  <a:lnTo>
                    <a:pt x="2283835" y="188049"/>
                  </a:lnTo>
                  <a:lnTo>
                    <a:pt x="2283948" y="183607"/>
                  </a:lnTo>
                  <a:lnTo>
                    <a:pt x="2284060" y="180941"/>
                  </a:lnTo>
                  <a:lnTo>
                    <a:pt x="2284173" y="171761"/>
                  </a:lnTo>
                  <a:lnTo>
                    <a:pt x="2284286" y="172353"/>
                  </a:lnTo>
                  <a:lnTo>
                    <a:pt x="2284399" y="174426"/>
                  </a:lnTo>
                  <a:lnTo>
                    <a:pt x="2284511" y="168207"/>
                  </a:lnTo>
                  <a:lnTo>
                    <a:pt x="2284624" y="161396"/>
                  </a:lnTo>
                  <a:lnTo>
                    <a:pt x="2284737" y="165246"/>
                  </a:lnTo>
                  <a:lnTo>
                    <a:pt x="2284850" y="171169"/>
                  </a:lnTo>
                  <a:lnTo>
                    <a:pt x="2284963" y="171169"/>
                  </a:lnTo>
                  <a:lnTo>
                    <a:pt x="2285075" y="166727"/>
                  </a:lnTo>
                  <a:lnTo>
                    <a:pt x="2285188" y="172649"/>
                  </a:lnTo>
                  <a:lnTo>
                    <a:pt x="2285301" y="179757"/>
                  </a:lnTo>
                  <a:lnTo>
                    <a:pt x="2285414" y="193971"/>
                  </a:lnTo>
                  <a:lnTo>
                    <a:pt x="2285527" y="194564"/>
                  </a:lnTo>
                  <a:lnTo>
                    <a:pt x="2285639" y="199302"/>
                  </a:lnTo>
                  <a:lnTo>
                    <a:pt x="2285752" y="217367"/>
                  </a:lnTo>
                  <a:lnTo>
                    <a:pt x="2285865" y="239873"/>
                  </a:lnTo>
                  <a:lnTo>
                    <a:pt x="2285978" y="246092"/>
                  </a:lnTo>
                  <a:lnTo>
                    <a:pt x="2286090" y="250830"/>
                  </a:lnTo>
                  <a:lnTo>
                    <a:pt x="2286203" y="273337"/>
                  </a:lnTo>
                  <a:lnTo>
                    <a:pt x="2286316" y="276891"/>
                  </a:lnTo>
                  <a:lnTo>
                    <a:pt x="2286429" y="273337"/>
                  </a:lnTo>
                  <a:lnTo>
                    <a:pt x="2286542" y="277483"/>
                  </a:lnTo>
                  <a:lnTo>
                    <a:pt x="2286654" y="287256"/>
                  </a:lnTo>
                  <a:lnTo>
                    <a:pt x="2286767" y="291402"/>
                  </a:lnTo>
                  <a:lnTo>
                    <a:pt x="2286880" y="294067"/>
                  </a:lnTo>
                  <a:lnTo>
                    <a:pt x="2286993" y="305616"/>
                  </a:lnTo>
                  <a:lnTo>
                    <a:pt x="2287105" y="309762"/>
                  </a:lnTo>
                  <a:lnTo>
                    <a:pt x="2287218" y="308578"/>
                  </a:lnTo>
                  <a:lnTo>
                    <a:pt x="2287331" y="319831"/>
                  </a:lnTo>
                  <a:lnTo>
                    <a:pt x="2287444" y="328715"/>
                  </a:lnTo>
                  <a:lnTo>
                    <a:pt x="2287557" y="333454"/>
                  </a:lnTo>
                  <a:lnTo>
                    <a:pt x="2287669" y="340857"/>
                  </a:lnTo>
                  <a:lnTo>
                    <a:pt x="2287782" y="351518"/>
                  </a:lnTo>
                  <a:lnTo>
                    <a:pt x="2287895" y="350926"/>
                  </a:lnTo>
                  <a:lnTo>
                    <a:pt x="2288008" y="351222"/>
                  </a:lnTo>
                  <a:lnTo>
                    <a:pt x="2288120" y="365141"/>
                  </a:lnTo>
                  <a:lnTo>
                    <a:pt x="2288233" y="372544"/>
                  </a:lnTo>
                  <a:lnTo>
                    <a:pt x="2288346" y="375209"/>
                  </a:lnTo>
                  <a:lnTo>
                    <a:pt x="2288459" y="389128"/>
                  </a:lnTo>
                  <a:lnTo>
                    <a:pt x="2288572" y="402750"/>
                  </a:lnTo>
                  <a:lnTo>
                    <a:pt x="2288684" y="407489"/>
                  </a:lnTo>
                  <a:lnTo>
                    <a:pt x="2288797" y="411338"/>
                  </a:lnTo>
                  <a:lnTo>
                    <a:pt x="2288910" y="423776"/>
                  </a:lnTo>
                  <a:lnTo>
                    <a:pt x="2289023" y="425257"/>
                  </a:lnTo>
                  <a:lnTo>
                    <a:pt x="2289136" y="428515"/>
                  </a:lnTo>
                  <a:lnTo>
                    <a:pt x="2289248" y="442137"/>
                  </a:lnTo>
                  <a:lnTo>
                    <a:pt x="2289361" y="453983"/>
                  </a:lnTo>
                  <a:lnTo>
                    <a:pt x="2289474" y="455463"/>
                  </a:lnTo>
                  <a:lnTo>
                    <a:pt x="2289587" y="461682"/>
                  </a:lnTo>
                  <a:lnTo>
                    <a:pt x="2289699" y="470270"/>
                  </a:lnTo>
                  <a:lnTo>
                    <a:pt x="2289812" y="476193"/>
                  </a:lnTo>
                  <a:lnTo>
                    <a:pt x="2289925" y="480635"/>
                  </a:lnTo>
                  <a:lnTo>
                    <a:pt x="2290038" y="491000"/>
                  </a:lnTo>
                  <a:lnTo>
                    <a:pt x="2290151" y="500477"/>
                  </a:lnTo>
                  <a:lnTo>
                    <a:pt x="2290263" y="504030"/>
                  </a:lnTo>
                  <a:lnTo>
                    <a:pt x="2290376" y="506992"/>
                  </a:lnTo>
                  <a:lnTo>
                    <a:pt x="2290489" y="513211"/>
                  </a:lnTo>
                  <a:lnTo>
                    <a:pt x="2290602" y="522687"/>
                  </a:lnTo>
                  <a:lnTo>
                    <a:pt x="2290714" y="534829"/>
                  </a:lnTo>
                  <a:lnTo>
                    <a:pt x="2290827" y="538087"/>
                  </a:lnTo>
                  <a:lnTo>
                    <a:pt x="2290940" y="538087"/>
                  </a:lnTo>
                  <a:lnTo>
                    <a:pt x="2291053" y="540456"/>
                  </a:lnTo>
                  <a:lnTo>
                    <a:pt x="2291166" y="545786"/>
                  </a:lnTo>
                  <a:lnTo>
                    <a:pt x="2291278" y="548155"/>
                  </a:lnTo>
                  <a:lnTo>
                    <a:pt x="2291391" y="554374"/>
                  </a:lnTo>
                  <a:lnTo>
                    <a:pt x="2291504" y="558816"/>
                  </a:lnTo>
                  <a:lnTo>
                    <a:pt x="2291617" y="562370"/>
                  </a:lnTo>
                  <a:lnTo>
                    <a:pt x="2291730" y="557928"/>
                  </a:lnTo>
                  <a:lnTo>
                    <a:pt x="2291842" y="557632"/>
                  </a:lnTo>
                  <a:lnTo>
                    <a:pt x="2291955" y="553190"/>
                  </a:lnTo>
                  <a:lnTo>
                    <a:pt x="2292068" y="546378"/>
                  </a:lnTo>
                  <a:lnTo>
                    <a:pt x="2292181" y="544602"/>
                  </a:lnTo>
                  <a:lnTo>
                    <a:pt x="2292293" y="549932"/>
                  </a:lnTo>
                  <a:lnTo>
                    <a:pt x="2292406" y="544602"/>
                  </a:lnTo>
                  <a:lnTo>
                    <a:pt x="2292519" y="541344"/>
                  </a:lnTo>
                  <a:lnTo>
                    <a:pt x="2292632" y="545194"/>
                  </a:lnTo>
                  <a:lnTo>
                    <a:pt x="2292745" y="543121"/>
                  </a:lnTo>
                  <a:lnTo>
                    <a:pt x="2292857" y="538975"/>
                  </a:lnTo>
                  <a:lnTo>
                    <a:pt x="2292970" y="539567"/>
                  </a:lnTo>
                  <a:lnTo>
                    <a:pt x="2293083" y="540456"/>
                  </a:lnTo>
                  <a:lnTo>
                    <a:pt x="2293196" y="536902"/>
                  </a:lnTo>
                  <a:lnTo>
                    <a:pt x="2293308" y="540159"/>
                  </a:lnTo>
                  <a:lnTo>
                    <a:pt x="2293421" y="543417"/>
                  </a:lnTo>
                  <a:lnTo>
                    <a:pt x="2293534" y="536902"/>
                  </a:lnTo>
                  <a:lnTo>
                    <a:pt x="2293647" y="540159"/>
                  </a:lnTo>
                  <a:lnTo>
                    <a:pt x="2293760" y="548748"/>
                  </a:lnTo>
                  <a:lnTo>
                    <a:pt x="2293872" y="555263"/>
                  </a:lnTo>
                  <a:lnTo>
                    <a:pt x="2293985" y="555263"/>
                  </a:lnTo>
                  <a:lnTo>
                    <a:pt x="2294098" y="559112"/>
                  </a:lnTo>
                  <a:lnTo>
                    <a:pt x="2294211" y="559112"/>
                  </a:lnTo>
                  <a:lnTo>
                    <a:pt x="2294324" y="554078"/>
                  </a:lnTo>
                  <a:lnTo>
                    <a:pt x="2294436" y="554374"/>
                  </a:lnTo>
                  <a:lnTo>
                    <a:pt x="2294549" y="556743"/>
                  </a:lnTo>
                  <a:lnTo>
                    <a:pt x="2294662" y="549340"/>
                  </a:lnTo>
                  <a:lnTo>
                    <a:pt x="2294775" y="538975"/>
                  </a:lnTo>
                  <a:lnTo>
                    <a:pt x="2294887" y="537790"/>
                  </a:lnTo>
                  <a:lnTo>
                    <a:pt x="2295000" y="526833"/>
                  </a:lnTo>
                  <a:lnTo>
                    <a:pt x="2295113" y="513507"/>
                  </a:lnTo>
                  <a:lnTo>
                    <a:pt x="2295226" y="501069"/>
                  </a:lnTo>
                  <a:lnTo>
                    <a:pt x="2295339" y="497219"/>
                  </a:lnTo>
                  <a:lnTo>
                    <a:pt x="2295451" y="487447"/>
                  </a:lnTo>
                  <a:lnTo>
                    <a:pt x="2295564" y="479155"/>
                  </a:lnTo>
                  <a:lnTo>
                    <a:pt x="2295677" y="474712"/>
                  </a:lnTo>
                  <a:lnTo>
                    <a:pt x="2295790" y="467901"/>
                  </a:lnTo>
                  <a:lnTo>
                    <a:pt x="2295902" y="467901"/>
                  </a:lnTo>
                  <a:lnTo>
                    <a:pt x="2296015" y="469382"/>
                  </a:lnTo>
                  <a:lnTo>
                    <a:pt x="2296128" y="469382"/>
                  </a:lnTo>
                  <a:lnTo>
                    <a:pt x="2296241" y="465532"/>
                  </a:lnTo>
                  <a:lnTo>
                    <a:pt x="2296354" y="472639"/>
                  </a:lnTo>
                  <a:lnTo>
                    <a:pt x="2296466" y="477970"/>
                  </a:lnTo>
                  <a:lnTo>
                    <a:pt x="2296579" y="472936"/>
                  </a:lnTo>
                  <a:lnTo>
                    <a:pt x="2296692" y="474120"/>
                  </a:lnTo>
                  <a:lnTo>
                    <a:pt x="2296805" y="477082"/>
                  </a:lnTo>
                  <a:lnTo>
                    <a:pt x="2296917" y="472639"/>
                  </a:lnTo>
                  <a:lnTo>
                    <a:pt x="2297030" y="466421"/>
                  </a:lnTo>
                  <a:lnTo>
                    <a:pt x="2297143" y="466717"/>
                  </a:lnTo>
                  <a:lnTo>
                    <a:pt x="2297256" y="461682"/>
                  </a:lnTo>
                  <a:lnTo>
                    <a:pt x="2297369" y="454279"/>
                  </a:lnTo>
                  <a:lnTo>
                    <a:pt x="2297481" y="446875"/>
                  </a:lnTo>
                  <a:lnTo>
                    <a:pt x="2297594" y="446875"/>
                  </a:lnTo>
                  <a:lnTo>
                    <a:pt x="2297707" y="438287"/>
                  </a:lnTo>
                  <a:lnTo>
                    <a:pt x="2297820" y="431180"/>
                  </a:lnTo>
                  <a:lnTo>
                    <a:pt x="2297933" y="424072"/>
                  </a:lnTo>
                  <a:lnTo>
                    <a:pt x="2298045" y="420223"/>
                  </a:lnTo>
                  <a:lnTo>
                    <a:pt x="2298158" y="419630"/>
                  </a:lnTo>
                  <a:lnTo>
                    <a:pt x="2298271" y="415188"/>
                  </a:lnTo>
                  <a:lnTo>
                    <a:pt x="2298384" y="412819"/>
                  </a:lnTo>
                  <a:lnTo>
                    <a:pt x="2298496" y="401270"/>
                  </a:lnTo>
                  <a:lnTo>
                    <a:pt x="2298609" y="406304"/>
                  </a:lnTo>
                  <a:lnTo>
                    <a:pt x="2298722" y="407785"/>
                  </a:lnTo>
                  <a:lnTo>
                    <a:pt x="2298835" y="398604"/>
                  </a:lnTo>
                  <a:lnTo>
                    <a:pt x="2298948" y="386759"/>
                  </a:lnTo>
                  <a:lnTo>
                    <a:pt x="2299060" y="384686"/>
                  </a:lnTo>
                  <a:lnTo>
                    <a:pt x="2299173" y="385574"/>
                  </a:lnTo>
                  <a:lnTo>
                    <a:pt x="2299286" y="377875"/>
                  </a:lnTo>
                  <a:lnTo>
                    <a:pt x="2299399" y="371359"/>
                  </a:lnTo>
                  <a:lnTo>
                    <a:pt x="2299511" y="367510"/>
                  </a:lnTo>
                  <a:lnTo>
                    <a:pt x="2299624" y="360106"/>
                  </a:lnTo>
                  <a:lnTo>
                    <a:pt x="2299737" y="360106"/>
                  </a:lnTo>
                  <a:lnTo>
                    <a:pt x="2299850" y="354479"/>
                  </a:lnTo>
                  <a:lnTo>
                    <a:pt x="2299963" y="350926"/>
                  </a:lnTo>
                  <a:lnTo>
                    <a:pt x="2300075" y="343226"/>
                  </a:lnTo>
                  <a:lnTo>
                    <a:pt x="2300188" y="346188"/>
                  </a:lnTo>
                  <a:lnTo>
                    <a:pt x="2300301" y="337599"/>
                  </a:lnTo>
                  <a:lnTo>
                    <a:pt x="2300414" y="337599"/>
                  </a:lnTo>
                  <a:lnTo>
                    <a:pt x="2300527" y="339080"/>
                  </a:lnTo>
                  <a:lnTo>
                    <a:pt x="2300639" y="340561"/>
                  </a:lnTo>
                  <a:lnTo>
                    <a:pt x="2300752" y="344115"/>
                  </a:lnTo>
                  <a:lnTo>
                    <a:pt x="2300865" y="341153"/>
                  </a:lnTo>
                  <a:lnTo>
                    <a:pt x="2300978" y="342634"/>
                  </a:lnTo>
                  <a:lnTo>
                    <a:pt x="2301090" y="339672"/>
                  </a:lnTo>
                  <a:lnTo>
                    <a:pt x="2301203" y="345003"/>
                  </a:lnTo>
                  <a:lnTo>
                    <a:pt x="2301316" y="338784"/>
                  </a:lnTo>
                  <a:lnTo>
                    <a:pt x="2301429" y="336711"/>
                  </a:lnTo>
                  <a:lnTo>
                    <a:pt x="2301542" y="326938"/>
                  </a:lnTo>
                  <a:lnTo>
                    <a:pt x="2301654" y="340857"/>
                  </a:lnTo>
                  <a:lnTo>
                    <a:pt x="2301767" y="337599"/>
                  </a:lnTo>
                  <a:lnTo>
                    <a:pt x="2301880" y="331381"/>
                  </a:lnTo>
                  <a:lnTo>
                    <a:pt x="2301993" y="324865"/>
                  </a:lnTo>
                  <a:lnTo>
                    <a:pt x="2302105" y="328715"/>
                  </a:lnTo>
                  <a:lnTo>
                    <a:pt x="2302218" y="327235"/>
                  </a:lnTo>
                  <a:lnTo>
                    <a:pt x="2302331" y="324865"/>
                  </a:lnTo>
                  <a:lnTo>
                    <a:pt x="2302444" y="325754"/>
                  </a:lnTo>
                  <a:lnTo>
                    <a:pt x="2302557" y="316870"/>
                  </a:lnTo>
                  <a:lnTo>
                    <a:pt x="2302669" y="320423"/>
                  </a:lnTo>
                  <a:lnTo>
                    <a:pt x="2302782" y="322792"/>
                  </a:lnTo>
                  <a:lnTo>
                    <a:pt x="2302895" y="324865"/>
                  </a:lnTo>
                  <a:lnTo>
                    <a:pt x="2303008" y="321608"/>
                  </a:lnTo>
                  <a:lnTo>
                    <a:pt x="2303120" y="328419"/>
                  </a:lnTo>
                  <a:lnTo>
                    <a:pt x="2303233" y="335527"/>
                  </a:lnTo>
                  <a:lnTo>
                    <a:pt x="2303346" y="334342"/>
                  </a:lnTo>
                  <a:lnTo>
                    <a:pt x="2303459" y="341449"/>
                  </a:lnTo>
                  <a:lnTo>
                    <a:pt x="2303572" y="344707"/>
                  </a:lnTo>
                  <a:lnTo>
                    <a:pt x="2303684" y="344411"/>
                  </a:lnTo>
                  <a:lnTo>
                    <a:pt x="2303797" y="345003"/>
                  </a:lnTo>
                  <a:lnTo>
                    <a:pt x="2303910" y="350630"/>
                  </a:lnTo>
                  <a:lnTo>
                    <a:pt x="2304023" y="348853"/>
                  </a:lnTo>
                  <a:lnTo>
                    <a:pt x="2304136" y="346188"/>
                  </a:lnTo>
                  <a:lnTo>
                    <a:pt x="2304248" y="351518"/>
                  </a:lnTo>
                  <a:lnTo>
                    <a:pt x="2304361" y="350630"/>
                  </a:lnTo>
                  <a:lnTo>
                    <a:pt x="2304474" y="349741"/>
                  </a:lnTo>
                  <a:lnTo>
                    <a:pt x="2304587" y="349445"/>
                  </a:lnTo>
                  <a:lnTo>
                    <a:pt x="2304699" y="354776"/>
                  </a:lnTo>
                  <a:lnTo>
                    <a:pt x="2304812" y="351814"/>
                  </a:lnTo>
                  <a:lnTo>
                    <a:pt x="2304925" y="352703"/>
                  </a:lnTo>
                  <a:lnTo>
                    <a:pt x="2305038" y="356849"/>
                  </a:lnTo>
                  <a:lnTo>
                    <a:pt x="2305151" y="357145"/>
                  </a:lnTo>
                  <a:lnTo>
                    <a:pt x="2305263" y="358922"/>
                  </a:lnTo>
                  <a:lnTo>
                    <a:pt x="2305376" y="362475"/>
                  </a:lnTo>
                  <a:lnTo>
                    <a:pt x="2305489" y="365141"/>
                  </a:lnTo>
                  <a:lnTo>
                    <a:pt x="2305602" y="362179"/>
                  </a:lnTo>
                  <a:lnTo>
                    <a:pt x="2305714" y="367510"/>
                  </a:lnTo>
                  <a:lnTo>
                    <a:pt x="2305827" y="372840"/>
                  </a:lnTo>
                  <a:lnTo>
                    <a:pt x="2305940" y="371063"/>
                  </a:lnTo>
                  <a:lnTo>
                    <a:pt x="2306053" y="371063"/>
                  </a:lnTo>
                  <a:lnTo>
                    <a:pt x="2306166" y="376394"/>
                  </a:lnTo>
                  <a:lnTo>
                    <a:pt x="2306278" y="377282"/>
                  </a:lnTo>
                  <a:lnTo>
                    <a:pt x="2306391" y="377282"/>
                  </a:lnTo>
                  <a:lnTo>
                    <a:pt x="2306504" y="382909"/>
                  </a:lnTo>
                  <a:lnTo>
                    <a:pt x="2306617" y="385574"/>
                  </a:lnTo>
                  <a:lnTo>
                    <a:pt x="2306730" y="384982"/>
                  </a:lnTo>
                  <a:lnTo>
                    <a:pt x="2306842" y="390609"/>
                  </a:lnTo>
                  <a:lnTo>
                    <a:pt x="2306955" y="397124"/>
                  </a:lnTo>
                  <a:lnTo>
                    <a:pt x="2307068" y="395347"/>
                  </a:lnTo>
                  <a:lnTo>
                    <a:pt x="2307181" y="397420"/>
                  </a:lnTo>
                  <a:lnTo>
                    <a:pt x="2307293" y="404231"/>
                  </a:lnTo>
                  <a:lnTo>
                    <a:pt x="2307406" y="405712"/>
                  </a:lnTo>
                  <a:lnTo>
                    <a:pt x="2307519" y="406008"/>
                  </a:lnTo>
                  <a:lnTo>
                    <a:pt x="2307632" y="408377"/>
                  </a:lnTo>
                  <a:lnTo>
                    <a:pt x="2307745" y="412523"/>
                  </a:lnTo>
                  <a:lnTo>
                    <a:pt x="2307857" y="413115"/>
                  </a:lnTo>
                  <a:lnTo>
                    <a:pt x="2307970" y="417557"/>
                  </a:lnTo>
                  <a:lnTo>
                    <a:pt x="2308083" y="421407"/>
                  </a:lnTo>
                  <a:lnTo>
                    <a:pt x="2308196" y="419630"/>
                  </a:lnTo>
                  <a:lnTo>
                    <a:pt x="2308308" y="422888"/>
                  </a:lnTo>
                  <a:lnTo>
                    <a:pt x="2308421" y="429699"/>
                  </a:lnTo>
                  <a:lnTo>
                    <a:pt x="2308534" y="431180"/>
                  </a:lnTo>
                  <a:lnTo>
                    <a:pt x="2308647" y="429699"/>
                  </a:lnTo>
                  <a:lnTo>
                    <a:pt x="2308760" y="433253"/>
                  </a:lnTo>
                  <a:lnTo>
                    <a:pt x="2308872" y="434437"/>
                  </a:lnTo>
                  <a:lnTo>
                    <a:pt x="2308985" y="430884"/>
                  </a:lnTo>
                  <a:lnTo>
                    <a:pt x="2309098" y="434734"/>
                  </a:lnTo>
                  <a:lnTo>
                    <a:pt x="2309211" y="439768"/>
                  </a:lnTo>
                  <a:lnTo>
                    <a:pt x="2309324" y="437103"/>
                  </a:lnTo>
                  <a:lnTo>
                    <a:pt x="2309436" y="437695"/>
                  </a:lnTo>
                  <a:lnTo>
                    <a:pt x="2309549" y="441545"/>
                  </a:lnTo>
                  <a:lnTo>
                    <a:pt x="2309662" y="443618"/>
                  </a:lnTo>
                  <a:lnTo>
                    <a:pt x="2309775" y="443322"/>
                  </a:lnTo>
                  <a:lnTo>
                    <a:pt x="2309887" y="444210"/>
                  </a:lnTo>
                  <a:lnTo>
                    <a:pt x="2310000" y="444802"/>
                  </a:lnTo>
                  <a:lnTo>
                    <a:pt x="2310113" y="446875"/>
                  </a:lnTo>
                  <a:lnTo>
                    <a:pt x="2310226" y="451614"/>
                  </a:lnTo>
                  <a:lnTo>
                    <a:pt x="2310339" y="453390"/>
                  </a:lnTo>
                  <a:lnTo>
                    <a:pt x="2310451" y="451021"/>
                  </a:lnTo>
                  <a:lnTo>
                    <a:pt x="2310564" y="452798"/>
                  </a:lnTo>
                  <a:lnTo>
                    <a:pt x="2310677" y="456352"/>
                  </a:lnTo>
                  <a:lnTo>
                    <a:pt x="2310790" y="456056"/>
                  </a:lnTo>
                  <a:lnTo>
                    <a:pt x="2310902" y="457832"/>
                  </a:lnTo>
                  <a:lnTo>
                    <a:pt x="2311015" y="465236"/>
                  </a:lnTo>
                  <a:lnTo>
                    <a:pt x="2311128" y="467309"/>
                  </a:lnTo>
                  <a:lnTo>
                    <a:pt x="2311241" y="464051"/>
                  </a:lnTo>
                  <a:lnTo>
                    <a:pt x="2311354" y="466717"/>
                  </a:lnTo>
                  <a:lnTo>
                    <a:pt x="2311466" y="472343"/>
                  </a:lnTo>
                  <a:lnTo>
                    <a:pt x="2311579" y="467901"/>
                  </a:lnTo>
                  <a:lnTo>
                    <a:pt x="2311692" y="465236"/>
                  </a:lnTo>
                  <a:lnTo>
                    <a:pt x="2311805" y="468197"/>
                  </a:lnTo>
                  <a:lnTo>
                    <a:pt x="2311917" y="463163"/>
                  </a:lnTo>
                  <a:lnTo>
                    <a:pt x="2312030" y="456648"/>
                  </a:lnTo>
                  <a:lnTo>
                    <a:pt x="2312143" y="458425"/>
                  </a:lnTo>
                  <a:lnTo>
                    <a:pt x="2312256" y="456944"/>
                  </a:lnTo>
                  <a:lnTo>
                    <a:pt x="2312369" y="441545"/>
                  </a:lnTo>
                  <a:lnTo>
                    <a:pt x="2312481" y="441841"/>
                  </a:lnTo>
                  <a:lnTo>
                    <a:pt x="2312594" y="441545"/>
                  </a:lnTo>
                  <a:lnTo>
                    <a:pt x="2312707" y="439472"/>
                  </a:lnTo>
                  <a:lnTo>
                    <a:pt x="2312820" y="430884"/>
                  </a:lnTo>
                  <a:lnTo>
                    <a:pt x="2312933" y="432364"/>
                  </a:lnTo>
                  <a:lnTo>
                    <a:pt x="2313045" y="428515"/>
                  </a:lnTo>
                  <a:lnTo>
                    <a:pt x="2313158" y="421999"/>
                  </a:lnTo>
                  <a:lnTo>
                    <a:pt x="2313271" y="425257"/>
                  </a:lnTo>
                  <a:lnTo>
                    <a:pt x="2313384" y="428811"/>
                  </a:lnTo>
                  <a:lnTo>
                    <a:pt x="2313496" y="419334"/>
                  </a:lnTo>
                  <a:lnTo>
                    <a:pt x="2313609" y="419630"/>
                  </a:lnTo>
                  <a:lnTo>
                    <a:pt x="2313722" y="427626"/>
                  </a:lnTo>
                  <a:lnTo>
                    <a:pt x="2313835" y="422296"/>
                  </a:lnTo>
                  <a:lnTo>
                    <a:pt x="2313948" y="416669"/>
                  </a:lnTo>
                  <a:lnTo>
                    <a:pt x="2314060" y="421407"/>
                  </a:lnTo>
                  <a:lnTo>
                    <a:pt x="2314173" y="419334"/>
                  </a:lnTo>
                  <a:lnTo>
                    <a:pt x="2314286" y="414892"/>
                  </a:lnTo>
                  <a:lnTo>
                    <a:pt x="2314399" y="417557"/>
                  </a:lnTo>
                  <a:lnTo>
                    <a:pt x="2314511" y="420519"/>
                  </a:lnTo>
                  <a:lnTo>
                    <a:pt x="2314624" y="409858"/>
                  </a:lnTo>
                  <a:lnTo>
                    <a:pt x="2314737" y="407192"/>
                  </a:lnTo>
                  <a:lnTo>
                    <a:pt x="2314850" y="409265"/>
                  </a:lnTo>
                  <a:lnTo>
                    <a:pt x="2314963" y="405119"/>
                  </a:lnTo>
                  <a:lnTo>
                    <a:pt x="2315075" y="402750"/>
                  </a:lnTo>
                  <a:lnTo>
                    <a:pt x="2315188" y="398308"/>
                  </a:lnTo>
                  <a:lnTo>
                    <a:pt x="2315301" y="392978"/>
                  </a:lnTo>
                  <a:lnTo>
                    <a:pt x="2315414" y="386463"/>
                  </a:lnTo>
                  <a:lnTo>
                    <a:pt x="2315527" y="387943"/>
                  </a:lnTo>
                  <a:lnTo>
                    <a:pt x="2315639" y="386167"/>
                  </a:lnTo>
                  <a:lnTo>
                    <a:pt x="2315752" y="378763"/>
                  </a:lnTo>
                  <a:lnTo>
                    <a:pt x="2315865" y="378467"/>
                  </a:lnTo>
                  <a:lnTo>
                    <a:pt x="2315978" y="381724"/>
                  </a:lnTo>
                  <a:lnTo>
                    <a:pt x="2316090" y="380540"/>
                  </a:lnTo>
                  <a:lnTo>
                    <a:pt x="2316203" y="376986"/>
                  </a:lnTo>
                  <a:lnTo>
                    <a:pt x="2316316" y="378763"/>
                  </a:lnTo>
                  <a:lnTo>
                    <a:pt x="2316429" y="375209"/>
                  </a:lnTo>
                  <a:lnTo>
                    <a:pt x="2316542" y="369879"/>
                  </a:lnTo>
                  <a:lnTo>
                    <a:pt x="2316654" y="373729"/>
                  </a:lnTo>
                  <a:lnTo>
                    <a:pt x="2316767" y="371063"/>
                  </a:lnTo>
                  <a:lnTo>
                    <a:pt x="2316880" y="361291"/>
                  </a:lnTo>
                  <a:lnTo>
                    <a:pt x="2316993" y="357145"/>
                  </a:lnTo>
                  <a:lnTo>
                    <a:pt x="2317105" y="360698"/>
                  </a:lnTo>
                  <a:lnTo>
                    <a:pt x="2317218" y="350630"/>
                  </a:lnTo>
                  <a:lnTo>
                    <a:pt x="2317331" y="343818"/>
                  </a:lnTo>
                  <a:lnTo>
                    <a:pt x="2317444" y="348261"/>
                  </a:lnTo>
                  <a:lnTo>
                    <a:pt x="2317557" y="344411"/>
                  </a:lnTo>
                  <a:lnTo>
                    <a:pt x="2317669" y="334934"/>
                  </a:lnTo>
                  <a:lnTo>
                    <a:pt x="2317782" y="337303"/>
                  </a:lnTo>
                  <a:lnTo>
                    <a:pt x="2317895" y="338488"/>
                  </a:lnTo>
                  <a:lnTo>
                    <a:pt x="2318008" y="334342"/>
                  </a:lnTo>
                  <a:lnTo>
                    <a:pt x="2318121" y="333157"/>
                  </a:lnTo>
                  <a:lnTo>
                    <a:pt x="2318233" y="335527"/>
                  </a:lnTo>
                  <a:lnTo>
                    <a:pt x="2318346" y="329308"/>
                  </a:lnTo>
                  <a:lnTo>
                    <a:pt x="2318459" y="326938"/>
                  </a:lnTo>
                  <a:lnTo>
                    <a:pt x="2318572" y="331084"/>
                  </a:lnTo>
                  <a:lnTo>
                    <a:pt x="2318684" y="328123"/>
                  </a:lnTo>
                  <a:lnTo>
                    <a:pt x="2318797" y="324865"/>
                  </a:lnTo>
                  <a:lnTo>
                    <a:pt x="2318910" y="324865"/>
                  </a:lnTo>
                  <a:lnTo>
                    <a:pt x="2319023" y="324865"/>
                  </a:lnTo>
                  <a:lnTo>
                    <a:pt x="2319136" y="319239"/>
                  </a:lnTo>
                  <a:lnTo>
                    <a:pt x="2319248" y="316870"/>
                  </a:lnTo>
                  <a:lnTo>
                    <a:pt x="2319361" y="321904"/>
                  </a:lnTo>
                  <a:lnTo>
                    <a:pt x="2319474" y="320423"/>
                  </a:lnTo>
                  <a:lnTo>
                    <a:pt x="2319587" y="314797"/>
                  </a:lnTo>
                  <a:lnTo>
                    <a:pt x="2319699" y="317166"/>
                  </a:lnTo>
                  <a:lnTo>
                    <a:pt x="2319812" y="321312"/>
                  </a:lnTo>
                  <a:lnTo>
                    <a:pt x="2319925" y="317758"/>
                  </a:lnTo>
                  <a:lnTo>
                    <a:pt x="2320038" y="316574"/>
                  </a:lnTo>
                  <a:lnTo>
                    <a:pt x="2320151" y="313316"/>
                  </a:lnTo>
                  <a:lnTo>
                    <a:pt x="2320263" y="310947"/>
                  </a:lnTo>
                  <a:lnTo>
                    <a:pt x="2320376" y="315981"/>
                  </a:lnTo>
                  <a:lnTo>
                    <a:pt x="2320489" y="319535"/>
                  </a:lnTo>
                  <a:lnTo>
                    <a:pt x="2320602" y="317166"/>
                  </a:lnTo>
                  <a:lnTo>
                    <a:pt x="2320714" y="315093"/>
                  </a:lnTo>
                  <a:lnTo>
                    <a:pt x="2320827" y="318647"/>
                  </a:lnTo>
                  <a:lnTo>
                    <a:pt x="2320940" y="320127"/>
                  </a:lnTo>
                  <a:lnTo>
                    <a:pt x="2321053" y="325754"/>
                  </a:lnTo>
                  <a:lnTo>
                    <a:pt x="2321166" y="328419"/>
                  </a:lnTo>
                  <a:lnTo>
                    <a:pt x="2321278" y="329604"/>
                  </a:lnTo>
                  <a:lnTo>
                    <a:pt x="2321391" y="330788"/>
                  </a:lnTo>
                  <a:lnTo>
                    <a:pt x="2321504" y="333750"/>
                  </a:lnTo>
                  <a:lnTo>
                    <a:pt x="2321617" y="339080"/>
                  </a:lnTo>
                  <a:lnTo>
                    <a:pt x="2321730" y="332861"/>
                  </a:lnTo>
                  <a:lnTo>
                    <a:pt x="2321842" y="331084"/>
                  </a:lnTo>
                  <a:lnTo>
                    <a:pt x="2321955" y="331677"/>
                  </a:lnTo>
                  <a:lnTo>
                    <a:pt x="2322068" y="332565"/>
                  </a:lnTo>
                  <a:lnTo>
                    <a:pt x="2322181" y="330492"/>
                  </a:lnTo>
                  <a:lnTo>
                    <a:pt x="2322293" y="331973"/>
                  </a:lnTo>
                  <a:lnTo>
                    <a:pt x="2322406" y="329308"/>
                  </a:lnTo>
                  <a:lnTo>
                    <a:pt x="2322519" y="328123"/>
                  </a:lnTo>
                  <a:lnTo>
                    <a:pt x="2322632" y="331381"/>
                  </a:lnTo>
                  <a:lnTo>
                    <a:pt x="2322745" y="332565"/>
                  </a:lnTo>
                  <a:lnTo>
                    <a:pt x="2322857" y="326938"/>
                  </a:lnTo>
                  <a:lnTo>
                    <a:pt x="2322970" y="325458"/>
                  </a:lnTo>
                  <a:lnTo>
                    <a:pt x="2323083" y="332861"/>
                  </a:lnTo>
                  <a:lnTo>
                    <a:pt x="2323196" y="332269"/>
                  </a:lnTo>
                  <a:lnTo>
                    <a:pt x="2323308" y="328123"/>
                  </a:lnTo>
                  <a:lnTo>
                    <a:pt x="2323421" y="330196"/>
                  </a:lnTo>
                  <a:lnTo>
                    <a:pt x="2323534" y="335527"/>
                  </a:lnTo>
                  <a:lnTo>
                    <a:pt x="2323647" y="331677"/>
                  </a:lnTo>
                  <a:lnTo>
                    <a:pt x="2323760" y="336711"/>
                  </a:lnTo>
                  <a:lnTo>
                    <a:pt x="2323872" y="341745"/>
                  </a:lnTo>
                  <a:lnTo>
                    <a:pt x="2323985" y="341153"/>
                  </a:lnTo>
                  <a:lnTo>
                    <a:pt x="2324098" y="344411"/>
                  </a:lnTo>
                  <a:lnTo>
                    <a:pt x="2324211" y="351518"/>
                  </a:lnTo>
                  <a:lnTo>
                    <a:pt x="2324324" y="354776"/>
                  </a:lnTo>
                  <a:lnTo>
                    <a:pt x="2324436" y="353591"/>
                  </a:lnTo>
                  <a:lnTo>
                    <a:pt x="2324549" y="360402"/>
                  </a:lnTo>
                  <a:lnTo>
                    <a:pt x="2324662" y="366621"/>
                  </a:lnTo>
                  <a:lnTo>
                    <a:pt x="2324775" y="363364"/>
                  </a:lnTo>
                  <a:lnTo>
                    <a:pt x="2324887" y="360995"/>
                  </a:lnTo>
                  <a:lnTo>
                    <a:pt x="2325000" y="369879"/>
                  </a:lnTo>
                  <a:lnTo>
                    <a:pt x="2325113" y="378171"/>
                  </a:lnTo>
                  <a:lnTo>
                    <a:pt x="2325226" y="376986"/>
                  </a:lnTo>
                  <a:lnTo>
                    <a:pt x="2325339" y="378467"/>
                  </a:lnTo>
                  <a:lnTo>
                    <a:pt x="2325451" y="379355"/>
                  </a:lnTo>
                  <a:lnTo>
                    <a:pt x="2325564" y="382317"/>
                  </a:lnTo>
                  <a:lnTo>
                    <a:pt x="2325677" y="387943"/>
                  </a:lnTo>
                  <a:lnTo>
                    <a:pt x="2325790" y="389720"/>
                  </a:lnTo>
                  <a:lnTo>
                    <a:pt x="2325902" y="379651"/>
                  </a:lnTo>
                  <a:lnTo>
                    <a:pt x="2326015" y="381724"/>
                  </a:lnTo>
                  <a:lnTo>
                    <a:pt x="2326128" y="391201"/>
                  </a:lnTo>
                  <a:lnTo>
                    <a:pt x="2326241" y="394162"/>
                  </a:lnTo>
                  <a:lnTo>
                    <a:pt x="2326354" y="393570"/>
                  </a:lnTo>
                  <a:lnTo>
                    <a:pt x="2326466" y="394162"/>
                  </a:lnTo>
                  <a:lnTo>
                    <a:pt x="2326579" y="398901"/>
                  </a:lnTo>
                  <a:lnTo>
                    <a:pt x="2326692" y="397420"/>
                  </a:lnTo>
                  <a:lnTo>
                    <a:pt x="2326805" y="403639"/>
                  </a:lnTo>
                  <a:lnTo>
                    <a:pt x="2326917" y="406008"/>
                  </a:lnTo>
                  <a:lnTo>
                    <a:pt x="2327030" y="402454"/>
                  </a:lnTo>
                  <a:lnTo>
                    <a:pt x="2327143" y="401270"/>
                  </a:lnTo>
                  <a:lnTo>
                    <a:pt x="2327256" y="410450"/>
                  </a:lnTo>
                  <a:lnTo>
                    <a:pt x="2327369" y="411042"/>
                  </a:lnTo>
                  <a:lnTo>
                    <a:pt x="2327481" y="406304"/>
                  </a:lnTo>
                  <a:lnTo>
                    <a:pt x="2327594" y="412819"/>
                  </a:lnTo>
                  <a:lnTo>
                    <a:pt x="2327707" y="414300"/>
                  </a:lnTo>
                  <a:lnTo>
                    <a:pt x="2327820" y="409265"/>
                  </a:lnTo>
                  <a:lnTo>
                    <a:pt x="2327933" y="409265"/>
                  </a:lnTo>
                  <a:lnTo>
                    <a:pt x="2328045" y="410746"/>
                  </a:lnTo>
                  <a:lnTo>
                    <a:pt x="2328158" y="410450"/>
                  </a:lnTo>
                  <a:lnTo>
                    <a:pt x="2328271" y="413708"/>
                  </a:lnTo>
                  <a:lnTo>
                    <a:pt x="2328384" y="420223"/>
                  </a:lnTo>
                  <a:lnTo>
                    <a:pt x="2328496" y="410746"/>
                  </a:lnTo>
                  <a:lnTo>
                    <a:pt x="2328609" y="407785"/>
                  </a:lnTo>
                  <a:lnTo>
                    <a:pt x="2328722" y="422296"/>
                  </a:lnTo>
                  <a:lnTo>
                    <a:pt x="2328835" y="421703"/>
                  </a:lnTo>
                  <a:lnTo>
                    <a:pt x="2328948" y="413411"/>
                  </a:lnTo>
                  <a:lnTo>
                    <a:pt x="2329060" y="408969"/>
                  </a:lnTo>
                  <a:lnTo>
                    <a:pt x="2329173" y="418446"/>
                  </a:lnTo>
                  <a:lnTo>
                    <a:pt x="2329286" y="418446"/>
                  </a:lnTo>
                  <a:lnTo>
                    <a:pt x="2329399" y="415781"/>
                  </a:lnTo>
                  <a:lnTo>
                    <a:pt x="2329511" y="416965"/>
                  </a:lnTo>
                  <a:lnTo>
                    <a:pt x="2329624" y="411338"/>
                  </a:lnTo>
                  <a:lnTo>
                    <a:pt x="2329737" y="414300"/>
                  </a:lnTo>
                  <a:lnTo>
                    <a:pt x="2329850" y="416669"/>
                  </a:lnTo>
                  <a:lnTo>
                    <a:pt x="2329963" y="417854"/>
                  </a:lnTo>
                  <a:lnTo>
                    <a:pt x="2330075" y="413708"/>
                  </a:lnTo>
                  <a:lnTo>
                    <a:pt x="2330188" y="418742"/>
                  </a:lnTo>
                  <a:lnTo>
                    <a:pt x="2330301" y="418742"/>
                  </a:lnTo>
                  <a:lnTo>
                    <a:pt x="2330414" y="414596"/>
                  </a:lnTo>
                  <a:lnTo>
                    <a:pt x="2330527" y="416669"/>
                  </a:lnTo>
                  <a:lnTo>
                    <a:pt x="2330639" y="419334"/>
                  </a:lnTo>
                  <a:lnTo>
                    <a:pt x="2330752" y="416669"/>
                  </a:lnTo>
                  <a:lnTo>
                    <a:pt x="2330865" y="411338"/>
                  </a:lnTo>
                  <a:lnTo>
                    <a:pt x="2330978" y="414892"/>
                  </a:lnTo>
                  <a:lnTo>
                    <a:pt x="2331090" y="413708"/>
                  </a:lnTo>
                  <a:lnTo>
                    <a:pt x="2331203" y="406896"/>
                  </a:lnTo>
                  <a:lnTo>
                    <a:pt x="2331316" y="406896"/>
                  </a:lnTo>
                  <a:lnTo>
                    <a:pt x="2331429" y="405416"/>
                  </a:lnTo>
                  <a:lnTo>
                    <a:pt x="2331542" y="402750"/>
                  </a:lnTo>
                  <a:lnTo>
                    <a:pt x="2331654" y="402750"/>
                  </a:lnTo>
                  <a:lnTo>
                    <a:pt x="2331767" y="403639"/>
                  </a:lnTo>
                  <a:lnTo>
                    <a:pt x="2331880" y="396531"/>
                  </a:lnTo>
                  <a:lnTo>
                    <a:pt x="2331993" y="394162"/>
                  </a:lnTo>
                  <a:lnTo>
                    <a:pt x="2332105" y="398901"/>
                  </a:lnTo>
                  <a:lnTo>
                    <a:pt x="2332218" y="393274"/>
                  </a:lnTo>
                  <a:lnTo>
                    <a:pt x="2332331" y="389128"/>
                  </a:lnTo>
                  <a:lnTo>
                    <a:pt x="2332444" y="392385"/>
                  </a:lnTo>
                  <a:lnTo>
                    <a:pt x="2332557" y="393274"/>
                  </a:lnTo>
                  <a:lnTo>
                    <a:pt x="2332669" y="387351"/>
                  </a:lnTo>
                  <a:lnTo>
                    <a:pt x="2332782" y="383205"/>
                  </a:lnTo>
                  <a:lnTo>
                    <a:pt x="2332895" y="386463"/>
                  </a:lnTo>
                  <a:lnTo>
                    <a:pt x="2333008" y="383501"/>
                  </a:lnTo>
                  <a:lnTo>
                    <a:pt x="2333121" y="382317"/>
                  </a:lnTo>
                  <a:lnTo>
                    <a:pt x="2333233" y="384982"/>
                  </a:lnTo>
                  <a:lnTo>
                    <a:pt x="2333346" y="379651"/>
                  </a:lnTo>
                  <a:lnTo>
                    <a:pt x="2333459" y="376098"/>
                  </a:lnTo>
                  <a:lnTo>
                    <a:pt x="2333572" y="378763"/>
                  </a:lnTo>
                  <a:lnTo>
                    <a:pt x="2333684" y="382613"/>
                  </a:lnTo>
                  <a:lnTo>
                    <a:pt x="2333797" y="378171"/>
                  </a:lnTo>
                  <a:lnTo>
                    <a:pt x="2333910" y="374617"/>
                  </a:lnTo>
                  <a:lnTo>
                    <a:pt x="2334023" y="377282"/>
                  </a:lnTo>
                  <a:lnTo>
                    <a:pt x="2334136" y="374913"/>
                  </a:lnTo>
                  <a:lnTo>
                    <a:pt x="2334248" y="374321"/>
                  </a:lnTo>
                  <a:lnTo>
                    <a:pt x="2334361" y="376098"/>
                  </a:lnTo>
                  <a:lnTo>
                    <a:pt x="2334474" y="375209"/>
                  </a:lnTo>
                  <a:lnTo>
                    <a:pt x="2334587" y="369287"/>
                  </a:lnTo>
                  <a:lnTo>
                    <a:pt x="2334699" y="373432"/>
                  </a:lnTo>
                  <a:lnTo>
                    <a:pt x="2334812" y="376098"/>
                  </a:lnTo>
                  <a:lnTo>
                    <a:pt x="2334925" y="370471"/>
                  </a:lnTo>
                  <a:lnTo>
                    <a:pt x="2335038" y="369879"/>
                  </a:lnTo>
                  <a:lnTo>
                    <a:pt x="2335151" y="374321"/>
                  </a:lnTo>
                  <a:lnTo>
                    <a:pt x="2335263" y="374321"/>
                  </a:lnTo>
                  <a:lnTo>
                    <a:pt x="2335376" y="368694"/>
                  </a:lnTo>
                  <a:lnTo>
                    <a:pt x="2335489" y="370471"/>
                  </a:lnTo>
                  <a:lnTo>
                    <a:pt x="2335602" y="374321"/>
                  </a:lnTo>
                  <a:lnTo>
                    <a:pt x="2335714" y="373432"/>
                  </a:lnTo>
                  <a:lnTo>
                    <a:pt x="2335827" y="363660"/>
                  </a:lnTo>
                  <a:lnTo>
                    <a:pt x="2335940" y="365437"/>
                  </a:lnTo>
                  <a:lnTo>
                    <a:pt x="2336053" y="368694"/>
                  </a:lnTo>
                  <a:lnTo>
                    <a:pt x="2336166" y="371359"/>
                  </a:lnTo>
                  <a:lnTo>
                    <a:pt x="2336278" y="370767"/>
                  </a:lnTo>
                  <a:lnTo>
                    <a:pt x="2336391" y="363956"/>
                  </a:lnTo>
                  <a:lnTo>
                    <a:pt x="2336504" y="362771"/>
                  </a:lnTo>
                  <a:lnTo>
                    <a:pt x="2336617" y="366621"/>
                  </a:lnTo>
                  <a:lnTo>
                    <a:pt x="2336730" y="368990"/>
                  </a:lnTo>
                  <a:lnTo>
                    <a:pt x="2336842" y="360402"/>
                  </a:lnTo>
                  <a:lnTo>
                    <a:pt x="2336955" y="359218"/>
                  </a:lnTo>
                  <a:lnTo>
                    <a:pt x="2337068" y="364252"/>
                  </a:lnTo>
                  <a:lnTo>
                    <a:pt x="2337181" y="364252"/>
                  </a:lnTo>
                  <a:lnTo>
                    <a:pt x="2337293" y="362475"/>
                  </a:lnTo>
                  <a:lnTo>
                    <a:pt x="2337406" y="364548"/>
                  </a:lnTo>
                  <a:lnTo>
                    <a:pt x="2337519" y="366621"/>
                  </a:lnTo>
                  <a:lnTo>
                    <a:pt x="2337632" y="366029"/>
                  </a:lnTo>
                  <a:lnTo>
                    <a:pt x="2337745" y="368694"/>
                  </a:lnTo>
                  <a:lnTo>
                    <a:pt x="2337857" y="372544"/>
                  </a:lnTo>
                  <a:lnTo>
                    <a:pt x="2337970" y="378467"/>
                  </a:lnTo>
                  <a:lnTo>
                    <a:pt x="2338083" y="380540"/>
                  </a:lnTo>
                  <a:lnTo>
                    <a:pt x="2338196" y="382909"/>
                  </a:lnTo>
                  <a:lnTo>
                    <a:pt x="2338308" y="385574"/>
                  </a:lnTo>
                  <a:lnTo>
                    <a:pt x="2338421" y="390905"/>
                  </a:lnTo>
                  <a:lnTo>
                    <a:pt x="2338534" y="395347"/>
                  </a:lnTo>
                  <a:lnTo>
                    <a:pt x="2338647" y="393274"/>
                  </a:lnTo>
                  <a:lnTo>
                    <a:pt x="2338760" y="391201"/>
                  </a:lnTo>
                  <a:lnTo>
                    <a:pt x="2338872" y="395643"/>
                  </a:lnTo>
                  <a:lnTo>
                    <a:pt x="2338985" y="397124"/>
                  </a:lnTo>
                  <a:lnTo>
                    <a:pt x="2339098" y="396235"/>
                  </a:lnTo>
                  <a:lnTo>
                    <a:pt x="2339211" y="395347"/>
                  </a:lnTo>
                  <a:lnTo>
                    <a:pt x="2339324" y="393570"/>
                  </a:lnTo>
                  <a:lnTo>
                    <a:pt x="2339436" y="392682"/>
                  </a:lnTo>
                  <a:lnTo>
                    <a:pt x="2339549" y="398012"/>
                  </a:lnTo>
                  <a:lnTo>
                    <a:pt x="2339662" y="402750"/>
                  </a:lnTo>
                  <a:lnTo>
                    <a:pt x="2339775" y="398604"/>
                  </a:lnTo>
                  <a:lnTo>
                    <a:pt x="2339887" y="400085"/>
                  </a:lnTo>
                  <a:lnTo>
                    <a:pt x="2340000" y="408081"/>
                  </a:lnTo>
                  <a:lnTo>
                    <a:pt x="2340113" y="412523"/>
                  </a:lnTo>
                  <a:lnTo>
                    <a:pt x="2340226" y="414300"/>
                  </a:lnTo>
                  <a:lnTo>
                    <a:pt x="2340339" y="419630"/>
                  </a:lnTo>
                  <a:lnTo>
                    <a:pt x="2340451" y="422296"/>
                  </a:lnTo>
                  <a:lnTo>
                    <a:pt x="2340564" y="425849"/>
                  </a:lnTo>
                  <a:lnTo>
                    <a:pt x="2340677" y="433253"/>
                  </a:lnTo>
                  <a:lnTo>
                    <a:pt x="2340790" y="442433"/>
                  </a:lnTo>
                  <a:lnTo>
                    <a:pt x="2340902" y="434141"/>
                  </a:lnTo>
                  <a:lnTo>
                    <a:pt x="2341015" y="435030"/>
                  </a:lnTo>
                  <a:lnTo>
                    <a:pt x="2341128" y="443025"/>
                  </a:lnTo>
                  <a:lnTo>
                    <a:pt x="2341241" y="446283"/>
                  </a:lnTo>
                  <a:lnTo>
                    <a:pt x="2341354" y="442137"/>
                  </a:lnTo>
                  <a:lnTo>
                    <a:pt x="2341466" y="439176"/>
                  </a:lnTo>
                  <a:lnTo>
                    <a:pt x="2341579" y="443618"/>
                  </a:lnTo>
                  <a:lnTo>
                    <a:pt x="2341692" y="442729"/>
                  </a:lnTo>
                  <a:lnTo>
                    <a:pt x="2341805" y="445987"/>
                  </a:lnTo>
                  <a:lnTo>
                    <a:pt x="2341918" y="447764"/>
                  </a:lnTo>
                  <a:lnTo>
                    <a:pt x="2342030" y="443322"/>
                  </a:lnTo>
                  <a:lnTo>
                    <a:pt x="2342143" y="443618"/>
                  </a:lnTo>
                  <a:lnTo>
                    <a:pt x="2342256" y="451910"/>
                  </a:lnTo>
                  <a:lnTo>
                    <a:pt x="2342369" y="456352"/>
                  </a:lnTo>
                  <a:lnTo>
                    <a:pt x="2342481" y="451021"/>
                  </a:lnTo>
                  <a:lnTo>
                    <a:pt x="2342594" y="457536"/>
                  </a:lnTo>
                  <a:lnTo>
                    <a:pt x="2342707" y="465236"/>
                  </a:lnTo>
                  <a:lnTo>
                    <a:pt x="2342820" y="467013"/>
                  </a:lnTo>
                  <a:lnTo>
                    <a:pt x="2342933" y="469678"/>
                  </a:lnTo>
                  <a:lnTo>
                    <a:pt x="2343045" y="474712"/>
                  </a:lnTo>
                  <a:lnTo>
                    <a:pt x="2343158" y="471159"/>
                  </a:lnTo>
                  <a:lnTo>
                    <a:pt x="2343271" y="472639"/>
                  </a:lnTo>
                  <a:lnTo>
                    <a:pt x="2343384" y="482412"/>
                  </a:lnTo>
                  <a:lnTo>
                    <a:pt x="2343496" y="481228"/>
                  </a:lnTo>
                  <a:lnTo>
                    <a:pt x="2343609" y="471455"/>
                  </a:lnTo>
                  <a:lnTo>
                    <a:pt x="2343722" y="475009"/>
                  </a:lnTo>
                  <a:lnTo>
                    <a:pt x="2343835" y="475897"/>
                  </a:lnTo>
                  <a:lnTo>
                    <a:pt x="2343948" y="473232"/>
                  </a:lnTo>
                  <a:lnTo>
                    <a:pt x="2344060" y="477378"/>
                  </a:lnTo>
                  <a:lnTo>
                    <a:pt x="2344173" y="480043"/>
                  </a:lnTo>
                  <a:lnTo>
                    <a:pt x="2344286" y="470567"/>
                  </a:lnTo>
                  <a:lnTo>
                    <a:pt x="2344399" y="470567"/>
                  </a:lnTo>
                  <a:lnTo>
                    <a:pt x="2344511" y="477674"/>
                  </a:lnTo>
                  <a:lnTo>
                    <a:pt x="2344624" y="477674"/>
                  </a:lnTo>
                  <a:lnTo>
                    <a:pt x="2344737" y="473232"/>
                  </a:lnTo>
                  <a:lnTo>
                    <a:pt x="2344850" y="474120"/>
                  </a:lnTo>
                  <a:lnTo>
                    <a:pt x="2344963" y="477674"/>
                  </a:lnTo>
                  <a:lnTo>
                    <a:pt x="2345075" y="482412"/>
                  </a:lnTo>
                  <a:lnTo>
                    <a:pt x="2345188" y="491000"/>
                  </a:lnTo>
                  <a:lnTo>
                    <a:pt x="2345301" y="496331"/>
                  </a:lnTo>
                  <a:lnTo>
                    <a:pt x="2345414" y="493369"/>
                  </a:lnTo>
                  <a:lnTo>
                    <a:pt x="2345527" y="498700"/>
                  </a:lnTo>
                  <a:lnTo>
                    <a:pt x="2345639" y="510545"/>
                  </a:lnTo>
                  <a:lnTo>
                    <a:pt x="2345752" y="512322"/>
                  </a:lnTo>
                  <a:lnTo>
                    <a:pt x="2345865" y="501069"/>
                  </a:lnTo>
                  <a:lnTo>
                    <a:pt x="2345978" y="501661"/>
                  </a:lnTo>
                  <a:lnTo>
                    <a:pt x="2346090" y="505807"/>
                  </a:lnTo>
                  <a:lnTo>
                    <a:pt x="2346203" y="500477"/>
                  </a:lnTo>
                  <a:lnTo>
                    <a:pt x="2346316" y="502254"/>
                  </a:lnTo>
                  <a:lnTo>
                    <a:pt x="2346429" y="503438"/>
                  </a:lnTo>
                  <a:lnTo>
                    <a:pt x="2346542" y="491592"/>
                  </a:lnTo>
                  <a:lnTo>
                    <a:pt x="2346654" y="485374"/>
                  </a:lnTo>
                  <a:lnTo>
                    <a:pt x="2346767" y="497219"/>
                  </a:lnTo>
                  <a:lnTo>
                    <a:pt x="2346880" y="491889"/>
                  </a:lnTo>
                  <a:lnTo>
                    <a:pt x="2346993" y="478858"/>
                  </a:lnTo>
                  <a:lnTo>
                    <a:pt x="2347105" y="474712"/>
                  </a:lnTo>
                  <a:lnTo>
                    <a:pt x="2347218" y="473528"/>
                  </a:lnTo>
                  <a:lnTo>
                    <a:pt x="2347331" y="468494"/>
                  </a:lnTo>
                  <a:lnTo>
                    <a:pt x="2347444" y="463163"/>
                  </a:lnTo>
                  <a:lnTo>
                    <a:pt x="2347557" y="458129"/>
                  </a:lnTo>
                  <a:lnTo>
                    <a:pt x="2347669" y="444506"/>
                  </a:lnTo>
                  <a:lnTo>
                    <a:pt x="2347782" y="443914"/>
                  </a:lnTo>
                  <a:lnTo>
                    <a:pt x="2347895" y="450429"/>
                  </a:lnTo>
                  <a:lnTo>
                    <a:pt x="2348008" y="446875"/>
                  </a:lnTo>
                  <a:lnTo>
                    <a:pt x="2348121" y="438287"/>
                  </a:lnTo>
                  <a:lnTo>
                    <a:pt x="2348233" y="441545"/>
                  </a:lnTo>
                  <a:lnTo>
                    <a:pt x="2348346" y="447468"/>
                  </a:lnTo>
                  <a:lnTo>
                    <a:pt x="2348459" y="447764"/>
                  </a:lnTo>
                  <a:lnTo>
                    <a:pt x="2348572" y="447171"/>
                  </a:lnTo>
                  <a:lnTo>
                    <a:pt x="2348684" y="448948"/>
                  </a:lnTo>
                  <a:lnTo>
                    <a:pt x="2348797" y="444210"/>
                  </a:lnTo>
                  <a:lnTo>
                    <a:pt x="2348910" y="444802"/>
                  </a:lnTo>
                  <a:lnTo>
                    <a:pt x="2349023" y="441249"/>
                  </a:lnTo>
                  <a:lnTo>
                    <a:pt x="2349136" y="433253"/>
                  </a:lnTo>
                  <a:lnTo>
                    <a:pt x="2349248" y="424369"/>
                  </a:lnTo>
                  <a:lnTo>
                    <a:pt x="2349361" y="426442"/>
                  </a:lnTo>
                  <a:lnTo>
                    <a:pt x="2349474" y="425257"/>
                  </a:lnTo>
                  <a:lnTo>
                    <a:pt x="2349587" y="418742"/>
                  </a:lnTo>
                  <a:lnTo>
                    <a:pt x="2349699" y="417854"/>
                  </a:lnTo>
                  <a:lnTo>
                    <a:pt x="2349812" y="420815"/>
                  </a:lnTo>
                  <a:lnTo>
                    <a:pt x="2349925" y="414892"/>
                  </a:lnTo>
                  <a:lnTo>
                    <a:pt x="2350038" y="407192"/>
                  </a:lnTo>
                  <a:lnTo>
                    <a:pt x="2350151" y="401566"/>
                  </a:lnTo>
                  <a:lnTo>
                    <a:pt x="2350263" y="392089"/>
                  </a:lnTo>
                  <a:lnTo>
                    <a:pt x="2350376" y="386167"/>
                  </a:lnTo>
                  <a:lnTo>
                    <a:pt x="2350489" y="385278"/>
                  </a:lnTo>
                  <a:lnTo>
                    <a:pt x="2350602" y="379651"/>
                  </a:lnTo>
                  <a:lnTo>
                    <a:pt x="2350714" y="374321"/>
                  </a:lnTo>
                  <a:lnTo>
                    <a:pt x="2350827" y="376986"/>
                  </a:lnTo>
                  <a:lnTo>
                    <a:pt x="2350940" y="382613"/>
                  </a:lnTo>
                  <a:lnTo>
                    <a:pt x="2351053" y="377875"/>
                  </a:lnTo>
                  <a:lnTo>
                    <a:pt x="2351166" y="371952"/>
                  </a:lnTo>
                  <a:lnTo>
                    <a:pt x="2351278" y="373136"/>
                  </a:lnTo>
                  <a:lnTo>
                    <a:pt x="2351391" y="367806"/>
                  </a:lnTo>
                  <a:lnTo>
                    <a:pt x="2351504" y="361291"/>
                  </a:lnTo>
                  <a:lnTo>
                    <a:pt x="2351617" y="357737"/>
                  </a:lnTo>
                  <a:lnTo>
                    <a:pt x="2351730" y="356849"/>
                  </a:lnTo>
                  <a:lnTo>
                    <a:pt x="2351842" y="350630"/>
                  </a:lnTo>
                  <a:lnTo>
                    <a:pt x="2351955" y="349741"/>
                  </a:lnTo>
                  <a:lnTo>
                    <a:pt x="2352068" y="354183"/>
                  </a:lnTo>
                  <a:lnTo>
                    <a:pt x="2352181" y="350630"/>
                  </a:lnTo>
                  <a:lnTo>
                    <a:pt x="2352293" y="346484"/>
                  </a:lnTo>
                  <a:lnTo>
                    <a:pt x="2352406" y="343226"/>
                  </a:lnTo>
                  <a:lnTo>
                    <a:pt x="2352519" y="342634"/>
                  </a:lnTo>
                  <a:lnTo>
                    <a:pt x="2352632" y="335230"/>
                  </a:lnTo>
                  <a:lnTo>
                    <a:pt x="2352745" y="333454"/>
                  </a:lnTo>
                  <a:lnTo>
                    <a:pt x="2352857" y="330788"/>
                  </a:lnTo>
                  <a:lnTo>
                    <a:pt x="2352970" y="321608"/>
                  </a:lnTo>
                  <a:lnTo>
                    <a:pt x="2353083" y="318054"/>
                  </a:lnTo>
                  <a:lnTo>
                    <a:pt x="2353196" y="321608"/>
                  </a:lnTo>
                  <a:lnTo>
                    <a:pt x="2353308" y="317758"/>
                  </a:lnTo>
                  <a:lnTo>
                    <a:pt x="2353421" y="310651"/>
                  </a:lnTo>
                  <a:lnTo>
                    <a:pt x="2353534" y="314797"/>
                  </a:lnTo>
                  <a:lnTo>
                    <a:pt x="2353647" y="310947"/>
                  </a:lnTo>
                  <a:lnTo>
                    <a:pt x="2353760" y="306209"/>
                  </a:lnTo>
                  <a:lnTo>
                    <a:pt x="2353872" y="306505"/>
                  </a:lnTo>
                  <a:lnTo>
                    <a:pt x="2353985" y="305616"/>
                  </a:lnTo>
                  <a:lnTo>
                    <a:pt x="2354098" y="297621"/>
                  </a:lnTo>
                  <a:lnTo>
                    <a:pt x="2354211" y="295844"/>
                  </a:lnTo>
                  <a:lnTo>
                    <a:pt x="2354324" y="301470"/>
                  </a:lnTo>
                  <a:lnTo>
                    <a:pt x="2354436" y="296140"/>
                  </a:lnTo>
                  <a:lnTo>
                    <a:pt x="2354549" y="292882"/>
                  </a:lnTo>
                  <a:lnTo>
                    <a:pt x="2354662" y="295844"/>
                  </a:lnTo>
                  <a:lnTo>
                    <a:pt x="2354775" y="295844"/>
                  </a:lnTo>
                  <a:lnTo>
                    <a:pt x="2354887" y="291994"/>
                  </a:lnTo>
                  <a:lnTo>
                    <a:pt x="2355000" y="292586"/>
                  </a:lnTo>
                  <a:lnTo>
                    <a:pt x="2355113" y="291402"/>
                  </a:lnTo>
                  <a:lnTo>
                    <a:pt x="2355226" y="285183"/>
                  </a:lnTo>
                  <a:lnTo>
                    <a:pt x="2355339" y="283998"/>
                  </a:lnTo>
                  <a:lnTo>
                    <a:pt x="2355451" y="288736"/>
                  </a:lnTo>
                  <a:lnTo>
                    <a:pt x="2355564" y="284590"/>
                  </a:lnTo>
                  <a:lnTo>
                    <a:pt x="2355677" y="278668"/>
                  </a:lnTo>
                  <a:lnTo>
                    <a:pt x="2355790" y="281925"/>
                  </a:lnTo>
                  <a:lnTo>
                    <a:pt x="2355902" y="281333"/>
                  </a:lnTo>
                  <a:lnTo>
                    <a:pt x="2356015" y="279852"/>
                  </a:lnTo>
                  <a:lnTo>
                    <a:pt x="2356128" y="281333"/>
                  </a:lnTo>
                  <a:lnTo>
                    <a:pt x="2356241" y="284590"/>
                  </a:lnTo>
                  <a:lnTo>
                    <a:pt x="2356354" y="281629"/>
                  </a:lnTo>
                  <a:lnTo>
                    <a:pt x="2356466" y="287256"/>
                  </a:lnTo>
                  <a:lnTo>
                    <a:pt x="2356579" y="290809"/>
                  </a:lnTo>
                  <a:lnTo>
                    <a:pt x="2356692" y="286663"/>
                  </a:lnTo>
                  <a:lnTo>
                    <a:pt x="2356805" y="287552"/>
                  </a:lnTo>
                  <a:lnTo>
                    <a:pt x="2356918" y="295844"/>
                  </a:lnTo>
                  <a:lnTo>
                    <a:pt x="2357030" y="295844"/>
                  </a:lnTo>
                  <a:lnTo>
                    <a:pt x="2357143" y="291402"/>
                  </a:lnTo>
                  <a:lnTo>
                    <a:pt x="2357256" y="299990"/>
                  </a:lnTo>
                  <a:lnTo>
                    <a:pt x="2357369" y="307689"/>
                  </a:lnTo>
                  <a:lnTo>
                    <a:pt x="2357481" y="307689"/>
                  </a:lnTo>
                  <a:lnTo>
                    <a:pt x="2357594" y="312724"/>
                  </a:lnTo>
                  <a:lnTo>
                    <a:pt x="2357707" y="318943"/>
                  </a:lnTo>
                  <a:lnTo>
                    <a:pt x="2357820" y="320127"/>
                  </a:lnTo>
                  <a:lnTo>
                    <a:pt x="2357933" y="324273"/>
                  </a:lnTo>
                  <a:lnTo>
                    <a:pt x="2358045" y="329604"/>
                  </a:lnTo>
                  <a:lnTo>
                    <a:pt x="2358158" y="323385"/>
                  </a:lnTo>
                  <a:lnTo>
                    <a:pt x="2358271" y="319239"/>
                  </a:lnTo>
                  <a:lnTo>
                    <a:pt x="2358384" y="324865"/>
                  </a:lnTo>
                  <a:lnTo>
                    <a:pt x="2358496" y="325162"/>
                  </a:lnTo>
                  <a:lnTo>
                    <a:pt x="2358609" y="318054"/>
                  </a:lnTo>
                  <a:lnTo>
                    <a:pt x="2358722" y="314204"/>
                  </a:lnTo>
                  <a:lnTo>
                    <a:pt x="2358835" y="315093"/>
                  </a:lnTo>
                  <a:lnTo>
                    <a:pt x="2358948" y="310947"/>
                  </a:lnTo>
                  <a:lnTo>
                    <a:pt x="2359060" y="310355"/>
                  </a:lnTo>
                  <a:lnTo>
                    <a:pt x="2359173" y="313908"/>
                  </a:lnTo>
                  <a:lnTo>
                    <a:pt x="2359286" y="307097"/>
                  </a:lnTo>
                  <a:lnTo>
                    <a:pt x="2359399" y="300286"/>
                  </a:lnTo>
                  <a:lnTo>
                    <a:pt x="2359511" y="304728"/>
                  </a:lnTo>
                  <a:lnTo>
                    <a:pt x="2359624" y="311539"/>
                  </a:lnTo>
                  <a:lnTo>
                    <a:pt x="2359737" y="309762"/>
                  </a:lnTo>
                  <a:lnTo>
                    <a:pt x="2359850" y="309762"/>
                  </a:lnTo>
                  <a:lnTo>
                    <a:pt x="2359963" y="314204"/>
                  </a:lnTo>
                  <a:lnTo>
                    <a:pt x="2360075" y="316277"/>
                  </a:lnTo>
                  <a:lnTo>
                    <a:pt x="2360188" y="323681"/>
                  </a:lnTo>
                  <a:lnTo>
                    <a:pt x="2360301" y="333750"/>
                  </a:lnTo>
                  <a:lnTo>
                    <a:pt x="2360414" y="338192"/>
                  </a:lnTo>
                  <a:lnTo>
                    <a:pt x="2360527" y="334046"/>
                  </a:lnTo>
                  <a:lnTo>
                    <a:pt x="2360639" y="345003"/>
                  </a:lnTo>
                  <a:lnTo>
                    <a:pt x="2360752" y="363364"/>
                  </a:lnTo>
                  <a:lnTo>
                    <a:pt x="2360865" y="359218"/>
                  </a:lnTo>
                  <a:lnTo>
                    <a:pt x="2360978" y="361587"/>
                  </a:lnTo>
                  <a:lnTo>
                    <a:pt x="2361090" y="367214"/>
                  </a:lnTo>
                  <a:lnTo>
                    <a:pt x="2361203" y="374025"/>
                  </a:lnTo>
                  <a:lnTo>
                    <a:pt x="2361316" y="375209"/>
                  </a:lnTo>
                  <a:lnTo>
                    <a:pt x="2361429" y="381132"/>
                  </a:lnTo>
                  <a:lnTo>
                    <a:pt x="2361542" y="380244"/>
                  </a:lnTo>
                  <a:lnTo>
                    <a:pt x="2361654" y="375802"/>
                  </a:lnTo>
                  <a:lnTo>
                    <a:pt x="2361767" y="380540"/>
                  </a:lnTo>
                  <a:lnTo>
                    <a:pt x="2361880" y="383797"/>
                  </a:lnTo>
                  <a:lnTo>
                    <a:pt x="2361993" y="379948"/>
                  </a:lnTo>
                  <a:lnTo>
                    <a:pt x="2362105" y="376690"/>
                  </a:lnTo>
                  <a:lnTo>
                    <a:pt x="2362218" y="386167"/>
                  </a:lnTo>
                  <a:lnTo>
                    <a:pt x="2362331" y="384094"/>
                  </a:lnTo>
                  <a:lnTo>
                    <a:pt x="2362444" y="379651"/>
                  </a:lnTo>
                  <a:lnTo>
                    <a:pt x="2362557" y="385278"/>
                  </a:lnTo>
                  <a:lnTo>
                    <a:pt x="2362669" y="389720"/>
                  </a:lnTo>
                  <a:lnTo>
                    <a:pt x="2362782" y="391201"/>
                  </a:lnTo>
                  <a:lnTo>
                    <a:pt x="2362895" y="391201"/>
                  </a:lnTo>
                  <a:lnTo>
                    <a:pt x="2363008" y="393274"/>
                  </a:lnTo>
                  <a:lnTo>
                    <a:pt x="2363121" y="394755"/>
                  </a:lnTo>
                  <a:lnTo>
                    <a:pt x="2363233" y="400677"/>
                  </a:lnTo>
                  <a:lnTo>
                    <a:pt x="2363346" y="403935"/>
                  </a:lnTo>
                  <a:lnTo>
                    <a:pt x="2363459" y="399789"/>
                  </a:lnTo>
                  <a:lnTo>
                    <a:pt x="2363572" y="399493"/>
                  </a:lnTo>
                  <a:lnTo>
                    <a:pt x="2363684" y="407192"/>
                  </a:lnTo>
                  <a:lnTo>
                    <a:pt x="2363797" y="411931"/>
                  </a:lnTo>
                  <a:lnTo>
                    <a:pt x="2363910" y="406600"/>
                  </a:lnTo>
                  <a:lnTo>
                    <a:pt x="2364023" y="408081"/>
                  </a:lnTo>
                  <a:lnTo>
                    <a:pt x="2364136" y="413411"/>
                  </a:lnTo>
                  <a:lnTo>
                    <a:pt x="2364248" y="412819"/>
                  </a:lnTo>
                  <a:lnTo>
                    <a:pt x="2364361" y="414004"/>
                  </a:lnTo>
                  <a:lnTo>
                    <a:pt x="2364474" y="416373"/>
                  </a:lnTo>
                  <a:lnTo>
                    <a:pt x="2364587" y="414892"/>
                  </a:lnTo>
                  <a:lnTo>
                    <a:pt x="2364699" y="416965"/>
                  </a:lnTo>
                  <a:lnTo>
                    <a:pt x="2364812" y="420815"/>
                  </a:lnTo>
                  <a:lnTo>
                    <a:pt x="2364925" y="420519"/>
                  </a:lnTo>
                  <a:lnTo>
                    <a:pt x="2365038" y="416669"/>
                  </a:lnTo>
                  <a:lnTo>
                    <a:pt x="2365151" y="422592"/>
                  </a:lnTo>
                  <a:lnTo>
                    <a:pt x="2365263" y="425257"/>
                  </a:lnTo>
                  <a:lnTo>
                    <a:pt x="2365376" y="422888"/>
                  </a:lnTo>
                  <a:lnTo>
                    <a:pt x="2365489" y="421407"/>
                  </a:lnTo>
                  <a:lnTo>
                    <a:pt x="2365602" y="423184"/>
                  </a:lnTo>
                  <a:lnTo>
                    <a:pt x="2365715" y="420519"/>
                  </a:lnTo>
                  <a:lnTo>
                    <a:pt x="2365827" y="419927"/>
                  </a:lnTo>
                  <a:lnTo>
                    <a:pt x="2365940" y="423184"/>
                  </a:lnTo>
                  <a:lnTo>
                    <a:pt x="2366053" y="417854"/>
                  </a:lnTo>
                  <a:lnTo>
                    <a:pt x="2366166" y="415781"/>
                  </a:lnTo>
                  <a:lnTo>
                    <a:pt x="2366278" y="422296"/>
                  </a:lnTo>
                  <a:lnTo>
                    <a:pt x="2366391" y="424369"/>
                  </a:lnTo>
                  <a:lnTo>
                    <a:pt x="2366504" y="417557"/>
                  </a:lnTo>
                  <a:lnTo>
                    <a:pt x="2366617" y="413708"/>
                  </a:lnTo>
                  <a:lnTo>
                    <a:pt x="2366730" y="417261"/>
                  </a:lnTo>
                  <a:lnTo>
                    <a:pt x="2366842" y="418446"/>
                  </a:lnTo>
                  <a:lnTo>
                    <a:pt x="2366955" y="419927"/>
                  </a:lnTo>
                  <a:lnTo>
                    <a:pt x="2367068" y="420815"/>
                  </a:lnTo>
                  <a:lnTo>
                    <a:pt x="2367181" y="416965"/>
                  </a:lnTo>
                  <a:lnTo>
                    <a:pt x="2367293" y="417854"/>
                  </a:lnTo>
                  <a:lnTo>
                    <a:pt x="2367406" y="423184"/>
                  </a:lnTo>
                  <a:lnTo>
                    <a:pt x="2367519" y="427330"/>
                  </a:lnTo>
                  <a:lnTo>
                    <a:pt x="2367632" y="420815"/>
                  </a:lnTo>
                  <a:lnTo>
                    <a:pt x="2367745" y="417854"/>
                  </a:lnTo>
                  <a:lnTo>
                    <a:pt x="2367857" y="424665"/>
                  </a:lnTo>
                  <a:lnTo>
                    <a:pt x="2367970" y="426145"/>
                  </a:lnTo>
                  <a:lnTo>
                    <a:pt x="2368083" y="424369"/>
                  </a:lnTo>
                  <a:lnTo>
                    <a:pt x="2368196" y="424072"/>
                  </a:lnTo>
                  <a:lnTo>
                    <a:pt x="2368308" y="421111"/>
                  </a:lnTo>
                  <a:lnTo>
                    <a:pt x="2368421" y="418150"/>
                  </a:lnTo>
                  <a:lnTo>
                    <a:pt x="2368534" y="423184"/>
                  </a:lnTo>
                  <a:lnTo>
                    <a:pt x="2368647" y="423184"/>
                  </a:lnTo>
                  <a:lnTo>
                    <a:pt x="2368760" y="412523"/>
                  </a:lnTo>
                  <a:lnTo>
                    <a:pt x="2368872" y="413115"/>
                  </a:lnTo>
                  <a:lnTo>
                    <a:pt x="2368985" y="416965"/>
                  </a:lnTo>
                  <a:lnTo>
                    <a:pt x="2369098" y="415484"/>
                  </a:lnTo>
                  <a:lnTo>
                    <a:pt x="2369211" y="408377"/>
                  </a:lnTo>
                  <a:lnTo>
                    <a:pt x="2369324" y="409265"/>
                  </a:lnTo>
                  <a:lnTo>
                    <a:pt x="2369436" y="409858"/>
                  </a:lnTo>
                  <a:lnTo>
                    <a:pt x="2369549" y="406896"/>
                  </a:lnTo>
                  <a:lnTo>
                    <a:pt x="2369662" y="407192"/>
                  </a:lnTo>
                  <a:lnTo>
                    <a:pt x="2369775" y="403935"/>
                  </a:lnTo>
                  <a:lnTo>
                    <a:pt x="2369887" y="402454"/>
                  </a:lnTo>
                  <a:lnTo>
                    <a:pt x="2370000" y="403639"/>
                  </a:lnTo>
                  <a:lnTo>
                    <a:pt x="2370113" y="407192"/>
                  </a:lnTo>
                  <a:lnTo>
                    <a:pt x="2370226" y="401862"/>
                  </a:lnTo>
                  <a:lnTo>
                    <a:pt x="2370339" y="399789"/>
                  </a:lnTo>
                  <a:lnTo>
                    <a:pt x="2370451" y="404527"/>
                  </a:lnTo>
                  <a:lnTo>
                    <a:pt x="2370564" y="403343"/>
                  </a:lnTo>
                  <a:lnTo>
                    <a:pt x="2370677" y="400974"/>
                  </a:lnTo>
                  <a:lnTo>
                    <a:pt x="2370790" y="401862"/>
                  </a:lnTo>
                  <a:lnTo>
                    <a:pt x="2370902" y="403047"/>
                  </a:lnTo>
                  <a:lnTo>
                    <a:pt x="2371015" y="400085"/>
                  </a:lnTo>
                  <a:lnTo>
                    <a:pt x="2371128" y="400381"/>
                  </a:lnTo>
                  <a:lnTo>
                    <a:pt x="2371241" y="404823"/>
                  </a:lnTo>
                  <a:lnTo>
                    <a:pt x="2371354" y="398901"/>
                  </a:lnTo>
                  <a:lnTo>
                    <a:pt x="2371466" y="397420"/>
                  </a:lnTo>
                  <a:lnTo>
                    <a:pt x="2371579" y="401862"/>
                  </a:lnTo>
                  <a:lnTo>
                    <a:pt x="2371692" y="402454"/>
                  </a:lnTo>
                  <a:lnTo>
                    <a:pt x="2371805" y="398604"/>
                  </a:lnTo>
                  <a:lnTo>
                    <a:pt x="2371918" y="400085"/>
                  </a:lnTo>
                  <a:lnTo>
                    <a:pt x="2372030" y="401566"/>
                  </a:lnTo>
                  <a:lnTo>
                    <a:pt x="2372143" y="395051"/>
                  </a:lnTo>
                  <a:lnTo>
                    <a:pt x="2372256" y="397420"/>
                  </a:lnTo>
                  <a:lnTo>
                    <a:pt x="2372369" y="400677"/>
                  </a:lnTo>
                  <a:lnTo>
                    <a:pt x="2372481" y="395939"/>
                  </a:lnTo>
                  <a:lnTo>
                    <a:pt x="2372594" y="393274"/>
                  </a:lnTo>
                  <a:lnTo>
                    <a:pt x="2372707" y="398012"/>
                  </a:lnTo>
                  <a:lnTo>
                    <a:pt x="2372820" y="396531"/>
                  </a:lnTo>
                  <a:lnTo>
                    <a:pt x="2372933" y="392978"/>
                  </a:lnTo>
                  <a:lnTo>
                    <a:pt x="2373045" y="394162"/>
                  </a:lnTo>
                  <a:lnTo>
                    <a:pt x="2373158" y="393274"/>
                  </a:lnTo>
                  <a:lnTo>
                    <a:pt x="2373271" y="389720"/>
                  </a:lnTo>
                  <a:lnTo>
                    <a:pt x="2373384" y="391497"/>
                  </a:lnTo>
                  <a:lnTo>
                    <a:pt x="2373496" y="394162"/>
                  </a:lnTo>
                  <a:lnTo>
                    <a:pt x="2373609" y="388832"/>
                  </a:lnTo>
                  <a:lnTo>
                    <a:pt x="2373722" y="386759"/>
                  </a:lnTo>
                  <a:lnTo>
                    <a:pt x="2373835" y="391201"/>
                  </a:lnTo>
                  <a:lnTo>
                    <a:pt x="2373948" y="389424"/>
                  </a:lnTo>
                  <a:lnTo>
                    <a:pt x="2374060" y="386759"/>
                  </a:lnTo>
                  <a:lnTo>
                    <a:pt x="2374173" y="388239"/>
                  </a:lnTo>
                  <a:lnTo>
                    <a:pt x="2374286" y="389128"/>
                  </a:lnTo>
                  <a:lnTo>
                    <a:pt x="2374399" y="386167"/>
                  </a:lnTo>
                  <a:lnTo>
                    <a:pt x="2374511" y="390609"/>
                  </a:lnTo>
                  <a:lnTo>
                    <a:pt x="2374624" y="391497"/>
                  </a:lnTo>
                  <a:lnTo>
                    <a:pt x="2374737" y="387055"/>
                  </a:lnTo>
                  <a:lnTo>
                    <a:pt x="2374850" y="387351"/>
                  </a:lnTo>
                  <a:lnTo>
                    <a:pt x="2374963" y="393866"/>
                  </a:lnTo>
                  <a:lnTo>
                    <a:pt x="2375075" y="391201"/>
                  </a:lnTo>
                  <a:lnTo>
                    <a:pt x="2375188" y="389128"/>
                  </a:lnTo>
                  <a:lnTo>
                    <a:pt x="2375301" y="393570"/>
                  </a:lnTo>
                  <a:lnTo>
                    <a:pt x="2375414" y="394162"/>
                  </a:lnTo>
                  <a:lnTo>
                    <a:pt x="2375527" y="390312"/>
                  </a:lnTo>
                  <a:lnTo>
                    <a:pt x="2375639" y="392978"/>
                  </a:lnTo>
                  <a:lnTo>
                    <a:pt x="2375752" y="397716"/>
                  </a:lnTo>
                  <a:lnTo>
                    <a:pt x="2375865" y="394162"/>
                  </a:lnTo>
                  <a:lnTo>
                    <a:pt x="2375978" y="395347"/>
                  </a:lnTo>
                  <a:lnTo>
                    <a:pt x="2376090" y="399493"/>
                  </a:lnTo>
                  <a:lnTo>
                    <a:pt x="2376203" y="400085"/>
                  </a:lnTo>
                  <a:lnTo>
                    <a:pt x="2376316" y="398012"/>
                  </a:lnTo>
                  <a:lnTo>
                    <a:pt x="2376429" y="400085"/>
                  </a:lnTo>
                  <a:lnTo>
                    <a:pt x="2376542" y="405119"/>
                  </a:lnTo>
                  <a:lnTo>
                    <a:pt x="2376654" y="406008"/>
                  </a:lnTo>
                  <a:lnTo>
                    <a:pt x="2376767" y="407192"/>
                  </a:lnTo>
                  <a:lnTo>
                    <a:pt x="2376880" y="408081"/>
                  </a:lnTo>
                  <a:lnTo>
                    <a:pt x="2376993" y="409265"/>
                  </a:lnTo>
                  <a:lnTo>
                    <a:pt x="2377105" y="411338"/>
                  </a:lnTo>
                  <a:lnTo>
                    <a:pt x="2377218" y="415484"/>
                  </a:lnTo>
                  <a:lnTo>
                    <a:pt x="2377331" y="412523"/>
                  </a:lnTo>
                  <a:lnTo>
                    <a:pt x="2377444" y="411042"/>
                  </a:lnTo>
                  <a:lnTo>
                    <a:pt x="2377557" y="415484"/>
                  </a:lnTo>
                  <a:lnTo>
                    <a:pt x="2377669" y="417557"/>
                  </a:lnTo>
                  <a:lnTo>
                    <a:pt x="2377782" y="415781"/>
                  </a:lnTo>
                  <a:lnTo>
                    <a:pt x="2377895" y="414596"/>
                  </a:lnTo>
                  <a:lnTo>
                    <a:pt x="2378008" y="416965"/>
                  </a:lnTo>
                  <a:lnTo>
                    <a:pt x="2378121" y="417261"/>
                  </a:lnTo>
                  <a:lnTo>
                    <a:pt x="2378233" y="419334"/>
                  </a:lnTo>
                  <a:lnTo>
                    <a:pt x="2378346" y="421111"/>
                  </a:lnTo>
                  <a:lnTo>
                    <a:pt x="2378459" y="416965"/>
                  </a:lnTo>
                  <a:lnTo>
                    <a:pt x="2378572" y="416965"/>
                  </a:lnTo>
                  <a:lnTo>
                    <a:pt x="2378684" y="419927"/>
                  </a:lnTo>
                  <a:lnTo>
                    <a:pt x="2378797" y="419927"/>
                  </a:lnTo>
                  <a:lnTo>
                    <a:pt x="2378910" y="416077"/>
                  </a:lnTo>
                  <a:lnTo>
                    <a:pt x="2379023" y="417854"/>
                  </a:lnTo>
                  <a:lnTo>
                    <a:pt x="2379136" y="415484"/>
                  </a:lnTo>
                  <a:lnTo>
                    <a:pt x="2379248" y="416965"/>
                  </a:lnTo>
                  <a:lnTo>
                    <a:pt x="2379361" y="419334"/>
                  </a:lnTo>
                  <a:lnTo>
                    <a:pt x="2379474" y="422888"/>
                  </a:lnTo>
                  <a:lnTo>
                    <a:pt x="2379587" y="421703"/>
                  </a:lnTo>
                  <a:lnTo>
                    <a:pt x="2379699" y="422888"/>
                  </a:lnTo>
                  <a:lnTo>
                    <a:pt x="2379812" y="426145"/>
                  </a:lnTo>
                  <a:lnTo>
                    <a:pt x="2379925" y="424369"/>
                  </a:lnTo>
                  <a:lnTo>
                    <a:pt x="2380038" y="424665"/>
                  </a:lnTo>
                  <a:lnTo>
                    <a:pt x="2380151" y="427330"/>
                  </a:lnTo>
                  <a:lnTo>
                    <a:pt x="2380263" y="429699"/>
                  </a:lnTo>
                  <a:lnTo>
                    <a:pt x="2380376" y="426442"/>
                  </a:lnTo>
                  <a:lnTo>
                    <a:pt x="2380489" y="428515"/>
                  </a:lnTo>
                  <a:lnTo>
                    <a:pt x="2380602" y="433845"/>
                  </a:lnTo>
                  <a:lnTo>
                    <a:pt x="2380715" y="430884"/>
                  </a:lnTo>
                  <a:lnTo>
                    <a:pt x="2380827" y="429403"/>
                  </a:lnTo>
                  <a:lnTo>
                    <a:pt x="2380940" y="431772"/>
                  </a:lnTo>
                  <a:lnTo>
                    <a:pt x="2381053" y="432364"/>
                  </a:lnTo>
                  <a:lnTo>
                    <a:pt x="2381166" y="430588"/>
                  </a:lnTo>
                  <a:lnTo>
                    <a:pt x="2381278" y="433845"/>
                  </a:lnTo>
                  <a:lnTo>
                    <a:pt x="2381391" y="437103"/>
                  </a:lnTo>
                  <a:lnTo>
                    <a:pt x="2381504" y="433253"/>
                  </a:lnTo>
                  <a:lnTo>
                    <a:pt x="2381617" y="434141"/>
                  </a:lnTo>
                  <a:lnTo>
                    <a:pt x="2381730" y="438287"/>
                  </a:lnTo>
                  <a:lnTo>
                    <a:pt x="2381842" y="437399"/>
                  </a:lnTo>
                  <a:lnTo>
                    <a:pt x="2381955" y="433845"/>
                  </a:lnTo>
                  <a:lnTo>
                    <a:pt x="2382068" y="435326"/>
                  </a:lnTo>
                  <a:lnTo>
                    <a:pt x="2382181" y="436807"/>
                  </a:lnTo>
                  <a:lnTo>
                    <a:pt x="2382293" y="435030"/>
                  </a:lnTo>
                  <a:lnTo>
                    <a:pt x="2382406" y="438879"/>
                  </a:lnTo>
                  <a:lnTo>
                    <a:pt x="2382519" y="442433"/>
                  </a:lnTo>
                  <a:lnTo>
                    <a:pt x="2382632" y="438879"/>
                  </a:lnTo>
                  <a:lnTo>
                    <a:pt x="2382745" y="439176"/>
                  </a:lnTo>
                  <a:lnTo>
                    <a:pt x="2382857" y="444506"/>
                  </a:lnTo>
                  <a:lnTo>
                    <a:pt x="2382970" y="443025"/>
                  </a:lnTo>
                  <a:lnTo>
                    <a:pt x="2383083" y="439176"/>
                  </a:lnTo>
                  <a:lnTo>
                    <a:pt x="2383196" y="440360"/>
                  </a:lnTo>
                  <a:lnTo>
                    <a:pt x="2383308" y="441249"/>
                  </a:lnTo>
                  <a:lnTo>
                    <a:pt x="2383421" y="434437"/>
                  </a:lnTo>
                  <a:lnTo>
                    <a:pt x="2383534" y="431772"/>
                  </a:lnTo>
                  <a:lnTo>
                    <a:pt x="2383647" y="432957"/>
                  </a:lnTo>
                  <a:lnTo>
                    <a:pt x="2383760" y="429403"/>
                  </a:lnTo>
                  <a:lnTo>
                    <a:pt x="2383872" y="424665"/>
                  </a:lnTo>
                  <a:lnTo>
                    <a:pt x="2383985" y="424072"/>
                  </a:lnTo>
                  <a:lnTo>
                    <a:pt x="2384098" y="419630"/>
                  </a:lnTo>
                  <a:lnTo>
                    <a:pt x="2384211" y="419038"/>
                  </a:lnTo>
                  <a:lnTo>
                    <a:pt x="2384324" y="421111"/>
                  </a:lnTo>
                  <a:lnTo>
                    <a:pt x="2384436" y="419630"/>
                  </a:lnTo>
                  <a:lnTo>
                    <a:pt x="2384549" y="411635"/>
                  </a:lnTo>
                  <a:lnTo>
                    <a:pt x="2384662" y="411635"/>
                  </a:lnTo>
                  <a:lnTo>
                    <a:pt x="2384775" y="414892"/>
                  </a:lnTo>
                  <a:lnTo>
                    <a:pt x="2384887" y="413708"/>
                  </a:lnTo>
                  <a:lnTo>
                    <a:pt x="2385000" y="410154"/>
                  </a:lnTo>
                  <a:lnTo>
                    <a:pt x="2385113" y="409562"/>
                  </a:lnTo>
                  <a:lnTo>
                    <a:pt x="2385226" y="402750"/>
                  </a:lnTo>
                  <a:lnTo>
                    <a:pt x="2385339" y="405416"/>
                  </a:lnTo>
                  <a:lnTo>
                    <a:pt x="2385451" y="406008"/>
                  </a:lnTo>
                  <a:lnTo>
                    <a:pt x="2385564" y="404231"/>
                  </a:lnTo>
                  <a:lnTo>
                    <a:pt x="2385677" y="392089"/>
                  </a:lnTo>
                  <a:lnTo>
                    <a:pt x="2385790" y="392089"/>
                  </a:lnTo>
                  <a:lnTo>
                    <a:pt x="2385902" y="398308"/>
                  </a:lnTo>
                  <a:lnTo>
                    <a:pt x="2386015" y="390312"/>
                  </a:lnTo>
                  <a:lnTo>
                    <a:pt x="2386128" y="384390"/>
                  </a:lnTo>
                  <a:lnTo>
                    <a:pt x="2386241" y="380836"/>
                  </a:lnTo>
                  <a:lnTo>
                    <a:pt x="2386354" y="381132"/>
                  </a:lnTo>
                  <a:lnTo>
                    <a:pt x="2386466" y="377282"/>
                  </a:lnTo>
                  <a:lnTo>
                    <a:pt x="2386579" y="376394"/>
                  </a:lnTo>
                  <a:lnTo>
                    <a:pt x="2386692" y="373729"/>
                  </a:lnTo>
                  <a:lnTo>
                    <a:pt x="2386805" y="367510"/>
                  </a:lnTo>
                  <a:lnTo>
                    <a:pt x="2386918" y="368102"/>
                  </a:lnTo>
                  <a:lnTo>
                    <a:pt x="2387030" y="372840"/>
                  </a:lnTo>
                  <a:lnTo>
                    <a:pt x="2387143" y="369879"/>
                  </a:lnTo>
                  <a:lnTo>
                    <a:pt x="2387256" y="367510"/>
                  </a:lnTo>
                  <a:lnTo>
                    <a:pt x="2387369" y="370767"/>
                  </a:lnTo>
                  <a:lnTo>
                    <a:pt x="2387481" y="371063"/>
                  </a:lnTo>
                  <a:lnTo>
                    <a:pt x="2387594" y="366325"/>
                  </a:lnTo>
                  <a:lnTo>
                    <a:pt x="2387707" y="367806"/>
                  </a:lnTo>
                  <a:lnTo>
                    <a:pt x="2387820" y="368102"/>
                  </a:lnTo>
                  <a:lnTo>
                    <a:pt x="2387933" y="364252"/>
                  </a:lnTo>
                  <a:lnTo>
                    <a:pt x="2388045" y="364252"/>
                  </a:lnTo>
                  <a:lnTo>
                    <a:pt x="2388158" y="367806"/>
                  </a:lnTo>
                  <a:lnTo>
                    <a:pt x="2388271" y="363068"/>
                  </a:lnTo>
                  <a:lnTo>
                    <a:pt x="2388384" y="358625"/>
                  </a:lnTo>
                  <a:lnTo>
                    <a:pt x="2388496" y="363956"/>
                  </a:lnTo>
                  <a:lnTo>
                    <a:pt x="2388609" y="362475"/>
                  </a:lnTo>
                  <a:lnTo>
                    <a:pt x="2388722" y="355960"/>
                  </a:lnTo>
                  <a:lnTo>
                    <a:pt x="2388835" y="355368"/>
                  </a:lnTo>
                  <a:lnTo>
                    <a:pt x="2388948" y="352703"/>
                  </a:lnTo>
                  <a:lnTo>
                    <a:pt x="2389060" y="346188"/>
                  </a:lnTo>
                  <a:lnTo>
                    <a:pt x="2389173" y="349445"/>
                  </a:lnTo>
                  <a:lnTo>
                    <a:pt x="2389286" y="350630"/>
                  </a:lnTo>
                  <a:lnTo>
                    <a:pt x="2389399" y="342042"/>
                  </a:lnTo>
                  <a:lnTo>
                    <a:pt x="2389511" y="338192"/>
                  </a:lnTo>
                  <a:lnTo>
                    <a:pt x="2389624" y="342042"/>
                  </a:lnTo>
                  <a:lnTo>
                    <a:pt x="2389737" y="340857"/>
                  </a:lnTo>
                  <a:lnTo>
                    <a:pt x="2389850" y="335527"/>
                  </a:lnTo>
                  <a:lnTo>
                    <a:pt x="2389963" y="334638"/>
                  </a:lnTo>
                  <a:lnTo>
                    <a:pt x="2390075" y="333157"/>
                  </a:lnTo>
                  <a:lnTo>
                    <a:pt x="2390188" y="332565"/>
                  </a:lnTo>
                  <a:lnTo>
                    <a:pt x="2390301" y="336415"/>
                  </a:lnTo>
                  <a:lnTo>
                    <a:pt x="2390414" y="334934"/>
                  </a:lnTo>
                  <a:lnTo>
                    <a:pt x="2390527" y="327827"/>
                  </a:lnTo>
                  <a:lnTo>
                    <a:pt x="2390639" y="330196"/>
                  </a:lnTo>
                  <a:lnTo>
                    <a:pt x="2390752" y="337599"/>
                  </a:lnTo>
                  <a:lnTo>
                    <a:pt x="2390865" y="336415"/>
                  </a:lnTo>
                  <a:lnTo>
                    <a:pt x="2390978" y="333750"/>
                  </a:lnTo>
                  <a:lnTo>
                    <a:pt x="2391090" y="340561"/>
                  </a:lnTo>
                  <a:lnTo>
                    <a:pt x="2391203" y="345299"/>
                  </a:lnTo>
                  <a:lnTo>
                    <a:pt x="2391316" y="347076"/>
                  </a:lnTo>
                  <a:lnTo>
                    <a:pt x="2391429" y="351518"/>
                  </a:lnTo>
                  <a:lnTo>
                    <a:pt x="2391542" y="353295"/>
                  </a:lnTo>
                  <a:lnTo>
                    <a:pt x="2391654" y="349445"/>
                  </a:lnTo>
                  <a:lnTo>
                    <a:pt x="2391767" y="350334"/>
                  </a:lnTo>
                  <a:lnTo>
                    <a:pt x="2391880" y="354479"/>
                  </a:lnTo>
                  <a:lnTo>
                    <a:pt x="2391993" y="348557"/>
                  </a:lnTo>
                  <a:lnTo>
                    <a:pt x="2392105" y="345891"/>
                  </a:lnTo>
                  <a:lnTo>
                    <a:pt x="2392218" y="347076"/>
                  </a:lnTo>
                  <a:lnTo>
                    <a:pt x="2392331" y="347372"/>
                  </a:lnTo>
                  <a:lnTo>
                    <a:pt x="2392444" y="342042"/>
                  </a:lnTo>
                  <a:lnTo>
                    <a:pt x="2392557" y="342634"/>
                  </a:lnTo>
                  <a:lnTo>
                    <a:pt x="2392669" y="340265"/>
                  </a:lnTo>
                  <a:lnTo>
                    <a:pt x="2392782" y="337896"/>
                  </a:lnTo>
                  <a:lnTo>
                    <a:pt x="2392895" y="340857"/>
                  </a:lnTo>
                  <a:lnTo>
                    <a:pt x="2393008" y="345003"/>
                  </a:lnTo>
                  <a:lnTo>
                    <a:pt x="2393121" y="342338"/>
                  </a:lnTo>
                  <a:lnTo>
                    <a:pt x="2393233" y="342042"/>
                  </a:lnTo>
                  <a:lnTo>
                    <a:pt x="2393346" y="345003"/>
                  </a:lnTo>
                  <a:lnTo>
                    <a:pt x="2393459" y="346188"/>
                  </a:lnTo>
                  <a:lnTo>
                    <a:pt x="2393572" y="345003"/>
                  </a:lnTo>
                  <a:lnTo>
                    <a:pt x="2393684" y="347372"/>
                  </a:lnTo>
                  <a:lnTo>
                    <a:pt x="2393797" y="348261"/>
                  </a:lnTo>
                  <a:lnTo>
                    <a:pt x="2393910" y="347076"/>
                  </a:lnTo>
                  <a:lnTo>
                    <a:pt x="2394023" y="350630"/>
                  </a:lnTo>
                  <a:lnTo>
                    <a:pt x="2394136" y="355368"/>
                  </a:lnTo>
                  <a:lnTo>
                    <a:pt x="2394248" y="353591"/>
                  </a:lnTo>
                  <a:lnTo>
                    <a:pt x="2394361" y="352703"/>
                  </a:lnTo>
                  <a:lnTo>
                    <a:pt x="2394474" y="358329"/>
                  </a:lnTo>
                  <a:lnTo>
                    <a:pt x="2394587" y="362475"/>
                  </a:lnTo>
                  <a:lnTo>
                    <a:pt x="2394699" y="359514"/>
                  </a:lnTo>
                  <a:lnTo>
                    <a:pt x="2394812" y="362771"/>
                  </a:lnTo>
                  <a:lnTo>
                    <a:pt x="2394925" y="367214"/>
                  </a:lnTo>
                  <a:lnTo>
                    <a:pt x="2395038" y="368398"/>
                  </a:lnTo>
                  <a:lnTo>
                    <a:pt x="2395151" y="368990"/>
                  </a:lnTo>
                  <a:lnTo>
                    <a:pt x="2395263" y="374025"/>
                  </a:lnTo>
                  <a:lnTo>
                    <a:pt x="2395376" y="374321"/>
                  </a:lnTo>
                  <a:lnTo>
                    <a:pt x="2395489" y="374321"/>
                  </a:lnTo>
                  <a:lnTo>
                    <a:pt x="2395602" y="380540"/>
                  </a:lnTo>
                  <a:lnTo>
                    <a:pt x="2395715" y="382909"/>
                  </a:lnTo>
                  <a:lnTo>
                    <a:pt x="2395827" y="382317"/>
                  </a:lnTo>
                  <a:lnTo>
                    <a:pt x="2395940" y="381724"/>
                  </a:lnTo>
                  <a:lnTo>
                    <a:pt x="2396053" y="388536"/>
                  </a:lnTo>
                  <a:lnTo>
                    <a:pt x="2396166" y="388239"/>
                  </a:lnTo>
                  <a:lnTo>
                    <a:pt x="2396278" y="389128"/>
                  </a:lnTo>
                  <a:lnTo>
                    <a:pt x="2396391" y="393866"/>
                  </a:lnTo>
                  <a:lnTo>
                    <a:pt x="2396504" y="395051"/>
                  </a:lnTo>
                  <a:lnTo>
                    <a:pt x="2396617" y="395643"/>
                  </a:lnTo>
                  <a:lnTo>
                    <a:pt x="2396730" y="402158"/>
                  </a:lnTo>
                  <a:lnTo>
                    <a:pt x="2396842" y="407192"/>
                  </a:lnTo>
                  <a:lnTo>
                    <a:pt x="2396955" y="402454"/>
                  </a:lnTo>
                  <a:lnTo>
                    <a:pt x="2397068" y="405119"/>
                  </a:lnTo>
                  <a:lnTo>
                    <a:pt x="2397181" y="411931"/>
                  </a:lnTo>
                  <a:lnTo>
                    <a:pt x="2397293" y="414892"/>
                  </a:lnTo>
                  <a:lnTo>
                    <a:pt x="2397406" y="414300"/>
                  </a:lnTo>
                  <a:lnTo>
                    <a:pt x="2397519" y="419038"/>
                  </a:lnTo>
                  <a:lnTo>
                    <a:pt x="2397632" y="422888"/>
                  </a:lnTo>
                  <a:lnTo>
                    <a:pt x="2397745" y="420519"/>
                  </a:lnTo>
                  <a:lnTo>
                    <a:pt x="2397857" y="425849"/>
                  </a:lnTo>
                  <a:lnTo>
                    <a:pt x="2397970" y="428515"/>
                  </a:lnTo>
                  <a:lnTo>
                    <a:pt x="2398083" y="425849"/>
                  </a:lnTo>
                  <a:lnTo>
                    <a:pt x="2398196" y="426442"/>
                  </a:lnTo>
                  <a:lnTo>
                    <a:pt x="2398308" y="428515"/>
                  </a:lnTo>
                  <a:lnTo>
                    <a:pt x="2398421" y="428218"/>
                  </a:lnTo>
                  <a:lnTo>
                    <a:pt x="2398534" y="426738"/>
                  </a:lnTo>
                  <a:lnTo>
                    <a:pt x="2398647" y="432957"/>
                  </a:lnTo>
                  <a:lnTo>
                    <a:pt x="2398760" y="429699"/>
                  </a:lnTo>
                  <a:lnTo>
                    <a:pt x="2398872" y="426738"/>
                  </a:lnTo>
                  <a:lnTo>
                    <a:pt x="2398985" y="430588"/>
                  </a:lnTo>
                  <a:lnTo>
                    <a:pt x="2399098" y="431772"/>
                  </a:lnTo>
                  <a:lnTo>
                    <a:pt x="2399211" y="427034"/>
                  </a:lnTo>
                  <a:lnTo>
                    <a:pt x="2399324" y="426442"/>
                  </a:lnTo>
                  <a:lnTo>
                    <a:pt x="2399436" y="430588"/>
                  </a:lnTo>
                  <a:lnTo>
                    <a:pt x="2399549" y="427922"/>
                  </a:lnTo>
                  <a:lnTo>
                    <a:pt x="2399662" y="426442"/>
                  </a:lnTo>
                  <a:lnTo>
                    <a:pt x="2399775" y="429995"/>
                  </a:lnTo>
                  <a:lnTo>
                    <a:pt x="2399887" y="426442"/>
                  </a:lnTo>
                  <a:lnTo>
                    <a:pt x="2400000" y="422296"/>
                  </a:lnTo>
                  <a:lnTo>
                    <a:pt x="2400113" y="424961"/>
                  </a:lnTo>
                  <a:lnTo>
                    <a:pt x="2400226" y="427330"/>
                  </a:lnTo>
                  <a:lnTo>
                    <a:pt x="2400339" y="422888"/>
                  </a:lnTo>
                  <a:lnTo>
                    <a:pt x="2400451" y="424072"/>
                  </a:lnTo>
                  <a:lnTo>
                    <a:pt x="2400564" y="427034"/>
                  </a:lnTo>
                  <a:lnTo>
                    <a:pt x="2400677" y="421703"/>
                  </a:lnTo>
                  <a:lnTo>
                    <a:pt x="2400790" y="423184"/>
                  </a:lnTo>
                  <a:lnTo>
                    <a:pt x="2400902" y="427626"/>
                  </a:lnTo>
                  <a:lnTo>
                    <a:pt x="2401015" y="425553"/>
                  </a:lnTo>
                  <a:lnTo>
                    <a:pt x="2401128" y="424369"/>
                  </a:lnTo>
                  <a:lnTo>
                    <a:pt x="2401241" y="429403"/>
                  </a:lnTo>
                  <a:lnTo>
                    <a:pt x="2401354" y="430588"/>
                  </a:lnTo>
                  <a:lnTo>
                    <a:pt x="2401466" y="426145"/>
                  </a:lnTo>
                  <a:lnTo>
                    <a:pt x="2401579" y="427626"/>
                  </a:lnTo>
                  <a:lnTo>
                    <a:pt x="2401692" y="426442"/>
                  </a:lnTo>
                  <a:lnTo>
                    <a:pt x="2401805" y="423184"/>
                  </a:lnTo>
                  <a:lnTo>
                    <a:pt x="2401918" y="423184"/>
                  </a:lnTo>
                  <a:lnTo>
                    <a:pt x="2402030" y="424961"/>
                  </a:lnTo>
                  <a:lnTo>
                    <a:pt x="2402143" y="421703"/>
                  </a:lnTo>
                  <a:lnTo>
                    <a:pt x="2402256" y="419630"/>
                  </a:lnTo>
                  <a:lnTo>
                    <a:pt x="2402369" y="423184"/>
                  </a:lnTo>
                  <a:lnTo>
                    <a:pt x="2402481" y="423776"/>
                  </a:lnTo>
                  <a:lnTo>
                    <a:pt x="2402594" y="421703"/>
                  </a:lnTo>
                  <a:lnTo>
                    <a:pt x="2402707" y="421703"/>
                  </a:lnTo>
                  <a:lnTo>
                    <a:pt x="2402820" y="422296"/>
                  </a:lnTo>
                  <a:lnTo>
                    <a:pt x="2402933" y="419334"/>
                  </a:lnTo>
                  <a:lnTo>
                    <a:pt x="2403045" y="419038"/>
                  </a:lnTo>
                  <a:lnTo>
                    <a:pt x="2403158" y="421407"/>
                  </a:lnTo>
                  <a:lnTo>
                    <a:pt x="2403271" y="415188"/>
                  </a:lnTo>
                  <a:lnTo>
                    <a:pt x="2403384" y="412523"/>
                  </a:lnTo>
                  <a:lnTo>
                    <a:pt x="2403496" y="415188"/>
                  </a:lnTo>
                  <a:lnTo>
                    <a:pt x="2403609" y="415188"/>
                  </a:lnTo>
                  <a:lnTo>
                    <a:pt x="2403722" y="410450"/>
                  </a:lnTo>
                  <a:lnTo>
                    <a:pt x="2403835" y="411635"/>
                  </a:lnTo>
                  <a:lnTo>
                    <a:pt x="2403948" y="415188"/>
                  </a:lnTo>
                  <a:lnTo>
                    <a:pt x="2404060" y="410154"/>
                  </a:lnTo>
                  <a:lnTo>
                    <a:pt x="2404173" y="409858"/>
                  </a:lnTo>
                  <a:lnTo>
                    <a:pt x="2404286" y="411931"/>
                  </a:lnTo>
                  <a:lnTo>
                    <a:pt x="2404399" y="406600"/>
                  </a:lnTo>
                  <a:lnTo>
                    <a:pt x="2404512" y="402158"/>
                  </a:lnTo>
                  <a:lnTo>
                    <a:pt x="2404624" y="403935"/>
                  </a:lnTo>
                  <a:lnTo>
                    <a:pt x="2404737" y="402750"/>
                  </a:lnTo>
                  <a:lnTo>
                    <a:pt x="2404850" y="397124"/>
                  </a:lnTo>
                  <a:lnTo>
                    <a:pt x="2404963" y="398308"/>
                  </a:lnTo>
                  <a:lnTo>
                    <a:pt x="2405075" y="397420"/>
                  </a:lnTo>
                  <a:lnTo>
                    <a:pt x="2405188" y="390905"/>
                  </a:lnTo>
                  <a:lnTo>
                    <a:pt x="2405301" y="390312"/>
                  </a:lnTo>
                  <a:lnTo>
                    <a:pt x="2405414" y="393274"/>
                  </a:lnTo>
                  <a:lnTo>
                    <a:pt x="2405527" y="388239"/>
                  </a:lnTo>
                  <a:lnTo>
                    <a:pt x="2405639" y="381724"/>
                  </a:lnTo>
                  <a:lnTo>
                    <a:pt x="2405752" y="385870"/>
                  </a:lnTo>
                  <a:lnTo>
                    <a:pt x="2405865" y="383205"/>
                  </a:lnTo>
                  <a:lnTo>
                    <a:pt x="2405978" y="380540"/>
                  </a:lnTo>
                  <a:lnTo>
                    <a:pt x="2406090" y="381724"/>
                  </a:lnTo>
                  <a:lnTo>
                    <a:pt x="2406203" y="382317"/>
                  </a:lnTo>
                  <a:lnTo>
                    <a:pt x="2406316" y="376690"/>
                  </a:lnTo>
                  <a:lnTo>
                    <a:pt x="2406429" y="375802"/>
                  </a:lnTo>
                  <a:lnTo>
                    <a:pt x="2406542" y="379948"/>
                  </a:lnTo>
                  <a:lnTo>
                    <a:pt x="2406654" y="375802"/>
                  </a:lnTo>
                  <a:lnTo>
                    <a:pt x="2406767" y="371656"/>
                  </a:lnTo>
                  <a:lnTo>
                    <a:pt x="2406880" y="372544"/>
                  </a:lnTo>
                  <a:lnTo>
                    <a:pt x="2406993" y="374913"/>
                  </a:lnTo>
                  <a:lnTo>
                    <a:pt x="2407105" y="371952"/>
                  </a:lnTo>
                  <a:lnTo>
                    <a:pt x="2407218" y="372544"/>
                  </a:lnTo>
                  <a:lnTo>
                    <a:pt x="2407331" y="374025"/>
                  </a:lnTo>
                  <a:lnTo>
                    <a:pt x="2407444" y="371063"/>
                  </a:lnTo>
                  <a:lnTo>
                    <a:pt x="2407557" y="370175"/>
                  </a:lnTo>
                  <a:lnTo>
                    <a:pt x="2407669" y="372840"/>
                  </a:lnTo>
                  <a:lnTo>
                    <a:pt x="2407782" y="368990"/>
                  </a:lnTo>
                  <a:lnTo>
                    <a:pt x="2407895" y="366029"/>
                  </a:lnTo>
                  <a:lnTo>
                    <a:pt x="2408008" y="365733"/>
                  </a:lnTo>
                  <a:lnTo>
                    <a:pt x="2408121" y="366029"/>
                  </a:lnTo>
                  <a:lnTo>
                    <a:pt x="2408233" y="363660"/>
                  </a:lnTo>
                  <a:lnTo>
                    <a:pt x="2408346" y="366029"/>
                  </a:lnTo>
                  <a:lnTo>
                    <a:pt x="2408459" y="368398"/>
                  </a:lnTo>
                  <a:lnTo>
                    <a:pt x="2408572" y="365141"/>
                  </a:lnTo>
                  <a:lnTo>
                    <a:pt x="2408684" y="366029"/>
                  </a:lnTo>
                  <a:lnTo>
                    <a:pt x="2408797" y="369583"/>
                  </a:lnTo>
                  <a:lnTo>
                    <a:pt x="2408910" y="367806"/>
                  </a:lnTo>
                  <a:lnTo>
                    <a:pt x="2409023" y="363660"/>
                  </a:lnTo>
                  <a:lnTo>
                    <a:pt x="2409136" y="368694"/>
                  </a:lnTo>
                  <a:lnTo>
                    <a:pt x="2409248" y="369583"/>
                  </a:lnTo>
                  <a:lnTo>
                    <a:pt x="2409361" y="365733"/>
                  </a:lnTo>
                  <a:lnTo>
                    <a:pt x="2409474" y="365437"/>
                  </a:lnTo>
                  <a:lnTo>
                    <a:pt x="2409587" y="366621"/>
                  </a:lnTo>
                  <a:lnTo>
                    <a:pt x="2409699" y="363956"/>
                  </a:lnTo>
                  <a:lnTo>
                    <a:pt x="2409812" y="363364"/>
                  </a:lnTo>
                  <a:lnTo>
                    <a:pt x="2409925" y="367806"/>
                  </a:lnTo>
                  <a:lnTo>
                    <a:pt x="2410038" y="366029"/>
                  </a:lnTo>
                  <a:lnTo>
                    <a:pt x="2410151" y="362179"/>
                  </a:lnTo>
                  <a:lnTo>
                    <a:pt x="2410263" y="365733"/>
                  </a:lnTo>
                  <a:lnTo>
                    <a:pt x="2410376" y="366621"/>
                  </a:lnTo>
                  <a:lnTo>
                    <a:pt x="2410489" y="365733"/>
                  </a:lnTo>
                  <a:lnTo>
                    <a:pt x="2410602" y="365437"/>
                  </a:lnTo>
                  <a:lnTo>
                    <a:pt x="2410715" y="367806"/>
                  </a:lnTo>
                  <a:lnTo>
                    <a:pt x="2410827" y="365733"/>
                  </a:lnTo>
                  <a:lnTo>
                    <a:pt x="2410940" y="366621"/>
                  </a:lnTo>
                  <a:lnTo>
                    <a:pt x="2411053" y="370175"/>
                  </a:lnTo>
                  <a:lnTo>
                    <a:pt x="2411166" y="368102"/>
                  </a:lnTo>
                  <a:lnTo>
                    <a:pt x="2411278" y="366621"/>
                  </a:lnTo>
                  <a:lnTo>
                    <a:pt x="2411391" y="369287"/>
                  </a:lnTo>
                  <a:lnTo>
                    <a:pt x="2411504" y="373136"/>
                  </a:lnTo>
                  <a:lnTo>
                    <a:pt x="2411617" y="370471"/>
                  </a:lnTo>
                  <a:lnTo>
                    <a:pt x="2411730" y="371063"/>
                  </a:lnTo>
                  <a:lnTo>
                    <a:pt x="2411842" y="374913"/>
                  </a:lnTo>
                  <a:lnTo>
                    <a:pt x="2411955" y="373136"/>
                  </a:lnTo>
                  <a:lnTo>
                    <a:pt x="2412068" y="373729"/>
                  </a:lnTo>
                  <a:lnTo>
                    <a:pt x="2412181" y="376690"/>
                  </a:lnTo>
                  <a:lnTo>
                    <a:pt x="2412293" y="374617"/>
                  </a:lnTo>
                  <a:lnTo>
                    <a:pt x="2412406" y="371952"/>
                  </a:lnTo>
                  <a:lnTo>
                    <a:pt x="2412519" y="377875"/>
                  </a:lnTo>
                  <a:lnTo>
                    <a:pt x="2412632" y="379059"/>
                  </a:lnTo>
                  <a:lnTo>
                    <a:pt x="2412745" y="375505"/>
                  </a:lnTo>
                  <a:lnTo>
                    <a:pt x="2412857" y="378467"/>
                  </a:lnTo>
                  <a:lnTo>
                    <a:pt x="2412970" y="382613"/>
                  </a:lnTo>
                  <a:lnTo>
                    <a:pt x="2413083" y="381428"/>
                  </a:lnTo>
                  <a:lnTo>
                    <a:pt x="2413196" y="381724"/>
                  </a:lnTo>
                  <a:lnTo>
                    <a:pt x="2413308" y="384982"/>
                  </a:lnTo>
                  <a:lnTo>
                    <a:pt x="2413421" y="383501"/>
                  </a:lnTo>
                  <a:lnTo>
                    <a:pt x="2413534" y="383501"/>
                  </a:lnTo>
                  <a:lnTo>
                    <a:pt x="2413647" y="389128"/>
                  </a:lnTo>
                  <a:lnTo>
                    <a:pt x="2413760" y="390312"/>
                  </a:lnTo>
                  <a:lnTo>
                    <a:pt x="2413872" y="386759"/>
                  </a:lnTo>
                  <a:lnTo>
                    <a:pt x="2413985" y="389128"/>
                  </a:lnTo>
                  <a:lnTo>
                    <a:pt x="2414098" y="393274"/>
                  </a:lnTo>
                  <a:lnTo>
                    <a:pt x="2414211" y="393274"/>
                  </a:lnTo>
                  <a:lnTo>
                    <a:pt x="2414324" y="394162"/>
                  </a:lnTo>
                  <a:lnTo>
                    <a:pt x="2414436" y="397420"/>
                  </a:lnTo>
                  <a:lnTo>
                    <a:pt x="2414549" y="398308"/>
                  </a:lnTo>
                  <a:lnTo>
                    <a:pt x="2414662" y="400381"/>
                  </a:lnTo>
                  <a:lnTo>
                    <a:pt x="2414775" y="404527"/>
                  </a:lnTo>
                  <a:lnTo>
                    <a:pt x="2414887" y="403935"/>
                  </a:lnTo>
                  <a:lnTo>
                    <a:pt x="2415000" y="401862"/>
                  </a:lnTo>
                  <a:lnTo>
                    <a:pt x="2415113" y="405712"/>
                  </a:lnTo>
                  <a:lnTo>
                    <a:pt x="2415226" y="410746"/>
                  </a:lnTo>
                  <a:lnTo>
                    <a:pt x="2415339" y="408081"/>
                  </a:lnTo>
                  <a:lnTo>
                    <a:pt x="2415451" y="409858"/>
                  </a:lnTo>
                  <a:lnTo>
                    <a:pt x="2415564" y="412227"/>
                  </a:lnTo>
                  <a:lnTo>
                    <a:pt x="2415677" y="410746"/>
                  </a:lnTo>
                  <a:lnTo>
                    <a:pt x="2415790" y="411338"/>
                  </a:lnTo>
                  <a:lnTo>
                    <a:pt x="2415902" y="414004"/>
                  </a:lnTo>
                  <a:lnTo>
                    <a:pt x="2416015" y="412523"/>
                  </a:lnTo>
                  <a:lnTo>
                    <a:pt x="2416128" y="409265"/>
                  </a:lnTo>
                  <a:lnTo>
                    <a:pt x="2416241" y="413411"/>
                  </a:lnTo>
                  <a:lnTo>
                    <a:pt x="2416354" y="416669"/>
                  </a:lnTo>
                  <a:lnTo>
                    <a:pt x="2416466" y="412523"/>
                  </a:lnTo>
                  <a:lnTo>
                    <a:pt x="2416579" y="414596"/>
                  </a:lnTo>
                  <a:lnTo>
                    <a:pt x="2416692" y="419334"/>
                  </a:lnTo>
                  <a:lnTo>
                    <a:pt x="2416805" y="418446"/>
                  </a:lnTo>
                  <a:lnTo>
                    <a:pt x="2416918" y="418446"/>
                  </a:lnTo>
                  <a:lnTo>
                    <a:pt x="2417030" y="422296"/>
                  </a:lnTo>
                  <a:lnTo>
                    <a:pt x="2417143" y="420815"/>
                  </a:lnTo>
                  <a:lnTo>
                    <a:pt x="2417256" y="416669"/>
                  </a:lnTo>
                  <a:lnTo>
                    <a:pt x="2417369" y="420815"/>
                  </a:lnTo>
                  <a:lnTo>
                    <a:pt x="2417481" y="422296"/>
                  </a:lnTo>
                  <a:lnTo>
                    <a:pt x="2417594" y="417854"/>
                  </a:lnTo>
                  <a:lnTo>
                    <a:pt x="2417707" y="416965"/>
                  </a:lnTo>
                  <a:lnTo>
                    <a:pt x="2417820" y="421111"/>
                  </a:lnTo>
                  <a:lnTo>
                    <a:pt x="2417933" y="417854"/>
                  </a:lnTo>
                  <a:lnTo>
                    <a:pt x="2418045" y="415188"/>
                  </a:lnTo>
                  <a:lnTo>
                    <a:pt x="2418158" y="416669"/>
                  </a:lnTo>
                  <a:lnTo>
                    <a:pt x="2418271" y="420223"/>
                  </a:lnTo>
                  <a:lnTo>
                    <a:pt x="2418384" y="419927"/>
                  </a:lnTo>
                  <a:lnTo>
                    <a:pt x="2418496" y="422296"/>
                  </a:lnTo>
                  <a:lnTo>
                    <a:pt x="2418609" y="424072"/>
                  </a:lnTo>
                  <a:lnTo>
                    <a:pt x="2418722" y="420519"/>
                  </a:lnTo>
                  <a:lnTo>
                    <a:pt x="2418835" y="420223"/>
                  </a:lnTo>
                  <a:lnTo>
                    <a:pt x="2418948" y="422296"/>
                  </a:lnTo>
                  <a:lnTo>
                    <a:pt x="2419060" y="419334"/>
                  </a:lnTo>
                  <a:lnTo>
                    <a:pt x="2419173" y="416669"/>
                  </a:lnTo>
                  <a:lnTo>
                    <a:pt x="2419286" y="419038"/>
                  </a:lnTo>
                  <a:lnTo>
                    <a:pt x="2419399" y="416373"/>
                  </a:lnTo>
                  <a:lnTo>
                    <a:pt x="2419512" y="413411"/>
                  </a:lnTo>
                  <a:lnTo>
                    <a:pt x="2419624" y="414596"/>
                  </a:lnTo>
                  <a:lnTo>
                    <a:pt x="2419737" y="416077"/>
                  </a:lnTo>
                  <a:lnTo>
                    <a:pt x="2419850" y="412523"/>
                  </a:lnTo>
                  <a:lnTo>
                    <a:pt x="2419963" y="411931"/>
                  </a:lnTo>
                  <a:lnTo>
                    <a:pt x="2420075" y="416077"/>
                  </a:lnTo>
                  <a:lnTo>
                    <a:pt x="2420188" y="414004"/>
                  </a:lnTo>
                  <a:lnTo>
                    <a:pt x="2420301" y="414892"/>
                  </a:lnTo>
                  <a:lnTo>
                    <a:pt x="2420414" y="417557"/>
                  </a:lnTo>
                  <a:lnTo>
                    <a:pt x="2420527" y="417557"/>
                  </a:lnTo>
                  <a:lnTo>
                    <a:pt x="2420639" y="412819"/>
                  </a:lnTo>
                  <a:lnTo>
                    <a:pt x="2420752" y="414596"/>
                  </a:lnTo>
                  <a:lnTo>
                    <a:pt x="2420865" y="416669"/>
                  </a:lnTo>
                  <a:lnTo>
                    <a:pt x="2420978" y="411931"/>
                  </a:lnTo>
                  <a:lnTo>
                    <a:pt x="2421090" y="408081"/>
                  </a:lnTo>
                  <a:lnTo>
                    <a:pt x="2421203" y="411338"/>
                  </a:lnTo>
                  <a:lnTo>
                    <a:pt x="2421316" y="409265"/>
                  </a:lnTo>
                  <a:lnTo>
                    <a:pt x="2421429" y="406600"/>
                  </a:lnTo>
                  <a:lnTo>
                    <a:pt x="2421542" y="406600"/>
                  </a:lnTo>
                  <a:lnTo>
                    <a:pt x="2421654" y="406008"/>
                  </a:lnTo>
                  <a:lnTo>
                    <a:pt x="2421767" y="401862"/>
                  </a:lnTo>
                  <a:lnTo>
                    <a:pt x="2421880" y="402454"/>
                  </a:lnTo>
                  <a:lnTo>
                    <a:pt x="2421993" y="406304"/>
                  </a:lnTo>
                  <a:lnTo>
                    <a:pt x="2422105" y="402454"/>
                  </a:lnTo>
                  <a:lnTo>
                    <a:pt x="2422218" y="400085"/>
                  </a:lnTo>
                  <a:lnTo>
                    <a:pt x="2422331" y="401862"/>
                  </a:lnTo>
                  <a:lnTo>
                    <a:pt x="2422444" y="400677"/>
                  </a:lnTo>
                  <a:lnTo>
                    <a:pt x="2422557" y="396531"/>
                  </a:lnTo>
                  <a:lnTo>
                    <a:pt x="2422669" y="396828"/>
                  </a:lnTo>
                  <a:lnTo>
                    <a:pt x="2422782" y="398308"/>
                  </a:lnTo>
                  <a:lnTo>
                    <a:pt x="2422895" y="392089"/>
                  </a:lnTo>
                  <a:lnTo>
                    <a:pt x="2423008" y="392089"/>
                  </a:lnTo>
                  <a:lnTo>
                    <a:pt x="2423121" y="393866"/>
                  </a:lnTo>
                  <a:lnTo>
                    <a:pt x="2423233" y="390312"/>
                  </a:lnTo>
                  <a:lnTo>
                    <a:pt x="2423346" y="386759"/>
                  </a:lnTo>
                  <a:lnTo>
                    <a:pt x="2423459" y="387055"/>
                  </a:lnTo>
                  <a:lnTo>
                    <a:pt x="2423572" y="388832"/>
                  </a:lnTo>
                  <a:lnTo>
                    <a:pt x="2423684" y="382021"/>
                  </a:lnTo>
                  <a:lnTo>
                    <a:pt x="2423797" y="384982"/>
                  </a:lnTo>
                  <a:lnTo>
                    <a:pt x="2423910" y="381428"/>
                  </a:lnTo>
                  <a:lnTo>
                    <a:pt x="2424023" y="377282"/>
                  </a:lnTo>
                  <a:lnTo>
                    <a:pt x="2424136" y="377578"/>
                  </a:lnTo>
                  <a:lnTo>
                    <a:pt x="2424248" y="378467"/>
                  </a:lnTo>
                  <a:lnTo>
                    <a:pt x="2424361" y="376394"/>
                  </a:lnTo>
                  <a:lnTo>
                    <a:pt x="2424474" y="374321"/>
                  </a:lnTo>
                  <a:lnTo>
                    <a:pt x="2424587" y="376986"/>
                  </a:lnTo>
                  <a:lnTo>
                    <a:pt x="2424699" y="375209"/>
                  </a:lnTo>
                  <a:lnTo>
                    <a:pt x="2424812" y="372248"/>
                  </a:lnTo>
                  <a:lnTo>
                    <a:pt x="2424925" y="372248"/>
                  </a:lnTo>
                  <a:lnTo>
                    <a:pt x="2425038" y="372544"/>
                  </a:lnTo>
                  <a:lnTo>
                    <a:pt x="2425151" y="372248"/>
                  </a:lnTo>
                  <a:lnTo>
                    <a:pt x="2425263" y="372544"/>
                  </a:lnTo>
                  <a:lnTo>
                    <a:pt x="2425376" y="374617"/>
                  </a:lnTo>
                  <a:lnTo>
                    <a:pt x="2425489" y="370175"/>
                  </a:lnTo>
                  <a:lnTo>
                    <a:pt x="2425602" y="371063"/>
                  </a:lnTo>
                  <a:lnTo>
                    <a:pt x="2425715" y="375505"/>
                  </a:lnTo>
                  <a:lnTo>
                    <a:pt x="2425827" y="374321"/>
                  </a:lnTo>
                  <a:lnTo>
                    <a:pt x="2425940" y="369879"/>
                  </a:lnTo>
                  <a:lnTo>
                    <a:pt x="2426053" y="372840"/>
                  </a:lnTo>
                  <a:lnTo>
                    <a:pt x="2426166" y="376098"/>
                  </a:lnTo>
                  <a:lnTo>
                    <a:pt x="2426278" y="372544"/>
                  </a:lnTo>
                  <a:lnTo>
                    <a:pt x="2426391" y="371952"/>
                  </a:lnTo>
                  <a:lnTo>
                    <a:pt x="2426504" y="374321"/>
                  </a:lnTo>
                  <a:lnTo>
                    <a:pt x="2426617" y="371063"/>
                  </a:lnTo>
                  <a:lnTo>
                    <a:pt x="2426730" y="371063"/>
                  </a:lnTo>
                  <a:lnTo>
                    <a:pt x="2426842" y="375802"/>
                  </a:lnTo>
                  <a:lnTo>
                    <a:pt x="2426955" y="371063"/>
                  </a:lnTo>
                  <a:lnTo>
                    <a:pt x="2427068" y="366917"/>
                  </a:lnTo>
                  <a:lnTo>
                    <a:pt x="2427181" y="371063"/>
                  </a:lnTo>
                  <a:lnTo>
                    <a:pt x="2427293" y="374321"/>
                  </a:lnTo>
                  <a:lnTo>
                    <a:pt x="2427406" y="371656"/>
                  </a:lnTo>
                  <a:lnTo>
                    <a:pt x="2427519" y="372248"/>
                  </a:lnTo>
                  <a:lnTo>
                    <a:pt x="2427632" y="374321"/>
                  </a:lnTo>
                  <a:lnTo>
                    <a:pt x="2427745" y="371952"/>
                  </a:lnTo>
                  <a:lnTo>
                    <a:pt x="2427857" y="371952"/>
                  </a:lnTo>
                  <a:lnTo>
                    <a:pt x="2427970" y="377578"/>
                  </a:lnTo>
                  <a:lnTo>
                    <a:pt x="2428083" y="374321"/>
                  </a:lnTo>
                  <a:lnTo>
                    <a:pt x="2428196" y="370175"/>
                  </a:lnTo>
                  <a:lnTo>
                    <a:pt x="2428309" y="375505"/>
                  </a:lnTo>
                  <a:lnTo>
                    <a:pt x="2428421" y="378467"/>
                  </a:lnTo>
                  <a:lnTo>
                    <a:pt x="2428534" y="375209"/>
                  </a:lnTo>
                  <a:lnTo>
                    <a:pt x="2428647" y="375209"/>
                  </a:lnTo>
                  <a:lnTo>
                    <a:pt x="2428760" y="378763"/>
                  </a:lnTo>
                  <a:lnTo>
                    <a:pt x="2428872" y="375209"/>
                  </a:lnTo>
                  <a:lnTo>
                    <a:pt x="2428985" y="376690"/>
                  </a:lnTo>
                  <a:lnTo>
                    <a:pt x="2429098" y="381724"/>
                  </a:lnTo>
                  <a:lnTo>
                    <a:pt x="2429211" y="379651"/>
                  </a:lnTo>
                  <a:lnTo>
                    <a:pt x="2429324" y="376986"/>
                  </a:lnTo>
                  <a:lnTo>
                    <a:pt x="2429436" y="381724"/>
                  </a:lnTo>
                  <a:lnTo>
                    <a:pt x="2429549" y="383501"/>
                  </a:lnTo>
                  <a:lnTo>
                    <a:pt x="2429662" y="380836"/>
                  </a:lnTo>
                  <a:lnTo>
                    <a:pt x="2429775" y="382021"/>
                  </a:lnTo>
                  <a:lnTo>
                    <a:pt x="2429887" y="382909"/>
                  </a:lnTo>
                  <a:lnTo>
                    <a:pt x="2430000" y="379651"/>
                  </a:lnTo>
                  <a:lnTo>
                    <a:pt x="2430113" y="382909"/>
                  </a:lnTo>
                  <a:lnTo>
                    <a:pt x="2430226" y="384390"/>
                  </a:lnTo>
                  <a:lnTo>
                    <a:pt x="2430339" y="382317"/>
                  </a:lnTo>
                  <a:lnTo>
                    <a:pt x="2430451" y="380540"/>
                  </a:lnTo>
                  <a:lnTo>
                    <a:pt x="2430564" y="385278"/>
                  </a:lnTo>
                  <a:lnTo>
                    <a:pt x="2430677" y="384982"/>
                  </a:lnTo>
                  <a:lnTo>
                    <a:pt x="2430790" y="383501"/>
                  </a:lnTo>
                  <a:lnTo>
                    <a:pt x="2430902" y="383797"/>
                  </a:lnTo>
                  <a:lnTo>
                    <a:pt x="2431015" y="384982"/>
                  </a:lnTo>
                  <a:lnTo>
                    <a:pt x="2431128" y="382909"/>
                  </a:lnTo>
                  <a:lnTo>
                    <a:pt x="2431241" y="385870"/>
                  </a:lnTo>
                  <a:lnTo>
                    <a:pt x="2431354" y="388832"/>
                  </a:lnTo>
                  <a:lnTo>
                    <a:pt x="2431466" y="385278"/>
                  </a:lnTo>
                  <a:lnTo>
                    <a:pt x="2431579" y="385870"/>
                  </a:lnTo>
                  <a:lnTo>
                    <a:pt x="2431692" y="390312"/>
                  </a:lnTo>
                  <a:lnTo>
                    <a:pt x="2431805" y="390016"/>
                  </a:lnTo>
                  <a:lnTo>
                    <a:pt x="2431918" y="388239"/>
                  </a:lnTo>
                  <a:lnTo>
                    <a:pt x="2432030" y="392089"/>
                  </a:lnTo>
                  <a:lnTo>
                    <a:pt x="2432143" y="394755"/>
                  </a:lnTo>
                  <a:lnTo>
                    <a:pt x="2432256" y="392089"/>
                  </a:lnTo>
                  <a:lnTo>
                    <a:pt x="2432369" y="393866"/>
                  </a:lnTo>
                  <a:lnTo>
                    <a:pt x="2432481" y="396235"/>
                  </a:lnTo>
                  <a:lnTo>
                    <a:pt x="2432594" y="393274"/>
                  </a:lnTo>
                  <a:lnTo>
                    <a:pt x="2432707" y="392385"/>
                  </a:lnTo>
                  <a:lnTo>
                    <a:pt x="2432820" y="395051"/>
                  </a:lnTo>
                  <a:lnTo>
                    <a:pt x="2432933" y="393274"/>
                  </a:lnTo>
                  <a:lnTo>
                    <a:pt x="2433045" y="393274"/>
                  </a:lnTo>
                  <a:lnTo>
                    <a:pt x="2433158" y="395347"/>
                  </a:lnTo>
                  <a:lnTo>
                    <a:pt x="2433271" y="395347"/>
                  </a:lnTo>
                  <a:lnTo>
                    <a:pt x="2433384" y="391793"/>
                  </a:lnTo>
                  <a:lnTo>
                    <a:pt x="2433496" y="393570"/>
                  </a:lnTo>
                  <a:lnTo>
                    <a:pt x="2433609" y="397420"/>
                  </a:lnTo>
                  <a:lnTo>
                    <a:pt x="2433722" y="395051"/>
                  </a:lnTo>
                  <a:lnTo>
                    <a:pt x="2433835" y="394162"/>
                  </a:lnTo>
                  <a:lnTo>
                    <a:pt x="2433948" y="396235"/>
                  </a:lnTo>
                  <a:lnTo>
                    <a:pt x="2434060" y="396531"/>
                  </a:lnTo>
                  <a:lnTo>
                    <a:pt x="2434173" y="395347"/>
                  </a:lnTo>
                  <a:lnTo>
                    <a:pt x="2434286" y="396531"/>
                  </a:lnTo>
                  <a:lnTo>
                    <a:pt x="2434399" y="396828"/>
                  </a:lnTo>
                  <a:lnTo>
                    <a:pt x="2434512" y="394458"/>
                  </a:lnTo>
                  <a:lnTo>
                    <a:pt x="2434624" y="397420"/>
                  </a:lnTo>
                  <a:lnTo>
                    <a:pt x="2434737" y="399789"/>
                  </a:lnTo>
                  <a:lnTo>
                    <a:pt x="2434850" y="397420"/>
                  </a:lnTo>
                  <a:lnTo>
                    <a:pt x="2434963" y="394755"/>
                  </a:lnTo>
                  <a:lnTo>
                    <a:pt x="2435075" y="397420"/>
                  </a:lnTo>
                  <a:lnTo>
                    <a:pt x="2435188" y="396531"/>
                  </a:lnTo>
                  <a:lnTo>
                    <a:pt x="2435301" y="392978"/>
                  </a:lnTo>
                  <a:lnTo>
                    <a:pt x="2435414" y="392978"/>
                  </a:lnTo>
                  <a:lnTo>
                    <a:pt x="2435527" y="392385"/>
                  </a:lnTo>
                  <a:lnTo>
                    <a:pt x="2435639" y="390312"/>
                  </a:lnTo>
                  <a:lnTo>
                    <a:pt x="2435752" y="389128"/>
                  </a:lnTo>
                  <a:lnTo>
                    <a:pt x="2435865" y="391201"/>
                  </a:lnTo>
                  <a:lnTo>
                    <a:pt x="2435978" y="387351"/>
                  </a:lnTo>
                  <a:lnTo>
                    <a:pt x="2436090" y="385870"/>
                  </a:lnTo>
                  <a:lnTo>
                    <a:pt x="2436203" y="387351"/>
                  </a:lnTo>
                  <a:lnTo>
                    <a:pt x="2436316" y="386759"/>
                  </a:lnTo>
                  <a:lnTo>
                    <a:pt x="2436429" y="383797"/>
                  </a:lnTo>
                  <a:lnTo>
                    <a:pt x="2436542" y="383797"/>
                  </a:lnTo>
                  <a:lnTo>
                    <a:pt x="2436654" y="385278"/>
                  </a:lnTo>
                  <a:lnTo>
                    <a:pt x="2436767" y="381132"/>
                  </a:lnTo>
                  <a:lnTo>
                    <a:pt x="2436880" y="381132"/>
                  </a:lnTo>
                  <a:lnTo>
                    <a:pt x="2436993" y="382021"/>
                  </a:lnTo>
                  <a:lnTo>
                    <a:pt x="2437105" y="381132"/>
                  </a:lnTo>
                  <a:lnTo>
                    <a:pt x="2437218" y="376690"/>
                  </a:lnTo>
                  <a:lnTo>
                    <a:pt x="2437331" y="377282"/>
                  </a:lnTo>
                  <a:lnTo>
                    <a:pt x="2437444" y="377282"/>
                  </a:lnTo>
                  <a:lnTo>
                    <a:pt x="2437557" y="372544"/>
                  </a:lnTo>
                  <a:lnTo>
                    <a:pt x="2437669" y="371952"/>
                  </a:lnTo>
                  <a:lnTo>
                    <a:pt x="2437782" y="371952"/>
                  </a:lnTo>
                  <a:lnTo>
                    <a:pt x="2437895" y="368694"/>
                  </a:lnTo>
                  <a:lnTo>
                    <a:pt x="2438008" y="366917"/>
                  </a:lnTo>
                  <a:lnTo>
                    <a:pt x="2438121" y="370471"/>
                  </a:lnTo>
                  <a:lnTo>
                    <a:pt x="2438233" y="367214"/>
                  </a:lnTo>
                  <a:lnTo>
                    <a:pt x="2438346" y="364548"/>
                  </a:lnTo>
                  <a:lnTo>
                    <a:pt x="2438459" y="366621"/>
                  </a:lnTo>
                  <a:lnTo>
                    <a:pt x="2438572" y="365733"/>
                  </a:lnTo>
                  <a:lnTo>
                    <a:pt x="2438684" y="362771"/>
                  </a:lnTo>
                  <a:lnTo>
                    <a:pt x="2438797" y="362475"/>
                  </a:lnTo>
                  <a:lnTo>
                    <a:pt x="2438910" y="362475"/>
                  </a:lnTo>
                  <a:lnTo>
                    <a:pt x="2439023" y="355960"/>
                  </a:lnTo>
                  <a:lnTo>
                    <a:pt x="2439136" y="355072"/>
                  </a:lnTo>
                  <a:lnTo>
                    <a:pt x="2439248" y="357145"/>
                  </a:lnTo>
                  <a:lnTo>
                    <a:pt x="2439361" y="354776"/>
                  </a:lnTo>
                  <a:lnTo>
                    <a:pt x="2439474" y="351222"/>
                  </a:lnTo>
                  <a:lnTo>
                    <a:pt x="2439587" y="352999"/>
                  </a:lnTo>
                  <a:lnTo>
                    <a:pt x="2439699" y="352703"/>
                  </a:lnTo>
                  <a:lnTo>
                    <a:pt x="2439812" y="348853"/>
                  </a:lnTo>
                  <a:lnTo>
                    <a:pt x="2439925" y="348853"/>
                  </a:lnTo>
                  <a:lnTo>
                    <a:pt x="2440038" y="350630"/>
                  </a:lnTo>
                  <a:lnTo>
                    <a:pt x="2440151" y="346188"/>
                  </a:lnTo>
                  <a:lnTo>
                    <a:pt x="2440263" y="344115"/>
                  </a:lnTo>
                  <a:lnTo>
                    <a:pt x="2440376" y="345595"/>
                  </a:lnTo>
                  <a:lnTo>
                    <a:pt x="2440489" y="340561"/>
                  </a:lnTo>
                  <a:lnTo>
                    <a:pt x="2440602" y="338192"/>
                  </a:lnTo>
                  <a:lnTo>
                    <a:pt x="2440715" y="338784"/>
                  </a:lnTo>
                  <a:lnTo>
                    <a:pt x="2440827" y="337303"/>
                  </a:lnTo>
                  <a:lnTo>
                    <a:pt x="2440940" y="330196"/>
                  </a:lnTo>
                  <a:lnTo>
                    <a:pt x="2441053" y="330788"/>
                  </a:lnTo>
                  <a:lnTo>
                    <a:pt x="2441166" y="332565"/>
                  </a:lnTo>
                  <a:lnTo>
                    <a:pt x="2441278" y="327235"/>
                  </a:lnTo>
                  <a:lnTo>
                    <a:pt x="2441391" y="326938"/>
                  </a:lnTo>
                  <a:lnTo>
                    <a:pt x="2441504" y="331381"/>
                  </a:lnTo>
                  <a:lnTo>
                    <a:pt x="2441617" y="330196"/>
                  </a:lnTo>
                  <a:lnTo>
                    <a:pt x="2441730" y="324273"/>
                  </a:lnTo>
                  <a:lnTo>
                    <a:pt x="2441842" y="328123"/>
                  </a:lnTo>
                  <a:lnTo>
                    <a:pt x="2441955" y="334342"/>
                  </a:lnTo>
                  <a:lnTo>
                    <a:pt x="2442068" y="331084"/>
                  </a:lnTo>
                  <a:lnTo>
                    <a:pt x="2442181" y="331381"/>
                  </a:lnTo>
                  <a:lnTo>
                    <a:pt x="2442293" y="333750"/>
                  </a:lnTo>
                  <a:lnTo>
                    <a:pt x="2442406" y="335527"/>
                  </a:lnTo>
                  <a:lnTo>
                    <a:pt x="2442519" y="337303"/>
                  </a:lnTo>
                  <a:lnTo>
                    <a:pt x="2442632" y="340265"/>
                  </a:lnTo>
                  <a:lnTo>
                    <a:pt x="2442745" y="335230"/>
                  </a:lnTo>
                  <a:lnTo>
                    <a:pt x="2442857" y="331381"/>
                  </a:lnTo>
                  <a:lnTo>
                    <a:pt x="2442970" y="340857"/>
                  </a:lnTo>
                  <a:lnTo>
                    <a:pt x="2443083" y="341153"/>
                  </a:lnTo>
                  <a:lnTo>
                    <a:pt x="2443196" y="339080"/>
                  </a:lnTo>
                  <a:lnTo>
                    <a:pt x="2443309" y="337007"/>
                  </a:lnTo>
                  <a:lnTo>
                    <a:pt x="2443421" y="337599"/>
                  </a:lnTo>
                  <a:lnTo>
                    <a:pt x="2443534" y="337599"/>
                  </a:lnTo>
                  <a:lnTo>
                    <a:pt x="2443647" y="342042"/>
                  </a:lnTo>
                  <a:lnTo>
                    <a:pt x="2443760" y="345299"/>
                  </a:lnTo>
                  <a:lnTo>
                    <a:pt x="2443872" y="340561"/>
                  </a:lnTo>
                  <a:lnTo>
                    <a:pt x="2443985" y="341153"/>
                  </a:lnTo>
                  <a:lnTo>
                    <a:pt x="2444098" y="347076"/>
                  </a:lnTo>
                  <a:lnTo>
                    <a:pt x="2444211" y="352407"/>
                  </a:lnTo>
                  <a:lnTo>
                    <a:pt x="2444324" y="350630"/>
                  </a:lnTo>
                  <a:lnTo>
                    <a:pt x="2444436" y="350630"/>
                  </a:lnTo>
                  <a:lnTo>
                    <a:pt x="2444549" y="356552"/>
                  </a:lnTo>
                  <a:lnTo>
                    <a:pt x="2444662" y="360106"/>
                  </a:lnTo>
                  <a:lnTo>
                    <a:pt x="2444775" y="363364"/>
                  </a:lnTo>
                  <a:lnTo>
                    <a:pt x="2444887" y="363364"/>
                  </a:lnTo>
                  <a:lnTo>
                    <a:pt x="2445000" y="362475"/>
                  </a:lnTo>
                  <a:lnTo>
                    <a:pt x="2445113" y="360402"/>
                  </a:lnTo>
                  <a:lnTo>
                    <a:pt x="2445226" y="365141"/>
                  </a:lnTo>
                  <a:lnTo>
                    <a:pt x="2445339" y="364548"/>
                  </a:lnTo>
                  <a:lnTo>
                    <a:pt x="2445451" y="361883"/>
                  </a:lnTo>
                  <a:lnTo>
                    <a:pt x="2445564" y="363364"/>
                  </a:lnTo>
                  <a:lnTo>
                    <a:pt x="2445677" y="365733"/>
                  </a:lnTo>
                  <a:lnTo>
                    <a:pt x="2445790" y="364548"/>
                  </a:lnTo>
                  <a:lnTo>
                    <a:pt x="2445902" y="368694"/>
                  </a:lnTo>
                  <a:lnTo>
                    <a:pt x="2446015" y="375209"/>
                  </a:lnTo>
                  <a:lnTo>
                    <a:pt x="2446128" y="373432"/>
                  </a:lnTo>
                  <a:lnTo>
                    <a:pt x="2446241" y="376986"/>
                  </a:lnTo>
                  <a:lnTo>
                    <a:pt x="2446354" y="387647"/>
                  </a:lnTo>
                  <a:lnTo>
                    <a:pt x="2446466" y="391201"/>
                  </a:lnTo>
                  <a:lnTo>
                    <a:pt x="2446579" y="388239"/>
                  </a:lnTo>
                  <a:lnTo>
                    <a:pt x="2446692" y="391201"/>
                  </a:lnTo>
                  <a:lnTo>
                    <a:pt x="2446805" y="396531"/>
                  </a:lnTo>
                  <a:lnTo>
                    <a:pt x="2446918" y="395939"/>
                  </a:lnTo>
                  <a:lnTo>
                    <a:pt x="2447030" y="394162"/>
                  </a:lnTo>
                  <a:lnTo>
                    <a:pt x="2447143" y="395347"/>
                  </a:lnTo>
                  <a:lnTo>
                    <a:pt x="2447256" y="392978"/>
                  </a:lnTo>
                  <a:lnTo>
                    <a:pt x="2447369" y="392385"/>
                  </a:lnTo>
                  <a:lnTo>
                    <a:pt x="2447481" y="396531"/>
                  </a:lnTo>
                  <a:lnTo>
                    <a:pt x="2447594" y="398308"/>
                  </a:lnTo>
                  <a:lnTo>
                    <a:pt x="2447707" y="396531"/>
                  </a:lnTo>
                  <a:lnTo>
                    <a:pt x="2447820" y="402750"/>
                  </a:lnTo>
                  <a:lnTo>
                    <a:pt x="2447933" y="411931"/>
                  </a:lnTo>
                  <a:lnTo>
                    <a:pt x="2448045" y="412819"/>
                  </a:lnTo>
                  <a:lnTo>
                    <a:pt x="2448158" y="415188"/>
                  </a:lnTo>
                  <a:lnTo>
                    <a:pt x="2448271" y="419334"/>
                  </a:lnTo>
                  <a:lnTo>
                    <a:pt x="2448384" y="420519"/>
                  </a:lnTo>
                  <a:lnTo>
                    <a:pt x="2448496" y="421407"/>
                  </a:lnTo>
                  <a:lnTo>
                    <a:pt x="2448609" y="425257"/>
                  </a:lnTo>
                  <a:lnTo>
                    <a:pt x="2448722" y="428515"/>
                  </a:lnTo>
                  <a:lnTo>
                    <a:pt x="2448835" y="425257"/>
                  </a:lnTo>
                  <a:lnTo>
                    <a:pt x="2448948" y="430884"/>
                  </a:lnTo>
                  <a:lnTo>
                    <a:pt x="2449060" y="439472"/>
                  </a:lnTo>
                  <a:lnTo>
                    <a:pt x="2449173" y="441545"/>
                  </a:lnTo>
                  <a:lnTo>
                    <a:pt x="2449286" y="447171"/>
                  </a:lnTo>
                  <a:lnTo>
                    <a:pt x="2449399" y="454279"/>
                  </a:lnTo>
                  <a:lnTo>
                    <a:pt x="2449512" y="461978"/>
                  </a:lnTo>
                  <a:lnTo>
                    <a:pt x="2449624" y="461978"/>
                  </a:lnTo>
                  <a:lnTo>
                    <a:pt x="2449737" y="464348"/>
                  </a:lnTo>
                  <a:lnTo>
                    <a:pt x="2449850" y="467605"/>
                  </a:lnTo>
                  <a:lnTo>
                    <a:pt x="2449963" y="462867"/>
                  </a:lnTo>
                  <a:lnTo>
                    <a:pt x="2450075" y="461978"/>
                  </a:lnTo>
                  <a:lnTo>
                    <a:pt x="2450188" y="463459"/>
                  </a:lnTo>
                  <a:lnTo>
                    <a:pt x="2450301" y="459017"/>
                  </a:lnTo>
                  <a:lnTo>
                    <a:pt x="2450414" y="451021"/>
                  </a:lnTo>
                  <a:lnTo>
                    <a:pt x="2450527" y="456648"/>
                  </a:lnTo>
                  <a:lnTo>
                    <a:pt x="2450639" y="460794"/>
                  </a:lnTo>
                  <a:lnTo>
                    <a:pt x="2450752" y="455759"/>
                  </a:lnTo>
                  <a:lnTo>
                    <a:pt x="2450865" y="459017"/>
                  </a:lnTo>
                  <a:lnTo>
                    <a:pt x="2450978" y="467013"/>
                  </a:lnTo>
                  <a:lnTo>
                    <a:pt x="2451090" y="472047"/>
                  </a:lnTo>
                  <a:lnTo>
                    <a:pt x="2451203" y="473528"/>
                  </a:lnTo>
                  <a:lnTo>
                    <a:pt x="2451316" y="477674"/>
                  </a:lnTo>
                  <a:lnTo>
                    <a:pt x="2451429" y="481820"/>
                  </a:lnTo>
                  <a:lnTo>
                    <a:pt x="2451542" y="482708"/>
                  </a:lnTo>
                  <a:lnTo>
                    <a:pt x="2451654" y="487743"/>
                  </a:lnTo>
                  <a:lnTo>
                    <a:pt x="2451767" y="488631"/>
                  </a:lnTo>
                  <a:lnTo>
                    <a:pt x="2451880" y="483893"/>
                  </a:lnTo>
                  <a:lnTo>
                    <a:pt x="2451993" y="484781"/>
                  </a:lnTo>
                  <a:lnTo>
                    <a:pt x="2452106" y="486854"/>
                  </a:lnTo>
                  <a:lnTo>
                    <a:pt x="2452218" y="485374"/>
                  </a:lnTo>
                  <a:lnTo>
                    <a:pt x="2452331" y="483301"/>
                  </a:lnTo>
                  <a:lnTo>
                    <a:pt x="2452444" y="484485"/>
                  </a:lnTo>
                  <a:lnTo>
                    <a:pt x="2452557" y="482412"/>
                  </a:lnTo>
                  <a:lnTo>
                    <a:pt x="2452669" y="482708"/>
                  </a:lnTo>
                  <a:lnTo>
                    <a:pt x="2452782" y="488039"/>
                  </a:lnTo>
                  <a:lnTo>
                    <a:pt x="2452895" y="485670"/>
                  </a:lnTo>
                  <a:lnTo>
                    <a:pt x="2453008" y="480043"/>
                  </a:lnTo>
                  <a:lnTo>
                    <a:pt x="2453121" y="478858"/>
                  </a:lnTo>
                  <a:lnTo>
                    <a:pt x="2453233" y="479747"/>
                  </a:lnTo>
                  <a:lnTo>
                    <a:pt x="2453346" y="479155"/>
                  </a:lnTo>
                  <a:lnTo>
                    <a:pt x="2453459" y="475897"/>
                  </a:lnTo>
                  <a:lnTo>
                    <a:pt x="2453572" y="471159"/>
                  </a:lnTo>
                  <a:lnTo>
                    <a:pt x="2453684" y="468494"/>
                  </a:lnTo>
                  <a:lnTo>
                    <a:pt x="2453797" y="468790"/>
                  </a:lnTo>
                  <a:lnTo>
                    <a:pt x="2453910" y="468790"/>
                  </a:lnTo>
                  <a:lnTo>
                    <a:pt x="2454023" y="464644"/>
                  </a:lnTo>
                  <a:lnTo>
                    <a:pt x="2454136" y="462867"/>
                  </a:lnTo>
                  <a:lnTo>
                    <a:pt x="2454248" y="467901"/>
                  </a:lnTo>
                  <a:lnTo>
                    <a:pt x="2454361" y="469974"/>
                  </a:lnTo>
                  <a:lnTo>
                    <a:pt x="2454474" y="468197"/>
                  </a:lnTo>
                  <a:lnTo>
                    <a:pt x="2454587" y="471159"/>
                  </a:lnTo>
                  <a:lnTo>
                    <a:pt x="2454699" y="475897"/>
                  </a:lnTo>
                  <a:lnTo>
                    <a:pt x="2454812" y="478562"/>
                  </a:lnTo>
                  <a:lnTo>
                    <a:pt x="2454925" y="481820"/>
                  </a:lnTo>
                  <a:lnTo>
                    <a:pt x="2455038" y="491000"/>
                  </a:lnTo>
                  <a:lnTo>
                    <a:pt x="2455151" y="492777"/>
                  </a:lnTo>
                  <a:lnTo>
                    <a:pt x="2455263" y="487150"/>
                  </a:lnTo>
                  <a:lnTo>
                    <a:pt x="2455376" y="489223"/>
                  </a:lnTo>
                  <a:lnTo>
                    <a:pt x="2455489" y="491000"/>
                  </a:lnTo>
                  <a:lnTo>
                    <a:pt x="2455602" y="486854"/>
                  </a:lnTo>
                  <a:lnTo>
                    <a:pt x="2455715" y="481524"/>
                  </a:lnTo>
                  <a:lnTo>
                    <a:pt x="2455827" y="479155"/>
                  </a:lnTo>
                  <a:lnTo>
                    <a:pt x="2455940" y="469974"/>
                  </a:lnTo>
                  <a:lnTo>
                    <a:pt x="2456053" y="468790"/>
                  </a:lnTo>
                  <a:lnTo>
                    <a:pt x="2456166" y="468197"/>
                  </a:lnTo>
                  <a:lnTo>
                    <a:pt x="2456278" y="455167"/>
                  </a:lnTo>
                  <a:lnTo>
                    <a:pt x="2456391" y="445987"/>
                  </a:lnTo>
                  <a:lnTo>
                    <a:pt x="2456504" y="448356"/>
                  </a:lnTo>
                  <a:lnTo>
                    <a:pt x="2456617" y="445098"/>
                  </a:lnTo>
                  <a:lnTo>
                    <a:pt x="2456730" y="433845"/>
                  </a:lnTo>
                  <a:lnTo>
                    <a:pt x="2456842" y="429107"/>
                  </a:lnTo>
                  <a:lnTo>
                    <a:pt x="2456955" y="429107"/>
                  </a:lnTo>
                  <a:lnTo>
                    <a:pt x="2457068" y="426738"/>
                  </a:lnTo>
                  <a:lnTo>
                    <a:pt x="2457181" y="426442"/>
                  </a:lnTo>
                  <a:lnTo>
                    <a:pt x="2457293" y="427034"/>
                  </a:lnTo>
                  <a:lnTo>
                    <a:pt x="2457406" y="423184"/>
                  </a:lnTo>
                  <a:lnTo>
                    <a:pt x="2457519" y="421407"/>
                  </a:lnTo>
                  <a:lnTo>
                    <a:pt x="2457632" y="424369"/>
                  </a:lnTo>
                  <a:lnTo>
                    <a:pt x="2457745" y="426738"/>
                  </a:lnTo>
                  <a:lnTo>
                    <a:pt x="2457857" y="418446"/>
                  </a:lnTo>
                  <a:lnTo>
                    <a:pt x="2457970" y="414004"/>
                  </a:lnTo>
                  <a:lnTo>
                    <a:pt x="2458083" y="414300"/>
                  </a:lnTo>
                  <a:lnTo>
                    <a:pt x="2458196" y="405712"/>
                  </a:lnTo>
                  <a:lnTo>
                    <a:pt x="2458309" y="400677"/>
                  </a:lnTo>
                  <a:lnTo>
                    <a:pt x="2458421" y="395347"/>
                  </a:lnTo>
                  <a:lnTo>
                    <a:pt x="2458534" y="385870"/>
                  </a:lnTo>
                  <a:lnTo>
                    <a:pt x="2458647" y="383501"/>
                  </a:lnTo>
                  <a:lnTo>
                    <a:pt x="2458760" y="382909"/>
                  </a:lnTo>
                  <a:lnTo>
                    <a:pt x="2458872" y="380540"/>
                  </a:lnTo>
                  <a:lnTo>
                    <a:pt x="2458985" y="378467"/>
                  </a:lnTo>
                  <a:lnTo>
                    <a:pt x="2459098" y="380540"/>
                  </a:lnTo>
                  <a:lnTo>
                    <a:pt x="2459211" y="384982"/>
                  </a:lnTo>
                  <a:lnTo>
                    <a:pt x="2459324" y="383205"/>
                  </a:lnTo>
                  <a:lnTo>
                    <a:pt x="2459436" y="387055"/>
                  </a:lnTo>
                  <a:lnTo>
                    <a:pt x="2459549" y="390312"/>
                  </a:lnTo>
                  <a:lnTo>
                    <a:pt x="2459662" y="386759"/>
                  </a:lnTo>
                  <a:lnTo>
                    <a:pt x="2459775" y="388536"/>
                  </a:lnTo>
                  <a:lnTo>
                    <a:pt x="2459887" y="390609"/>
                  </a:lnTo>
                  <a:lnTo>
                    <a:pt x="2460000" y="382021"/>
                  </a:lnTo>
                  <a:lnTo>
                    <a:pt x="2460113" y="374913"/>
                  </a:lnTo>
                  <a:lnTo>
                    <a:pt x="2460226" y="374321"/>
                  </a:lnTo>
                  <a:lnTo>
                    <a:pt x="2460339" y="375209"/>
                  </a:lnTo>
                  <a:lnTo>
                    <a:pt x="2460451" y="366621"/>
                  </a:lnTo>
                  <a:lnTo>
                    <a:pt x="2460564" y="361883"/>
                  </a:lnTo>
                  <a:lnTo>
                    <a:pt x="2460677" y="360995"/>
                  </a:lnTo>
                  <a:lnTo>
                    <a:pt x="2460790" y="361587"/>
                  </a:lnTo>
                  <a:lnTo>
                    <a:pt x="2460902" y="358922"/>
                  </a:lnTo>
                  <a:lnTo>
                    <a:pt x="2461015" y="360106"/>
                  </a:lnTo>
                  <a:lnTo>
                    <a:pt x="2461128" y="357145"/>
                  </a:lnTo>
                  <a:lnTo>
                    <a:pt x="2461241" y="353295"/>
                  </a:lnTo>
                  <a:lnTo>
                    <a:pt x="2461354" y="357145"/>
                  </a:lnTo>
                  <a:lnTo>
                    <a:pt x="2461466" y="357737"/>
                  </a:lnTo>
                  <a:lnTo>
                    <a:pt x="2461579" y="350630"/>
                  </a:lnTo>
                  <a:lnTo>
                    <a:pt x="2461692" y="345003"/>
                  </a:lnTo>
                  <a:lnTo>
                    <a:pt x="2461805" y="345299"/>
                  </a:lnTo>
                  <a:lnTo>
                    <a:pt x="2461918" y="342338"/>
                  </a:lnTo>
                  <a:lnTo>
                    <a:pt x="2462030" y="336119"/>
                  </a:lnTo>
                  <a:lnTo>
                    <a:pt x="2462143" y="337303"/>
                  </a:lnTo>
                  <a:lnTo>
                    <a:pt x="2462256" y="334342"/>
                  </a:lnTo>
                  <a:lnTo>
                    <a:pt x="2462369" y="331381"/>
                  </a:lnTo>
                  <a:lnTo>
                    <a:pt x="2462481" y="334638"/>
                  </a:lnTo>
                  <a:lnTo>
                    <a:pt x="2462594" y="338488"/>
                  </a:lnTo>
                  <a:lnTo>
                    <a:pt x="2462707" y="336415"/>
                  </a:lnTo>
                  <a:lnTo>
                    <a:pt x="2462820" y="335527"/>
                  </a:lnTo>
                  <a:lnTo>
                    <a:pt x="2462933" y="341153"/>
                  </a:lnTo>
                  <a:lnTo>
                    <a:pt x="2463045" y="342042"/>
                  </a:lnTo>
                  <a:lnTo>
                    <a:pt x="2463158" y="340857"/>
                  </a:lnTo>
                  <a:lnTo>
                    <a:pt x="2463271" y="347372"/>
                  </a:lnTo>
                  <a:lnTo>
                    <a:pt x="2463384" y="349741"/>
                  </a:lnTo>
                  <a:lnTo>
                    <a:pt x="2463496" y="346484"/>
                  </a:lnTo>
                  <a:lnTo>
                    <a:pt x="2463609" y="347076"/>
                  </a:lnTo>
                  <a:lnTo>
                    <a:pt x="2463722" y="352999"/>
                  </a:lnTo>
                  <a:lnTo>
                    <a:pt x="2463835" y="350334"/>
                  </a:lnTo>
                  <a:lnTo>
                    <a:pt x="2463948" y="347372"/>
                  </a:lnTo>
                  <a:lnTo>
                    <a:pt x="2464060" y="349445"/>
                  </a:lnTo>
                  <a:lnTo>
                    <a:pt x="2464173" y="347964"/>
                  </a:lnTo>
                  <a:lnTo>
                    <a:pt x="2464286" y="348853"/>
                  </a:lnTo>
                  <a:lnTo>
                    <a:pt x="2464399" y="349741"/>
                  </a:lnTo>
                  <a:lnTo>
                    <a:pt x="2464512" y="347372"/>
                  </a:lnTo>
                  <a:lnTo>
                    <a:pt x="2464624" y="341745"/>
                  </a:lnTo>
                  <a:lnTo>
                    <a:pt x="2464737" y="343522"/>
                  </a:lnTo>
                  <a:lnTo>
                    <a:pt x="2464850" y="349149"/>
                  </a:lnTo>
                  <a:lnTo>
                    <a:pt x="2464963" y="347372"/>
                  </a:lnTo>
                  <a:lnTo>
                    <a:pt x="2465075" y="342338"/>
                  </a:lnTo>
                  <a:lnTo>
                    <a:pt x="2465188" y="346484"/>
                  </a:lnTo>
                  <a:lnTo>
                    <a:pt x="2465301" y="348261"/>
                  </a:lnTo>
                  <a:lnTo>
                    <a:pt x="2465414" y="348261"/>
                  </a:lnTo>
                  <a:lnTo>
                    <a:pt x="2465527" y="350334"/>
                  </a:lnTo>
                  <a:lnTo>
                    <a:pt x="2465639" y="350037"/>
                  </a:lnTo>
                  <a:lnTo>
                    <a:pt x="2465752" y="347668"/>
                  </a:lnTo>
                  <a:lnTo>
                    <a:pt x="2465865" y="352703"/>
                  </a:lnTo>
                  <a:lnTo>
                    <a:pt x="2465978" y="357441"/>
                  </a:lnTo>
                  <a:lnTo>
                    <a:pt x="2466090" y="354776"/>
                  </a:lnTo>
                  <a:lnTo>
                    <a:pt x="2466203" y="353591"/>
                  </a:lnTo>
                  <a:lnTo>
                    <a:pt x="2466316" y="359218"/>
                  </a:lnTo>
                  <a:lnTo>
                    <a:pt x="2466429" y="360106"/>
                  </a:lnTo>
                  <a:lnTo>
                    <a:pt x="2466542" y="360995"/>
                  </a:lnTo>
                  <a:lnTo>
                    <a:pt x="2466654" y="364844"/>
                  </a:lnTo>
                  <a:lnTo>
                    <a:pt x="2466767" y="366621"/>
                  </a:lnTo>
                  <a:lnTo>
                    <a:pt x="2466880" y="364548"/>
                  </a:lnTo>
                  <a:lnTo>
                    <a:pt x="2466993" y="367510"/>
                  </a:lnTo>
                  <a:lnTo>
                    <a:pt x="2467106" y="372840"/>
                  </a:lnTo>
                  <a:lnTo>
                    <a:pt x="2467218" y="371656"/>
                  </a:lnTo>
                  <a:lnTo>
                    <a:pt x="2467331" y="370471"/>
                  </a:lnTo>
                  <a:lnTo>
                    <a:pt x="2467444" y="373729"/>
                  </a:lnTo>
                  <a:lnTo>
                    <a:pt x="2467557" y="375209"/>
                  </a:lnTo>
                  <a:lnTo>
                    <a:pt x="2467669" y="375505"/>
                  </a:lnTo>
                  <a:lnTo>
                    <a:pt x="2467782" y="380836"/>
                  </a:lnTo>
                  <a:lnTo>
                    <a:pt x="2467895" y="382317"/>
                  </a:lnTo>
                  <a:lnTo>
                    <a:pt x="2468008" y="379355"/>
                  </a:lnTo>
                  <a:lnTo>
                    <a:pt x="2468121" y="382909"/>
                  </a:lnTo>
                  <a:lnTo>
                    <a:pt x="2468233" y="388239"/>
                  </a:lnTo>
                  <a:lnTo>
                    <a:pt x="2468346" y="385870"/>
                  </a:lnTo>
                  <a:lnTo>
                    <a:pt x="2468459" y="385574"/>
                  </a:lnTo>
                  <a:lnTo>
                    <a:pt x="2468572" y="389128"/>
                  </a:lnTo>
                  <a:lnTo>
                    <a:pt x="2468684" y="390016"/>
                  </a:lnTo>
                  <a:lnTo>
                    <a:pt x="2468797" y="387351"/>
                  </a:lnTo>
                  <a:lnTo>
                    <a:pt x="2468910" y="391201"/>
                  </a:lnTo>
                  <a:lnTo>
                    <a:pt x="2469023" y="392089"/>
                  </a:lnTo>
                  <a:lnTo>
                    <a:pt x="2469136" y="389128"/>
                  </a:lnTo>
                  <a:lnTo>
                    <a:pt x="2469248" y="392089"/>
                  </a:lnTo>
                  <a:lnTo>
                    <a:pt x="2469361" y="396828"/>
                  </a:lnTo>
                  <a:lnTo>
                    <a:pt x="2469474" y="394162"/>
                  </a:lnTo>
                  <a:lnTo>
                    <a:pt x="2469587" y="392385"/>
                  </a:lnTo>
                  <a:lnTo>
                    <a:pt x="2469699" y="397124"/>
                  </a:lnTo>
                  <a:lnTo>
                    <a:pt x="2469812" y="396531"/>
                  </a:lnTo>
                  <a:lnTo>
                    <a:pt x="2469925" y="393570"/>
                  </a:lnTo>
                  <a:lnTo>
                    <a:pt x="2470038" y="395347"/>
                  </a:lnTo>
                  <a:lnTo>
                    <a:pt x="2470151" y="395347"/>
                  </a:lnTo>
                  <a:lnTo>
                    <a:pt x="2470263" y="393570"/>
                  </a:lnTo>
                  <a:lnTo>
                    <a:pt x="2470376" y="395347"/>
                  </a:lnTo>
                  <a:lnTo>
                    <a:pt x="2470489" y="400381"/>
                  </a:lnTo>
                  <a:lnTo>
                    <a:pt x="2470602" y="397124"/>
                  </a:lnTo>
                  <a:lnTo>
                    <a:pt x="2470715" y="395051"/>
                  </a:lnTo>
                  <a:lnTo>
                    <a:pt x="2470827" y="398604"/>
                  </a:lnTo>
                  <a:lnTo>
                    <a:pt x="2470940" y="397124"/>
                  </a:lnTo>
                  <a:lnTo>
                    <a:pt x="2471053" y="397124"/>
                  </a:lnTo>
                  <a:lnTo>
                    <a:pt x="2471166" y="397420"/>
                  </a:lnTo>
                  <a:lnTo>
                    <a:pt x="2471278" y="396828"/>
                  </a:lnTo>
                  <a:lnTo>
                    <a:pt x="2471391" y="394162"/>
                  </a:lnTo>
                  <a:lnTo>
                    <a:pt x="2471504" y="396531"/>
                  </a:lnTo>
                  <a:lnTo>
                    <a:pt x="2471617" y="399789"/>
                  </a:lnTo>
                  <a:lnTo>
                    <a:pt x="2471730" y="395347"/>
                  </a:lnTo>
                  <a:lnTo>
                    <a:pt x="2471842" y="395051"/>
                  </a:lnTo>
                  <a:lnTo>
                    <a:pt x="2471955" y="399493"/>
                  </a:lnTo>
                  <a:lnTo>
                    <a:pt x="2472068" y="398604"/>
                  </a:lnTo>
                  <a:lnTo>
                    <a:pt x="2472181" y="395347"/>
                  </a:lnTo>
                  <a:lnTo>
                    <a:pt x="2472293" y="396531"/>
                  </a:lnTo>
                  <a:lnTo>
                    <a:pt x="2472406" y="397716"/>
                  </a:lnTo>
                  <a:lnTo>
                    <a:pt x="2472519" y="394458"/>
                  </a:lnTo>
                  <a:lnTo>
                    <a:pt x="2472632" y="397716"/>
                  </a:lnTo>
                  <a:lnTo>
                    <a:pt x="2472745" y="396531"/>
                  </a:lnTo>
                  <a:lnTo>
                    <a:pt x="2472857" y="392385"/>
                  </a:lnTo>
                  <a:lnTo>
                    <a:pt x="2472970" y="392978"/>
                  </a:lnTo>
                  <a:lnTo>
                    <a:pt x="2473083" y="395643"/>
                  </a:lnTo>
                  <a:lnTo>
                    <a:pt x="2473196" y="392682"/>
                  </a:lnTo>
                  <a:lnTo>
                    <a:pt x="2473309" y="388536"/>
                  </a:lnTo>
                  <a:lnTo>
                    <a:pt x="2473421" y="390016"/>
                  </a:lnTo>
                  <a:lnTo>
                    <a:pt x="2473534" y="388832"/>
                  </a:lnTo>
                  <a:lnTo>
                    <a:pt x="2473647" y="387055"/>
                  </a:lnTo>
                  <a:lnTo>
                    <a:pt x="2473760" y="387647"/>
                  </a:lnTo>
                  <a:lnTo>
                    <a:pt x="2473872" y="385870"/>
                  </a:lnTo>
                  <a:lnTo>
                    <a:pt x="2473985" y="383205"/>
                  </a:lnTo>
                  <a:lnTo>
                    <a:pt x="2474098" y="384390"/>
                  </a:lnTo>
                  <a:lnTo>
                    <a:pt x="2474211" y="386463"/>
                  </a:lnTo>
                  <a:lnTo>
                    <a:pt x="2474324" y="381724"/>
                  </a:lnTo>
                  <a:lnTo>
                    <a:pt x="2474436" y="377875"/>
                  </a:lnTo>
                  <a:lnTo>
                    <a:pt x="2474549" y="379651"/>
                  </a:lnTo>
                  <a:lnTo>
                    <a:pt x="2474662" y="381724"/>
                  </a:lnTo>
                  <a:lnTo>
                    <a:pt x="2474775" y="378467"/>
                  </a:lnTo>
                  <a:lnTo>
                    <a:pt x="2474887" y="377578"/>
                  </a:lnTo>
                  <a:lnTo>
                    <a:pt x="2475000" y="379059"/>
                  </a:lnTo>
                  <a:lnTo>
                    <a:pt x="2475113" y="377282"/>
                  </a:lnTo>
                  <a:lnTo>
                    <a:pt x="2475226" y="376690"/>
                  </a:lnTo>
                  <a:lnTo>
                    <a:pt x="2475339" y="378467"/>
                  </a:lnTo>
                  <a:lnTo>
                    <a:pt x="2475451" y="374025"/>
                  </a:lnTo>
                  <a:lnTo>
                    <a:pt x="2475564" y="371063"/>
                  </a:lnTo>
                  <a:lnTo>
                    <a:pt x="2475677" y="373729"/>
                  </a:lnTo>
                  <a:lnTo>
                    <a:pt x="2475790" y="374025"/>
                  </a:lnTo>
                  <a:lnTo>
                    <a:pt x="2475903" y="369583"/>
                  </a:lnTo>
                  <a:lnTo>
                    <a:pt x="2476015" y="371656"/>
                  </a:lnTo>
                  <a:lnTo>
                    <a:pt x="2476128" y="375209"/>
                  </a:lnTo>
                  <a:lnTo>
                    <a:pt x="2476241" y="372544"/>
                  </a:lnTo>
                  <a:lnTo>
                    <a:pt x="2476354" y="369583"/>
                  </a:lnTo>
                  <a:lnTo>
                    <a:pt x="2476466" y="370767"/>
                  </a:lnTo>
                  <a:lnTo>
                    <a:pt x="2476579" y="368694"/>
                  </a:lnTo>
                  <a:lnTo>
                    <a:pt x="2476692" y="364844"/>
                  </a:lnTo>
                  <a:lnTo>
                    <a:pt x="2476805" y="367214"/>
                  </a:lnTo>
                  <a:lnTo>
                    <a:pt x="2476918" y="363660"/>
                  </a:lnTo>
                  <a:lnTo>
                    <a:pt x="2477030" y="362771"/>
                  </a:lnTo>
                  <a:lnTo>
                    <a:pt x="2477143" y="365733"/>
                  </a:lnTo>
                  <a:lnTo>
                    <a:pt x="2477256" y="368102"/>
                  </a:lnTo>
                  <a:lnTo>
                    <a:pt x="2477369" y="365437"/>
                  </a:lnTo>
                  <a:lnTo>
                    <a:pt x="2477481" y="365141"/>
                  </a:lnTo>
                  <a:lnTo>
                    <a:pt x="2477594" y="368102"/>
                  </a:lnTo>
                  <a:lnTo>
                    <a:pt x="2477707" y="366029"/>
                  </a:lnTo>
                  <a:lnTo>
                    <a:pt x="2477820" y="363364"/>
                  </a:lnTo>
                  <a:lnTo>
                    <a:pt x="2477933" y="363364"/>
                  </a:lnTo>
                  <a:lnTo>
                    <a:pt x="2478045" y="362179"/>
                  </a:lnTo>
                  <a:lnTo>
                    <a:pt x="2478158" y="359218"/>
                  </a:lnTo>
                  <a:lnTo>
                    <a:pt x="2478271" y="361587"/>
                  </a:lnTo>
                  <a:lnTo>
                    <a:pt x="2478384" y="362771"/>
                  </a:lnTo>
                  <a:lnTo>
                    <a:pt x="2478496" y="360106"/>
                  </a:lnTo>
                  <a:lnTo>
                    <a:pt x="2478609" y="358922"/>
                  </a:lnTo>
                  <a:lnTo>
                    <a:pt x="2478722" y="361883"/>
                  </a:lnTo>
                  <a:lnTo>
                    <a:pt x="2478835" y="361291"/>
                  </a:lnTo>
                  <a:lnTo>
                    <a:pt x="2478948" y="359218"/>
                  </a:lnTo>
                  <a:lnTo>
                    <a:pt x="2479060" y="360995"/>
                  </a:lnTo>
                  <a:lnTo>
                    <a:pt x="2479173" y="360402"/>
                  </a:lnTo>
                  <a:lnTo>
                    <a:pt x="2479286" y="357145"/>
                  </a:lnTo>
                  <a:lnTo>
                    <a:pt x="2479399" y="358922"/>
                  </a:lnTo>
                  <a:lnTo>
                    <a:pt x="2479512" y="360106"/>
                  </a:lnTo>
                  <a:lnTo>
                    <a:pt x="2479624" y="354776"/>
                  </a:lnTo>
                  <a:lnTo>
                    <a:pt x="2479737" y="352703"/>
                  </a:lnTo>
                  <a:lnTo>
                    <a:pt x="2479850" y="356256"/>
                  </a:lnTo>
                  <a:lnTo>
                    <a:pt x="2479963" y="355664"/>
                  </a:lnTo>
                  <a:lnTo>
                    <a:pt x="2480075" y="355072"/>
                  </a:lnTo>
                  <a:lnTo>
                    <a:pt x="2480188" y="355960"/>
                  </a:lnTo>
                  <a:lnTo>
                    <a:pt x="2480301" y="355960"/>
                  </a:lnTo>
                  <a:lnTo>
                    <a:pt x="2480414" y="352703"/>
                  </a:lnTo>
                  <a:lnTo>
                    <a:pt x="2480527" y="355960"/>
                  </a:lnTo>
                  <a:lnTo>
                    <a:pt x="2480639" y="359514"/>
                  </a:lnTo>
                  <a:lnTo>
                    <a:pt x="2480752" y="352999"/>
                  </a:lnTo>
                  <a:lnTo>
                    <a:pt x="2480865" y="351222"/>
                  </a:lnTo>
                  <a:lnTo>
                    <a:pt x="2480978" y="356552"/>
                  </a:lnTo>
                  <a:lnTo>
                    <a:pt x="2481090" y="356849"/>
                  </a:lnTo>
                  <a:lnTo>
                    <a:pt x="2481203" y="354479"/>
                  </a:lnTo>
                  <a:lnTo>
                    <a:pt x="2481316" y="356849"/>
                  </a:lnTo>
                  <a:lnTo>
                    <a:pt x="2481429" y="357737"/>
                  </a:lnTo>
                  <a:lnTo>
                    <a:pt x="2481542" y="357441"/>
                  </a:lnTo>
                  <a:lnTo>
                    <a:pt x="2481654" y="360402"/>
                  </a:lnTo>
                  <a:lnTo>
                    <a:pt x="2481767" y="362771"/>
                  </a:lnTo>
                  <a:lnTo>
                    <a:pt x="2481880" y="357737"/>
                  </a:lnTo>
                  <a:lnTo>
                    <a:pt x="2481993" y="359218"/>
                  </a:lnTo>
                  <a:lnTo>
                    <a:pt x="2482106" y="367806"/>
                  </a:lnTo>
                  <a:lnTo>
                    <a:pt x="2482218" y="368694"/>
                  </a:lnTo>
                  <a:lnTo>
                    <a:pt x="2482331" y="366325"/>
                  </a:lnTo>
                  <a:lnTo>
                    <a:pt x="2482444" y="367510"/>
                  </a:lnTo>
                  <a:lnTo>
                    <a:pt x="2482557" y="369879"/>
                  </a:lnTo>
                  <a:lnTo>
                    <a:pt x="2482669" y="371952"/>
                  </a:lnTo>
                  <a:lnTo>
                    <a:pt x="2482782" y="374913"/>
                  </a:lnTo>
                  <a:lnTo>
                    <a:pt x="2482895" y="376394"/>
                  </a:lnTo>
                  <a:lnTo>
                    <a:pt x="2483008" y="372840"/>
                  </a:lnTo>
                  <a:lnTo>
                    <a:pt x="2483121" y="372248"/>
                  </a:lnTo>
                  <a:lnTo>
                    <a:pt x="2483233" y="381428"/>
                  </a:lnTo>
                  <a:lnTo>
                    <a:pt x="2483346" y="382909"/>
                  </a:lnTo>
                  <a:lnTo>
                    <a:pt x="2483459" y="378467"/>
                  </a:lnTo>
                  <a:lnTo>
                    <a:pt x="2483572" y="379651"/>
                  </a:lnTo>
                  <a:lnTo>
                    <a:pt x="2483684" y="381724"/>
                  </a:lnTo>
                  <a:lnTo>
                    <a:pt x="2483797" y="384094"/>
                  </a:lnTo>
                  <a:lnTo>
                    <a:pt x="2483910" y="389128"/>
                  </a:lnTo>
                  <a:lnTo>
                    <a:pt x="2484023" y="390016"/>
                  </a:lnTo>
                  <a:lnTo>
                    <a:pt x="2484136" y="383797"/>
                  </a:lnTo>
                  <a:lnTo>
                    <a:pt x="2484248" y="384982"/>
                  </a:lnTo>
                  <a:lnTo>
                    <a:pt x="2484361" y="393274"/>
                  </a:lnTo>
                  <a:lnTo>
                    <a:pt x="2484474" y="393866"/>
                  </a:lnTo>
                  <a:lnTo>
                    <a:pt x="2484587" y="390312"/>
                  </a:lnTo>
                  <a:lnTo>
                    <a:pt x="2484699" y="391201"/>
                  </a:lnTo>
                  <a:lnTo>
                    <a:pt x="2484812" y="394162"/>
                  </a:lnTo>
                  <a:lnTo>
                    <a:pt x="2484925" y="395939"/>
                  </a:lnTo>
                  <a:lnTo>
                    <a:pt x="2485038" y="399493"/>
                  </a:lnTo>
                  <a:lnTo>
                    <a:pt x="2485151" y="400085"/>
                  </a:lnTo>
                  <a:lnTo>
                    <a:pt x="2485263" y="395347"/>
                  </a:lnTo>
                  <a:lnTo>
                    <a:pt x="2485376" y="397716"/>
                  </a:lnTo>
                  <a:lnTo>
                    <a:pt x="2485489" y="402158"/>
                  </a:lnTo>
                  <a:lnTo>
                    <a:pt x="2485602" y="402750"/>
                  </a:lnTo>
                  <a:lnTo>
                    <a:pt x="2485715" y="399493"/>
                  </a:lnTo>
                  <a:lnTo>
                    <a:pt x="2485827" y="402454"/>
                  </a:lnTo>
                  <a:lnTo>
                    <a:pt x="2485940" y="403047"/>
                  </a:lnTo>
                  <a:lnTo>
                    <a:pt x="2486053" y="400974"/>
                  </a:lnTo>
                  <a:lnTo>
                    <a:pt x="2486166" y="406896"/>
                  </a:lnTo>
                  <a:lnTo>
                    <a:pt x="2486278" y="409265"/>
                  </a:lnTo>
                  <a:lnTo>
                    <a:pt x="2486391" y="405416"/>
                  </a:lnTo>
                  <a:lnTo>
                    <a:pt x="2486504" y="403935"/>
                  </a:lnTo>
                  <a:lnTo>
                    <a:pt x="2486617" y="411042"/>
                  </a:lnTo>
                  <a:lnTo>
                    <a:pt x="2486730" y="410450"/>
                  </a:lnTo>
                  <a:lnTo>
                    <a:pt x="2486842" y="408969"/>
                  </a:lnTo>
                  <a:lnTo>
                    <a:pt x="2486955" y="414300"/>
                  </a:lnTo>
                  <a:lnTo>
                    <a:pt x="2487068" y="414596"/>
                  </a:lnTo>
                  <a:lnTo>
                    <a:pt x="2487181" y="413708"/>
                  </a:lnTo>
                  <a:lnTo>
                    <a:pt x="2487293" y="417557"/>
                  </a:lnTo>
                  <a:lnTo>
                    <a:pt x="2487406" y="421111"/>
                  </a:lnTo>
                  <a:lnTo>
                    <a:pt x="2487519" y="418446"/>
                  </a:lnTo>
                  <a:lnTo>
                    <a:pt x="2487632" y="420223"/>
                  </a:lnTo>
                  <a:lnTo>
                    <a:pt x="2487745" y="425553"/>
                  </a:lnTo>
                  <a:lnTo>
                    <a:pt x="2487857" y="423184"/>
                  </a:lnTo>
                  <a:lnTo>
                    <a:pt x="2487970" y="422296"/>
                  </a:lnTo>
                  <a:lnTo>
                    <a:pt x="2488083" y="426442"/>
                  </a:lnTo>
                  <a:lnTo>
                    <a:pt x="2488196" y="426145"/>
                  </a:lnTo>
                  <a:lnTo>
                    <a:pt x="2488309" y="423184"/>
                  </a:lnTo>
                  <a:lnTo>
                    <a:pt x="2488421" y="425849"/>
                  </a:lnTo>
                  <a:lnTo>
                    <a:pt x="2488534" y="429699"/>
                  </a:lnTo>
                  <a:lnTo>
                    <a:pt x="2488647" y="425849"/>
                  </a:lnTo>
                  <a:lnTo>
                    <a:pt x="2488760" y="425257"/>
                  </a:lnTo>
                  <a:lnTo>
                    <a:pt x="2488872" y="427330"/>
                  </a:lnTo>
                  <a:lnTo>
                    <a:pt x="2488985" y="426442"/>
                  </a:lnTo>
                  <a:lnTo>
                    <a:pt x="2489098" y="423480"/>
                  </a:lnTo>
                  <a:lnTo>
                    <a:pt x="2489211" y="423480"/>
                  </a:lnTo>
                  <a:lnTo>
                    <a:pt x="2489324" y="421703"/>
                  </a:lnTo>
                  <a:lnTo>
                    <a:pt x="2489436" y="419334"/>
                  </a:lnTo>
                  <a:lnTo>
                    <a:pt x="2489549" y="421111"/>
                  </a:lnTo>
                  <a:lnTo>
                    <a:pt x="2489662" y="423184"/>
                  </a:lnTo>
                  <a:lnTo>
                    <a:pt x="2489775" y="418742"/>
                  </a:lnTo>
                  <a:lnTo>
                    <a:pt x="2489887" y="417854"/>
                  </a:lnTo>
                  <a:lnTo>
                    <a:pt x="2490000" y="421999"/>
                  </a:lnTo>
                  <a:lnTo>
                    <a:pt x="2490113" y="420815"/>
                  </a:lnTo>
                  <a:lnTo>
                    <a:pt x="2490226" y="417854"/>
                  </a:lnTo>
                  <a:lnTo>
                    <a:pt x="2490339" y="415484"/>
                  </a:lnTo>
                  <a:lnTo>
                    <a:pt x="2490451" y="414004"/>
                  </a:lnTo>
                  <a:lnTo>
                    <a:pt x="2490564" y="413115"/>
                  </a:lnTo>
                  <a:lnTo>
                    <a:pt x="2490677" y="415781"/>
                  </a:lnTo>
                  <a:lnTo>
                    <a:pt x="2490790" y="417854"/>
                  </a:lnTo>
                  <a:lnTo>
                    <a:pt x="2490903" y="415188"/>
                  </a:lnTo>
                  <a:lnTo>
                    <a:pt x="2491015" y="414596"/>
                  </a:lnTo>
                  <a:lnTo>
                    <a:pt x="2491128" y="418446"/>
                  </a:lnTo>
                  <a:lnTo>
                    <a:pt x="2491241" y="417854"/>
                  </a:lnTo>
                  <a:lnTo>
                    <a:pt x="2491354" y="414596"/>
                  </a:lnTo>
                  <a:lnTo>
                    <a:pt x="2491466" y="412819"/>
                  </a:lnTo>
                  <a:lnTo>
                    <a:pt x="2491579" y="410450"/>
                  </a:lnTo>
                  <a:lnTo>
                    <a:pt x="2491692" y="409858"/>
                  </a:lnTo>
                  <a:lnTo>
                    <a:pt x="2491805" y="412227"/>
                  </a:lnTo>
                  <a:lnTo>
                    <a:pt x="2491918" y="411931"/>
                  </a:lnTo>
                  <a:lnTo>
                    <a:pt x="2492030" y="407785"/>
                  </a:lnTo>
                  <a:lnTo>
                    <a:pt x="2492143" y="408377"/>
                  </a:lnTo>
                  <a:lnTo>
                    <a:pt x="2492256" y="412819"/>
                  </a:lnTo>
                  <a:lnTo>
                    <a:pt x="2492369" y="409858"/>
                  </a:lnTo>
                  <a:lnTo>
                    <a:pt x="2492481" y="407489"/>
                  </a:lnTo>
                  <a:lnTo>
                    <a:pt x="2492594" y="407489"/>
                  </a:lnTo>
                  <a:lnTo>
                    <a:pt x="2492707" y="406304"/>
                  </a:lnTo>
                  <a:lnTo>
                    <a:pt x="2492820" y="403935"/>
                  </a:lnTo>
                  <a:lnTo>
                    <a:pt x="2492933" y="405119"/>
                  </a:lnTo>
                  <a:lnTo>
                    <a:pt x="2493045" y="404823"/>
                  </a:lnTo>
                  <a:lnTo>
                    <a:pt x="2493158" y="401566"/>
                  </a:lnTo>
                  <a:lnTo>
                    <a:pt x="2493271" y="400677"/>
                  </a:lnTo>
                  <a:lnTo>
                    <a:pt x="2493384" y="401862"/>
                  </a:lnTo>
                  <a:lnTo>
                    <a:pt x="2493496" y="400974"/>
                  </a:lnTo>
                  <a:lnTo>
                    <a:pt x="2493609" y="398604"/>
                  </a:lnTo>
                  <a:lnTo>
                    <a:pt x="2493722" y="399493"/>
                  </a:lnTo>
                  <a:lnTo>
                    <a:pt x="2493835" y="397420"/>
                  </a:lnTo>
                  <a:lnTo>
                    <a:pt x="2493948" y="394458"/>
                  </a:lnTo>
                  <a:lnTo>
                    <a:pt x="2494060" y="396531"/>
                  </a:lnTo>
                  <a:lnTo>
                    <a:pt x="2494173" y="397124"/>
                  </a:lnTo>
                  <a:lnTo>
                    <a:pt x="2494286" y="392089"/>
                  </a:lnTo>
                  <a:lnTo>
                    <a:pt x="2494399" y="390312"/>
                  </a:lnTo>
                  <a:lnTo>
                    <a:pt x="2494512" y="395347"/>
                  </a:lnTo>
                  <a:lnTo>
                    <a:pt x="2494624" y="392089"/>
                  </a:lnTo>
                  <a:lnTo>
                    <a:pt x="2494737" y="386463"/>
                  </a:lnTo>
                  <a:lnTo>
                    <a:pt x="2494850" y="391201"/>
                  </a:lnTo>
                  <a:lnTo>
                    <a:pt x="2494963" y="391201"/>
                  </a:lnTo>
                  <a:lnTo>
                    <a:pt x="2495075" y="386167"/>
                  </a:lnTo>
                  <a:lnTo>
                    <a:pt x="2495188" y="387647"/>
                  </a:lnTo>
                  <a:lnTo>
                    <a:pt x="2495301" y="389424"/>
                  </a:lnTo>
                  <a:lnTo>
                    <a:pt x="2495414" y="384982"/>
                  </a:lnTo>
                  <a:lnTo>
                    <a:pt x="2495527" y="384982"/>
                  </a:lnTo>
                  <a:lnTo>
                    <a:pt x="2495639" y="386759"/>
                  </a:lnTo>
                  <a:lnTo>
                    <a:pt x="2495752" y="382021"/>
                  </a:lnTo>
                  <a:lnTo>
                    <a:pt x="2495865" y="378763"/>
                  </a:lnTo>
                  <a:lnTo>
                    <a:pt x="2495978" y="381428"/>
                  </a:lnTo>
                  <a:lnTo>
                    <a:pt x="2496090" y="379059"/>
                  </a:lnTo>
                  <a:lnTo>
                    <a:pt x="2496203" y="374321"/>
                  </a:lnTo>
                  <a:lnTo>
                    <a:pt x="2496316" y="374913"/>
                  </a:lnTo>
                  <a:lnTo>
                    <a:pt x="2496429" y="376394"/>
                  </a:lnTo>
                  <a:lnTo>
                    <a:pt x="2496542" y="370767"/>
                  </a:lnTo>
                  <a:lnTo>
                    <a:pt x="2496654" y="369583"/>
                  </a:lnTo>
                  <a:lnTo>
                    <a:pt x="2496767" y="371359"/>
                  </a:lnTo>
                  <a:lnTo>
                    <a:pt x="2496880" y="368694"/>
                  </a:lnTo>
                  <a:lnTo>
                    <a:pt x="2496993" y="365437"/>
                  </a:lnTo>
                  <a:lnTo>
                    <a:pt x="2497106" y="366621"/>
                  </a:lnTo>
                  <a:lnTo>
                    <a:pt x="2497218" y="367214"/>
                  </a:lnTo>
                  <a:lnTo>
                    <a:pt x="2497331" y="362771"/>
                  </a:lnTo>
                  <a:lnTo>
                    <a:pt x="2497444" y="363956"/>
                  </a:lnTo>
                  <a:lnTo>
                    <a:pt x="2497557" y="367806"/>
                  </a:lnTo>
                  <a:lnTo>
                    <a:pt x="2497669" y="364252"/>
                  </a:lnTo>
                  <a:lnTo>
                    <a:pt x="2497782" y="363364"/>
                  </a:lnTo>
                  <a:lnTo>
                    <a:pt x="2497895" y="366621"/>
                  </a:lnTo>
                  <a:lnTo>
                    <a:pt x="2498008" y="366029"/>
                  </a:lnTo>
                  <a:lnTo>
                    <a:pt x="2498121" y="364548"/>
                  </a:lnTo>
                  <a:lnTo>
                    <a:pt x="2498233" y="367510"/>
                  </a:lnTo>
                  <a:lnTo>
                    <a:pt x="2498346" y="366917"/>
                  </a:lnTo>
                  <a:lnTo>
                    <a:pt x="2498459" y="363364"/>
                  </a:lnTo>
                  <a:lnTo>
                    <a:pt x="2498572" y="364548"/>
                  </a:lnTo>
                  <a:lnTo>
                    <a:pt x="2498684" y="366029"/>
                  </a:lnTo>
                  <a:lnTo>
                    <a:pt x="2498797" y="363364"/>
                  </a:lnTo>
                  <a:lnTo>
                    <a:pt x="2498910" y="363364"/>
                  </a:lnTo>
                  <a:lnTo>
                    <a:pt x="2499023" y="365733"/>
                  </a:lnTo>
                  <a:lnTo>
                    <a:pt x="2499136" y="364548"/>
                  </a:lnTo>
                  <a:lnTo>
                    <a:pt x="2499248" y="363660"/>
                  </a:lnTo>
                  <a:lnTo>
                    <a:pt x="2499361" y="366029"/>
                  </a:lnTo>
                  <a:lnTo>
                    <a:pt x="2499474" y="365437"/>
                  </a:lnTo>
                  <a:lnTo>
                    <a:pt x="2499587" y="362475"/>
                  </a:lnTo>
                  <a:lnTo>
                    <a:pt x="2499700" y="364548"/>
                  </a:lnTo>
                  <a:lnTo>
                    <a:pt x="2499812" y="366917"/>
                  </a:lnTo>
                  <a:lnTo>
                    <a:pt x="2499925" y="363364"/>
                  </a:lnTo>
                  <a:lnTo>
                    <a:pt x="2500038" y="363660"/>
                  </a:lnTo>
                  <a:lnTo>
                    <a:pt x="2500151" y="367510"/>
                  </a:lnTo>
                  <a:lnTo>
                    <a:pt x="2500263" y="366917"/>
                  </a:lnTo>
                  <a:lnTo>
                    <a:pt x="2500376" y="364844"/>
                  </a:lnTo>
                  <a:lnTo>
                    <a:pt x="2500489" y="368694"/>
                  </a:lnTo>
                  <a:lnTo>
                    <a:pt x="2500602" y="372840"/>
                  </a:lnTo>
                  <a:lnTo>
                    <a:pt x="2500715" y="370175"/>
                  </a:lnTo>
                  <a:lnTo>
                    <a:pt x="2500827" y="371656"/>
                  </a:lnTo>
                  <a:lnTo>
                    <a:pt x="2500940" y="378171"/>
                  </a:lnTo>
                  <a:lnTo>
                    <a:pt x="2501053" y="376394"/>
                  </a:lnTo>
                  <a:lnTo>
                    <a:pt x="2501166" y="376098"/>
                  </a:lnTo>
                  <a:lnTo>
                    <a:pt x="2501278" y="381428"/>
                  </a:lnTo>
                  <a:lnTo>
                    <a:pt x="2501391" y="382613"/>
                  </a:lnTo>
                  <a:lnTo>
                    <a:pt x="2501504" y="384390"/>
                  </a:lnTo>
                  <a:lnTo>
                    <a:pt x="2501617" y="388239"/>
                  </a:lnTo>
                  <a:lnTo>
                    <a:pt x="2501730" y="392089"/>
                  </a:lnTo>
                  <a:lnTo>
                    <a:pt x="2501842" y="388239"/>
                  </a:lnTo>
                  <a:lnTo>
                    <a:pt x="2501955" y="391201"/>
                  </a:lnTo>
                  <a:lnTo>
                    <a:pt x="2502068" y="394162"/>
                  </a:lnTo>
                  <a:lnTo>
                    <a:pt x="2502181" y="391497"/>
                  </a:lnTo>
                  <a:lnTo>
                    <a:pt x="2502293" y="390312"/>
                  </a:lnTo>
                  <a:lnTo>
                    <a:pt x="2502406" y="394162"/>
                  </a:lnTo>
                  <a:lnTo>
                    <a:pt x="2502519" y="393570"/>
                  </a:lnTo>
                  <a:lnTo>
                    <a:pt x="2502632" y="389424"/>
                  </a:lnTo>
                  <a:lnTo>
                    <a:pt x="2502745" y="392385"/>
                  </a:lnTo>
                  <a:lnTo>
                    <a:pt x="2502857" y="392682"/>
                  </a:lnTo>
                  <a:lnTo>
                    <a:pt x="2502970" y="390312"/>
                  </a:lnTo>
                  <a:lnTo>
                    <a:pt x="2503083" y="390905"/>
                  </a:lnTo>
                  <a:lnTo>
                    <a:pt x="2503196" y="393274"/>
                  </a:lnTo>
                  <a:lnTo>
                    <a:pt x="2503309" y="389424"/>
                  </a:lnTo>
                  <a:lnTo>
                    <a:pt x="2503421" y="390905"/>
                  </a:lnTo>
                  <a:lnTo>
                    <a:pt x="2503534" y="393570"/>
                  </a:lnTo>
                  <a:lnTo>
                    <a:pt x="2503647" y="391201"/>
                  </a:lnTo>
                  <a:lnTo>
                    <a:pt x="2503760" y="390312"/>
                  </a:lnTo>
                  <a:lnTo>
                    <a:pt x="2503872" y="394755"/>
                  </a:lnTo>
                  <a:lnTo>
                    <a:pt x="2503985" y="396235"/>
                  </a:lnTo>
                  <a:lnTo>
                    <a:pt x="2504098" y="393274"/>
                  </a:lnTo>
                  <a:lnTo>
                    <a:pt x="2504211" y="399493"/>
                  </a:lnTo>
                  <a:lnTo>
                    <a:pt x="2504324" y="401862"/>
                  </a:lnTo>
                  <a:lnTo>
                    <a:pt x="2504436" y="401270"/>
                  </a:lnTo>
                  <a:lnTo>
                    <a:pt x="2504549" y="403343"/>
                  </a:lnTo>
                  <a:lnTo>
                    <a:pt x="2504662" y="409265"/>
                  </a:lnTo>
                  <a:lnTo>
                    <a:pt x="2504775" y="410746"/>
                  </a:lnTo>
                  <a:lnTo>
                    <a:pt x="2504887" y="408673"/>
                  </a:lnTo>
                  <a:lnTo>
                    <a:pt x="2505000" y="414892"/>
                  </a:lnTo>
                  <a:lnTo>
                    <a:pt x="2505113" y="417854"/>
                  </a:lnTo>
                  <a:lnTo>
                    <a:pt x="2505226" y="418446"/>
                  </a:lnTo>
                  <a:lnTo>
                    <a:pt x="2505339" y="419927"/>
                  </a:lnTo>
                  <a:lnTo>
                    <a:pt x="2505451" y="424369"/>
                  </a:lnTo>
                  <a:lnTo>
                    <a:pt x="2505564" y="421703"/>
                  </a:lnTo>
                  <a:lnTo>
                    <a:pt x="2505677" y="422296"/>
                  </a:lnTo>
                  <a:lnTo>
                    <a:pt x="2505790" y="424665"/>
                  </a:lnTo>
                  <a:lnTo>
                    <a:pt x="2505903" y="426442"/>
                  </a:lnTo>
                  <a:lnTo>
                    <a:pt x="2506015" y="423184"/>
                  </a:lnTo>
                  <a:lnTo>
                    <a:pt x="2506128" y="422592"/>
                  </a:lnTo>
                  <a:lnTo>
                    <a:pt x="2506241" y="425257"/>
                  </a:lnTo>
                  <a:lnTo>
                    <a:pt x="2506354" y="423184"/>
                  </a:lnTo>
                  <a:lnTo>
                    <a:pt x="2506466" y="422592"/>
                  </a:lnTo>
                  <a:lnTo>
                    <a:pt x="2506579" y="421999"/>
                  </a:lnTo>
                  <a:lnTo>
                    <a:pt x="2506692" y="417854"/>
                  </a:lnTo>
                  <a:lnTo>
                    <a:pt x="2506805" y="416373"/>
                  </a:lnTo>
                  <a:lnTo>
                    <a:pt x="2506918" y="420223"/>
                  </a:lnTo>
                  <a:lnTo>
                    <a:pt x="2507030" y="419038"/>
                  </a:lnTo>
                  <a:lnTo>
                    <a:pt x="2507143" y="415781"/>
                  </a:lnTo>
                  <a:lnTo>
                    <a:pt x="2507256" y="416373"/>
                  </a:lnTo>
                  <a:lnTo>
                    <a:pt x="2507369" y="419038"/>
                  </a:lnTo>
                  <a:lnTo>
                    <a:pt x="2507481" y="416965"/>
                  </a:lnTo>
                  <a:lnTo>
                    <a:pt x="2507594" y="414596"/>
                  </a:lnTo>
                  <a:lnTo>
                    <a:pt x="2507707" y="414892"/>
                  </a:lnTo>
                  <a:lnTo>
                    <a:pt x="2507820" y="413708"/>
                  </a:lnTo>
                  <a:lnTo>
                    <a:pt x="2507933" y="414596"/>
                  </a:lnTo>
                  <a:lnTo>
                    <a:pt x="2508045" y="419038"/>
                  </a:lnTo>
                  <a:lnTo>
                    <a:pt x="2508158" y="417261"/>
                  </a:lnTo>
                  <a:lnTo>
                    <a:pt x="2508271" y="414596"/>
                  </a:lnTo>
                  <a:lnTo>
                    <a:pt x="2508384" y="417261"/>
                  </a:lnTo>
                  <a:lnTo>
                    <a:pt x="2508496" y="417854"/>
                  </a:lnTo>
                  <a:lnTo>
                    <a:pt x="2508609" y="415484"/>
                  </a:lnTo>
                  <a:lnTo>
                    <a:pt x="2508722" y="416669"/>
                  </a:lnTo>
                  <a:lnTo>
                    <a:pt x="2508835" y="418150"/>
                  </a:lnTo>
                  <a:lnTo>
                    <a:pt x="2508948" y="415781"/>
                  </a:lnTo>
                  <a:lnTo>
                    <a:pt x="2509060" y="415484"/>
                  </a:lnTo>
                  <a:lnTo>
                    <a:pt x="2509173" y="419334"/>
                  </a:lnTo>
                  <a:lnTo>
                    <a:pt x="2509286" y="417854"/>
                  </a:lnTo>
                  <a:lnTo>
                    <a:pt x="2509399" y="416373"/>
                  </a:lnTo>
                  <a:lnTo>
                    <a:pt x="2509512" y="416965"/>
                  </a:lnTo>
                  <a:lnTo>
                    <a:pt x="2509624" y="414596"/>
                  </a:lnTo>
                  <a:lnTo>
                    <a:pt x="2509737" y="411931"/>
                  </a:lnTo>
                  <a:lnTo>
                    <a:pt x="2509850" y="414892"/>
                  </a:lnTo>
                  <a:lnTo>
                    <a:pt x="2509963" y="414300"/>
                  </a:lnTo>
                  <a:lnTo>
                    <a:pt x="2510075" y="409562"/>
                  </a:lnTo>
                  <a:lnTo>
                    <a:pt x="2510188" y="409265"/>
                  </a:lnTo>
                  <a:lnTo>
                    <a:pt x="2510301" y="412523"/>
                  </a:lnTo>
                  <a:lnTo>
                    <a:pt x="2510414" y="405712"/>
                  </a:lnTo>
                  <a:lnTo>
                    <a:pt x="2510527" y="405119"/>
                  </a:lnTo>
                  <a:lnTo>
                    <a:pt x="2510639" y="406304"/>
                  </a:lnTo>
                  <a:lnTo>
                    <a:pt x="2510752" y="409265"/>
                  </a:lnTo>
                  <a:lnTo>
                    <a:pt x="2510865" y="408081"/>
                  </a:lnTo>
                  <a:lnTo>
                    <a:pt x="2510978" y="408377"/>
                  </a:lnTo>
                  <a:lnTo>
                    <a:pt x="2511090" y="409562"/>
                  </a:lnTo>
                  <a:lnTo>
                    <a:pt x="2511203" y="406008"/>
                  </a:lnTo>
                  <a:lnTo>
                    <a:pt x="2511316" y="406008"/>
                  </a:lnTo>
                  <a:lnTo>
                    <a:pt x="2511429" y="408673"/>
                  </a:lnTo>
                  <a:lnTo>
                    <a:pt x="2511542" y="404823"/>
                  </a:lnTo>
                  <a:lnTo>
                    <a:pt x="2511654" y="400677"/>
                  </a:lnTo>
                  <a:lnTo>
                    <a:pt x="2511767" y="403343"/>
                  </a:lnTo>
                  <a:lnTo>
                    <a:pt x="2511880" y="403047"/>
                  </a:lnTo>
                  <a:lnTo>
                    <a:pt x="2511993" y="400085"/>
                  </a:lnTo>
                  <a:lnTo>
                    <a:pt x="2512106" y="401862"/>
                  </a:lnTo>
                  <a:lnTo>
                    <a:pt x="2512218" y="401566"/>
                  </a:lnTo>
                  <a:lnTo>
                    <a:pt x="2512331" y="398604"/>
                  </a:lnTo>
                  <a:lnTo>
                    <a:pt x="2512444" y="397420"/>
                  </a:lnTo>
                  <a:lnTo>
                    <a:pt x="2512557" y="397716"/>
                  </a:lnTo>
                  <a:lnTo>
                    <a:pt x="2512669" y="395939"/>
                  </a:lnTo>
                  <a:lnTo>
                    <a:pt x="2512782" y="393274"/>
                  </a:lnTo>
                  <a:lnTo>
                    <a:pt x="2512895" y="395051"/>
                  </a:lnTo>
                  <a:lnTo>
                    <a:pt x="2513008" y="392978"/>
                  </a:lnTo>
                  <a:lnTo>
                    <a:pt x="2513121" y="390312"/>
                  </a:lnTo>
                  <a:lnTo>
                    <a:pt x="2513233" y="392385"/>
                  </a:lnTo>
                  <a:lnTo>
                    <a:pt x="2513346" y="391793"/>
                  </a:lnTo>
                  <a:lnTo>
                    <a:pt x="2513459" y="389128"/>
                  </a:lnTo>
                  <a:lnTo>
                    <a:pt x="2513572" y="388536"/>
                  </a:lnTo>
                  <a:lnTo>
                    <a:pt x="2513684" y="390312"/>
                  </a:lnTo>
                  <a:lnTo>
                    <a:pt x="2513797" y="387055"/>
                  </a:lnTo>
                  <a:lnTo>
                    <a:pt x="2513910" y="385574"/>
                  </a:lnTo>
                  <a:lnTo>
                    <a:pt x="2514023" y="388239"/>
                  </a:lnTo>
                  <a:lnTo>
                    <a:pt x="2514136" y="386759"/>
                  </a:lnTo>
                  <a:lnTo>
                    <a:pt x="2514248" y="384982"/>
                  </a:lnTo>
                  <a:lnTo>
                    <a:pt x="2514361" y="386463"/>
                  </a:lnTo>
                  <a:lnTo>
                    <a:pt x="2514474" y="387055"/>
                  </a:lnTo>
                  <a:lnTo>
                    <a:pt x="2514587" y="383797"/>
                  </a:lnTo>
                  <a:lnTo>
                    <a:pt x="2514700" y="384686"/>
                  </a:lnTo>
                  <a:lnTo>
                    <a:pt x="2514812" y="384982"/>
                  </a:lnTo>
                  <a:lnTo>
                    <a:pt x="2514925" y="381724"/>
                  </a:lnTo>
                  <a:lnTo>
                    <a:pt x="2515038" y="380836"/>
                  </a:lnTo>
                  <a:lnTo>
                    <a:pt x="2515151" y="383205"/>
                  </a:lnTo>
                  <a:lnTo>
                    <a:pt x="2515263" y="381132"/>
                  </a:lnTo>
                  <a:lnTo>
                    <a:pt x="2515376" y="377875"/>
                  </a:lnTo>
                  <a:lnTo>
                    <a:pt x="2515489" y="381724"/>
                  </a:lnTo>
                  <a:lnTo>
                    <a:pt x="2515602" y="382021"/>
                  </a:lnTo>
                  <a:lnTo>
                    <a:pt x="2515715" y="379059"/>
                  </a:lnTo>
                  <a:lnTo>
                    <a:pt x="2515827" y="378467"/>
                  </a:lnTo>
                  <a:lnTo>
                    <a:pt x="2515940" y="382021"/>
                  </a:lnTo>
                  <a:lnTo>
                    <a:pt x="2516053" y="378763"/>
                  </a:lnTo>
                  <a:lnTo>
                    <a:pt x="2516166" y="377282"/>
                  </a:lnTo>
                  <a:lnTo>
                    <a:pt x="2516278" y="380836"/>
                  </a:lnTo>
                  <a:lnTo>
                    <a:pt x="2516391" y="379948"/>
                  </a:lnTo>
                  <a:lnTo>
                    <a:pt x="2516504" y="378467"/>
                  </a:lnTo>
                  <a:lnTo>
                    <a:pt x="2516617" y="381132"/>
                  </a:lnTo>
                  <a:lnTo>
                    <a:pt x="2516730" y="382317"/>
                  </a:lnTo>
                  <a:lnTo>
                    <a:pt x="2516842" y="379651"/>
                  </a:lnTo>
                  <a:lnTo>
                    <a:pt x="2516955" y="378763"/>
                  </a:lnTo>
                  <a:lnTo>
                    <a:pt x="2517068" y="385278"/>
                  </a:lnTo>
                  <a:lnTo>
                    <a:pt x="2517181" y="382613"/>
                  </a:lnTo>
                  <a:lnTo>
                    <a:pt x="2517293" y="379948"/>
                  </a:lnTo>
                  <a:lnTo>
                    <a:pt x="2517406" y="382021"/>
                  </a:lnTo>
                  <a:lnTo>
                    <a:pt x="2517519" y="383205"/>
                  </a:lnTo>
                  <a:lnTo>
                    <a:pt x="2517632" y="382909"/>
                  </a:lnTo>
                  <a:lnTo>
                    <a:pt x="2517745" y="382613"/>
                  </a:lnTo>
                  <a:lnTo>
                    <a:pt x="2517857" y="383797"/>
                  </a:lnTo>
                  <a:lnTo>
                    <a:pt x="2517970" y="380836"/>
                  </a:lnTo>
                  <a:lnTo>
                    <a:pt x="2518083" y="382317"/>
                  </a:lnTo>
                  <a:lnTo>
                    <a:pt x="2518196" y="383205"/>
                  </a:lnTo>
                  <a:lnTo>
                    <a:pt x="2518309" y="382317"/>
                  </a:lnTo>
                  <a:lnTo>
                    <a:pt x="2518421" y="380836"/>
                  </a:lnTo>
                  <a:lnTo>
                    <a:pt x="2518534" y="383205"/>
                  </a:lnTo>
                  <a:lnTo>
                    <a:pt x="2518647" y="384982"/>
                  </a:lnTo>
                  <a:lnTo>
                    <a:pt x="2518760" y="381132"/>
                  </a:lnTo>
                  <a:lnTo>
                    <a:pt x="2518872" y="383797"/>
                  </a:lnTo>
                  <a:lnTo>
                    <a:pt x="2518985" y="385870"/>
                  </a:lnTo>
                  <a:lnTo>
                    <a:pt x="2519098" y="386759"/>
                  </a:lnTo>
                  <a:lnTo>
                    <a:pt x="2519211" y="385870"/>
                  </a:lnTo>
                  <a:lnTo>
                    <a:pt x="2519324" y="389128"/>
                  </a:lnTo>
                  <a:lnTo>
                    <a:pt x="2519436" y="390312"/>
                  </a:lnTo>
                  <a:lnTo>
                    <a:pt x="2519549" y="390312"/>
                  </a:lnTo>
                  <a:lnTo>
                    <a:pt x="2519662" y="392682"/>
                  </a:lnTo>
                  <a:lnTo>
                    <a:pt x="2519775" y="392385"/>
                  </a:lnTo>
                  <a:lnTo>
                    <a:pt x="2519887" y="391497"/>
                  </a:lnTo>
                  <a:lnTo>
                    <a:pt x="2520000" y="393866"/>
                  </a:lnTo>
                  <a:lnTo>
                    <a:pt x="2520113" y="397420"/>
                  </a:lnTo>
                  <a:lnTo>
                    <a:pt x="2520226" y="394755"/>
                  </a:lnTo>
                  <a:lnTo>
                    <a:pt x="2520339" y="395347"/>
                  </a:lnTo>
                  <a:lnTo>
                    <a:pt x="2520451" y="397124"/>
                  </a:lnTo>
                  <a:lnTo>
                    <a:pt x="2520564" y="396531"/>
                  </a:lnTo>
                  <a:lnTo>
                    <a:pt x="2520677" y="396531"/>
                  </a:lnTo>
                  <a:lnTo>
                    <a:pt x="2520790" y="399789"/>
                  </a:lnTo>
                  <a:lnTo>
                    <a:pt x="2520903" y="400974"/>
                  </a:lnTo>
                  <a:lnTo>
                    <a:pt x="2521015" y="398308"/>
                  </a:lnTo>
                  <a:lnTo>
                    <a:pt x="2521128" y="401862"/>
                  </a:lnTo>
                  <a:lnTo>
                    <a:pt x="2521241" y="405119"/>
                  </a:lnTo>
                  <a:lnTo>
                    <a:pt x="2521354" y="403343"/>
                  </a:lnTo>
                  <a:lnTo>
                    <a:pt x="2521466" y="402158"/>
                  </a:lnTo>
                  <a:lnTo>
                    <a:pt x="2521579" y="406896"/>
                  </a:lnTo>
                  <a:lnTo>
                    <a:pt x="2521692" y="406008"/>
                  </a:lnTo>
                  <a:lnTo>
                    <a:pt x="2521805" y="406008"/>
                  </a:lnTo>
                  <a:lnTo>
                    <a:pt x="2521918" y="409562"/>
                  </a:lnTo>
                  <a:lnTo>
                    <a:pt x="2522030" y="409858"/>
                  </a:lnTo>
                  <a:lnTo>
                    <a:pt x="2522143" y="407489"/>
                  </a:lnTo>
                  <a:lnTo>
                    <a:pt x="2522256" y="412523"/>
                  </a:lnTo>
                  <a:lnTo>
                    <a:pt x="2522369" y="416077"/>
                  </a:lnTo>
                  <a:lnTo>
                    <a:pt x="2522481" y="413708"/>
                  </a:lnTo>
                  <a:lnTo>
                    <a:pt x="2522594" y="412523"/>
                  </a:lnTo>
                  <a:lnTo>
                    <a:pt x="2522707" y="417261"/>
                  </a:lnTo>
                  <a:lnTo>
                    <a:pt x="2522820" y="416669"/>
                  </a:lnTo>
                  <a:lnTo>
                    <a:pt x="2522933" y="415484"/>
                  </a:lnTo>
                  <a:lnTo>
                    <a:pt x="2523045" y="418446"/>
                  </a:lnTo>
                  <a:lnTo>
                    <a:pt x="2523158" y="418446"/>
                  </a:lnTo>
                  <a:lnTo>
                    <a:pt x="2523271" y="417854"/>
                  </a:lnTo>
                  <a:lnTo>
                    <a:pt x="2523384" y="423184"/>
                  </a:lnTo>
                  <a:lnTo>
                    <a:pt x="2523497" y="427626"/>
                  </a:lnTo>
                  <a:lnTo>
                    <a:pt x="2523609" y="425553"/>
                  </a:lnTo>
                  <a:lnTo>
                    <a:pt x="2523722" y="426145"/>
                  </a:lnTo>
                  <a:lnTo>
                    <a:pt x="2523835" y="433549"/>
                  </a:lnTo>
                  <a:lnTo>
                    <a:pt x="2523948" y="433549"/>
                  </a:lnTo>
                  <a:lnTo>
                    <a:pt x="2524060" y="430588"/>
                  </a:lnTo>
                  <a:lnTo>
                    <a:pt x="2524173" y="433253"/>
                  </a:lnTo>
                  <a:lnTo>
                    <a:pt x="2524286" y="435030"/>
                  </a:lnTo>
                  <a:lnTo>
                    <a:pt x="2524399" y="433549"/>
                  </a:lnTo>
                  <a:lnTo>
                    <a:pt x="2524512" y="433253"/>
                  </a:lnTo>
                  <a:lnTo>
                    <a:pt x="2524624" y="435030"/>
                  </a:lnTo>
                  <a:lnTo>
                    <a:pt x="2524737" y="431476"/>
                  </a:lnTo>
                  <a:lnTo>
                    <a:pt x="2524850" y="429403"/>
                  </a:lnTo>
                  <a:lnTo>
                    <a:pt x="2524963" y="431772"/>
                  </a:lnTo>
                  <a:lnTo>
                    <a:pt x="2525075" y="430884"/>
                  </a:lnTo>
                  <a:lnTo>
                    <a:pt x="2525188" y="426145"/>
                  </a:lnTo>
                  <a:lnTo>
                    <a:pt x="2525301" y="426442"/>
                  </a:lnTo>
                  <a:lnTo>
                    <a:pt x="2525414" y="425257"/>
                  </a:lnTo>
                  <a:lnTo>
                    <a:pt x="2525527" y="422888"/>
                  </a:lnTo>
                  <a:lnTo>
                    <a:pt x="2525639" y="423776"/>
                  </a:lnTo>
                  <a:lnTo>
                    <a:pt x="2525752" y="421703"/>
                  </a:lnTo>
                  <a:lnTo>
                    <a:pt x="2525865" y="419630"/>
                  </a:lnTo>
                  <a:lnTo>
                    <a:pt x="2525978" y="419927"/>
                  </a:lnTo>
                  <a:lnTo>
                    <a:pt x="2526090" y="425257"/>
                  </a:lnTo>
                  <a:lnTo>
                    <a:pt x="2526203" y="421999"/>
                  </a:lnTo>
                  <a:lnTo>
                    <a:pt x="2526316" y="416077"/>
                  </a:lnTo>
                  <a:lnTo>
                    <a:pt x="2526429" y="418446"/>
                  </a:lnTo>
                  <a:lnTo>
                    <a:pt x="2526542" y="421111"/>
                  </a:lnTo>
                  <a:lnTo>
                    <a:pt x="2526654" y="420519"/>
                  </a:lnTo>
                  <a:lnTo>
                    <a:pt x="2526767" y="419038"/>
                  </a:lnTo>
                  <a:lnTo>
                    <a:pt x="2526880" y="417261"/>
                  </a:lnTo>
                  <a:lnTo>
                    <a:pt x="2526993" y="418150"/>
                  </a:lnTo>
                  <a:lnTo>
                    <a:pt x="2527106" y="420519"/>
                  </a:lnTo>
                  <a:lnTo>
                    <a:pt x="2527218" y="421407"/>
                  </a:lnTo>
                  <a:lnTo>
                    <a:pt x="2527331" y="418150"/>
                  </a:lnTo>
                  <a:lnTo>
                    <a:pt x="2527444" y="417557"/>
                  </a:lnTo>
                  <a:lnTo>
                    <a:pt x="2527557" y="421407"/>
                  </a:lnTo>
                  <a:lnTo>
                    <a:pt x="2527669" y="421407"/>
                  </a:lnTo>
                  <a:lnTo>
                    <a:pt x="2527782" y="419927"/>
                  </a:lnTo>
                  <a:lnTo>
                    <a:pt x="2527895" y="419038"/>
                  </a:lnTo>
                  <a:lnTo>
                    <a:pt x="2528008" y="419334"/>
                  </a:lnTo>
                  <a:lnTo>
                    <a:pt x="2528121" y="417261"/>
                  </a:lnTo>
                  <a:lnTo>
                    <a:pt x="2528233" y="419038"/>
                  </a:lnTo>
                  <a:lnTo>
                    <a:pt x="2528346" y="419927"/>
                  </a:lnTo>
                  <a:lnTo>
                    <a:pt x="2528459" y="412523"/>
                  </a:lnTo>
                  <a:lnTo>
                    <a:pt x="2528572" y="409265"/>
                  </a:lnTo>
                  <a:lnTo>
                    <a:pt x="2528684" y="411338"/>
                  </a:lnTo>
                  <a:lnTo>
                    <a:pt x="2528797" y="407192"/>
                  </a:lnTo>
                  <a:lnTo>
                    <a:pt x="2528910" y="402158"/>
                  </a:lnTo>
                  <a:lnTo>
                    <a:pt x="2529023" y="400677"/>
                  </a:lnTo>
                  <a:lnTo>
                    <a:pt x="2529136" y="398012"/>
                  </a:lnTo>
                  <a:lnTo>
                    <a:pt x="2529248" y="392682"/>
                  </a:lnTo>
                  <a:lnTo>
                    <a:pt x="2529361" y="392089"/>
                  </a:lnTo>
                  <a:lnTo>
                    <a:pt x="2529474" y="394162"/>
                  </a:lnTo>
                  <a:lnTo>
                    <a:pt x="2529587" y="389128"/>
                  </a:lnTo>
                  <a:lnTo>
                    <a:pt x="2529700" y="388832"/>
                  </a:lnTo>
                  <a:lnTo>
                    <a:pt x="2529812" y="390905"/>
                  </a:lnTo>
                  <a:lnTo>
                    <a:pt x="2529925" y="390609"/>
                  </a:lnTo>
                  <a:lnTo>
                    <a:pt x="2530038" y="386167"/>
                  </a:lnTo>
                  <a:lnTo>
                    <a:pt x="2530151" y="390016"/>
                  </a:lnTo>
                  <a:lnTo>
                    <a:pt x="2530263" y="392682"/>
                  </a:lnTo>
                  <a:lnTo>
                    <a:pt x="2530376" y="384982"/>
                  </a:lnTo>
                  <a:lnTo>
                    <a:pt x="2530489" y="384686"/>
                  </a:lnTo>
                  <a:lnTo>
                    <a:pt x="2530602" y="388536"/>
                  </a:lnTo>
                  <a:lnTo>
                    <a:pt x="2530715" y="383797"/>
                  </a:lnTo>
                  <a:lnTo>
                    <a:pt x="2530827" y="376098"/>
                  </a:lnTo>
                  <a:lnTo>
                    <a:pt x="2530940" y="378171"/>
                  </a:lnTo>
                  <a:lnTo>
                    <a:pt x="2531053" y="377578"/>
                  </a:lnTo>
                  <a:lnTo>
                    <a:pt x="2531166" y="368398"/>
                  </a:lnTo>
                  <a:lnTo>
                    <a:pt x="2531278" y="368102"/>
                  </a:lnTo>
                  <a:lnTo>
                    <a:pt x="2531391" y="368694"/>
                  </a:lnTo>
                  <a:lnTo>
                    <a:pt x="2531504" y="361587"/>
                  </a:lnTo>
                  <a:lnTo>
                    <a:pt x="2531617" y="361587"/>
                  </a:lnTo>
                  <a:lnTo>
                    <a:pt x="2531730" y="366029"/>
                  </a:lnTo>
                  <a:lnTo>
                    <a:pt x="2531842" y="362475"/>
                  </a:lnTo>
                  <a:lnTo>
                    <a:pt x="2531955" y="355960"/>
                  </a:lnTo>
                  <a:lnTo>
                    <a:pt x="2532068" y="360106"/>
                  </a:lnTo>
                  <a:lnTo>
                    <a:pt x="2532181" y="358329"/>
                  </a:lnTo>
                  <a:lnTo>
                    <a:pt x="2532293" y="351518"/>
                  </a:lnTo>
                  <a:lnTo>
                    <a:pt x="2532406" y="352703"/>
                  </a:lnTo>
                  <a:lnTo>
                    <a:pt x="2532519" y="353887"/>
                  </a:lnTo>
                  <a:lnTo>
                    <a:pt x="2532632" y="348853"/>
                  </a:lnTo>
                  <a:lnTo>
                    <a:pt x="2532745" y="344115"/>
                  </a:lnTo>
                  <a:lnTo>
                    <a:pt x="2532857" y="347964"/>
                  </a:lnTo>
                  <a:lnTo>
                    <a:pt x="2532970" y="344411"/>
                  </a:lnTo>
                  <a:lnTo>
                    <a:pt x="2533083" y="340265"/>
                  </a:lnTo>
                  <a:lnTo>
                    <a:pt x="2533196" y="339080"/>
                  </a:lnTo>
                  <a:lnTo>
                    <a:pt x="2533309" y="340857"/>
                  </a:lnTo>
                  <a:lnTo>
                    <a:pt x="2533421" y="338784"/>
                  </a:lnTo>
                  <a:lnTo>
                    <a:pt x="2533534" y="336415"/>
                  </a:lnTo>
                  <a:lnTo>
                    <a:pt x="2533647" y="338784"/>
                  </a:lnTo>
                  <a:lnTo>
                    <a:pt x="2533760" y="336415"/>
                  </a:lnTo>
                  <a:lnTo>
                    <a:pt x="2533872" y="335527"/>
                  </a:lnTo>
                  <a:lnTo>
                    <a:pt x="2533985" y="339969"/>
                  </a:lnTo>
                  <a:lnTo>
                    <a:pt x="2534098" y="336415"/>
                  </a:lnTo>
                  <a:lnTo>
                    <a:pt x="2534211" y="335230"/>
                  </a:lnTo>
                  <a:lnTo>
                    <a:pt x="2534324" y="337896"/>
                  </a:lnTo>
                  <a:lnTo>
                    <a:pt x="2534436" y="338784"/>
                  </a:lnTo>
                  <a:lnTo>
                    <a:pt x="2534549" y="334342"/>
                  </a:lnTo>
                  <a:lnTo>
                    <a:pt x="2534662" y="336415"/>
                  </a:lnTo>
                  <a:lnTo>
                    <a:pt x="2534775" y="338192"/>
                  </a:lnTo>
                  <a:lnTo>
                    <a:pt x="2534887" y="332861"/>
                  </a:lnTo>
                  <a:lnTo>
                    <a:pt x="2535000" y="332269"/>
                  </a:lnTo>
                  <a:lnTo>
                    <a:pt x="2535113" y="335527"/>
                  </a:lnTo>
                  <a:lnTo>
                    <a:pt x="2535226" y="332269"/>
                  </a:lnTo>
                  <a:lnTo>
                    <a:pt x="2535339" y="328123"/>
                  </a:lnTo>
                  <a:lnTo>
                    <a:pt x="2535451" y="330788"/>
                  </a:lnTo>
                  <a:lnTo>
                    <a:pt x="2535564" y="331973"/>
                  </a:lnTo>
                  <a:lnTo>
                    <a:pt x="2535677" y="329011"/>
                  </a:lnTo>
                  <a:lnTo>
                    <a:pt x="2535790" y="332565"/>
                  </a:lnTo>
                  <a:lnTo>
                    <a:pt x="2535903" y="331381"/>
                  </a:lnTo>
                  <a:lnTo>
                    <a:pt x="2536015" y="326346"/>
                  </a:lnTo>
                  <a:lnTo>
                    <a:pt x="2536128" y="329011"/>
                  </a:lnTo>
                  <a:lnTo>
                    <a:pt x="2536241" y="334342"/>
                  </a:lnTo>
                  <a:lnTo>
                    <a:pt x="2536354" y="334934"/>
                  </a:lnTo>
                  <a:lnTo>
                    <a:pt x="2536466" y="334342"/>
                  </a:lnTo>
                  <a:lnTo>
                    <a:pt x="2536579" y="342042"/>
                  </a:lnTo>
                  <a:lnTo>
                    <a:pt x="2536692" y="346780"/>
                  </a:lnTo>
                  <a:lnTo>
                    <a:pt x="2536805" y="345003"/>
                  </a:lnTo>
                  <a:lnTo>
                    <a:pt x="2536918" y="347372"/>
                  </a:lnTo>
                  <a:lnTo>
                    <a:pt x="2537030" y="349445"/>
                  </a:lnTo>
                  <a:lnTo>
                    <a:pt x="2537143" y="345595"/>
                  </a:lnTo>
                  <a:lnTo>
                    <a:pt x="2537256" y="343522"/>
                  </a:lnTo>
                  <a:lnTo>
                    <a:pt x="2537369" y="348853"/>
                  </a:lnTo>
                  <a:lnTo>
                    <a:pt x="2537481" y="346188"/>
                  </a:lnTo>
                  <a:lnTo>
                    <a:pt x="2537594" y="341449"/>
                  </a:lnTo>
                  <a:lnTo>
                    <a:pt x="2537707" y="343522"/>
                  </a:lnTo>
                  <a:lnTo>
                    <a:pt x="2537820" y="344707"/>
                  </a:lnTo>
                  <a:lnTo>
                    <a:pt x="2537933" y="342042"/>
                  </a:lnTo>
                  <a:lnTo>
                    <a:pt x="2538045" y="344707"/>
                  </a:lnTo>
                  <a:lnTo>
                    <a:pt x="2538158" y="347076"/>
                  </a:lnTo>
                  <a:lnTo>
                    <a:pt x="2538271" y="347076"/>
                  </a:lnTo>
                  <a:lnTo>
                    <a:pt x="2538384" y="350037"/>
                  </a:lnTo>
                  <a:lnTo>
                    <a:pt x="2538497" y="354183"/>
                  </a:lnTo>
                  <a:lnTo>
                    <a:pt x="2538609" y="350630"/>
                  </a:lnTo>
                  <a:lnTo>
                    <a:pt x="2538722" y="348853"/>
                  </a:lnTo>
                  <a:lnTo>
                    <a:pt x="2538835" y="355072"/>
                  </a:lnTo>
                  <a:lnTo>
                    <a:pt x="2538948" y="355368"/>
                  </a:lnTo>
                  <a:lnTo>
                    <a:pt x="2539060" y="351518"/>
                  </a:lnTo>
                  <a:lnTo>
                    <a:pt x="2539173" y="353887"/>
                  </a:lnTo>
                  <a:lnTo>
                    <a:pt x="2539286" y="361291"/>
                  </a:lnTo>
                  <a:lnTo>
                    <a:pt x="2539399" y="359218"/>
                  </a:lnTo>
                  <a:lnTo>
                    <a:pt x="2539512" y="357737"/>
                  </a:lnTo>
                  <a:lnTo>
                    <a:pt x="2539624" y="362475"/>
                  </a:lnTo>
                  <a:lnTo>
                    <a:pt x="2539737" y="359218"/>
                  </a:lnTo>
                  <a:lnTo>
                    <a:pt x="2539850" y="361883"/>
                  </a:lnTo>
                  <a:lnTo>
                    <a:pt x="2539963" y="367510"/>
                  </a:lnTo>
                  <a:lnTo>
                    <a:pt x="2540075" y="369583"/>
                  </a:lnTo>
                  <a:lnTo>
                    <a:pt x="2540188" y="367806"/>
                  </a:lnTo>
                  <a:lnTo>
                    <a:pt x="2540301" y="371359"/>
                  </a:lnTo>
                  <a:lnTo>
                    <a:pt x="2540414" y="379059"/>
                  </a:lnTo>
                  <a:lnTo>
                    <a:pt x="2540527" y="375209"/>
                  </a:lnTo>
                  <a:lnTo>
                    <a:pt x="2540639" y="374025"/>
                  </a:lnTo>
                  <a:lnTo>
                    <a:pt x="2540752" y="379651"/>
                  </a:lnTo>
                  <a:lnTo>
                    <a:pt x="2540865" y="385870"/>
                  </a:lnTo>
                  <a:lnTo>
                    <a:pt x="2540978" y="385574"/>
                  </a:lnTo>
                  <a:lnTo>
                    <a:pt x="2541090" y="387351"/>
                  </a:lnTo>
                  <a:lnTo>
                    <a:pt x="2541203" y="388239"/>
                  </a:lnTo>
                  <a:lnTo>
                    <a:pt x="2541316" y="386759"/>
                  </a:lnTo>
                  <a:lnTo>
                    <a:pt x="2541429" y="392978"/>
                  </a:lnTo>
                  <a:lnTo>
                    <a:pt x="2541542" y="399197"/>
                  </a:lnTo>
                  <a:lnTo>
                    <a:pt x="2541654" y="395643"/>
                  </a:lnTo>
                  <a:lnTo>
                    <a:pt x="2541767" y="393866"/>
                  </a:lnTo>
                  <a:lnTo>
                    <a:pt x="2541880" y="400085"/>
                  </a:lnTo>
                  <a:lnTo>
                    <a:pt x="2541993" y="399789"/>
                  </a:lnTo>
                  <a:lnTo>
                    <a:pt x="2542106" y="398308"/>
                  </a:lnTo>
                  <a:lnTo>
                    <a:pt x="2542218" y="400085"/>
                  </a:lnTo>
                  <a:lnTo>
                    <a:pt x="2542331" y="402750"/>
                  </a:lnTo>
                  <a:lnTo>
                    <a:pt x="2542444" y="400085"/>
                  </a:lnTo>
                  <a:lnTo>
                    <a:pt x="2542557" y="400085"/>
                  </a:lnTo>
                  <a:lnTo>
                    <a:pt x="2542669" y="405119"/>
                  </a:lnTo>
                  <a:lnTo>
                    <a:pt x="2542782" y="400677"/>
                  </a:lnTo>
                  <a:lnTo>
                    <a:pt x="2542895" y="402454"/>
                  </a:lnTo>
                  <a:lnTo>
                    <a:pt x="2543008" y="403935"/>
                  </a:lnTo>
                  <a:lnTo>
                    <a:pt x="2543121" y="403047"/>
                  </a:lnTo>
                  <a:lnTo>
                    <a:pt x="2543233" y="399789"/>
                  </a:lnTo>
                  <a:lnTo>
                    <a:pt x="2543346" y="402454"/>
                  </a:lnTo>
                  <a:lnTo>
                    <a:pt x="2543459" y="401270"/>
                  </a:lnTo>
                  <a:lnTo>
                    <a:pt x="2543572" y="396235"/>
                  </a:lnTo>
                  <a:lnTo>
                    <a:pt x="2543684" y="398308"/>
                  </a:lnTo>
                  <a:lnTo>
                    <a:pt x="2543797" y="400677"/>
                  </a:lnTo>
                  <a:lnTo>
                    <a:pt x="2543910" y="399197"/>
                  </a:lnTo>
                  <a:lnTo>
                    <a:pt x="2544023" y="397420"/>
                  </a:lnTo>
                  <a:lnTo>
                    <a:pt x="2544136" y="398308"/>
                  </a:lnTo>
                  <a:lnTo>
                    <a:pt x="2544248" y="394755"/>
                  </a:lnTo>
                  <a:lnTo>
                    <a:pt x="2544361" y="394162"/>
                  </a:lnTo>
                  <a:lnTo>
                    <a:pt x="2544474" y="398901"/>
                  </a:lnTo>
                  <a:lnTo>
                    <a:pt x="2544587" y="399197"/>
                  </a:lnTo>
                  <a:lnTo>
                    <a:pt x="2544700" y="395051"/>
                  </a:lnTo>
                  <a:lnTo>
                    <a:pt x="2544812" y="396828"/>
                  </a:lnTo>
                  <a:lnTo>
                    <a:pt x="2544925" y="400381"/>
                  </a:lnTo>
                  <a:lnTo>
                    <a:pt x="2545038" y="398012"/>
                  </a:lnTo>
                  <a:lnTo>
                    <a:pt x="2545151" y="398604"/>
                  </a:lnTo>
                  <a:lnTo>
                    <a:pt x="2545263" y="403047"/>
                  </a:lnTo>
                  <a:lnTo>
                    <a:pt x="2545376" y="400974"/>
                  </a:lnTo>
                  <a:lnTo>
                    <a:pt x="2545489" y="397716"/>
                  </a:lnTo>
                  <a:lnTo>
                    <a:pt x="2545602" y="401270"/>
                  </a:lnTo>
                  <a:lnTo>
                    <a:pt x="2545715" y="402750"/>
                  </a:lnTo>
                  <a:lnTo>
                    <a:pt x="2545827" y="395347"/>
                  </a:lnTo>
                  <a:lnTo>
                    <a:pt x="2545940" y="396828"/>
                  </a:lnTo>
                  <a:lnTo>
                    <a:pt x="2546053" y="400677"/>
                  </a:lnTo>
                  <a:lnTo>
                    <a:pt x="2546166" y="398012"/>
                  </a:lnTo>
                  <a:lnTo>
                    <a:pt x="2546278" y="393570"/>
                  </a:lnTo>
                  <a:lnTo>
                    <a:pt x="2546391" y="395051"/>
                  </a:lnTo>
                  <a:lnTo>
                    <a:pt x="2546504" y="392978"/>
                  </a:lnTo>
                  <a:lnTo>
                    <a:pt x="2546617" y="388239"/>
                  </a:lnTo>
                  <a:lnTo>
                    <a:pt x="2546730" y="390905"/>
                  </a:lnTo>
                  <a:lnTo>
                    <a:pt x="2546842" y="391793"/>
                  </a:lnTo>
                  <a:lnTo>
                    <a:pt x="2546955" y="384982"/>
                  </a:lnTo>
                  <a:lnTo>
                    <a:pt x="2547068" y="384982"/>
                  </a:lnTo>
                  <a:lnTo>
                    <a:pt x="2547181" y="387647"/>
                  </a:lnTo>
                  <a:lnTo>
                    <a:pt x="2547294" y="382909"/>
                  </a:lnTo>
                  <a:lnTo>
                    <a:pt x="2547406" y="377282"/>
                  </a:lnTo>
                  <a:lnTo>
                    <a:pt x="2547519" y="382909"/>
                  </a:lnTo>
                  <a:lnTo>
                    <a:pt x="2547632" y="382613"/>
                  </a:lnTo>
                  <a:lnTo>
                    <a:pt x="2547745" y="377282"/>
                  </a:lnTo>
                  <a:lnTo>
                    <a:pt x="2547857" y="377282"/>
                  </a:lnTo>
                  <a:lnTo>
                    <a:pt x="2547970" y="379651"/>
                  </a:lnTo>
                  <a:lnTo>
                    <a:pt x="2548083" y="374025"/>
                  </a:lnTo>
                  <a:lnTo>
                    <a:pt x="2548196" y="371952"/>
                  </a:lnTo>
                  <a:lnTo>
                    <a:pt x="2548309" y="379355"/>
                  </a:lnTo>
                  <a:lnTo>
                    <a:pt x="2548421" y="376394"/>
                  </a:lnTo>
                  <a:lnTo>
                    <a:pt x="2548534" y="371063"/>
                  </a:lnTo>
                  <a:lnTo>
                    <a:pt x="2548647" y="372840"/>
                  </a:lnTo>
                  <a:lnTo>
                    <a:pt x="2548760" y="375505"/>
                  </a:lnTo>
                  <a:lnTo>
                    <a:pt x="2548872" y="374025"/>
                  </a:lnTo>
                  <a:lnTo>
                    <a:pt x="2548985" y="372544"/>
                  </a:lnTo>
                  <a:lnTo>
                    <a:pt x="2549098" y="371359"/>
                  </a:lnTo>
                  <a:lnTo>
                    <a:pt x="2549211" y="367214"/>
                  </a:lnTo>
                  <a:lnTo>
                    <a:pt x="2549324" y="370175"/>
                  </a:lnTo>
                  <a:lnTo>
                    <a:pt x="2549436" y="373136"/>
                  </a:lnTo>
                  <a:lnTo>
                    <a:pt x="2549549" y="368694"/>
                  </a:lnTo>
                  <a:lnTo>
                    <a:pt x="2549662" y="364252"/>
                  </a:lnTo>
                  <a:lnTo>
                    <a:pt x="2549775" y="367806"/>
                  </a:lnTo>
                  <a:lnTo>
                    <a:pt x="2549887" y="367806"/>
                  </a:lnTo>
                  <a:lnTo>
                    <a:pt x="2550000" y="364252"/>
                  </a:lnTo>
                  <a:lnTo>
                    <a:pt x="2550113" y="367214"/>
                  </a:lnTo>
                  <a:lnTo>
                    <a:pt x="2550226" y="365733"/>
                  </a:lnTo>
                  <a:lnTo>
                    <a:pt x="2550339" y="363364"/>
                  </a:lnTo>
                  <a:lnTo>
                    <a:pt x="2550451" y="364548"/>
                  </a:lnTo>
                  <a:lnTo>
                    <a:pt x="2550564" y="369879"/>
                  </a:lnTo>
                  <a:lnTo>
                    <a:pt x="2550677" y="364548"/>
                  </a:lnTo>
                  <a:lnTo>
                    <a:pt x="2550790" y="361291"/>
                  </a:lnTo>
                  <a:lnTo>
                    <a:pt x="2550903" y="367510"/>
                  </a:lnTo>
                  <a:lnTo>
                    <a:pt x="2551015" y="366325"/>
                  </a:lnTo>
                  <a:lnTo>
                    <a:pt x="2551128" y="362475"/>
                  </a:lnTo>
                  <a:lnTo>
                    <a:pt x="2551241" y="364844"/>
                  </a:lnTo>
                  <a:lnTo>
                    <a:pt x="2551354" y="362771"/>
                  </a:lnTo>
                  <a:lnTo>
                    <a:pt x="2551466" y="356849"/>
                  </a:lnTo>
                  <a:lnTo>
                    <a:pt x="2551579" y="360995"/>
                  </a:lnTo>
                  <a:lnTo>
                    <a:pt x="2551692" y="363364"/>
                  </a:lnTo>
                  <a:lnTo>
                    <a:pt x="2551805" y="356552"/>
                  </a:lnTo>
                  <a:lnTo>
                    <a:pt x="2551918" y="352999"/>
                  </a:lnTo>
                  <a:lnTo>
                    <a:pt x="2552030" y="361291"/>
                  </a:lnTo>
                  <a:lnTo>
                    <a:pt x="2552143" y="359218"/>
                  </a:lnTo>
                  <a:lnTo>
                    <a:pt x="2552256" y="358033"/>
                  </a:lnTo>
                  <a:lnTo>
                    <a:pt x="2552369" y="360995"/>
                  </a:lnTo>
                  <a:lnTo>
                    <a:pt x="2552481" y="362771"/>
                  </a:lnTo>
                  <a:lnTo>
                    <a:pt x="2552594" y="362771"/>
                  </a:lnTo>
                  <a:lnTo>
                    <a:pt x="2552707" y="370471"/>
                  </a:lnTo>
                  <a:lnTo>
                    <a:pt x="2552820" y="374025"/>
                  </a:lnTo>
                  <a:lnTo>
                    <a:pt x="2552933" y="371359"/>
                  </a:lnTo>
                  <a:lnTo>
                    <a:pt x="2553045" y="375209"/>
                  </a:lnTo>
                  <a:lnTo>
                    <a:pt x="2553158" y="380540"/>
                  </a:lnTo>
                  <a:lnTo>
                    <a:pt x="2553271" y="383501"/>
                  </a:lnTo>
                  <a:lnTo>
                    <a:pt x="2553384" y="381724"/>
                  </a:lnTo>
                  <a:lnTo>
                    <a:pt x="2553497" y="384686"/>
                  </a:lnTo>
                  <a:lnTo>
                    <a:pt x="2553609" y="385574"/>
                  </a:lnTo>
                  <a:lnTo>
                    <a:pt x="2553722" y="382909"/>
                  </a:lnTo>
                  <a:lnTo>
                    <a:pt x="2553835" y="382909"/>
                  </a:lnTo>
                  <a:lnTo>
                    <a:pt x="2553948" y="385574"/>
                  </a:lnTo>
                  <a:lnTo>
                    <a:pt x="2554060" y="378467"/>
                  </a:lnTo>
                  <a:lnTo>
                    <a:pt x="2554173" y="375209"/>
                  </a:lnTo>
                  <a:lnTo>
                    <a:pt x="2554286" y="380540"/>
                  </a:lnTo>
                  <a:lnTo>
                    <a:pt x="2554399" y="379651"/>
                  </a:lnTo>
                  <a:lnTo>
                    <a:pt x="2554512" y="375802"/>
                  </a:lnTo>
                  <a:lnTo>
                    <a:pt x="2554624" y="377875"/>
                  </a:lnTo>
                  <a:lnTo>
                    <a:pt x="2554737" y="379059"/>
                  </a:lnTo>
                  <a:lnTo>
                    <a:pt x="2554850" y="382317"/>
                  </a:lnTo>
                  <a:lnTo>
                    <a:pt x="2554963" y="390312"/>
                  </a:lnTo>
                  <a:lnTo>
                    <a:pt x="2555075" y="392089"/>
                  </a:lnTo>
                  <a:lnTo>
                    <a:pt x="2555188" y="391497"/>
                  </a:lnTo>
                  <a:lnTo>
                    <a:pt x="2555301" y="393274"/>
                  </a:lnTo>
                  <a:lnTo>
                    <a:pt x="2555414" y="401862"/>
                  </a:lnTo>
                  <a:lnTo>
                    <a:pt x="2555527" y="400085"/>
                  </a:lnTo>
                  <a:lnTo>
                    <a:pt x="2555639" y="397420"/>
                  </a:lnTo>
                  <a:lnTo>
                    <a:pt x="2555752" y="400677"/>
                  </a:lnTo>
                  <a:lnTo>
                    <a:pt x="2555865" y="403047"/>
                  </a:lnTo>
                  <a:lnTo>
                    <a:pt x="2555978" y="402454"/>
                  </a:lnTo>
                  <a:lnTo>
                    <a:pt x="2556090" y="405119"/>
                  </a:lnTo>
                  <a:lnTo>
                    <a:pt x="2556203" y="408969"/>
                  </a:lnTo>
                  <a:lnTo>
                    <a:pt x="2556316" y="408377"/>
                  </a:lnTo>
                  <a:lnTo>
                    <a:pt x="2556429" y="412523"/>
                  </a:lnTo>
                  <a:lnTo>
                    <a:pt x="2556542" y="420815"/>
                  </a:lnTo>
                  <a:lnTo>
                    <a:pt x="2556654" y="425553"/>
                  </a:lnTo>
                  <a:lnTo>
                    <a:pt x="2556767" y="427626"/>
                  </a:lnTo>
                  <a:lnTo>
                    <a:pt x="2556880" y="433549"/>
                  </a:lnTo>
                  <a:lnTo>
                    <a:pt x="2556993" y="438879"/>
                  </a:lnTo>
                  <a:lnTo>
                    <a:pt x="2557106" y="441545"/>
                  </a:lnTo>
                  <a:lnTo>
                    <a:pt x="2557218" y="442433"/>
                  </a:lnTo>
                  <a:lnTo>
                    <a:pt x="2557331" y="444210"/>
                  </a:lnTo>
                  <a:lnTo>
                    <a:pt x="2557444" y="439472"/>
                  </a:lnTo>
                  <a:lnTo>
                    <a:pt x="2557557" y="439472"/>
                  </a:lnTo>
                  <a:lnTo>
                    <a:pt x="2557669" y="442729"/>
                  </a:lnTo>
                  <a:lnTo>
                    <a:pt x="2557782" y="439472"/>
                  </a:lnTo>
                  <a:lnTo>
                    <a:pt x="2557895" y="431772"/>
                  </a:lnTo>
                  <a:lnTo>
                    <a:pt x="2558008" y="434437"/>
                  </a:lnTo>
                  <a:lnTo>
                    <a:pt x="2558121" y="440064"/>
                  </a:lnTo>
                  <a:lnTo>
                    <a:pt x="2558233" y="437399"/>
                  </a:lnTo>
                  <a:lnTo>
                    <a:pt x="2558346" y="437991"/>
                  </a:lnTo>
                  <a:lnTo>
                    <a:pt x="2558459" y="444210"/>
                  </a:lnTo>
                  <a:lnTo>
                    <a:pt x="2558572" y="448060"/>
                  </a:lnTo>
                  <a:lnTo>
                    <a:pt x="2558684" y="453390"/>
                  </a:lnTo>
                  <a:lnTo>
                    <a:pt x="2558797" y="456944"/>
                  </a:lnTo>
                  <a:lnTo>
                    <a:pt x="2558910" y="459017"/>
                  </a:lnTo>
                  <a:lnTo>
                    <a:pt x="2559023" y="459905"/>
                  </a:lnTo>
                  <a:lnTo>
                    <a:pt x="2559136" y="468494"/>
                  </a:lnTo>
                  <a:lnTo>
                    <a:pt x="2559248" y="470567"/>
                  </a:lnTo>
                  <a:lnTo>
                    <a:pt x="2559361" y="465236"/>
                  </a:lnTo>
                  <a:lnTo>
                    <a:pt x="2559474" y="462867"/>
                  </a:lnTo>
                  <a:lnTo>
                    <a:pt x="2559587" y="470567"/>
                  </a:lnTo>
                  <a:lnTo>
                    <a:pt x="2559700" y="471455"/>
                  </a:lnTo>
                  <a:lnTo>
                    <a:pt x="2559812" y="465236"/>
                  </a:lnTo>
                  <a:lnTo>
                    <a:pt x="2559925" y="467013"/>
                  </a:lnTo>
                  <a:lnTo>
                    <a:pt x="2560038" y="467605"/>
                  </a:lnTo>
                  <a:lnTo>
                    <a:pt x="2560151" y="468790"/>
                  </a:lnTo>
                  <a:lnTo>
                    <a:pt x="2560263" y="470567"/>
                  </a:lnTo>
                  <a:lnTo>
                    <a:pt x="2560376" y="469086"/>
                  </a:lnTo>
                  <a:lnTo>
                    <a:pt x="2560489" y="465828"/>
                  </a:lnTo>
                  <a:lnTo>
                    <a:pt x="2560602" y="472047"/>
                  </a:lnTo>
                  <a:lnTo>
                    <a:pt x="2560715" y="477970"/>
                  </a:lnTo>
                  <a:lnTo>
                    <a:pt x="2560827" y="474712"/>
                  </a:lnTo>
                  <a:lnTo>
                    <a:pt x="2560940" y="470567"/>
                  </a:lnTo>
                  <a:lnTo>
                    <a:pt x="2561053" y="471455"/>
                  </a:lnTo>
                  <a:lnTo>
                    <a:pt x="2561166" y="473232"/>
                  </a:lnTo>
                  <a:lnTo>
                    <a:pt x="2561278" y="474120"/>
                  </a:lnTo>
                  <a:lnTo>
                    <a:pt x="2561391" y="470567"/>
                  </a:lnTo>
                  <a:lnTo>
                    <a:pt x="2561504" y="465828"/>
                  </a:lnTo>
                  <a:lnTo>
                    <a:pt x="2561617" y="463755"/>
                  </a:lnTo>
                  <a:lnTo>
                    <a:pt x="2561730" y="466717"/>
                  </a:lnTo>
                  <a:lnTo>
                    <a:pt x="2561842" y="466421"/>
                  </a:lnTo>
                  <a:lnTo>
                    <a:pt x="2561955" y="461090"/>
                  </a:lnTo>
                  <a:lnTo>
                    <a:pt x="2562068" y="462867"/>
                  </a:lnTo>
                  <a:lnTo>
                    <a:pt x="2562181" y="466124"/>
                  </a:lnTo>
                  <a:lnTo>
                    <a:pt x="2562294" y="465236"/>
                  </a:lnTo>
                  <a:lnTo>
                    <a:pt x="2562406" y="462867"/>
                  </a:lnTo>
                  <a:lnTo>
                    <a:pt x="2562519" y="465236"/>
                  </a:lnTo>
                  <a:lnTo>
                    <a:pt x="2562632" y="467013"/>
                  </a:lnTo>
                  <a:lnTo>
                    <a:pt x="2562745" y="472639"/>
                  </a:lnTo>
                  <a:lnTo>
                    <a:pt x="2562857" y="478562"/>
                  </a:lnTo>
                  <a:lnTo>
                    <a:pt x="2562970" y="483301"/>
                  </a:lnTo>
                  <a:lnTo>
                    <a:pt x="2563083" y="480635"/>
                  </a:lnTo>
                  <a:lnTo>
                    <a:pt x="2563196" y="483004"/>
                  </a:lnTo>
                  <a:lnTo>
                    <a:pt x="2563309" y="490408"/>
                  </a:lnTo>
                  <a:lnTo>
                    <a:pt x="2563421" y="486854"/>
                  </a:lnTo>
                  <a:lnTo>
                    <a:pt x="2563534" y="479747"/>
                  </a:lnTo>
                  <a:lnTo>
                    <a:pt x="2563647" y="479155"/>
                  </a:lnTo>
                  <a:lnTo>
                    <a:pt x="2563760" y="477970"/>
                  </a:lnTo>
                  <a:lnTo>
                    <a:pt x="2563872" y="474712"/>
                  </a:lnTo>
                  <a:lnTo>
                    <a:pt x="2563985" y="470270"/>
                  </a:lnTo>
                  <a:lnTo>
                    <a:pt x="2564098" y="464940"/>
                  </a:lnTo>
                  <a:lnTo>
                    <a:pt x="2564211" y="459313"/>
                  </a:lnTo>
                  <a:lnTo>
                    <a:pt x="2564324" y="457536"/>
                  </a:lnTo>
                  <a:lnTo>
                    <a:pt x="2564436" y="455759"/>
                  </a:lnTo>
                  <a:lnTo>
                    <a:pt x="2564549" y="445691"/>
                  </a:lnTo>
                  <a:lnTo>
                    <a:pt x="2564662" y="439472"/>
                  </a:lnTo>
                  <a:lnTo>
                    <a:pt x="2564775" y="439768"/>
                  </a:lnTo>
                  <a:lnTo>
                    <a:pt x="2564887" y="437991"/>
                  </a:lnTo>
                  <a:lnTo>
                    <a:pt x="2565000" y="433253"/>
                  </a:lnTo>
                  <a:lnTo>
                    <a:pt x="2565113" y="428515"/>
                  </a:lnTo>
                  <a:lnTo>
                    <a:pt x="2565226" y="428811"/>
                  </a:lnTo>
                  <a:lnTo>
                    <a:pt x="2565339" y="426442"/>
                  </a:lnTo>
                  <a:lnTo>
                    <a:pt x="2565451" y="425257"/>
                  </a:lnTo>
                  <a:lnTo>
                    <a:pt x="2565564" y="429699"/>
                  </a:lnTo>
                  <a:lnTo>
                    <a:pt x="2565677" y="429107"/>
                  </a:lnTo>
                  <a:lnTo>
                    <a:pt x="2565790" y="425553"/>
                  </a:lnTo>
                  <a:lnTo>
                    <a:pt x="2565903" y="429107"/>
                  </a:lnTo>
                  <a:lnTo>
                    <a:pt x="2566015" y="428218"/>
                  </a:lnTo>
                  <a:lnTo>
                    <a:pt x="2566128" y="421111"/>
                  </a:lnTo>
                  <a:lnTo>
                    <a:pt x="2566241" y="418150"/>
                  </a:lnTo>
                  <a:lnTo>
                    <a:pt x="2566354" y="413411"/>
                  </a:lnTo>
                  <a:lnTo>
                    <a:pt x="2566466" y="406008"/>
                  </a:lnTo>
                  <a:lnTo>
                    <a:pt x="2566579" y="399493"/>
                  </a:lnTo>
                  <a:lnTo>
                    <a:pt x="2566692" y="396828"/>
                  </a:lnTo>
                  <a:lnTo>
                    <a:pt x="2566805" y="390312"/>
                  </a:lnTo>
                  <a:lnTo>
                    <a:pt x="2566918" y="384686"/>
                  </a:lnTo>
                  <a:lnTo>
                    <a:pt x="2567030" y="385870"/>
                  </a:lnTo>
                  <a:lnTo>
                    <a:pt x="2567143" y="382909"/>
                  </a:lnTo>
                  <a:lnTo>
                    <a:pt x="2567256" y="383205"/>
                  </a:lnTo>
                  <a:lnTo>
                    <a:pt x="2567369" y="388239"/>
                  </a:lnTo>
                  <a:lnTo>
                    <a:pt x="2567481" y="389128"/>
                  </a:lnTo>
                  <a:lnTo>
                    <a:pt x="2567594" y="384686"/>
                  </a:lnTo>
                  <a:lnTo>
                    <a:pt x="2567707" y="388239"/>
                  </a:lnTo>
                  <a:lnTo>
                    <a:pt x="2567820" y="393570"/>
                  </a:lnTo>
                  <a:lnTo>
                    <a:pt x="2567933" y="389128"/>
                  </a:lnTo>
                  <a:lnTo>
                    <a:pt x="2568045" y="381724"/>
                  </a:lnTo>
                  <a:lnTo>
                    <a:pt x="2568158" y="381428"/>
                  </a:lnTo>
                  <a:lnTo>
                    <a:pt x="2568271" y="377875"/>
                  </a:lnTo>
                  <a:lnTo>
                    <a:pt x="2568384" y="373729"/>
                  </a:lnTo>
                  <a:lnTo>
                    <a:pt x="2568497" y="369879"/>
                  </a:lnTo>
                  <a:lnTo>
                    <a:pt x="2568609" y="365141"/>
                  </a:lnTo>
                  <a:lnTo>
                    <a:pt x="2568722" y="360698"/>
                  </a:lnTo>
                  <a:lnTo>
                    <a:pt x="2568835" y="360698"/>
                  </a:lnTo>
                  <a:lnTo>
                    <a:pt x="2568948" y="363956"/>
                  </a:lnTo>
                  <a:lnTo>
                    <a:pt x="2569060" y="357145"/>
                  </a:lnTo>
                  <a:lnTo>
                    <a:pt x="2569173" y="353295"/>
                  </a:lnTo>
                  <a:lnTo>
                    <a:pt x="2569286" y="359218"/>
                  </a:lnTo>
                  <a:lnTo>
                    <a:pt x="2569399" y="358329"/>
                  </a:lnTo>
                  <a:lnTo>
                    <a:pt x="2569512" y="350037"/>
                  </a:lnTo>
                  <a:lnTo>
                    <a:pt x="2569624" y="346780"/>
                  </a:lnTo>
                  <a:lnTo>
                    <a:pt x="2569737" y="345891"/>
                  </a:lnTo>
                  <a:lnTo>
                    <a:pt x="2569850" y="338784"/>
                  </a:lnTo>
                  <a:lnTo>
                    <a:pt x="2569963" y="336711"/>
                  </a:lnTo>
                  <a:lnTo>
                    <a:pt x="2570075" y="334342"/>
                  </a:lnTo>
                  <a:lnTo>
                    <a:pt x="2570188" y="328123"/>
                  </a:lnTo>
                  <a:lnTo>
                    <a:pt x="2570301" y="326050"/>
                  </a:lnTo>
                  <a:lnTo>
                    <a:pt x="2570414" y="334638"/>
                  </a:lnTo>
                  <a:lnTo>
                    <a:pt x="2570527" y="331084"/>
                  </a:lnTo>
                  <a:lnTo>
                    <a:pt x="2570639" y="322792"/>
                  </a:lnTo>
                  <a:lnTo>
                    <a:pt x="2570752" y="328715"/>
                  </a:lnTo>
                  <a:lnTo>
                    <a:pt x="2570865" y="337303"/>
                  </a:lnTo>
                  <a:lnTo>
                    <a:pt x="2570978" y="334934"/>
                  </a:lnTo>
                  <a:lnTo>
                    <a:pt x="2571091" y="334342"/>
                  </a:lnTo>
                  <a:lnTo>
                    <a:pt x="2571203" y="340265"/>
                  </a:lnTo>
                  <a:lnTo>
                    <a:pt x="2571316" y="339969"/>
                  </a:lnTo>
                  <a:lnTo>
                    <a:pt x="2571429" y="342042"/>
                  </a:lnTo>
                  <a:lnTo>
                    <a:pt x="2571542" y="348853"/>
                  </a:lnTo>
                  <a:lnTo>
                    <a:pt x="2571654" y="347372"/>
                  </a:lnTo>
                  <a:lnTo>
                    <a:pt x="2571767" y="340561"/>
                  </a:lnTo>
                  <a:lnTo>
                    <a:pt x="2571880" y="341153"/>
                  </a:lnTo>
                  <a:lnTo>
                    <a:pt x="2571993" y="347076"/>
                  </a:lnTo>
                  <a:lnTo>
                    <a:pt x="2572106" y="343226"/>
                  </a:lnTo>
                  <a:lnTo>
                    <a:pt x="2572218" y="337896"/>
                  </a:lnTo>
                  <a:lnTo>
                    <a:pt x="2572331" y="336711"/>
                  </a:lnTo>
                  <a:lnTo>
                    <a:pt x="2572444" y="335527"/>
                  </a:lnTo>
                  <a:lnTo>
                    <a:pt x="2572557" y="334934"/>
                  </a:lnTo>
                  <a:lnTo>
                    <a:pt x="2572669" y="338192"/>
                  </a:lnTo>
                  <a:lnTo>
                    <a:pt x="2572782" y="334934"/>
                  </a:lnTo>
                  <a:lnTo>
                    <a:pt x="2572895" y="328419"/>
                  </a:lnTo>
                  <a:lnTo>
                    <a:pt x="2573008" y="332269"/>
                  </a:lnTo>
                  <a:lnTo>
                    <a:pt x="2573121" y="339672"/>
                  </a:lnTo>
                  <a:lnTo>
                    <a:pt x="2573233" y="335823"/>
                  </a:lnTo>
                  <a:lnTo>
                    <a:pt x="2573346" y="330196"/>
                  </a:lnTo>
                  <a:lnTo>
                    <a:pt x="2573459" y="337599"/>
                  </a:lnTo>
                  <a:lnTo>
                    <a:pt x="2573572" y="342042"/>
                  </a:lnTo>
                  <a:lnTo>
                    <a:pt x="2573684" y="339969"/>
                  </a:lnTo>
                  <a:lnTo>
                    <a:pt x="2573797" y="340857"/>
                  </a:lnTo>
                  <a:lnTo>
                    <a:pt x="2573910" y="344115"/>
                  </a:lnTo>
                  <a:lnTo>
                    <a:pt x="2574023" y="344115"/>
                  </a:lnTo>
                  <a:lnTo>
                    <a:pt x="2574136" y="347372"/>
                  </a:lnTo>
                  <a:lnTo>
                    <a:pt x="2574248" y="350926"/>
                  </a:lnTo>
                  <a:lnTo>
                    <a:pt x="2574361" y="349741"/>
                  </a:lnTo>
                  <a:lnTo>
                    <a:pt x="2574474" y="352703"/>
                  </a:lnTo>
                  <a:lnTo>
                    <a:pt x="2574587" y="360402"/>
                  </a:lnTo>
                  <a:lnTo>
                    <a:pt x="2574700" y="361587"/>
                  </a:lnTo>
                  <a:lnTo>
                    <a:pt x="2574812" y="359218"/>
                  </a:lnTo>
                  <a:lnTo>
                    <a:pt x="2574925" y="363364"/>
                  </a:lnTo>
                  <a:lnTo>
                    <a:pt x="2575038" y="367806"/>
                  </a:lnTo>
                  <a:lnTo>
                    <a:pt x="2575151" y="367510"/>
                  </a:lnTo>
                  <a:lnTo>
                    <a:pt x="2575263" y="368102"/>
                  </a:lnTo>
                  <a:lnTo>
                    <a:pt x="2575376" y="373136"/>
                  </a:lnTo>
                  <a:lnTo>
                    <a:pt x="2575489" y="370175"/>
                  </a:lnTo>
                  <a:lnTo>
                    <a:pt x="2575602" y="371952"/>
                  </a:lnTo>
                  <a:lnTo>
                    <a:pt x="2575715" y="378467"/>
                  </a:lnTo>
                  <a:lnTo>
                    <a:pt x="2575827" y="378467"/>
                  </a:lnTo>
                  <a:lnTo>
                    <a:pt x="2575940" y="377578"/>
                  </a:lnTo>
                  <a:lnTo>
                    <a:pt x="2576053" y="380836"/>
                  </a:lnTo>
                  <a:lnTo>
                    <a:pt x="2576166" y="384390"/>
                  </a:lnTo>
                  <a:lnTo>
                    <a:pt x="2576278" y="383797"/>
                  </a:lnTo>
                  <a:lnTo>
                    <a:pt x="2576391" y="385574"/>
                  </a:lnTo>
                  <a:lnTo>
                    <a:pt x="2576504" y="386167"/>
                  </a:lnTo>
                  <a:lnTo>
                    <a:pt x="2576617" y="386167"/>
                  </a:lnTo>
                  <a:lnTo>
                    <a:pt x="2576730" y="387055"/>
                  </a:lnTo>
                  <a:lnTo>
                    <a:pt x="2576842" y="391497"/>
                  </a:lnTo>
                  <a:lnTo>
                    <a:pt x="2576955" y="390016"/>
                  </a:lnTo>
                  <a:lnTo>
                    <a:pt x="2577068" y="388536"/>
                  </a:lnTo>
                  <a:lnTo>
                    <a:pt x="2577181" y="392682"/>
                  </a:lnTo>
                  <a:lnTo>
                    <a:pt x="2577294" y="393866"/>
                  </a:lnTo>
                  <a:lnTo>
                    <a:pt x="2577406" y="393274"/>
                  </a:lnTo>
                  <a:lnTo>
                    <a:pt x="2577519" y="395347"/>
                  </a:lnTo>
                  <a:lnTo>
                    <a:pt x="2577632" y="398308"/>
                  </a:lnTo>
                  <a:lnTo>
                    <a:pt x="2577745" y="397124"/>
                  </a:lnTo>
                  <a:lnTo>
                    <a:pt x="2577857" y="399197"/>
                  </a:lnTo>
                  <a:lnTo>
                    <a:pt x="2577970" y="403935"/>
                  </a:lnTo>
                  <a:lnTo>
                    <a:pt x="2578083" y="403935"/>
                  </a:lnTo>
                  <a:lnTo>
                    <a:pt x="2578196" y="403935"/>
                  </a:lnTo>
                  <a:lnTo>
                    <a:pt x="2578309" y="406896"/>
                  </a:lnTo>
                  <a:lnTo>
                    <a:pt x="2578421" y="408377"/>
                  </a:lnTo>
                  <a:lnTo>
                    <a:pt x="2578534" y="406600"/>
                  </a:lnTo>
                  <a:lnTo>
                    <a:pt x="2578647" y="409265"/>
                  </a:lnTo>
                  <a:lnTo>
                    <a:pt x="2578760" y="411338"/>
                  </a:lnTo>
                  <a:lnTo>
                    <a:pt x="2578872" y="408377"/>
                  </a:lnTo>
                  <a:lnTo>
                    <a:pt x="2578985" y="409562"/>
                  </a:lnTo>
                  <a:lnTo>
                    <a:pt x="2579098" y="414596"/>
                  </a:lnTo>
                  <a:lnTo>
                    <a:pt x="2579211" y="413708"/>
                  </a:lnTo>
                  <a:lnTo>
                    <a:pt x="2579324" y="413708"/>
                  </a:lnTo>
                  <a:lnTo>
                    <a:pt x="2579436" y="419334"/>
                  </a:lnTo>
                  <a:lnTo>
                    <a:pt x="2579549" y="418446"/>
                  </a:lnTo>
                  <a:lnTo>
                    <a:pt x="2579662" y="415781"/>
                  </a:lnTo>
                  <a:lnTo>
                    <a:pt x="2579775" y="419927"/>
                  </a:lnTo>
                  <a:lnTo>
                    <a:pt x="2579887" y="422296"/>
                  </a:lnTo>
                  <a:lnTo>
                    <a:pt x="2580000" y="418446"/>
                  </a:lnTo>
                  <a:lnTo>
                    <a:pt x="2580113" y="413708"/>
                  </a:lnTo>
                  <a:lnTo>
                    <a:pt x="2580226" y="421111"/>
                  </a:lnTo>
                  <a:lnTo>
                    <a:pt x="2580339" y="420519"/>
                  </a:lnTo>
                  <a:lnTo>
                    <a:pt x="2580451" y="418150"/>
                  </a:lnTo>
                  <a:lnTo>
                    <a:pt x="2580564" y="417261"/>
                  </a:lnTo>
                  <a:lnTo>
                    <a:pt x="2580677" y="417261"/>
                  </a:lnTo>
                  <a:lnTo>
                    <a:pt x="2580790" y="415188"/>
                  </a:lnTo>
                  <a:lnTo>
                    <a:pt x="2580903" y="417261"/>
                  </a:lnTo>
                  <a:lnTo>
                    <a:pt x="2581015" y="422296"/>
                  </a:lnTo>
                  <a:lnTo>
                    <a:pt x="2581128" y="414300"/>
                  </a:lnTo>
                  <a:lnTo>
                    <a:pt x="2581241" y="413115"/>
                  </a:lnTo>
                  <a:lnTo>
                    <a:pt x="2581354" y="416373"/>
                  </a:lnTo>
                  <a:lnTo>
                    <a:pt x="2581466" y="414596"/>
                  </a:lnTo>
                  <a:lnTo>
                    <a:pt x="2581579" y="411338"/>
                  </a:lnTo>
                  <a:lnTo>
                    <a:pt x="2581692" y="412523"/>
                  </a:lnTo>
                  <a:lnTo>
                    <a:pt x="2581805" y="411635"/>
                  </a:lnTo>
                  <a:lnTo>
                    <a:pt x="2581918" y="406008"/>
                  </a:lnTo>
                  <a:lnTo>
                    <a:pt x="2582030" y="408377"/>
                  </a:lnTo>
                  <a:lnTo>
                    <a:pt x="2582143" y="408081"/>
                  </a:lnTo>
                  <a:lnTo>
                    <a:pt x="2582256" y="406008"/>
                  </a:lnTo>
                  <a:lnTo>
                    <a:pt x="2582369" y="401566"/>
                  </a:lnTo>
                  <a:lnTo>
                    <a:pt x="2582481" y="401862"/>
                  </a:lnTo>
                  <a:lnTo>
                    <a:pt x="2582594" y="400085"/>
                  </a:lnTo>
                  <a:lnTo>
                    <a:pt x="2582707" y="396828"/>
                  </a:lnTo>
                  <a:lnTo>
                    <a:pt x="2582820" y="397420"/>
                  </a:lnTo>
                  <a:lnTo>
                    <a:pt x="2582933" y="394162"/>
                  </a:lnTo>
                  <a:lnTo>
                    <a:pt x="2583045" y="390609"/>
                  </a:lnTo>
                  <a:lnTo>
                    <a:pt x="2583158" y="388832"/>
                  </a:lnTo>
                  <a:lnTo>
                    <a:pt x="2583271" y="391201"/>
                  </a:lnTo>
                  <a:lnTo>
                    <a:pt x="2583384" y="386759"/>
                  </a:lnTo>
                  <a:lnTo>
                    <a:pt x="2583497" y="385870"/>
                  </a:lnTo>
                  <a:lnTo>
                    <a:pt x="2583609" y="383501"/>
                  </a:lnTo>
                  <a:lnTo>
                    <a:pt x="2583722" y="379059"/>
                  </a:lnTo>
                  <a:lnTo>
                    <a:pt x="2583835" y="376394"/>
                  </a:lnTo>
                  <a:lnTo>
                    <a:pt x="2583948" y="378467"/>
                  </a:lnTo>
                  <a:lnTo>
                    <a:pt x="2584060" y="377282"/>
                  </a:lnTo>
                  <a:lnTo>
                    <a:pt x="2584173" y="372544"/>
                  </a:lnTo>
                  <a:lnTo>
                    <a:pt x="2584286" y="371063"/>
                  </a:lnTo>
                  <a:lnTo>
                    <a:pt x="2584399" y="369879"/>
                  </a:lnTo>
                  <a:lnTo>
                    <a:pt x="2584512" y="367214"/>
                  </a:lnTo>
                  <a:lnTo>
                    <a:pt x="2584624" y="365733"/>
                  </a:lnTo>
                  <a:lnTo>
                    <a:pt x="2584737" y="367214"/>
                  </a:lnTo>
                  <a:lnTo>
                    <a:pt x="2584850" y="364548"/>
                  </a:lnTo>
                  <a:lnTo>
                    <a:pt x="2584963" y="358922"/>
                  </a:lnTo>
                  <a:lnTo>
                    <a:pt x="2585075" y="361291"/>
                  </a:lnTo>
                  <a:lnTo>
                    <a:pt x="2585188" y="361587"/>
                  </a:lnTo>
                  <a:lnTo>
                    <a:pt x="2585301" y="357441"/>
                  </a:lnTo>
                  <a:lnTo>
                    <a:pt x="2585414" y="354776"/>
                  </a:lnTo>
                  <a:lnTo>
                    <a:pt x="2585527" y="354776"/>
                  </a:lnTo>
                  <a:lnTo>
                    <a:pt x="2585639" y="352703"/>
                  </a:lnTo>
                  <a:lnTo>
                    <a:pt x="2585752" y="351518"/>
                  </a:lnTo>
                  <a:lnTo>
                    <a:pt x="2585865" y="351814"/>
                  </a:lnTo>
                  <a:lnTo>
                    <a:pt x="2585978" y="347076"/>
                  </a:lnTo>
                  <a:lnTo>
                    <a:pt x="2586091" y="340265"/>
                  </a:lnTo>
                  <a:lnTo>
                    <a:pt x="2586203" y="342634"/>
                  </a:lnTo>
                  <a:lnTo>
                    <a:pt x="2586316" y="342634"/>
                  </a:lnTo>
                  <a:lnTo>
                    <a:pt x="2586429" y="335527"/>
                  </a:lnTo>
                  <a:lnTo>
                    <a:pt x="2586542" y="333454"/>
                  </a:lnTo>
                  <a:lnTo>
                    <a:pt x="2586654" y="336415"/>
                  </a:lnTo>
                  <a:lnTo>
                    <a:pt x="2586767" y="333157"/>
                  </a:lnTo>
                  <a:lnTo>
                    <a:pt x="2586880" y="330196"/>
                  </a:lnTo>
                  <a:lnTo>
                    <a:pt x="2586993" y="333454"/>
                  </a:lnTo>
                  <a:lnTo>
                    <a:pt x="2587106" y="333454"/>
                  </a:lnTo>
                  <a:lnTo>
                    <a:pt x="2587218" y="332861"/>
                  </a:lnTo>
                  <a:lnTo>
                    <a:pt x="2587331" y="338784"/>
                  </a:lnTo>
                  <a:lnTo>
                    <a:pt x="2587444" y="339969"/>
                  </a:lnTo>
                  <a:lnTo>
                    <a:pt x="2587557" y="335823"/>
                  </a:lnTo>
                  <a:lnTo>
                    <a:pt x="2587669" y="335527"/>
                  </a:lnTo>
                  <a:lnTo>
                    <a:pt x="2587782" y="337599"/>
                  </a:lnTo>
                  <a:lnTo>
                    <a:pt x="2587895" y="333750"/>
                  </a:lnTo>
                  <a:lnTo>
                    <a:pt x="2588008" y="330196"/>
                  </a:lnTo>
                  <a:lnTo>
                    <a:pt x="2588121" y="330196"/>
                  </a:lnTo>
                  <a:lnTo>
                    <a:pt x="2588233" y="326938"/>
                  </a:lnTo>
                  <a:lnTo>
                    <a:pt x="2588346" y="324569"/>
                  </a:lnTo>
                  <a:lnTo>
                    <a:pt x="2588459" y="325458"/>
                  </a:lnTo>
                  <a:lnTo>
                    <a:pt x="2588572" y="323385"/>
                  </a:lnTo>
                  <a:lnTo>
                    <a:pt x="2588684" y="318943"/>
                  </a:lnTo>
                  <a:lnTo>
                    <a:pt x="2588797" y="319535"/>
                  </a:lnTo>
                  <a:lnTo>
                    <a:pt x="2588910" y="318350"/>
                  </a:lnTo>
                  <a:lnTo>
                    <a:pt x="2589023" y="312428"/>
                  </a:lnTo>
                  <a:lnTo>
                    <a:pt x="2589136" y="307985"/>
                  </a:lnTo>
                  <a:lnTo>
                    <a:pt x="2589248" y="307985"/>
                  </a:lnTo>
                  <a:lnTo>
                    <a:pt x="2589361" y="304136"/>
                  </a:lnTo>
                  <a:lnTo>
                    <a:pt x="2589474" y="299694"/>
                  </a:lnTo>
                  <a:lnTo>
                    <a:pt x="2589587" y="301470"/>
                  </a:lnTo>
                  <a:lnTo>
                    <a:pt x="2589700" y="302359"/>
                  </a:lnTo>
                  <a:lnTo>
                    <a:pt x="2589812" y="299990"/>
                  </a:lnTo>
                  <a:lnTo>
                    <a:pt x="2589925" y="301470"/>
                  </a:lnTo>
                  <a:lnTo>
                    <a:pt x="2590038" y="305024"/>
                  </a:lnTo>
                  <a:lnTo>
                    <a:pt x="2590151" y="305024"/>
                  </a:lnTo>
                  <a:lnTo>
                    <a:pt x="2590263" y="303543"/>
                  </a:lnTo>
                  <a:lnTo>
                    <a:pt x="2590376" y="310651"/>
                  </a:lnTo>
                  <a:lnTo>
                    <a:pt x="2590489" y="317166"/>
                  </a:lnTo>
                  <a:lnTo>
                    <a:pt x="2590602" y="320423"/>
                  </a:lnTo>
                  <a:lnTo>
                    <a:pt x="2590715" y="320719"/>
                  </a:lnTo>
                  <a:lnTo>
                    <a:pt x="2590827" y="326050"/>
                  </a:lnTo>
                  <a:lnTo>
                    <a:pt x="2590940" y="329011"/>
                  </a:lnTo>
                  <a:lnTo>
                    <a:pt x="2591053" y="340857"/>
                  </a:lnTo>
                  <a:lnTo>
                    <a:pt x="2591166" y="345299"/>
                  </a:lnTo>
                  <a:lnTo>
                    <a:pt x="2591278" y="340857"/>
                  </a:lnTo>
                  <a:lnTo>
                    <a:pt x="2591391" y="344411"/>
                  </a:lnTo>
                  <a:lnTo>
                    <a:pt x="2591504" y="351222"/>
                  </a:lnTo>
                  <a:lnTo>
                    <a:pt x="2591617" y="355664"/>
                  </a:lnTo>
                  <a:lnTo>
                    <a:pt x="2591730" y="353295"/>
                  </a:lnTo>
                  <a:lnTo>
                    <a:pt x="2591842" y="353887"/>
                  </a:lnTo>
                  <a:lnTo>
                    <a:pt x="2591955" y="355960"/>
                  </a:lnTo>
                  <a:lnTo>
                    <a:pt x="2592068" y="360106"/>
                  </a:lnTo>
                  <a:lnTo>
                    <a:pt x="2592181" y="361587"/>
                  </a:lnTo>
                  <a:lnTo>
                    <a:pt x="2592294" y="363068"/>
                  </a:lnTo>
                  <a:lnTo>
                    <a:pt x="2592406" y="357737"/>
                  </a:lnTo>
                  <a:lnTo>
                    <a:pt x="2592519" y="361291"/>
                  </a:lnTo>
                  <a:lnTo>
                    <a:pt x="2592632" y="371359"/>
                  </a:lnTo>
                  <a:lnTo>
                    <a:pt x="2592745" y="368102"/>
                  </a:lnTo>
                  <a:lnTo>
                    <a:pt x="2592857" y="364844"/>
                  </a:lnTo>
                  <a:lnTo>
                    <a:pt x="2592970" y="368694"/>
                  </a:lnTo>
                  <a:lnTo>
                    <a:pt x="2593083" y="374617"/>
                  </a:lnTo>
                  <a:lnTo>
                    <a:pt x="2593196" y="376098"/>
                  </a:lnTo>
                  <a:lnTo>
                    <a:pt x="2593309" y="378171"/>
                  </a:lnTo>
                  <a:lnTo>
                    <a:pt x="2593421" y="381724"/>
                  </a:lnTo>
                  <a:lnTo>
                    <a:pt x="2593534" y="381132"/>
                  </a:lnTo>
                  <a:lnTo>
                    <a:pt x="2593647" y="386167"/>
                  </a:lnTo>
                  <a:lnTo>
                    <a:pt x="2593760" y="393570"/>
                  </a:lnTo>
                  <a:lnTo>
                    <a:pt x="2593872" y="390312"/>
                  </a:lnTo>
                  <a:lnTo>
                    <a:pt x="2593985" y="388239"/>
                  </a:lnTo>
                  <a:lnTo>
                    <a:pt x="2594098" y="393570"/>
                  </a:lnTo>
                  <a:lnTo>
                    <a:pt x="2594211" y="401566"/>
                  </a:lnTo>
                  <a:lnTo>
                    <a:pt x="2594324" y="397716"/>
                  </a:lnTo>
                  <a:lnTo>
                    <a:pt x="2594436" y="399493"/>
                  </a:lnTo>
                  <a:lnTo>
                    <a:pt x="2594549" y="408673"/>
                  </a:lnTo>
                  <a:lnTo>
                    <a:pt x="2594662" y="413708"/>
                  </a:lnTo>
                  <a:lnTo>
                    <a:pt x="2594775" y="417261"/>
                  </a:lnTo>
                  <a:lnTo>
                    <a:pt x="2594888" y="424369"/>
                  </a:lnTo>
                  <a:lnTo>
                    <a:pt x="2595000" y="428515"/>
                  </a:lnTo>
                  <a:lnTo>
                    <a:pt x="2595113" y="431180"/>
                  </a:lnTo>
                  <a:lnTo>
                    <a:pt x="2595226" y="436214"/>
                  </a:lnTo>
                  <a:lnTo>
                    <a:pt x="2595339" y="437103"/>
                  </a:lnTo>
                  <a:lnTo>
                    <a:pt x="2595451" y="434734"/>
                  </a:lnTo>
                  <a:lnTo>
                    <a:pt x="2595564" y="437103"/>
                  </a:lnTo>
                  <a:lnTo>
                    <a:pt x="2595677" y="442137"/>
                  </a:lnTo>
                  <a:lnTo>
                    <a:pt x="2595790" y="439472"/>
                  </a:lnTo>
                  <a:lnTo>
                    <a:pt x="2595903" y="437991"/>
                  </a:lnTo>
                  <a:lnTo>
                    <a:pt x="2596015" y="443025"/>
                  </a:lnTo>
                  <a:lnTo>
                    <a:pt x="2596128" y="446283"/>
                  </a:lnTo>
                  <a:lnTo>
                    <a:pt x="2596241" y="445395"/>
                  </a:lnTo>
                  <a:lnTo>
                    <a:pt x="2596354" y="448948"/>
                  </a:lnTo>
                  <a:lnTo>
                    <a:pt x="2596466" y="448948"/>
                  </a:lnTo>
                  <a:lnTo>
                    <a:pt x="2596579" y="450429"/>
                  </a:lnTo>
                  <a:lnTo>
                    <a:pt x="2596692" y="456648"/>
                  </a:lnTo>
                  <a:lnTo>
                    <a:pt x="2596805" y="460794"/>
                  </a:lnTo>
                  <a:lnTo>
                    <a:pt x="2596918" y="456648"/>
                  </a:lnTo>
                  <a:lnTo>
                    <a:pt x="2597030" y="456056"/>
                  </a:lnTo>
                  <a:lnTo>
                    <a:pt x="2597143" y="464051"/>
                  </a:lnTo>
                  <a:lnTo>
                    <a:pt x="2597256" y="464644"/>
                  </a:lnTo>
                  <a:lnTo>
                    <a:pt x="2597369" y="457536"/>
                  </a:lnTo>
                  <a:lnTo>
                    <a:pt x="2597481" y="456944"/>
                  </a:lnTo>
                  <a:lnTo>
                    <a:pt x="2597594" y="459609"/>
                  </a:lnTo>
                  <a:lnTo>
                    <a:pt x="2597707" y="457536"/>
                  </a:lnTo>
                  <a:lnTo>
                    <a:pt x="2597820" y="458129"/>
                  </a:lnTo>
                  <a:lnTo>
                    <a:pt x="2597933" y="458129"/>
                  </a:lnTo>
                  <a:lnTo>
                    <a:pt x="2598045" y="455759"/>
                  </a:lnTo>
                  <a:lnTo>
                    <a:pt x="2598158" y="457832"/>
                  </a:lnTo>
                  <a:lnTo>
                    <a:pt x="2598271" y="463459"/>
                  </a:lnTo>
                  <a:lnTo>
                    <a:pt x="2598384" y="461682"/>
                  </a:lnTo>
                  <a:lnTo>
                    <a:pt x="2598497" y="457536"/>
                  </a:lnTo>
                  <a:lnTo>
                    <a:pt x="2598609" y="465828"/>
                  </a:lnTo>
                  <a:lnTo>
                    <a:pt x="2598722" y="471159"/>
                  </a:lnTo>
                  <a:lnTo>
                    <a:pt x="2598835" y="468790"/>
                  </a:lnTo>
                  <a:lnTo>
                    <a:pt x="2598948" y="470270"/>
                  </a:lnTo>
                  <a:lnTo>
                    <a:pt x="2599060" y="475897"/>
                  </a:lnTo>
                  <a:lnTo>
                    <a:pt x="2599173" y="475897"/>
                  </a:lnTo>
                  <a:lnTo>
                    <a:pt x="2599286" y="475009"/>
                  </a:lnTo>
                  <a:lnTo>
                    <a:pt x="2599399" y="478858"/>
                  </a:lnTo>
                  <a:lnTo>
                    <a:pt x="2599512" y="474712"/>
                  </a:lnTo>
                  <a:lnTo>
                    <a:pt x="2599624" y="468790"/>
                  </a:lnTo>
                  <a:lnTo>
                    <a:pt x="2599737" y="469678"/>
                  </a:lnTo>
                  <a:lnTo>
                    <a:pt x="2599850" y="471159"/>
                  </a:lnTo>
                  <a:lnTo>
                    <a:pt x="2599963" y="459905"/>
                  </a:lnTo>
                  <a:lnTo>
                    <a:pt x="2600075" y="452502"/>
                  </a:lnTo>
                  <a:lnTo>
                    <a:pt x="2600188" y="453390"/>
                  </a:lnTo>
                  <a:lnTo>
                    <a:pt x="2600301" y="446875"/>
                  </a:lnTo>
                  <a:lnTo>
                    <a:pt x="2600414" y="442433"/>
                  </a:lnTo>
                  <a:lnTo>
                    <a:pt x="2600527" y="442433"/>
                  </a:lnTo>
                  <a:lnTo>
                    <a:pt x="2600639" y="440064"/>
                  </a:lnTo>
                  <a:lnTo>
                    <a:pt x="2600752" y="436214"/>
                  </a:lnTo>
                  <a:lnTo>
                    <a:pt x="2600865" y="438287"/>
                  </a:lnTo>
                  <a:lnTo>
                    <a:pt x="2600978" y="438287"/>
                  </a:lnTo>
                  <a:lnTo>
                    <a:pt x="2601091" y="437399"/>
                  </a:lnTo>
                  <a:lnTo>
                    <a:pt x="2601203" y="436807"/>
                  </a:lnTo>
                  <a:lnTo>
                    <a:pt x="2601316" y="437991"/>
                  </a:lnTo>
                  <a:lnTo>
                    <a:pt x="2601429" y="437103"/>
                  </a:lnTo>
                  <a:lnTo>
                    <a:pt x="2601542" y="437103"/>
                  </a:lnTo>
                  <a:lnTo>
                    <a:pt x="2601654" y="440360"/>
                  </a:lnTo>
                  <a:lnTo>
                    <a:pt x="2601767" y="438287"/>
                  </a:lnTo>
                  <a:lnTo>
                    <a:pt x="2601880" y="436807"/>
                  </a:lnTo>
                  <a:lnTo>
                    <a:pt x="2601993" y="437399"/>
                  </a:lnTo>
                  <a:lnTo>
                    <a:pt x="2602106" y="436807"/>
                  </a:lnTo>
                  <a:lnTo>
                    <a:pt x="2602218" y="433845"/>
                  </a:lnTo>
                  <a:lnTo>
                    <a:pt x="2602331" y="439176"/>
                  </a:lnTo>
                  <a:lnTo>
                    <a:pt x="2602444" y="441841"/>
                  </a:lnTo>
                  <a:lnTo>
                    <a:pt x="2602557" y="435622"/>
                  </a:lnTo>
                  <a:lnTo>
                    <a:pt x="2602669" y="437103"/>
                  </a:lnTo>
                  <a:lnTo>
                    <a:pt x="2602782" y="440064"/>
                  </a:lnTo>
                  <a:lnTo>
                    <a:pt x="2602895" y="439176"/>
                  </a:lnTo>
                  <a:lnTo>
                    <a:pt x="2603008" y="432068"/>
                  </a:lnTo>
                  <a:lnTo>
                    <a:pt x="2603121" y="435030"/>
                  </a:lnTo>
                  <a:lnTo>
                    <a:pt x="2603233" y="432068"/>
                  </a:lnTo>
                  <a:lnTo>
                    <a:pt x="2603346" y="425553"/>
                  </a:lnTo>
                  <a:lnTo>
                    <a:pt x="2603459" y="423480"/>
                  </a:lnTo>
                  <a:lnTo>
                    <a:pt x="2603572" y="422888"/>
                  </a:lnTo>
                  <a:lnTo>
                    <a:pt x="2603684" y="414004"/>
                  </a:lnTo>
                  <a:lnTo>
                    <a:pt x="2603797" y="412227"/>
                  </a:lnTo>
                  <a:lnTo>
                    <a:pt x="2603910" y="416077"/>
                  </a:lnTo>
                  <a:lnTo>
                    <a:pt x="2604023" y="406896"/>
                  </a:lnTo>
                  <a:lnTo>
                    <a:pt x="2604136" y="400381"/>
                  </a:lnTo>
                  <a:lnTo>
                    <a:pt x="2604248" y="402750"/>
                  </a:lnTo>
                  <a:lnTo>
                    <a:pt x="2604361" y="400381"/>
                  </a:lnTo>
                  <a:lnTo>
                    <a:pt x="2604474" y="396531"/>
                  </a:lnTo>
                  <a:lnTo>
                    <a:pt x="2604587" y="392978"/>
                  </a:lnTo>
                  <a:lnTo>
                    <a:pt x="2604700" y="391201"/>
                  </a:lnTo>
                  <a:lnTo>
                    <a:pt x="2604812" y="385278"/>
                  </a:lnTo>
                  <a:lnTo>
                    <a:pt x="2604925" y="386463"/>
                  </a:lnTo>
                  <a:lnTo>
                    <a:pt x="2605038" y="386463"/>
                  </a:lnTo>
                  <a:lnTo>
                    <a:pt x="2605151" y="380540"/>
                  </a:lnTo>
                  <a:lnTo>
                    <a:pt x="2605263" y="374025"/>
                  </a:lnTo>
                  <a:lnTo>
                    <a:pt x="2605376" y="378467"/>
                  </a:lnTo>
                  <a:lnTo>
                    <a:pt x="2605489" y="378467"/>
                  </a:lnTo>
                  <a:lnTo>
                    <a:pt x="2605602" y="369583"/>
                  </a:lnTo>
                  <a:lnTo>
                    <a:pt x="2605715" y="367806"/>
                  </a:lnTo>
                  <a:lnTo>
                    <a:pt x="2605827" y="371063"/>
                  </a:lnTo>
                  <a:lnTo>
                    <a:pt x="2605940" y="368694"/>
                  </a:lnTo>
                  <a:lnTo>
                    <a:pt x="2606053" y="364252"/>
                  </a:lnTo>
                  <a:lnTo>
                    <a:pt x="2606166" y="365437"/>
                  </a:lnTo>
                  <a:lnTo>
                    <a:pt x="2606278" y="365437"/>
                  </a:lnTo>
                  <a:lnTo>
                    <a:pt x="2606391" y="362179"/>
                  </a:lnTo>
                  <a:lnTo>
                    <a:pt x="2606504" y="364844"/>
                  </a:lnTo>
                  <a:lnTo>
                    <a:pt x="2606617" y="364548"/>
                  </a:lnTo>
                  <a:lnTo>
                    <a:pt x="2606730" y="362475"/>
                  </a:lnTo>
                  <a:lnTo>
                    <a:pt x="2606842" y="363068"/>
                  </a:lnTo>
                  <a:lnTo>
                    <a:pt x="2606955" y="367806"/>
                  </a:lnTo>
                  <a:lnTo>
                    <a:pt x="2607068" y="363364"/>
                  </a:lnTo>
                  <a:lnTo>
                    <a:pt x="2607181" y="362475"/>
                  </a:lnTo>
                  <a:lnTo>
                    <a:pt x="2607294" y="366917"/>
                  </a:lnTo>
                  <a:lnTo>
                    <a:pt x="2607406" y="366621"/>
                  </a:lnTo>
                  <a:lnTo>
                    <a:pt x="2607519" y="365733"/>
                  </a:lnTo>
                  <a:lnTo>
                    <a:pt x="2607632" y="367806"/>
                  </a:lnTo>
                  <a:lnTo>
                    <a:pt x="2607745" y="368694"/>
                  </a:lnTo>
                  <a:lnTo>
                    <a:pt x="2607857" y="364844"/>
                  </a:lnTo>
                  <a:lnTo>
                    <a:pt x="2607970" y="366621"/>
                  </a:lnTo>
                  <a:lnTo>
                    <a:pt x="2608083" y="368694"/>
                  </a:lnTo>
                  <a:lnTo>
                    <a:pt x="2608196" y="365437"/>
                  </a:lnTo>
                  <a:lnTo>
                    <a:pt x="2608309" y="363364"/>
                  </a:lnTo>
                  <a:lnTo>
                    <a:pt x="2608421" y="366621"/>
                  </a:lnTo>
                  <a:lnTo>
                    <a:pt x="2608534" y="366621"/>
                  </a:lnTo>
                  <a:lnTo>
                    <a:pt x="2608647" y="366621"/>
                  </a:lnTo>
                  <a:lnTo>
                    <a:pt x="2608760" y="370767"/>
                  </a:lnTo>
                  <a:lnTo>
                    <a:pt x="2608872" y="369879"/>
                  </a:lnTo>
                  <a:lnTo>
                    <a:pt x="2608985" y="364844"/>
                  </a:lnTo>
                  <a:lnTo>
                    <a:pt x="2609098" y="368398"/>
                  </a:lnTo>
                  <a:lnTo>
                    <a:pt x="2609211" y="373729"/>
                  </a:lnTo>
                  <a:lnTo>
                    <a:pt x="2609324" y="369583"/>
                  </a:lnTo>
                  <a:lnTo>
                    <a:pt x="2609436" y="367806"/>
                  </a:lnTo>
                  <a:lnTo>
                    <a:pt x="2609549" y="371063"/>
                  </a:lnTo>
                  <a:lnTo>
                    <a:pt x="2609662" y="373432"/>
                  </a:lnTo>
                  <a:lnTo>
                    <a:pt x="2609775" y="371952"/>
                  </a:lnTo>
                  <a:lnTo>
                    <a:pt x="2609888" y="376394"/>
                  </a:lnTo>
                  <a:lnTo>
                    <a:pt x="2610000" y="378171"/>
                  </a:lnTo>
                  <a:lnTo>
                    <a:pt x="2610113" y="374913"/>
                  </a:lnTo>
                  <a:lnTo>
                    <a:pt x="2610226" y="379355"/>
                  </a:lnTo>
                  <a:lnTo>
                    <a:pt x="2610339" y="385278"/>
                  </a:lnTo>
                  <a:lnTo>
                    <a:pt x="2610451" y="382909"/>
                  </a:lnTo>
                  <a:lnTo>
                    <a:pt x="2610564" y="380836"/>
                  </a:lnTo>
                  <a:lnTo>
                    <a:pt x="2610677" y="384982"/>
                  </a:lnTo>
                  <a:lnTo>
                    <a:pt x="2610790" y="384982"/>
                  </a:lnTo>
                  <a:lnTo>
                    <a:pt x="2610903" y="383797"/>
                  </a:lnTo>
                  <a:lnTo>
                    <a:pt x="2611015" y="387055"/>
                  </a:lnTo>
                  <a:lnTo>
                    <a:pt x="2611128" y="386759"/>
                  </a:lnTo>
                  <a:lnTo>
                    <a:pt x="2611241" y="383205"/>
                  </a:lnTo>
                  <a:lnTo>
                    <a:pt x="2611354" y="384686"/>
                  </a:lnTo>
                  <a:lnTo>
                    <a:pt x="2611466" y="388536"/>
                  </a:lnTo>
                  <a:lnTo>
                    <a:pt x="2611579" y="386463"/>
                  </a:lnTo>
                  <a:lnTo>
                    <a:pt x="2611692" y="385574"/>
                  </a:lnTo>
                  <a:lnTo>
                    <a:pt x="2611805" y="387647"/>
                  </a:lnTo>
                  <a:lnTo>
                    <a:pt x="2611918" y="388239"/>
                  </a:lnTo>
                  <a:lnTo>
                    <a:pt x="2612030" y="388832"/>
                  </a:lnTo>
                  <a:lnTo>
                    <a:pt x="2612143" y="391201"/>
                  </a:lnTo>
                  <a:lnTo>
                    <a:pt x="2612256" y="391497"/>
                  </a:lnTo>
                  <a:lnTo>
                    <a:pt x="2612369" y="391793"/>
                  </a:lnTo>
                  <a:lnTo>
                    <a:pt x="2612481" y="395051"/>
                  </a:lnTo>
                  <a:lnTo>
                    <a:pt x="2612594" y="398604"/>
                  </a:lnTo>
                  <a:lnTo>
                    <a:pt x="2612707" y="397420"/>
                  </a:lnTo>
                  <a:lnTo>
                    <a:pt x="2612820" y="397420"/>
                  </a:lnTo>
                  <a:lnTo>
                    <a:pt x="2612933" y="399493"/>
                  </a:lnTo>
                  <a:lnTo>
                    <a:pt x="2613045" y="400974"/>
                  </a:lnTo>
                  <a:lnTo>
                    <a:pt x="2613158" y="400974"/>
                  </a:lnTo>
                  <a:lnTo>
                    <a:pt x="2613271" y="401862"/>
                  </a:lnTo>
                  <a:lnTo>
                    <a:pt x="2613384" y="402750"/>
                  </a:lnTo>
                  <a:lnTo>
                    <a:pt x="2613497" y="402158"/>
                  </a:lnTo>
                  <a:lnTo>
                    <a:pt x="2613609" y="404527"/>
                  </a:lnTo>
                  <a:lnTo>
                    <a:pt x="2613722" y="407192"/>
                  </a:lnTo>
                  <a:lnTo>
                    <a:pt x="2613835" y="404527"/>
                  </a:lnTo>
                  <a:lnTo>
                    <a:pt x="2613948" y="404823"/>
                  </a:lnTo>
                  <a:lnTo>
                    <a:pt x="2614060" y="411338"/>
                  </a:lnTo>
                  <a:lnTo>
                    <a:pt x="2614173" y="411931"/>
                  </a:lnTo>
                  <a:lnTo>
                    <a:pt x="2614286" y="410450"/>
                  </a:lnTo>
                  <a:lnTo>
                    <a:pt x="2614399" y="412227"/>
                  </a:lnTo>
                  <a:lnTo>
                    <a:pt x="2614512" y="415484"/>
                  </a:lnTo>
                  <a:lnTo>
                    <a:pt x="2614624" y="414004"/>
                  </a:lnTo>
                  <a:lnTo>
                    <a:pt x="2614737" y="414596"/>
                  </a:lnTo>
                  <a:lnTo>
                    <a:pt x="2614850" y="419334"/>
                  </a:lnTo>
                  <a:lnTo>
                    <a:pt x="2614963" y="414596"/>
                  </a:lnTo>
                  <a:lnTo>
                    <a:pt x="2615075" y="414596"/>
                  </a:lnTo>
                  <a:lnTo>
                    <a:pt x="2615188" y="419927"/>
                  </a:lnTo>
                  <a:lnTo>
                    <a:pt x="2615301" y="418446"/>
                  </a:lnTo>
                  <a:lnTo>
                    <a:pt x="2615414" y="412523"/>
                  </a:lnTo>
                  <a:lnTo>
                    <a:pt x="2615527" y="415484"/>
                  </a:lnTo>
                  <a:lnTo>
                    <a:pt x="2615639" y="415781"/>
                  </a:lnTo>
                  <a:lnTo>
                    <a:pt x="2615752" y="411635"/>
                  </a:lnTo>
                  <a:lnTo>
                    <a:pt x="2615865" y="411931"/>
                  </a:lnTo>
                  <a:lnTo>
                    <a:pt x="2615978" y="416965"/>
                  </a:lnTo>
                  <a:lnTo>
                    <a:pt x="2616091" y="411931"/>
                  </a:lnTo>
                  <a:lnTo>
                    <a:pt x="2616203" y="409562"/>
                  </a:lnTo>
                  <a:lnTo>
                    <a:pt x="2616316" y="413411"/>
                  </a:lnTo>
                  <a:lnTo>
                    <a:pt x="2616429" y="410450"/>
                  </a:lnTo>
                  <a:lnTo>
                    <a:pt x="2616542" y="405712"/>
                  </a:lnTo>
                  <a:lnTo>
                    <a:pt x="2616654" y="407489"/>
                  </a:lnTo>
                  <a:lnTo>
                    <a:pt x="2616767" y="409858"/>
                  </a:lnTo>
                  <a:lnTo>
                    <a:pt x="2616880" y="405119"/>
                  </a:lnTo>
                  <a:lnTo>
                    <a:pt x="2616993" y="404231"/>
                  </a:lnTo>
                  <a:lnTo>
                    <a:pt x="2617106" y="409858"/>
                  </a:lnTo>
                  <a:lnTo>
                    <a:pt x="2617218" y="406896"/>
                  </a:lnTo>
                  <a:lnTo>
                    <a:pt x="2617331" y="407192"/>
                  </a:lnTo>
                  <a:lnTo>
                    <a:pt x="2617444" y="408673"/>
                  </a:lnTo>
                  <a:lnTo>
                    <a:pt x="2617557" y="407192"/>
                  </a:lnTo>
                  <a:lnTo>
                    <a:pt x="2617669" y="404231"/>
                  </a:lnTo>
                  <a:lnTo>
                    <a:pt x="2617782" y="405416"/>
                  </a:lnTo>
                  <a:lnTo>
                    <a:pt x="2617895" y="406304"/>
                  </a:lnTo>
                  <a:lnTo>
                    <a:pt x="2618008" y="404231"/>
                  </a:lnTo>
                  <a:lnTo>
                    <a:pt x="2618121" y="405119"/>
                  </a:lnTo>
                  <a:lnTo>
                    <a:pt x="2618233" y="405416"/>
                  </a:lnTo>
                  <a:lnTo>
                    <a:pt x="2618346" y="400677"/>
                  </a:lnTo>
                  <a:lnTo>
                    <a:pt x="2618459" y="398012"/>
                  </a:lnTo>
                  <a:lnTo>
                    <a:pt x="2618572" y="400974"/>
                  </a:lnTo>
                  <a:lnTo>
                    <a:pt x="2618685" y="396531"/>
                  </a:lnTo>
                  <a:lnTo>
                    <a:pt x="2618797" y="391201"/>
                  </a:lnTo>
                  <a:lnTo>
                    <a:pt x="2618910" y="391201"/>
                  </a:lnTo>
                  <a:lnTo>
                    <a:pt x="2619023" y="389128"/>
                  </a:lnTo>
                  <a:lnTo>
                    <a:pt x="2619136" y="386463"/>
                  </a:lnTo>
                  <a:lnTo>
                    <a:pt x="2619248" y="385574"/>
                  </a:lnTo>
                  <a:lnTo>
                    <a:pt x="2619361" y="383501"/>
                  </a:lnTo>
                  <a:lnTo>
                    <a:pt x="2619474" y="375209"/>
                  </a:lnTo>
                  <a:lnTo>
                    <a:pt x="2619587" y="373432"/>
                  </a:lnTo>
                  <a:lnTo>
                    <a:pt x="2619700" y="376394"/>
                  </a:lnTo>
                  <a:lnTo>
                    <a:pt x="2619812" y="373729"/>
                  </a:lnTo>
                  <a:lnTo>
                    <a:pt x="2619925" y="367214"/>
                  </a:lnTo>
                  <a:lnTo>
                    <a:pt x="2620038" y="366621"/>
                  </a:lnTo>
                  <a:lnTo>
                    <a:pt x="2620151" y="366621"/>
                  </a:lnTo>
                  <a:lnTo>
                    <a:pt x="2620263" y="363956"/>
                  </a:lnTo>
                  <a:lnTo>
                    <a:pt x="2620376" y="366917"/>
                  </a:lnTo>
                  <a:lnTo>
                    <a:pt x="2620489" y="366621"/>
                  </a:lnTo>
                  <a:lnTo>
                    <a:pt x="2620602" y="360106"/>
                  </a:lnTo>
                  <a:lnTo>
                    <a:pt x="2620715" y="359810"/>
                  </a:lnTo>
                  <a:lnTo>
                    <a:pt x="2620827" y="366621"/>
                  </a:lnTo>
                  <a:lnTo>
                    <a:pt x="2620940" y="363364"/>
                  </a:lnTo>
                  <a:lnTo>
                    <a:pt x="2621053" y="356552"/>
                  </a:lnTo>
                  <a:lnTo>
                    <a:pt x="2621166" y="358625"/>
                  </a:lnTo>
                  <a:lnTo>
                    <a:pt x="2621278" y="362179"/>
                  </a:lnTo>
                  <a:lnTo>
                    <a:pt x="2621391" y="359514"/>
                  </a:lnTo>
                  <a:lnTo>
                    <a:pt x="2621504" y="355368"/>
                  </a:lnTo>
                  <a:lnTo>
                    <a:pt x="2621617" y="356256"/>
                  </a:lnTo>
                  <a:lnTo>
                    <a:pt x="2621730" y="352999"/>
                  </a:lnTo>
                  <a:lnTo>
                    <a:pt x="2621842" y="350630"/>
                  </a:lnTo>
                  <a:lnTo>
                    <a:pt x="2621955" y="350630"/>
                  </a:lnTo>
                  <a:lnTo>
                    <a:pt x="2622068" y="346188"/>
                  </a:lnTo>
                  <a:lnTo>
                    <a:pt x="2622181" y="341153"/>
                  </a:lnTo>
                  <a:lnTo>
                    <a:pt x="2622294" y="342042"/>
                  </a:lnTo>
                  <a:lnTo>
                    <a:pt x="2622406" y="342634"/>
                  </a:lnTo>
                  <a:lnTo>
                    <a:pt x="2622519" y="336119"/>
                  </a:lnTo>
                  <a:lnTo>
                    <a:pt x="2622632" y="335527"/>
                  </a:lnTo>
                  <a:lnTo>
                    <a:pt x="2622745" y="336711"/>
                  </a:lnTo>
                  <a:lnTo>
                    <a:pt x="2622857" y="333157"/>
                  </a:lnTo>
                  <a:lnTo>
                    <a:pt x="2622970" y="331973"/>
                  </a:lnTo>
                  <a:lnTo>
                    <a:pt x="2623083" y="337007"/>
                  </a:lnTo>
                  <a:lnTo>
                    <a:pt x="2623196" y="337599"/>
                  </a:lnTo>
                  <a:lnTo>
                    <a:pt x="2623309" y="337896"/>
                  </a:lnTo>
                  <a:lnTo>
                    <a:pt x="2623421" y="342042"/>
                  </a:lnTo>
                  <a:lnTo>
                    <a:pt x="2623534" y="342042"/>
                  </a:lnTo>
                  <a:lnTo>
                    <a:pt x="2623647" y="339376"/>
                  </a:lnTo>
                  <a:lnTo>
                    <a:pt x="2623760" y="338192"/>
                  </a:lnTo>
                  <a:lnTo>
                    <a:pt x="2623872" y="338784"/>
                  </a:lnTo>
                  <a:lnTo>
                    <a:pt x="2623985" y="334342"/>
                  </a:lnTo>
                  <a:lnTo>
                    <a:pt x="2624098" y="333750"/>
                  </a:lnTo>
                  <a:lnTo>
                    <a:pt x="2624211" y="335527"/>
                  </a:lnTo>
                  <a:lnTo>
                    <a:pt x="2624324" y="332269"/>
                  </a:lnTo>
                  <a:lnTo>
                    <a:pt x="2624436" y="330492"/>
                  </a:lnTo>
                  <a:lnTo>
                    <a:pt x="2624549" y="331381"/>
                  </a:lnTo>
                  <a:lnTo>
                    <a:pt x="2624662" y="330788"/>
                  </a:lnTo>
                  <a:lnTo>
                    <a:pt x="2624775" y="326642"/>
                  </a:lnTo>
                  <a:lnTo>
                    <a:pt x="2624888" y="328419"/>
                  </a:lnTo>
                  <a:lnTo>
                    <a:pt x="2625000" y="326346"/>
                  </a:lnTo>
                  <a:lnTo>
                    <a:pt x="2625113" y="319535"/>
                  </a:lnTo>
                  <a:lnTo>
                    <a:pt x="2625226" y="317166"/>
                  </a:lnTo>
                  <a:lnTo>
                    <a:pt x="2625339" y="320423"/>
                  </a:lnTo>
                  <a:lnTo>
                    <a:pt x="2625451" y="315685"/>
                  </a:lnTo>
                  <a:lnTo>
                    <a:pt x="2625564" y="308282"/>
                  </a:lnTo>
                  <a:lnTo>
                    <a:pt x="2625677" y="312724"/>
                  </a:lnTo>
                  <a:lnTo>
                    <a:pt x="2625790" y="311835"/>
                  </a:lnTo>
                  <a:lnTo>
                    <a:pt x="2625903" y="309170"/>
                  </a:lnTo>
                  <a:lnTo>
                    <a:pt x="2626015" y="309762"/>
                  </a:lnTo>
                  <a:lnTo>
                    <a:pt x="2626128" y="316574"/>
                  </a:lnTo>
                  <a:lnTo>
                    <a:pt x="2626241" y="314204"/>
                  </a:lnTo>
                  <a:lnTo>
                    <a:pt x="2626354" y="314501"/>
                  </a:lnTo>
                  <a:lnTo>
                    <a:pt x="2626466" y="323385"/>
                  </a:lnTo>
                  <a:lnTo>
                    <a:pt x="2626579" y="325754"/>
                  </a:lnTo>
                  <a:lnTo>
                    <a:pt x="2626692" y="325162"/>
                  </a:lnTo>
                  <a:lnTo>
                    <a:pt x="2626805" y="330196"/>
                  </a:lnTo>
                  <a:lnTo>
                    <a:pt x="2626918" y="335527"/>
                  </a:lnTo>
                  <a:lnTo>
                    <a:pt x="2627030" y="334342"/>
                  </a:lnTo>
                  <a:lnTo>
                    <a:pt x="2627143" y="339969"/>
                  </a:lnTo>
                  <a:lnTo>
                    <a:pt x="2627256" y="350630"/>
                  </a:lnTo>
                  <a:lnTo>
                    <a:pt x="2627369" y="347964"/>
                  </a:lnTo>
                  <a:lnTo>
                    <a:pt x="2627481" y="344115"/>
                  </a:lnTo>
                  <a:lnTo>
                    <a:pt x="2627594" y="353887"/>
                  </a:lnTo>
                  <a:lnTo>
                    <a:pt x="2627707" y="360106"/>
                  </a:lnTo>
                  <a:lnTo>
                    <a:pt x="2627820" y="354479"/>
                  </a:lnTo>
                  <a:lnTo>
                    <a:pt x="2627933" y="355072"/>
                  </a:lnTo>
                  <a:lnTo>
                    <a:pt x="2628045" y="360995"/>
                  </a:lnTo>
                  <a:lnTo>
                    <a:pt x="2628158" y="360698"/>
                  </a:lnTo>
                  <a:lnTo>
                    <a:pt x="2628271" y="360106"/>
                  </a:lnTo>
                  <a:lnTo>
                    <a:pt x="2628384" y="364548"/>
                  </a:lnTo>
                  <a:lnTo>
                    <a:pt x="2628497" y="361291"/>
                  </a:lnTo>
                  <a:lnTo>
                    <a:pt x="2628609" y="360995"/>
                  </a:lnTo>
                  <a:lnTo>
                    <a:pt x="2628722" y="367806"/>
                  </a:lnTo>
                  <a:lnTo>
                    <a:pt x="2628835" y="368102"/>
                  </a:lnTo>
                  <a:lnTo>
                    <a:pt x="2628948" y="365141"/>
                  </a:lnTo>
                  <a:lnTo>
                    <a:pt x="2629060" y="367806"/>
                  </a:lnTo>
                  <a:lnTo>
                    <a:pt x="2629173" y="375209"/>
                  </a:lnTo>
                  <a:lnTo>
                    <a:pt x="2629286" y="378467"/>
                  </a:lnTo>
                  <a:lnTo>
                    <a:pt x="2629399" y="378171"/>
                  </a:lnTo>
                  <a:lnTo>
                    <a:pt x="2629512" y="385574"/>
                  </a:lnTo>
                  <a:lnTo>
                    <a:pt x="2629624" y="391201"/>
                  </a:lnTo>
                  <a:lnTo>
                    <a:pt x="2629737" y="396235"/>
                  </a:lnTo>
                  <a:lnTo>
                    <a:pt x="2629850" y="400085"/>
                  </a:lnTo>
                  <a:lnTo>
                    <a:pt x="2629963" y="400381"/>
                  </a:lnTo>
                  <a:lnTo>
                    <a:pt x="2630075" y="399493"/>
                  </a:lnTo>
                  <a:lnTo>
                    <a:pt x="2630188" y="402158"/>
                  </a:lnTo>
                  <a:lnTo>
                    <a:pt x="2630301" y="404823"/>
                  </a:lnTo>
                  <a:lnTo>
                    <a:pt x="2630414" y="401862"/>
                  </a:lnTo>
                  <a:lnTo>
                    <a:pt x="2630527" y="401862"/>
                  </a:lnTo>
                  <a:lnTo>
                    <a:pt x="2630639" y="405712"/>
                  </a:lnTo>
                  <a:lnTo>
                    <a:pt x="2630752" y="405119"/>
                  </a:lnTo>
                  <a:lnTo>
                    <a:pt x="2630865" y="408081"/>
                  </a:lnTo>
                  <a:lnTo>
                    <a:pt x="2630978" y="413708"/>
                  </a:lnTo>
                  <a:lnTo>
                    <a:pt x="2631091" y="415188"/>
                  </a:lnTo>
                  <a:lnTo>
                    <a:pt x="2631203" y="414300"/>
                  </a:lnTo>
                  <a:lnTo>
                    <a:pt x="2631316" y="422592"/>
                  </a:lnTo>
                  <a:lnTo>
                    <a:pt x="2631429" y="428811"/>
                  </a:lnTo>
                  <a:lnTo>
                    <a:pt x="2631542" y="428811"/>
                  </a:lnTo>
                  <a:lnTo>
                    <a:pt x="2631654" y="431476"/>
                  </a:lnTo>
                  <a:lnTo>
                    <a:pt x="2631767" y="435622"/>
                  </a:lnTo>
                  <a:lnTo>
                    <a:pt x="2631880" y="435326"/>
                  </a:lnTo>
                  <a:lnTo>
                    <a:pt x="2631993" y="437103"/>
                  </a:lnTo>
                  <a:lnTo>
                    <a:pt x="2632106" y="441249"/>
                  </a:lnTo>
                  <a:lnTo>
                    <a:pt x="2632218" y="435622"/>
                  </a:lnTo>
                  <a:lnTo>
                    <a:pt x="2632331" y="432661"/>
                  </a:lnTo>
                  <a:lnTo>
                    <a:pt x="2632444" y="439176"/>
                  </a:lnTo>
                  <a:lnTo>
                    <a:pt x="2632557" y="441249"/>
                  </a:lnTo>
                  <a:lnTo>
                    <a:pt x="2632669" y="435326"/>
                  </a:lnTo>
                  <a:lnTo>
                    <a:pt x="2632782" y="434437"/>
                  </a:lnTo>
                  <a:lnTo>
                    <a:pt x="2632895" y="440656"/>
                  </a:lnTo>
                  <a:lnTo>
                    <a:pt x="2633008" y="440360"/>
                  </a:lnTo>
                  <a:lnTo>
                    <a:pt x="2633121" y="443618"/>
                  </a:lnTo>
                  <a:lnTo>
                    <a:pt x="2633233" y="447171"/>
                  </a:lnTo>
                  <a:lnTo>
                    <a:pt x="2633346" y="448948"/>
                  </a:lnTo>
                  <a:lnTo>
                    <a:pt x="2633459" y="448060"/>
                  </a:lnTo>
                  <a:lnTo>
                    <a:pt x="2633572" y="455463"/>
                  </a:lnTo>
                  <a:lnTo>
                    <a:pt x="2633685" y="461090"/>
                  </a:lnTo>
                  <a:lnTo>
                    <a:pt x="2633797" y="456648"/>
                  </a:lnTo>
                  <a:lnTo>
                    <a:pt x="2633910" y="454575"/>
                  </a:lnTo>
                  <a:lnTo>
                    <a:pt x="2634023" y="459609"/>
                  </a:lnTo>
                  <a:lnTo>
                    <a:pt x="2634136" y="463755"/>
                  </a:lnTo>
                  <a:lnTo>
                    <a:pt x="2634248" y="464051"/>
                  </a:lnTo>
                  <a:lnTo>
                    <a:pt x="2634361" y="466124"/>
                  </a:lnTo>
                  <a:lnTo>
                    <a:pt x="2634474" y="462867"/>
                  </a:lnTo>
                  <a:lnTo>
                    <a:pt x="2634587" y="460794"/>
                  </a:lnTo>
                  <a:lnTo>
                    <a:pt x="2634700" y="465236"/>
                  </a:lnTo>
                  <a:lnTo>
                    <a:pt x="2634812" y="467013"/>
                  </a:lnTo>
                  <a:lnTo>
                    <a:pt x="2634925" y="461682"/>
                  </a:lnTo>
                  <a:lnTo>
                    <a:pt x="2635038" y="459313"/>
                  </a:lnTo>
                  <a:lnTo>
                    <a:pt x="2635151" y="465532"/>
                  </a:lnTo>
                  <a:lnTo>
                    <a:pt x="2635263" y="465236"/>
                  </a:lnTo>
                  <a:lnTo>
                    <a:pt x="2635376" y="465236"/>
                  </a:lnTo>
                  <a:lnTo>
                    <a:pt x="2635489" y="465532"/>
                  </a:lnTo>
                  <a:lnTo>
                    <a:pt x="2635602" y="464051"/>
                  </a:lnTo>
                  <a:lnTo>
                    <a:pt x="2635715" y="464644"/>
                  </a:lnTo>
                  <a:lnTo>
                    <a:pt x="2635827" y="467605"/>
                  </a:lnTo>
                  <a:lnTo>
                    <a:pt x="2635940" y="465532"/>
                  </a:lnTo>
                  <a:lnTo>
                    <a:pt x="2636053" y="452502"/>
                  </a:lnTo>
                  <a:lnTo>
                    <a:pt x="2636166" y="451910"/>
                  </a:lnTo>
                  <a:lnTo>
                    <a:pt x="2636278" y="457240"/>
                  </a:lnTo>
                  <a:lnTo>
                    <a:pt x="2636391" y="450133"/>
                  </a:lnTo>
                  <a:lnTo>
                    <a:pt x="2636504" y="444802"/>
                  </a:lnTo>
                  <a:lnTo>
                    <a:pt x="2636617" y="444802"/>
                  </a:lnTo>
                  <a:lnTo>
                    <a:pt x="2636730" y="445098"/>
                  </a:lnTo>
                  <a:lnTo>
                    <a:pt x="2636842" y="443322"/>
                  </a:lnTo>
                  <a:lnTo>
                    <a:pt x="2636955" y="442433"/>
                  </a:lnTo>
                  <a:lnTo>
                    <a:pt x="2637068" y="439472"/>
                  </a:lnTo>
                  <a:lnTo>
                    <a:pt x="2637181" y="436214"/>
                  </a:lnTo>
                  <a:lnTo>
                    <a:pt x="2637294" y="438583"/>
                  </a:lnTo>
                  <a:lnTo>
                    <a:pt x="2637406" y="440360"/>
                  </a:lnTo>
                  <a:lnTo>
                    <a:pt x="2637519" y="436214"/>
                  </a:lnTo>
                  <a:lnTo>
                    <a:pt x="2637632" y="434734"/>
                  </a:lnTo>
                  <a:lnTo>
                    <a:pt x="2637745" y="439176"/>
                  </a:lnTo>
                  <a:lnTo>
                    <a:pt x="2637857" y="439472"/>
                  </a:lnTo>
                  <a:lnTo>
                    <a:pt x="2637970" y="436807"/>
                  </a:lnTo>
                  <a:lnTo>
                    <a:pt x="2638083" y="437399"/>
                  </a:lnTo>
                  <a:lnTo>
                    <a:pt x="2638196" y="440360"/>
                  </a:lnTo>
                  <a:lnTo>
                    <a:pt x="2638309" y="437103"/>
                  </a:lnTo>
                  <a:lnTo>
                    <a:pt x="2638421" y="438287"/>
                  </a:lnTo>
                  <a:lnTo>
                    <a:pt x="2638534" y="441545"/>
                  </a:lnTo>
                  <a:lnTo>
                    <a:pt x="2638647" y="438583"/>
                  </a:lnTo>
                  <a:lnTo>
                    <a:pt x="2638760" y="437399"/>
                  </a:lnTo>
                  <a:lnTo>
                    <a:pt x="2638872" y="440360"/>
                  </a:lnTo>
                  <a:lnTo>
                    <a:pt x="2638985" y="438287"/>
                  </a:lnTo>
                  <a:lnTo>
                    <a:pt x="2639098" y="431476"/>
                  </a:lnTo>
                  <a:lnTo>
                    <a:pt x="2639211" y="431476"/>
                  </a:lnTo>
                  <a:lnTo>
                    <a:pt x="2639324" y="428811"/>
                  </a:lnTo>
                  <a:lnTo>
                    <a:pt x="2639436" y="421407"/>
                  </a:lnTo>
                  <a:lnTo>
                    <a:pt x="2639549" y="416077"/>
                  </a:lnTo>
                  <a:lnTo>
                    <a:pt x="2639662" y="414892"/>
                  </a:lnTo>
                  <a:lnTo>
                    <a:pt x="2639775" y="410450"/>
                  </a:lnTo>
                  <a:lnTo>
                    <a:pt x="2639888" y="405119"/>
                  </a:lnTo>
                  <a:lnTo>
                    <a:pt x="2640000" y="399197"/>
                  </a:lnTo>
                  <a:lnTo>
                    <a:pt x="2640113" y="396531"/>
                  </a:lnTo>
                  <a:lnTo>
                    <a:pt x="2640226" y="390312"/>
                  </a:lnTo>
                  <a:lnTo>
                    <a:pt x="2640339" y="389720"/>
                  </a:lnTo>
                  <a:lnTo>
                    <a:pt x="2640451" y="387055"/>
                  </a:lnTo>
                  <a:lnTo>
                    <a:pt x="2640564" y="379948"/>
                  </a:lnTo>
                  <a:lnTo>
                    <a:pt x="2640677" y="375802"/>
                  </a:lnTo>
                  <a:lnTo>
                    <a:pt x="2640790" y="376986"/>
                  </a:lnTo>
                  <a:lnTo>
                    <a:pt x="2640903" y="372840"/>
                  </a:lnTo>
                  <a:lnTo>
                    <a:pt x="2641015" y="367806"/>
                  </a:lnTo>
                  <a:lnTo>
                    <a:pt x="2641128" y="370175"/>
                  </a:lnTo>
                  <a:lnTo>
                    <a:pt x="2641241" y="368102"/>
                  </a:lnTo>
                  <a:lnTo>
                    <a:pt x="2641354" y="364252"/>
                  </a:lnTo>
                  <a:lnTo>
                    <a:pt x="2641466" y="364548"/>
                  </a:lnTo>
                  <a:lnTo>
                    <a:pt x="2641579" y="363068"/>
                  </a:lnTo>
                  <a:lnTo>
                    <a:pt x="2641692" y="358329"/>
                  </a:lnTo>
                  <a:lnTo>
                    <a:pt x="2641805" y="356256"/>
                  </a:lnTo>
                  <a:lnTo>
                    <a:pt x="2641918" y="359218"/>
                  </a:lnTo>
                  <a:lnTo>
                    <a:pt x="2642030" y="354776"/>
                  </a:lnTo>
                  <a:lnTo>
                    <a:pt x="2642143" y="351518"/>
                  </a:lnTo>
                  <a:lnTo>
                    <a:pt x="2642256" y="357145"/>
                  </a:lnTo>
                  <a:lnTo>
                    <a:pt x="2642369" y="355072"/>
                  </a:lnTo>
                  <a:lnTo>
                    <a:pt x="2642482" y="350037"/>
                  </a:lnTo>
                  <a:lnTo>
                    <a:pt x="2642594" y="351814"/>
                  </a:lnTo>
                  <a:lnTo>
                    <a:pt x="2642707" y="353591"/>
                  </a:lnTo>
                  <a:lnTo>
                    <a:pt x="2642820" y="348557"/>
                  </a:lnTo>
                  <a:lnTo>
                    <a:pt x="2642933" y="348261"/>
                  </a:lnTo>
                  <a:lnTo>
                    <a:pt x="2643045" y="351222"/>
                  </a:lnTo>
                  <a:lnTo>
                    <a:pt x="2643158" y="347076"/>
                  </a:lnTo>
                  <a:lnTo>
                    <a:pt x="2643271" y="345299"/>
                  </a:lnTo>
                  <a:lnTo>
                    <a:pt x="2643384" y="349741"/>
                  </a:lnTo>
                  <a:lnTo>
                    <a:pt x="2643497" y="349445"/>
                  </a:lnTo>
                  <a:lnTo>
                    <a:pt x="2643609" y="348557"/>
                  </a:lnTo>
                  <a:lnTo>
                    <a:pt x="2643722" y="355664"/>
                  </a:lnTo>
                  <a:lnTo>
                    <a:pt x="2643835" y="355664"/>
                  </a:lnTo>
                  <a:lnTo>
                    <a:pt x="2643948" y="349445"/>
                  </a:lnTo>
                  <a:lnTo>
                    <a:pt x="2644060" y="352407"/>
                  </a:lnTo>
                  <a:lnTo>
                    <a:pt x="2644173" y="358033"/>
                  </a:lnTo>
                  <a:lnTo>
                    <a:pt x="2644286" y="355072"/>
                  </a:lnTo>
                  <a:lnTo>
                    <a:pt x="2644399" y="352407"/>
                  </a:lnTo>
                  <a:lnTo>
                    <a:pt x="2644512" y="354776"/>
                  </a:lnTo>
                  <a:lnTo>
                    <a:pt x="2644624" y="352703"/>
                  </a:lnTo>
                  <a:lnTo>
                    <a:pt x="2644737" y="351222"/>
                  </a:lnTo>
                  <a:lnTo>
                    <a:pt x="2644850" y="352703"/>
                  </a:lnTo>
                  <a:lnTo>
                    <a:pt x="2644963" y="350630"/>
                  </a:lnTo>
                  <a:lnTo>
                    <a:pt x="2645075" y="346780"/>
                  </a:lnTo>
                  <a:lnTo>
                    <a:pt x="2645188" y="347372"/>
                  </a:lnTo>
                  <a:lnTo>
                    <a:pt x="2645301" y="349445"/>
                  </a:lnTo>
                  <a:lnTo>
                    <a:pt x="2645414" y="345595"/>
                  </a:lnTo>
                  <a:lnTo>
                    <a:pt x="2645527" y="344707"/>
                  </a:lnTo>
                  <a:lnTo>
                    <a:pt x="2645639" y="347964"/>
                  </a:lnTo>
                  <a:lnTo>
                    <a:pt x="2645752" y="346780"/>
                  </a:lnTo>
                  <a:lnTo>
                    <a:pt x="2645865" y="345891"/>
                  </a:lnTo>
                  <a:lnTo>
                    <a:pt x="2645978" y="348853"/>
                  </a:lnTo>
                  <a:lnTo>
                    <a:pt x="2646091" y="350630"/>
                  </a:lnTo>
                  <a:lnTo>
                    <a:pt x="2646203" y="347372"/>
                  </a:lnTo>
                  <a:lnTo>
                    <a:pt x="2646316" y="349445"/>
                  </a:lnTo>
                  <a:lnTo>
                    <a:pt x="2646429" y="353887"/>
                  </a:lnTo>
                  <a:lnTo>
                    <a:pt x="2646542" y="352703"/>
                  </a:lnTo>
                  <a:lnTo>
                    <a:pt x="2646654" y="352999"/>
                  </a:lnTo>
                  <a:lnTo>
                    <a:pt x="2646767" y="356849"/>
                  </a:lnTo>
                  <a:lnTo>
                    <a:pt x="2646880" y="357145"/>
                  </a:lnTo>
                  <a:lnTo>
                    <a:pt x="2646993" y="358033"/>
                  </a:lnTo>
                  <a:lnTo>
                    <a:pt x="2647106" y="363068"/>
                  </a:lnTo>
                  <a:lnTo>
                    <a:pt x="2647218" y="364252"/>
                  </a:lnTo>
                  <a:lnTo>
                    <a:pt x="2647331" y="361587"/>
                  </a:lnTo>
                  <a:lnTo>
                    <a:pt x="2647444" y="365733"/>
                  </a:lnTo>
                  <a:lnTo>
                    <a:pt x="2647557" y="375505"/>
                  </a:lnTo>
                  <a:lnTo>
                    <a:pt x="2647669" y="374321"/>
                  </a:lnTo>
                  <a:lnTo>
                    <a:pt x="2647782" y="375505"/>
                  </a:lnTo>
                  <a:lnTo>
                    <a:pt x="2647895" y="379948"/>
                  </a:lnTo>
                  <a:lnTo>
                    <a:pt x="2648008" y="387055"/>
                  </a:lnTo>
                  <a:lnTo>
                    <a:pt x="2648121" y="387055"/>
                  </a:lnTo>
                  <a:lnTo>
                    <a:pt x="2648233" y="390312"/>
                  </a:lnTo>
                  <a:lnTo>
                    <a:pt x="2648346" y="391793"/>
                  </a:lnTo>
                  <a:lnTo>
                    <a:pt x="2648459" y="392385"/>
                  </a:lnTo>
                  <a:lnTo>
                    <a:pt x="2648572" y="397716"/>
                  </a:lnTo>
                  <a:lnTo>
                    <a:pt x="2648685" y="401862"/>
                  </a:lnTo>
                  <a:lnTo>
                    <a:pt x="2648797" y="401862"/>
                  </a:lnTo>
                  <a:lnTo>
                    <a:pt x="2648910" y="400677"/>
                  </a:lnTo>
                  <a:lnTo>
                    <a:pt x="2649023" y="405416"/>
                  </a:lnTo>
                  <a:lnTo>
                    <a:pt x="2649136" y="405119"/>
                  </a:lnTo>
                  <a:lnTo>
                    <a:pt x="2649248" y="406008"/>
                  </a:lnTo>
                  <a:lnTo>
                    <a:pt x="2649361" y="408673"/>
                  </a:lnTo>
                  <a:lnTo>
                    <a:pt x="2649474" y="411042"/>
                  </a:lnTo>
                  <a:lnTo>
                    <a:pt x="2649587" y="409265"/>
                  </a:lnTo>
                  <a:lnTo>
                    <a:pt x="2649700" y="411338"/>
                  </a:lnTo>
                  <a:lnTo>
                    <a:pt x="2649812" y="418150"/>
                  </a:lnTo>
                  <a:lnTo>
                    <a:pt x="2649925" y="419927"/>
                  </a:lnTo>
                  <a:lnTo>
                    <a:pt x="2650038" y="418446"/>
                  </a:lnTo>
                  <a:lnTo>
                    <a:pt x="2650151" y="418742"/>
                  </a:lnTo>
                  <a:lnTo>
                    <a:pt x="2650263" y="419927"/>
                  </a:lnTo>
                  <a:lnTo>
                    <a:pt x="2650376" y="422592"/>
                  </a:lnTo>
                  <a:lnTo>
                    <a:pt x="2650489" y="423480"/>
                  </a:lnTo>
                  <a:lnTo>
                    <a:pt x="2650602" y="423480"/>
                  </a:lnTo>
                  <a:lnTo>
                    <a:pt x="2650715" y="421407"/>
                  </a:lnTo>
                  <a:lnTo>
                    <a:pt x="2650827" y="426442"/>
                  </a:lnTo>
                  <a:lnTo>
                    <a:pt x="2650940" y="430291"/>
                  </a:lnTo>
                  <a:lnTo>
                    <a:pt x="2651053" y="425553"/>
                  </a:lnTo>
                  <a:lnTo>
                    <a:pt x="2651166" y="425257"/>
                  </a:lnTo>
                  <a:lnTo>
                    <a:pt x="2651278" y="430884"/>
                  </a:lnTo>
                  <a:lnTo>
                    <a:pt x="2651391" y="434734"/>
                  </a:lnTo>
                  <a:lnTo>
                    <a:pt x="2651504" y="434734"/>
                  </a:lnTo>
                  <a:lnTo>
                    <a:pt x="2651617" y="437399"/>
                  </a:lnTo>
                  <a:lnTo>
                    <a:pt x="2651730" y="436214"/>
                  </a:lnTo>
                  <a:lnTo>
                    <a:pt x="2651842" y="435326"/>
                  </a:lnTo>
                  <a:lnTo>
                    <a:pt x="2651955" y="441249"/>
                  </a:lnTo>
                  <a:lnTo>
                    <a:pt x="2652068" y="444802"/>
                  </a:lnTo>
                  <a:lnTo>
                    <a:pt x="2652181" y="440656"/>
                  </a:lnTo>
                  <a:lnTo>
                    <a:pt x="2652294" y="438879"/>
                  </a:lnTo>
                  <a:lnTo>
                    <a:pt x="2652406" y="443618"/>
                  </a:lnTo>
                  <a:lnTo>
                    <a:pt x="2652519" y="445098"/>
                  </a:lnTo>
                  <a:lnTo>
                    <a:pt x="2652632" y="443322"/>
                  </a:lnTo>
                  <a:lnTo>
                    <a:pt x="2652745" y="443322"/>
                  </a:lnTo>
                  <a:lnTo>
                    <a:pt x="2652857" y="443914"/>
                  </a:lnTo>
                  <a:lnTo>
                    <a:pt x="2652970" y="446579"/>
                  </a:lnTo>
                  <a:lnTo>
                    <a:pt x="2653083" y="450429"/>
                  </a:lnTo>
                  <a:lnTo>
                    <a:pt x="2653196" y="451021"/>
                  </a:lnTo>
                  <a:lnTo>
                    <a:pt x="2653309" y="447468"/>
                  </a:lnTo>
                  <a:lnTo>
                    <a:pt x="2653421" y="444506"/>
                  </a:lnTo>
                  <a:lnTo>
                    <a:pt x="2653534" y="452502"/>
                  </a:lnTo>
                  <a:lnTo>
                    <a:pt x="2653647" y="454279"/>
                  </a:lnTo>
                  <a:lnTo>
                    <a:pt x="2653760" y="452206"/>
                  </a:lnTo>
                  <a:lnTo>
                    <a:pt x="2653872" y="456056"/>
                  </a:lnTo>
                  <a:lnTo>
                    <a:pt x="2653985" y="461386"/>
                  </a:lnTo>
                  <a:lnTo>
                    <a:pt x="2654098" y="460498"/>
                  </a:lnTo>
                  <a:lnTo>
                    <a:pt x="2654211" y="459609"/>
                  </a:lnTo>
                  <a:lnTo>
                    <a:pt x="2654324" y="462571"/>
                  </a:lnTo>
                  <a:lnTo>
                    <a:pt x="2654436" y="458425"/>
                  </a:lnTo>
                  <a:lnTo>
                    <a:pt x="2654549" y="457536"/>
                  </a:lnTo>
                  <a:lnTo>
                    <a:pt x="2654662" y="456944"/>
                  </a:lnTo>
                  <a:lnTo>
                    <a:pt x="2654775" y="452798"/>
                  </a:lnTo>
                  <a:lnTo>
                    <a:pt x="2654888" y="445987"/>
                  </a:lnTo>
                  <a:lnTo>
                    <a:pt x="2655000" y="449837"/>
                  </a:lnTo>
                  <a:lnTo>
                    <a:pt x="2655113" y="450725"/>
                  </a:lnTo>
                  <a:lnTo>
                    <a:pt x="2655226" y="439176"/>
                  </a:lnTo>
                  <a:lnTo>
                    <a:pt x="2655339" y="437695"/>
                  </a:lnTo>
                  <a:lnTo>
                    <a:pt x="2655451" y="441841"/>
                  </a:lnTo>
                  <a:lnTo>
                    <a:pt x="2655564" y="439176"/>
                  </a:lnTo>
                  <a:lnTo>
                    <a:pt x="2655677" y="430884"/>
                  </a:lnTo>
                  <a:lnTo>
                    <a:pt x="2655790" y="432068"/>
                  </a:lnTo>
                  <a:lnTo>
                    <a:pt x="2655903" y="431772"/>
                  </a:lnTo>
                  <a:lnTo>
                    <a:pt x="2656015" y="430291"/>
                  </a:lnTo>
                  <a:lnTo>
                    <a:pt x="2656128" y="429699"/>
                  </a:lnTo>
                  <a:lnTo>
                    <a:pt x="2656241" y="428811"/>
                  </a:lnTo>
                  <a:lnTo>
                    <a:pt x="2656354" y="427330"/>
                  </a:lnTo>
                  <a:lnTo>
                    <a:pt x="2656466" y="427330"/>
                  </a:lnTo>
                  <a:lnTo>
                    <a:pt x="2656579" y="429995"/>
                  </a:lnTo>
                  <a:lnTo>
                    <a:pt x="2656692" y="424665"/>
                  </a:lnTo>
                  <a:lnTo>
                    <a:pt x="2656805" y="422296"/>
                  </a:lnTo>
                  <a:lnTo>
                    <a:pt x="2656918" y="424369"/>
                  </a:lnTo>
                  <a:lnTo>
                    <a:pt x="2657030" y="422296"/>
                  </a:lnTo>
                  <a:lnTo>
                    <a:pt x="2657143" y="416077"/>
                  </a:lnTo>
                  <a:lnTo>
                    <a:pt x="2657256" y="417854"/>
                  </a:lnTo>
                  <a:lnTo>
                    <a:pt x="2657369" y="416965"/>
                  </a:lnTo>
                  <a:lnTo>
                    <a:pt x="2657482" y="408081"/>
                  </a:lnTo>
                  <a:lnTo>
                    <a:pt x="2657594" y="407192"/>
                  </a:lnTo>
                  <a:lnTo>
                    <a:pt x="2657707" y="406600"/>
                  </a:lnTo>
                  <a:lnTo>
                    <a:pt x="2657820" y="400677"/>
                  </a:lnTo>
                  <a:lnTo>
                    <a:pt x="2657933" y="392978"/>
                  </a:lnTo>
                  <a:lnTo>
                    <a:pt x="2658045" y="397124"/>
                  </a:lnTo>
                  <a:lnTo>
                    <a:pt x="2658158" y="393274"/>
                  </a:lnTo>
                  <a:lnTo>
                    <a:pt x="2658271" y="389424"/>
                  </a:lnTo>
                  <a:lnTo>
                    <a:pt x="2658384" y="391201"/>
                  </a:lnTo>
                  <a:lnTo>
                    <a:pt x="2658497" y="390312"/>
                  </a:lnTo>
                  <a:lnTo>
                    <a:pt x="2658609" y="388239"/>
                  </a:lnTo>
                  <a:lnTo>
                    <a:pt x="2658722" y="388239"/>
                  </a:lnTo>
                  <a:lnTo>
                    <a:pt x="2658835" y="394162"/>
                  </a:lnTo>
                  <a:lnTo>
                    <a:pt x="2658948" y="389128"/>
                  </a:lnTo>
                  <a:lnTo>
                    <a:pt x="2659060" y="386167"/>
                  </a:lnTo>
                  <a:lnTo>
                    <a:pt x="2659173" y="387647"/>
                  </a:lnTo>
                  <a:lnTo>
                    <a:pt x="2659286" y="387055"/>
                  </a:lnTo>
                  <a:lnTo>
                    <a:pt x="2659399" y="380540"/>
                  </a:lnTo>
                  <a:lnTo>
                    <a:pt x="2659512" y="379059"/>
                  </a:lnTo>
                  <a:lnTo>
                    <a:pt x="2659624" y="376690"/>
                  </a:lnTo>
                  <a:lnTo>
                    <a:pt x="2659737" y="367806"/>
                  </a:lnTo>
                  <a:lnTo>
                    <a:pt x="2659850" y="364844"/>
                  </a:lnTo>
                  <a:lnTo>
                    <a:pt x="2659963" y="365733"/>
                  </a:lnTo>
                  <a:lnTo>
                    <a:pt x="2660075" y="358329"/>
                  </a:lnTo>
                  <a:lnTo>
                    <a:pt x="2660188" y="355072"/>
                  </a:lnTo>
                  <a:lnTo>
                    <a:pt x="2660301" y="360698"/>
                  </a:lnTo>
                  <a:lnTo>
                    <a:pt x="2660414" y="360698"/>
                  </a:lnTo>
                  <a:lnTo>
                    <a:pt x="2660527" y="353295"/>
                  </a:lnTo>
                  <a:lnTo>
                    <a:pt x="2660639" y="360106"/>
                  </a:lnTo>
                  <a:lnTo>
                    <a:pt x="2660752" y="363364"/>
                  </a:lnTo>
                  <a:lnTo>
                    <a:pt x="2660865" y="359514"/>
                  </a:lnTo>
                  <a:lnTo>
                    <a:pt x="2660978" y="359810"/>
                  </a:lnTo>
                  <a:lnTo>
                    <a:pt x="2661091" y="363364"/>
                  </a:lnTo>
                  <a:lnTo>
                    <a:pt x="2661203" y="359810"/>
                  </a:lnTo>
                  <a:lnTo>
                    <a:pt x="2661316" y="355960"/>
                  </a:lnTo>
                  <a:lnTo>
                    <a:pt x="2661429" y="360698"/>
                  </a:lnTo>
                  <a:lnTo>
                    <a:pt x="2661542" y="356849"/>
                  </a:lnTo>
                  <a:lnTo>
                    <a:pt x="2661654" y="348261"/>
                  </a:lnTo>
                  <a:lnTo>
                    <a:pt x="2661767" y="349445"/>
                  </a:lnTo>
                  <a:lnTo>
                    <a:pt x="2661880" y="352703"/>
                  </a:lnTo>
                  <a:lnTo>
                    <a:pt x="2661993" y="344411"/>
                  </a:lnTo>
                  <a:lnTo>
                    <a:pt x="2662106" y="338488"/>
                  </a:lnTo>
                  <a:lnTo>
                    <a:pt x="2662218" y="344411"/>
                  </a:lnTo>
                  <a:lnTo>
                    <a:pt x="2662331" y="343522"/>
                  </a:lnTo>
                  <a:lnTo>
                    <a:pt x="2662444" y="339376"/>
                  </a:lnTo>
                  <a:lnTo>
                    <a:pt x="2662557" y="337599"/>
                  </a:lnTo>
                  <a:lnTo>
                    <a:pt x="2662669" y="337007"/>
                  </a:lnTo>
                  <a:lnTo>
                    <a:pt x="2662782" y="335823"/>
                  </a:lnTo>
                  <a:lnTo>
                    <a:pt x="2662895" y="334638"/>
                  </a:lnTo>
                  <a:lnTo>
                    <a:pt x="2663008" y="336711"/>
                  </a:lnTo>
                  <a:lnTo>
                    <a:pt x="2663121" y="329308"/>
                  </a:lnTo>
                  <a:lnTo>
                    <a:pt x="2663233" y="329604"/>
                  </a:lnTo>
                  <a:lnTo>
                    <a:pt x="2663346" y="334934"/>
                  </a:lnTo>
                  <a:lnTo>
                    <a:pt x="2663459" y="330492"/>
                  </a:lnTo>
                  <a:lnTo>
                    <a:pt x="2663572" y="324865"/>
                  </a:lnTo>
                  <a:lnTo>
                    <a:pt x="2663685" y="326050"/>
                  </a:lnTo>
                  <a:lnTo>
                    <a:pt x="2663797" y="329011"/>
                  </a:lnTo>
                  <a:lnTo>
                    <a:pt x="2663910" y="324865"/>
                  </a:lnTo>
                  <a:lnTo>
                    <a:pt x="2664023" y="325458"/>
                  </a:lnTo>
                  <a:lnTo>
                    <a:pt x="2664136" y="329308"/>
                  </a:lnTo>
                  <a:lnTo>
                    <a:pt x="2664248" y="326938"/>
                  </a:lnTo>
                  <a:lnTo>
                    <a:pt x="2664361" y="325458"/>
                  </a:lnTo>
                  <a:lnTo>
                    <a:pt x="2664474" y="328123"/>
                  </a:lnTo>
                  <a:lnTo>
                    <a:pt x="2664587" y="329011"/>
                  </a:lnTo>
                  <a:lnTo>
                    <a:pt x="2664700" y="326642"/>
                  </a:lnTo>
                  <a:lnTo>
                    <a:pt x="2664812" y="329604"/>
                  </a:lnTo>
                  <a:lnTo>
                    <a:pt x="2664925" y="330788"/>
                  </a:lnTo>
                  <a:lnTo>
                    <a:pt x="2665038" y="329011"/>
                  </a:lnTo>
                  <a:lnTo>
                    <a:pt x="2665151" y="331381"/>
                  </a:lnTo>
                  <a:lnTo>
                    <a:pt x="2665263" y="335230"/>
                  </a:lnTo>
                  <a:lnTo>
                    <a:pt x="2665376" y="333157"/>
                  </a:lnTo>
                  <a:lnTo>
                    <a:pt x="2665489" y="338488"/>
                  </a:lnTo>
                  <a:lnTo>
                    <a:pt x="2665602" y="345891"/>
                  </a:lnTo>
                  <a:lnTo>
                    <a:pt x="2665715" y="348853"/>
                  </a:lnTo>
                  <a:lnTo>
                    <a:pt x="2665827" y="350926"/>
                  </a:lnTo>
                  <a:lnTo>
                    <a:pt x="2665940" y="354479"/>
                  </a:lnTo>
                  <a:lnTo>
                    <a:pt x="2666053" y="354183"/>
                  </a:lnTo>
                  <a:lnTo>
                    <a:pt x="2666166" y="353295"/>
                  </a:lnTo>
                  <a:lnTo>
                    <a:pt x="2666279" y="354776"/>
                  </a:lnTo>
                  <a:lnTo>
                    <a:pt x="2666391" y="357145"/>
                  </a:lnTo>
                  <a:lnTo>
                    <a:pt x="2666504" y="352703"/>
                  </a:lnTo>
                  <a:lnTo>
                    <a:pt x="2666617" y="350926"/>
                  </a:lnTo>
                  <a:lnTo>
                    <a:pt x="2666730" y="356256"/>
                  </a:lnTo>
                  <a:lnTo>
                    <a:pt x="2666842" y="355072"/>
                  </a:lnTo>
                  <a:lnTo>
                    <a:pt x="2666955" y="352110"/>
                  </a:lnTo>
                  <a:lnTo>
                    <a:pt x="2667068" y="352999"/>
                  </a:lnTo>
                  <a:lnTo>
                    <a:pt x="2667181" y="353887"/>
                  </a:lnTo>
                  <a:lnTo>
                    <a:pt x="2667294" y="355368"/>
                  </a:lnTo>
                  <a:lnTo>
                    <a:pt x="2667406" y="358033"/>
                  </a:lnTo>
                  <a:lnTo>
                    <a:pt x="2667519" y="359218"/>
                  </a:lnTo>
                  <a:lnTo>
                    <a:pt x="2667632" y="355368"/>
                  </a:lnTo>
                  <a:lnTo>
                    <a:pt x="2667745" y="359810"/>
                  </a:lnTo>
                  <a:lnTo>
                    <a:pt x="2667857" y="364844"/>
                  </a:lnTo>
                  <a:lnTo>
                    <a:pt x="2667970" y="360106"/>
                  </a:lnTo>
                  <a:lnTo>
                    <a:pt x="2668083" y="359810"/>
                  </a:lnTo>
                  <a:lnTo>
                    <a:pt x="2668196" y="365733"/>
                  </a:lnTo>
                  <a:lnTo>
                    <a:pt x="2668309" y="366917"/>
                  </a:lnTo>
                  <a:lnTo>
                    <a:pt x="2668421" y="363364"/>
                  </a:lnTo>
                  <a:lnTo>
                    <a:pt x="2668534" y="368398"/>
                  </a:lnTo>
                  <a:lnTo>
                    <a:pt x="2668647" y="371063"/>
                  </a:lnTo>
                  <a:lnTo>
                    <a:pt x="2668760" y="367806"/>
                  </a:lnTo>
                  <a:lnTo>
                    <a:pt x="2668872" y="371063"/>
                  </a:lnTo>
                  <a:lnTo>
                    <a:pt x="2668985" y="376690"/>
                  </a:lnTo>
                  <a:lnTo>
                    <a:pt x="2669098" y="371063"/>
                  </a:lnTo>
                  <a:lnTo>
                    <a:pt x="2669211" y="369879"/>
                  </a:lnTo>
                  <a:lnTo>
                    <a:pt x="2669324" y="379948"/>
                  </a:lnTo>
                  <a:lnTo>
                    <a:pt x="2669436" y="380540"/>
                  </a:lnTo>
                  <a:lnTo>
                    <a:pt x="2669549" y="376394"/>
                  </a:lnTo>
                  <a:lnTo>
                    <a:pt x="2669662" y="380540"/>
                  </a:lnTo>
                  <a:lnTo>
                    <a:pt x="2669775" y="385870"/>
                  </a:lnTo>
                  <a:lnTo>
                    <a:pt x="2669888" y="383797"/>
                  </a:lnTo>
                  <a:lnTo>
                    <a:pt x="2670000" y="384982"/>
                  </a:lnTo>
                  <a:lnTo>
                    <a:pt x="2670113" y="388239"/>
                  </a:lnTo>
                  <a:lnTo>
                    <a:pt x="2670226" y="387351"/>
                  </a:lnTo>
                  <a:lnTo>
                    <a:pt x="2670339" y="389424"/>
                  </a:lnTo>
                  <a:lnTo>
                    <a:pt x="2670451" y="396531"/>
                  </a:lnTo>
                  <a:lnTo>
                    <a:pt x="2670564" y="397420"/>
                  </a:lnTo>
                  <a:lnTo>
                    <a:pt x="2670677" y="393866"/>
                  </a:lnTo>
                  <a:lnTo>
                    <a:pt x="2670790" y="399493"/>
                  </a:lnTo>
                  <a:lnTo>
                    <a:pt x="2670903" y="404231"/>
                  </a:lnTo>
                  <a:lnTo>
                    <a:pt x="2671015" y="403343"/>
                  </a:lnTo>
                  <a:lnTo>
                    <a:pt x="2671128" y="401862"/>
                  </a:lnTo>
                  <a:lnTo>
                    <a:pt x="2671241" y="406896"/>
                  </a:lnTo>
                  <a:lnTo>
                    <a:pt x="2671354" y="406600"/>
                  </a:lnTo>
                  <a:lnTo>
                    <a:pt x="2671466" y="407192"/>
                  </a:lnTo>
                  <a:lnTo>
                    <a:pt x="2671579" y="411931"/>
                  </a:lnTo>
                  <a:lnTo>
                    <a:pt x="2671692" y="410450"/>
                  </a:lnTo>
                  <a:lnTo>
                    <a:pt x="2671805" y="409265"/>
                  </a:lnTo>
                  <a:lnTo>
                    <a:pt x="2671918" y="412227"/>
                  </a:lnTo>
                  <a:lnTo>
                    <a:pt x="2672030" y="415781"/>
                  </a:lnTo>
                  <a:lnTo>
                    <a:pt x="2672143" y="412523"/>
                  </a:lnTo>
                  <a:lnTo>
                    <a:pt x="2672256" y="412227"/>
                  </a:lnTo>
                  <a:lnTo>
                    <a:pt x="2672369" y="411635"/>
                  </a:lnTo>
                  <a:lnTo>
                    <a:pt x="2672482" y="412523"/>
                  </a:lnTo>
                  <a:lnTo>
                    <a:pt x="2672594" y="414004"/>
                  </a:lnTo>
                  <a:lnTo>
                    <a:pt x="2672707" y="416373"/>
                  </a:lnTo>
                  <a:lnTo>
                    <a:pt x="2672820" y="413708"/>
                  </a:lnTo>
                  <a:lnTo>
                    <a:pt x="2672933" y="412227"/>
                  </a:lnTo>
                  <a:lnTo>
                    <a:pt x="2673045" y="415781"/>
                  </a:lnTo>
                  <a:lnTo>
                    <a:pt x="2673158" y="416965"/>
                  </a:lnTo>
                  <a:lnTo>
                    <a:pt x="2673271" y="415188"/>
                  </a:lnTo>
                  <a:lnTo>
                    <a:pt x="2673384" y="414004"/>
                  </a:lnTo>
                  <a:lnTo>
                    <a:pt x="2673497" y="416077"/>
                  </a:lnTo>
                  <a:lnTo>
                    <a:pt x="2673609" y="415781"/>
                  </a:lnTo>
                  <a:lnTo>
                    <a:pt x="2673722" y="414892"/>
                  </a:lnTo>
                  <a:lnTo>
                    <a:pt x="2673835" y="417557"/>
                  </a:lnTo>
                  <a:lnTo>
                    <a:pt x="2673948" y="415188"/>
                  </a:lnTo>
                  <a:lnTo>
                    <a:pt x="2674060" y="414004"/>
                  </a:lnTo>
                  <a:lnTo>
                    <a:pt x="2674173" y="413411"/>
                  </a:lnTo>
                  <a:lnTo>
                    <a:pt x="2674286" y="410450"/>
                  </a:lnTo>
                  <a:lnTo>
                    <a:pt x="2674399" y="407785"/>
                  </a:lnTo>
                  <a:lnTo>
                    <a:pt x="2674512" y="409265"/>
                  </a:lnTo>
                  <a:lnTo>
                    <a:pt x="2674624" y="409858"/>
                  </a:lnTo>
                  <a:lnTo>
                    <a:pt x="2674737" y="405119"/>
                  </a:lnTo>
                  <a:lnTo>
                    <a:pt x="2674850" y="404231"/>
                  </a:lnTo>
                  <a:lnTo>
                    <a:pt x="2674963" y="406008"/>
                  </a:lnTo>
                  <a:lnTo>
                    <a:pt x="2675075" y="405119"/>
                  </a:lnTo>
                  <a:lnTo>
                    <a:pt x="2675188" y="402158"/>
                  </a:lnTo>
                  <a:lnTo>
                    <a:pt x="2675301" y="400974"/>
                  </a:lnTo>
                  <a:lnTo>
                    <a:pt x="2675414" y="400974"/>
                  </a:lnTo>
                  <a:lnTo>
                    <a:pt x="2675527" y="398012"/>
                  </a:lnTo>
                  <a:lnTo>
                    <a:pt x="2675639" y="397716"/>
                  </a:lnTo>
                  <a:lnTo>
                    <a:pt x="2675752" y="398604"/>
                  </a:lnTo>
                  <a:lnTo>
                    <a:pt x="2675865" y="395051"/>
                  </a:lnTo>
                  <a:lnTo>
                    <a:pt x="2675978" y="391497"/>
                  </a:lnTo>
                  <a:lnTo>
                    <a:pt x="2676091" y="393274"/>
                  </a:lnTo>
                  <a:lnTo>
                    <a:pt x="2676203" y="392385"/>
                  </a:lnTo>
                  <a:lnTo>
                    <a:pt x="2676316" y="389720"/>
                  </a:lnTo>
                  <a:lnTo>
                    <a:pt x="2676429" y="387943"/>
                  </a:lnTo>
                  <a:lnTo>
                    <a:pt x="2676542" y="388832"/>
                  </a:lnTo>
                  <a:lnTo>
                    <a:pt x="2676654" y="385870"/>
                  </a:lnTo>
                  <a:lnTo>
                    <a:pt x="2676767" y="384390"/>
                  </a:lnTo>
                  <a:lnTo>
                    <a:pt x="2676880" y="386167"/>
                  </a:lnTo>
                  <a:lnTo>
                    <a:pt x="2676993" y="382021"/>
                  </a:lnTo>
                  <a:lnTo>
                    <a:pt x="2677106" y="377875"/>
                  </a:lnTo>
                  <a:lnTo>
                    <a:pt x="2677218" y="380540"/>
                  </a:lnTo>
                  <a:lnTo>
                    <a:pt x="2677331" y="379651"/>
                  </a:lnTo>
                  <a:lnTo>
                    <a:pt x="2677444" y="376394"/>
                  </a:lnTo>
                  <a:lnTo>
                    <a:pt x="2677557" y="374617"/>
                  </a:lnTo>
                  <a:lnTo>
                    <a:pt x="2677669" y="376394"/>
                  </a:lnTo>
                  <a:lnTo>
                    <a:pt x="2677782" y="373136"/>
                  </a:lnTo>
                  <a:lnTo>
                    <a:pt x="2677895" y="371952"/>
                  </a:lnTo>
                  <a:lnTo>
                    <a:pt x="2678008" y="373729"/>
                  </a:lnTo>
                  <a:lnTo>
                    <a:pt x="2678121" y="370175"/>
                  </a:lnTo>
                  <a:lnTo>
                    <a:pt x="2678233" y="366621"/>
                  </a:lnTo>
                  <a:lnTo>
                    <a:pt x="2678346" y="369879"/>
                  </a:lnTo>
                  <a:lnTo>
                    <a:pt x="2678459" y="369583"/>
                  </a:lnTo>
                  <a:lnTo>
                    <a:pt x="2678572" y="365141"/>
                  </a:lnTo>
                  <a:lnTo>
                    <a:pt x="2678685" y="364844"/>
                  </a:lnTo>
                  <a:lnTo>
                    <a:pt x="2678797" y="364548"/>
                  </a:lnTo>
                  <a:lnTo>
                    <a:pt x="2678910" y="360402"/>
                  </a:lnTo>
                  <a:lnTo>
                    <a:pt x="2679023" y="357441"/>
                  </a:lnTo>
                  <a:lnTo>
                    <a:pt x="2679136" y="358329"/>
                  </a:lnTo>
                  <a:lnTo>
                    <a:pt x="2679248" y="354183"/>
                  </a:lnTo>
                  <a:lnTo>
                    <a:pt x="2679361" y="350926"/>
                  </a:lnTo>
                  <a:lnTo>
                    <a:pt x="2679474" y="352110"/>
                  </a:lnTo>
                  <a:lnTo>
                    <a:pt x="2679587" y="350630"/>
                  </a:lnTo>
                  <a:lnTo>
                    <a:pt x="2679700" y="347372"/>
                  </a:lnTo>
                  <a:lnTo>
                    <a:pt x="2679812" y="345891"/>
                  </a:lnTo>
                  <a:lnTo>
                    <a:pt x="2679925" y="347076"/>
                  </a:lnTo>
                  <a:lnTo>
                    <a:pt x="2680038" y="342042"/>
                  </a:lnTo>
                  <a:lnTo>
                    <a:pt x="2680151" y="339969"/>
                  </a:lnTo>
                  <a:lnTo>
                    <a:pt x="2680263" y="343522"/>
                  </a:lnTo>
                  <a:lnTo>
                    <a:pt x="2680376" y="342930"/>
                  </a:lnTo>
                  <a:lnTo>
                    <a:pt x="2680489" y="340265"/>
                  </a:lnTo>
                  <a:lnTo>
                    <a:pt x="2680602" y="343226"/>
                  </a:lnTo>
                  <a:lnTo>
                    <a:pt x="2680715" y="344411"/>
                  </a:lnTo>
                  <a:lnTo>
                    <a:pt x="2680827" y="342634"/>
                  </a:lnTo>
                  <a:lnTo>
                    <a:pt x="2680940" y="346780"/>
                  </a:lnTo>
                  <a:lnTo>
                    <a:pt x="2681053" y="351814"/>
                  </a:lnTo>
                  <a:lnTo>
                    <a:pt x="2681166" y="346484"/>
                  </a:lnTo>
                  <a:lnTo>
                    <a:pt x="2681279" y="345595"/>
                  </a:lnTo>
                  <a:lnTo>
                    <a:pt x="2681391" y="352703"/>
                  </a:lnTo>
                  <a:lnTo>
                    <a:pt x="2681504" y="352703"/>
                  </a:lnTo>
                  <a:lnTo>
                    <a:pt x="2681617" y="350037"/>
                  </a:lnTo>
                  <a:lnTo>
                    <a:pt x="2681730" y="350926"/>
                  </a:lnTo>
                  <a:lnTo>
                    <a:pt x="2681842" y="353591"/>
                  </a:lnTo>
                  <a:lnTo>
                    <a:pt x="2681955" y="350334"/>
                  </a:lnTo>
                  <a:lnTo>
                    <a:pt x="2682068" y="354776"/>
                  </a:lnTo>
                  <a:lnTo>
                    <a:pt x="2682181" y="354776"/>
                  </a:lnTo>
                  <a:lnTo>
                    <a:pt x="2682294" y="350334"/>
                  </a:lnTo>
                  <a:lnTo>
                    <a:pt x="2682406" y="351814"/>
                  </a:lnTo>
                  <a:lnTo>
                    <a:pt x="2682519" y="360106"/>
                  </a:lnTo>
                  <a:lnTo>
                    <a:pt x="2682632" y="356849"/>
                  </a:lnTo>
                  <a:lnTo>
                    <a:pt x="2682745" y="353591"/>
                  </a:lnTo>
                  <a:lnTo>
                    <a:pt x="2682857" y="357737"/>
                  </a:lnTo>
                  <a:lnTo>
                    <a:pt x="2682970" y="361883"/>
                  </a:lnTo>
                  <a:lnTo>
                    <a:pt x="2683083" y="360106"/>
                  </a:lnTo>
                  <a:lnTo>
                    <a:pt x="2683196" y="359218"/>
                  </a:lnTo>
                  <a:lnTo>
                    <a:pt x="2683309" y="359218"/>
                  </a:lnTo>
                  <a:lnTo>
                    <a:pt x="2683421" y="359218"/>
                  </a:lnTo>
                  <a:lnTo>
                    <a:pt x="2683534" y="361587"/>
                  </a:lnTo>
                  <a:lnTo>
                    <a:pt x="2683647" y="362771"/>
                  </a:lnTo>
                  <a:lnTo>
                    <a:pt x="2683760" y="360402"/>
                  </a:lnTo>
                  <a:lnTo>
                    <a:pt x="2683872" y="362771"/>
                  </a:lnTo>
                  <a:lnTo>
                    <a:pt x="2683985" y="369879"/>
                  </a:lnTo>
                  <a:lnTo>
                    <a:pt x="2684098" y="372248"/>
                  </a:lnTo>
                  <a:lnTo>
                    <a:pt x="2684211" y="371359"/>
                  </a:lnTo>
                  <a:lnTo>
                    <a:pt x="2684324" y="376394"/>
                  </a:lnTo>
                  <a:lnTo>
                    <a:pt x="2684436" y="382909"/>
                  </a:lnTo>
                  <a:lnTo>
                    <a:pt x="2684549" y="383797"/>
                  </a:lnTo>
                  <a:lnTo>
                    <a:pt x="2684662" y="390016"/>
                  </a:lnTo>
                  <a:lnTo>
                    <a:pt x="2684775" y="396235"/>
                  </a:lnTo>
                  <a:lnTo>
                    <a:pt x="2684888" y="396531"/>
                  </a:lnTo>
                  <a:lnTo>
                    <a:pt x="2685000" y="397716"/>
                  </a:lnTo>
                  <a:lnTo>
                    <a:pt x="2685113" y="404527"/>
                  </a:lnTo>
                  <a:lnTo>
                    <a:pt x="2685226" y="403343"/>
                  </a:lnTo>
                  <a:lnTo>
                    <a:pt x="2685339" y="402454"/>
                  </a:lnTo>
                  <a:lnTo>
                    <a:pt x="2685451" y="403935"/>
                  </a:lnTo>
                  <a:lnTo>
                    <a:pt x="2685564" y="401862"/>
                  </a:lnTo>
                  <a:lnTo>
                    <a:pt x="2685677" y="398308"/>
                  </a:lnTo>
                  <a:lnTo>
                    <a:pt x="2685790" y="400085"/>
                  </a:lnTo>
                  <a:lnTo>
                    <a:pt x="2685903" y="399493"/>
                  </a:lnTo>
                  <a:lnTo>
                    <a:pt x="2686015" y="394162"/>
                  </a:lnTo>
                  <a:lnTo>
                    <a:pt x="2686128" y="394162"/>
                  </a:lnTo>
                  <a:lnTo>
                    <a:pt x="2686241" y="398604"/>
                  </a:lnTo>
                  <a:lnTo>
                    <a:pt x="2686354" y="400085"/>
                  </a:lnTo>
                  <a:lnTo>
                    <a:pt x="2686466" y="400085"/>
                  </a:lnTo>
                  <a:lnTo>
                    <a:pt x="2686579" y="405119"/>
                  </a:lnTo>
                  <a:lnTo>
                    <a:pt x="2686692" y="411338"/>
                  </a:lnTo>
                  <a:lnTo>
                    <a:pt x="2686805" y="414596"/>
                  </a:lnTo>
                  <a:lnTo>
                    <a:pt x="2686918" y="416965"/>
                  </a:lnTo>
                  <a:lnTo>
                    <a:pt x="2687030" y="424961"/>
                  </a:lnTo>
                  <a:lnTo>
                    <a:pt x="2687143" y="423776"/>
                  </a:lnTo>
                  <a:lnTo>
                    <a:pt x="2687256" y="425257"/>
                  </a:lnTo>
                  <a:lnTo>
                    <a:pt x="2687369" y="431180"/>
                  </a:lnTo>
                  <a:lnTo>
                    <a:pt x="2687482" y="431772"/>
                  </a:lnTo>
                  <a:lnTo>
                    <a:pt x="2687594" y="427034"/>
                  </a:lnTo>
                  <a:lnTo>
                    <a:pt x="2687707" y="427330"/>
                  </a:lnTo>
                  <a:lnTo>
                    <a:pt x="2687820" y="431772"/>
                  </a:lnTo>
                  <a:lnTo>
                    <a:pt x="2687933" y="430884"/>
                  </a:lnTo>
                  <a:lnTo>
                    <a:pt x="2688045" y="431772"/>
                  </a:lnTo>
                  <a:lnTo>
                    <a:pt x="2688158" y="435326"/>
                  </a:lnTo>
                  <a:lnTo>
                    <a:pt x="2688271" y="435622"/>
                  </a:lnTo>
                  <a:lnTo>
                    <a:pt x="2688384" y="435918"/>
                  </a:lnTo>
                  <a:lnTo>
                    <a:pt x="2688497" y="446875"/>
                  </a:lnTo>
                  <a:lnTo>
                    <a:pt x="2688609" y="452206"/>
                  </a:lnTo>
                  <a:lnTo>
                    <a:pt x="2688722" y="446875"/>
                  </a:lnTo>
                  <a:lnTo>
                    <a:pt x="2688835" y="448652"/>
                  </a:lnTo>
                  <a:lnTo>
                    <a:pt x="2688948" y="456648"/>
                  </a:lnTo>
                  <a:lnTo>
                    <a:pt x="2689060" y="458721"/>
                  </a:lnTo>
                  <a:lnTo>
                    <a:pt x="2689173" y="459017"/>
                  </a:lnTo>
                  <a:lnTo>
                    <a:pt x="2689286" y="460794"/>
                  </a:lnTo>
                  <a:lnTo>
                    <a:pt x="2689399" y="456648"/>
                  </a:lnTo>
                  <a:lnTo>
                    <a:pt x="2689512" y="457832"/>
                  </a:lnTo>
                  <a:lnTo>
                    <a:pt x="2689624" y="464940"/>
                  </a:lnTo>
                  <a:lnTo>
                    <a:pt x="2689737" y="462867"/>
                  </a:lnTo>
                  <a:lnTo>
                    <a:pt x="2689850" y="452206"/>
                  </a:lnTo>
                  <a:lnTo>
                    <a:pt x="2689963" y="452798"/>
                  </a:lnTo>
                  <a:lnTo>
                    <a:pt x="2690076" y="458721"/>
                  </a:lnTo>
                  <a:lnTo>
                    <a:pt x="2690188" y="455463"/>
                  </a:lnTo>
                  <a:lnTo>
                    <a:pt x="2690301" y="451614"/>
                  </a:lnTo>
                  <a:lnTo>
                    <a:pt x="2690414" y="452502"/>
                  </a:lnTo>
                  <a:lnTo>
                    <a:pt x="2690527" y="453094"/>
                  </a:lnTo>
                  <a:lnTo>
                    <a:pt x="2690639" y="452206"/>
                  </a:lnTo>
                  <a:lnTo>
                    <a:pt x="2690752" y="459609"/>
                  </a:lnTo>
                  <a:lnTo>
                    <a:pt x="2690865" y="459609"/>
                  </a:lnTo>
                  <a:lnTo>
                    <a:pt x="2690978" y="456944"/>
                  </a:lnTo>
                  <a:lnTo>
                    <a:pt x="2691091" y="459017"/>
                  </a:lnTo>
                  <a:lnTo>
                    <a:pt x="2691203" y="464348"/>
                  </a:lnTo>
                  <a:lnTo>
                    <a:pt x="2691316" y="462275"/>
                  </a:lnTo>
                  <a:lnTo>
                    <a:pt x="2691429" y="456648"/>
                  </a:lnTo>
                  <a:lnTo>
                    <a:pt x="2691542" y="456944"/>
                  </a:lnTo>
                  <a:lnTo>
                    <a:pt x="2691654" y="456056"/>
                  </a:lnTo>
                  <a:lnTo>
                    <a:pt x="2691767" y="456056"/>
                  </a:lnTo>
                  <a:lnTo>
                    <a:pt x="2691880" y="455463"/>
                  </a:lnTo>
                  <a:lnTo>
                    <a:pt x="2691993" y="456648"/>
                  </a:lnTo>
                  <a:lnTo>
                    <a:pt x="2692106" y="453687"/>
                  </a:lnTo>
                  <a:lnTo>
                    <a:pt x="2692218" y="454279"/>
                  </a:lnTo>
                  <a:lnTo>
                    <a:pt x="2692331" y="454279"/>
                  </a:lnTo>
                  <a:lnTo>
                    <a:pt x="2692444" y="449244"/>
                  </a:lnTo>
                  <a:lnTo>
                    <a:pt x="2692557" y="448060"/>
                  </a:lnTo>
                  <a:lnTo>
                    <a:pt x="2692669" y="451317"/>
                  </a:lnTo>
                  <a:lnTo>
                    <a:pt x="2692782" y="450429"/>
                  </a:lnTo>
                  <a:lnTo>
                    <a:pt x="2692895" y="446875"/>
                  </a:lnTo>
                  <a:lnTo>
                    <a:pt x="2693008" y="448060"/>
                  </a:lnTo>
                  <a:lnTo>
                    <a:pt x="2693121" y="448948"/>
                  </a:lnTo>
                  <a:lnTo>
                    <a:pt x="2693233" y="448060"/>
                  </a:lnTo>
                  <a:lnTo>
                    <a:pt x="2693346" y="451317"/>
                  </a:lnTo>
                  <a:lnTo>
                    <a:pt x="2693459" y="452798"/>
                  </a:lnTo>
                  <a:lnTo>
                    <a:pt x="2693572" y="451021"/>
                  </a:lnTo>
                  <a:lnTo>
                    <a:pt x="2693685" y="454575"/>
                  </a:lnTo>
                  <a:lnTo>
                    <a:pt x="2693797" y="461682"/>
                  </a:lnTo>
                  <a:lnTo>
                    <a:pt x="2693910" y="459609"/>
                  </a:lnTo>
                  <a:lnTo>
                    <a:pt x="2694023" y="457240"/>
                  </a:lnTo>
                  <a:lnTo>
                    <a:pt x="2694136" y="464940"/>
                  </a:lnTo>
                  <a:lnTo>
                    <a:pt x="2694248" y="462571"/>
                  </a:lnTo>
                  <a:lnTo>
                    <a:pt x="2694361" y="456648"/>
                  </a:lnTo>
                  <a:lnTo>
                    <a:pt x="2694474" y="454279"/>
                  </a:lnTo>
                  <a:lnTo>
                    <a:pt x="2694587" y="457536"/>
                  </a:lnTo>
                  <a:lnTo>
                    <a:pt x="2694700" y="450133"/>
                  </a:lnTo>
                  <a:lnTo>
                    <a:pt x="2694812" y="445098"/>
                  </a:lnTo>
                  <a:lnTo>
                    <a:pt x="2694925" y="443618"/>
                  </a:lnTo>
                  <a:lnTo>
                    <a:pt x="2695038" y="432957"/>
                  </a:lnTo>
                  <a:lnTo>
                    <a:pt x="2695151" y="430884"/>
                  </a:lnTo>
                  <a:lnTo>
                    <a:pt x="2695263" y="430884"/>
                  </a:lnTo>
                  <a:lnTo>
                    <a:pt x="2695376" y="421703"/>
                  </a:lnTo>
                  <a:lnTo>
                    <a:pt x="2695489" y="413708"/>
                  </a:lnTo>
                  <a:lnTo>
                    <a:pt x="2695602" y="412523"/>
                  </a:lnTo>
                  <a:lnTo>
                    <a:pt x="2695715" y="413411"/>
                  </a:lnTo>
                  <a:lnTo>
                    <a:pt x="2695827" y="400677"/>
                  </a:lnTo>
                  <a:lnTo>
                    <a:pt x="2695940" y="392978"/>
                  </a:lnTo>
                  <a:lnTo>
                    <a:pt x="2696053" y="393274"/>
                  </a:lnTo>
                  <a:lnTo>
                    <a:pt x="2696166" y="393570"/>
                  </a:lnTo>
                  <a:lnTo>
                    <a:pt x="2696279" y="389424"/>
                  </a:lnTo>
                  <a:lnTo>
                    <a:pt x="2696391" y="387647"/>
                  </a:lnTo>
                  <a:lnTo>
                    <a:pt x="2696504" y="389128"/>
                  </a:lnTo>
                  <a:lnTo>
                    <a:pt x="2696617" y="389424"/>
                  </a:lnTo>
                  <a:lnTo>
                    <a:pt x="2696730" y="391201"/>
                  </a:lnTo>
                  <a:lnTo>
                    <a:pt x="2696842" y="393274"/>
                  </a:lnTo>
                  <a:lnTo>
                    <a:pt x="2696955" y="392682"/>
                  </a:lnTo>
                  <a:lnTo>
                    <a:pt x="2697068" y="394162"/>
                  </a:lnTo>
                  <a:lnTo>
                    <a:pt x="2697181" y="400677"/>
                  </a:lnTo>
                  <a:lnTo>
                    <a:pt x="2697294" y="400974"/>
                  </a:lnTo>
                  <a:lnTo>
                    <a:pt x="2697406" y="400677"/>
                  </a:lnTo>
                  <a:lnTo>
                    <a:pt x="2697519" y="404527"/>
                  </a:lnTo>
                  <a:lnTo>
                    <a:pt x="2697632" y="404527"/>
                  </a:lnTo>
                  <a:lnTo>
                    <a:pt x="2697745" y="400677"/>
                  </a:lnTo>
                  <a:lnTo>
                    <a:pt x="2697857" y="400974"/>
                  </a:lnTo>
                  <a:lnTo>
                    <a:pt x="2697970" y="401862"/>
                  </a:lnTo>
                  <a:lnTo>
                    <a:pt x="2698083" y="396235"/>
                  </a:lnTo>
                  <a:lnTo>
                    <a:pt x="2698196" y="393274"/>
                  </a:lnTo>
                  <a:lnTo>
                    <a:pt x="2698309" y="392385"/>
                  </a:lnTo>
                  <a:lnTo>
                    <a:pt x="2698421" y="389128"/>
                  </a:lnTo>
                  <a:lnTo>
                    <a:pt x="2698534" y="383501"/>
                  </a:lnTo>
                  <a:lnTo>
                    <a:pt x="2698647" y="382909"/>
                  </a:lnTo>
                  <a:lnTo>
                    <a:pt x="2698760" y="376098"/>
                  </a:lnTo>
                  <a:lnTo>
                    <a:pt x="2698872" y="374321"/>
                  </a:lnTo>
                  <a:lnTo>
                    <a:pt x="2698985" y="374321"/>
                  </a:lnTo>
                  <a:lnTo>
                    <a:pt x="2699098" y="373432"/>
                  </a:lnTo>
                  <a:lnTo>
                    <a:pt x="2699211" y="366917"/>
                  </a:lnTo>
                  <a:lnTo>
                    <a:pt x="2699324" y="366325"/>
                  </a:lnTo>
                  <a:lnTo>
                    <a:pt x="2699436" y="371063"/>
                  </a:lnTo>
                  <a:lnTo>
                    <a:pt x="2699549" y="368694"/>
                  </a:lnTo>
                  <a:lnTo>
                    <a:pt x="2699662" y="364252"/>
                  </a:lnTo>
                  <a:lnTo>
                    <a:pt x="2699775" y="365141"/>
                  </a:lnTo>
                  <a:lnTo>
                    <a:pt x="2699888" y="366325"/>
                  </a:lnTo>
                  <a:lnTo>
                    <a:pt x="2700000" y="367510"/>
                  </a:lnTo>
                  <a:lnTo>
                    <a:pt x="2700113" y="365733"/>
                  </a:lnTo>
                  <a:lnTo>
                    <a:pt x="2700226" y="363660"/>
                  </a:lnTo>
                  <a:lnTo>
                    <a:pt x="2700339" y="358033"/>
                  </a:lnTo>
                  <a:lnTo>
                    <a:pt x="2700451" y="361587"/>
                  </a:lnTo>
                  <a:lnTo>
                    <a:pt x="2700564" y="365437"/>
                  </a:lnTo>
                  <a:lnTo>
                    <a:pt x="2700677" y="360995"/>
                  </a:lnTo>
                  <a:lnTo>
                    <a:pt x="2700790" y="352703"/>
                  </a:lnTo>
                  <a:lnTo>
                    <a:pt x="2700903" y="358329"/>
                  </a:lnTo>
                  <a:lnTo>
                    <a:pt x="2701015" y="362771"/>
                  </a:lnTo>
                  <a:lnTo>
                    <a:pt x="2701128" y="356256"/>
                  </a:lnTo>
                  <a:lnTo>
                    <a:pt x="2701241" y="353591"/>
                  </a:lnTo>
                  <a:lnTo>
                    <a:pt x="2701354" y="358329"/>
                  </a:lnTo>
                  <a:lnTo>
                    <a:pt x="2701466" y="357737"/>
                  </a:lnTo>
                  <a:lnTo>
                    <a:pt x="2701579" y="357441"/>
                  </a:lnTo>
                  <a:lnTo>
                    <a:pt x="2701692" y="359810"/>
                  </a:lnTo>
                  <a:lnTo>
                    <a:pt x="2701805" y="358922"/>
                  </a:lnTo>
                  <a:lnTo>
                    <a:pt x="2701918" y="357441"/>
                  </a:lnTo>
                  <a:lnTo>
                    <a:pt x="2702030" y="364548"/>
                  </a:lnTo>
                  <a:lnTo>
                    <a:pt x="2702143" y="365141"/>
                  </a:lnTo>
                  <a:lnTo>
                    <a:pt x="2702256" y="360402"/>
                  </a:lnTo>
                  <a:lnTo>
                    <a:pt x="2702369" y="360106"/>
                  </a:lnTo>
                  <a:lnTo>
                    <a:pt x="2702482" y="366621"/>
                  </a:lnTo>
                  <a:lnTo>
                    <a:pt x="2702594" y="364548"/>
                  </a:lnTo>
                  <a:lnTo>
                    <a:pt x="2702707" y="360106"/>
                  </a:lnTo>
                  <a:lnTo>
                    <a:pt x="2702820" y="364548"/>
                  </a:lnTo>
                  <a:lnTo>
                    <a:pt x="2702933" y="366621"/>
                  </a:lnTo>
                  <a:lnTo>
                    <a:pt x="2703045" y="364252"/>
                  </a:lnTo>
                  <a:lnTo>
                    <a:pt x="2703158" y="365733"/>
                  </a:lnTo>
                  <a:lnTo>
                    <a:pt x="2703271" y="367510"/>
                  </a:lnTo>
                  <a:lnTo>
                    <a:pt x="2703384" y="367510"/>
                  </a:lnTo>
                  <a:lnTo>
                    <a:pt x="2703497" y="366917"/>
                  </a:lnTo>
                  <a:lnTo>
                    <a:pt x="2703609" y="369583"/>
                  </a:lnTo>
                  <a:lnTo>
                    <a:pt x="2703722" y="365141"/>
                  </a:lnTo>
                  <a:lnTo>
                    <a:pt x="2703835" y="365733"/>
                  </a:lnTo>
                  <a:lnTo>
                    <a:pt x="2703948" y="369879"/>
                  </a:lnTo>
                  <a:lnTo>
                    <a:pt x="2704060" y="367806"/>
                  </a:lnTo>
                  <a:lnTo>
                    <a:pt x="2704173" y="364844"/>
                  </a:lnTo>
                  <a:lnTo>
                    <a:pt x="2704286" y="369879"/>
                  </a:lnTo>
                  <a:lnTo>
                    <a:pt x="2704399" y="372248"/>
                  </a:lnTo>
                  <a:lnTo>
                    <a:pt x="2704512" y="366621"/>
                  </a:lnTo>
                  <a:lnTo>
                    <a:pt x="2704624" y="368398"/>
                  </a:lnTo>
                  <a:lnTo>
                    <a:pt x="2704737" y="371656"/>
                  </a:lnTo>
                  <a:lnTo>
                    <a:pt x="2704850" y="370471"/>
                  </a:lnTo>
                  <a:lnTo>
                    <a:pt x="2704963" y="367806"/>
                  </a:lnTo>
                  <a:lnTo>
                    <a:pt x="2705076" y="369879"/>
                  </a:lnTo>
                  <a:lnTo>
                    <a:pt x="2705188" y="371063"/>
                  </a:lnTo>
                  <a:lnTo>
                    <a:pt x="2705301" y="370175"/>
                  </a:lnTo>
                  <a:lnTo>
                    <a:pt x="2705414" y="374321"/>
                  </a:lnTo>
                  <a:lnTo>
                    <a:pt x="2705527" y="370767"/>
                  </a:lnTo>
                  <a:lnTo>
                    <a:pt x="2705639" y="367806"/>
                  </a:lnTo>
                  <a:lnTo>
                    <a:pt x="2705752" y="371063"/>
                  </a:lnTo>
                  <a:lnTo>
                    <a:pt x="2705865" y="376394"/>
                  </a:lnTo>
                  <a:lnTo>
                    <a:pt x="2705978" y="368694"/>
                  </a:lnTo>
                  <a:lnTo>
                    <a:pt x="2706091" y="365437"/>
                  </a:lnTo>
                  <a:lnTo>
                    <a:pt x="2706203" y="372248"/>
                  </a:lnTo>
                  <a:lnTo>
                    <a:pt x="2706316" y="373136"/>
                  </a:lnTo>
                  <a:lnTo>
                    <a:pt x="2706429" y="371359"/>
                  </a:lnTo>
                  <a:lnTo>
                    <a:pt x="2706542" y="373729"/>
                  </a:lnTo>
                  <a:lnTo>
                    <a:pt x="2706654" y="375209"/>
                  </a:lnTo>
                  <a:lnTo>
                    <a:pt x="2706767" y="371952"/>
                  </a:lnTo>
                  <a:lnTo>
                    <a:pt x="2706880" y="375505"/>
                  </a:lnTo>
                  <a:lnTo>
                    <a:pt x="2706993" y="380836"/>
                  </a:lnTo>
                  <a:lnTo>
                    <a:pt x="2707106" y="375802"/>
                  </a:lnTo>
                  <a:lnTo>
                    <a:pt x="2707218" y="374913"/>
                  </a:lnTo>
                  <a:lnTo>
                    <a:pt x="2707331" y="381724"/>
                  </a:lnTo>
                  <a:lnTo>
                    <a:pt x="2707444" y="383205"/>
                  </a:lnTo>
                  <a:lnTo>
                    <a:pt x="2707557" y="383501"/>
                  </a:lnTo>
                  <a:lnTo>
                    <a:pt x="2707669" y="386759"/>
                  </a:lnTo>
                  <a:lnTo>
                    <a:pt x="2707782" y="388832"/>
                  </a:lnTo>
                  <a:lnTo>
                    <a:pt x="2707895" y="390609"/>
                  </a:lnTo>
                  <a:lnTo>
                    <a:pt x="2708008" y="394458"/>
                  </a:lnTo>
                  <a:lnTo>
                    <a:pt x="2708121" y="399197"/>
                  </a:lnTo>
                  <a:lnTo>
                    <a:pt x="2708233" y="394755"/>
                  </a:lnTo>
                  <a:lnTo>
                    <a:pt x="2708346" y="395939"/>
                  </a:lnTo>
                  <a:lnTo>
                    <a:pt x="2708459" y="400381"/>
                  </a:lnTo>
                  <a:lnTo>
                    <a:pt x="2708572" y="400974"/>
                  </a:lnTo>
                  <a:lnTo>
                    <a:pt x="2708685" y="397716"/>
                  </a:lnTo>
                  <a:lnTo>
                    <a:pt x="2708797" y="397716"/>
                  </a:lnTo>
                  <a:lnTo>
                    <a:pt x="2708910" y="397420"/>
                  </a:lnTo>
                  <a:lnTo>
                    <a:pt x="2709023" y="396235"/>
                  </a:lnTo>
                  <a:lnTo>
                    <a:pt x="2709136" y="399197"/>
                  </a:lnTo>
                  <a:lnTo>
                    <a:pt x="2709248" y="398901"/>
                  </a:lnTo>
                  <a:lnTo>
                    <a:pt x="2709361" y="396235"/>
                  </a:lnTo>
                  <a:lnTo>
                    <a:pt x="2709474" y="395347"/>
                  </a:lnTo>
                  <a:lnTo>
                    <a:pt x="2709587" y="400677"/>
                  </a:lnTo>
                  <a:lnTo>
                    <a:pt x="2709700" y="399493"/>
                  </a:lnTo>
                  <a:lnTo>
                    <a:pt x="2709812" y="395939"/>
                  </a:lnTo>
                  <a:lnTo>
                    <a:pt x="2709925" y="398604"/>
                  </a:lnTo>
                  <a:lnTo>
                    <a:pt x="2710038" y="397124"/>
                  </a:lnTo>
                  <a:lnTo>
                    <a:pt x="2710151" y="396531"/>
                  </a:lnTo>
                  <a:lnTo>
                    <a:pt x="2710263" y="398604"/>
                  </a:lnTo>
                  <a:lnTo>
                    <a:pt x="2710376" y="400974"/>
                  </a:lnTo>
                  <a:lnTo>
                    <a:pt x="2710489" y="397420"/>
                  </a:lnTo>
                  <a:lnTo>
                    <a:pt x="2710602" y="400677"/>
                  </a:lnTo>
                  <a:lnTo>
                    <a:pt x="2710715" y="404823"/>
                  </a:lnTo>
                  <a:lnTo>
                    <a:pt x="2710827" y="402750"/>
                  </a:lnTo>
                  <a:lnTo>
                    <a:pt x="2710940" y="403343"/>
                  </a:lnTo>
                  <a:lnTo>
                    <a:pt x="2711053" y="407192"/>
                  </a:lnTo>
                  <a:lnTo>
                    <a:pt x="2711166" y="406896"/>
                  </a:lnTo>
                  <a:lnTo>
                    <a:pt x="2711279" y="405119"/>
                  </a:lnTo>
                  <a:lnTo>
                    <a:pt x="2711391" y="408081"/>
                  </a:lnTo>
                  <a:lnTo>
                    <a:pt x="2711504" y="409265"/>
                  </a:lnTo>
                  <a:lnTo>
                    <a:pt x="2711617" y="407192"/>
                  </a:lnTo>
                  <a:lnTo>
                    <a:pt x="2711730" y="407192"/>
                  </a:lnTo>
                  <a:lnTo>
                    <a:pt x="2711842" y="409562"/>
                  </a:lnTo>
                  <a:lnTo>
                    <a:pt x="2711955" y="406896"/>
                  </a:lnTo>
                  <a:lnTo>
                    <a:pt x="2712068" y="402454"/>
                  </a:lnTo>
                  <a:lnTo>
                    <a:pt x="2712181" y="404231"/>
                  </a:lnTo>
                  <a:lnTo>
                    <a:pt x="2712294" y="403639"/>
                  </a:lnTo>
                  <a:lnTo>
                    <a:pt x="2712406" y="400677"/>
                  </a:lnTo>
                  <a:lnTo>
                    <a:pt x="2712519" y="400974"/>
                  </a:lnTo>
                  <a:lnTo>
                    <a:pt x="2712632" y="400974"/>
                  </a:lnTo>
                  <a:lnTo>
                    <a:pt x="2712745" y="396531"/>
                  </a:lnTo>
                  <a:lnTo>
                    <a:pt x="2712857" y="395051"/>
                  </a:lnTo>
                  <a:lnTo>
                    <a:pt x="2712970" y="397124"/>
                  </a:lnTo>
                  <a:lnTo>
                    <a:pt x="2713083" y="393274"/>
                  </a:lnTo>
                  <a:lnTo>
                    <a:pt x="2713196" y="389720"/>
                  </a:lnTo>
                  <a:lnTo>
                    <a:pt x="2713309" y="393866"/>
                  </a:lnTo>
                  <a:lnTo>
                    <a:pt x="2713421" y="394755"/>
                  </a:lnTo>
                  <a:lnTo>
                    <a:pt x="2713534" y="390312"/>
                  </a:lnTo>
                  <a:lnTo>
                    <a:pt x="2713647" y="391201"/>
                  </a:lnTo>
                  <a:lnTo>
                    <a:pt x="2713760" y="392978"/>
                  </a:lnTo>
                  <a:lnTo>
                    <a:pt x="2713872" y="393274"/>
                  </a:lnTo>
                  <a:lnTo>
                    <a:pt x="2713985" y="390609"/>
                  </a:lnTo>
                  <a:lnTo>
                    <a:pt x="2714098" y="397124"/>
                  </a:lnTo>
                  <a:lnTo>
                    <a:pt x="2714211" y="392978"/>
                  </a:lnTo>
                  <a:lnTo>
                    <a:pt x="2714324" y="392089"/>
                  </a:lnTo>
                  <a:lnTo>
                    <a:pt x="2714436" y="396235"/>
                  </a:lnTo>
                  <a:lnTo>
                    <a:pt x="2714549" y="396828"/>
                  </a:lnTo>
                  <a:lnTo>
                    <a:pt x="2714662" y="392089"/>
                  </a:lnTo>
                  <a:lnTo>
                    <a:pt x="2714775" y="392682"/>
                  </a:lnTo>
                  <a:lnTo>
                    <a:pt x="2714888" y="399493"/>
                  </a:lnTo>
                  <a:lnTo>
                    <a:pt x="2715000" y="394162"/>
                  </a:lnTo>
                  <a:lnTo>
                    <a:pt x="2715113" y="392089"/>
                  </a:lnTo>
                  <a:lnTo>
                    <a:pt x="2715226" y="392682"/>
                  </a:lnTo>
                  <a:lnTo>
                    <a:pt x="2715339" y="392089"/>
                  </a:lnTo>
                  <a:lnTo>
                    <a:pt x="2715451" y="388239"/>
                  </a:lnTo>
                  <a:lnTo>
                    <a:pt x="2715564" y="390609"/>
                  </a:lnTo>
                  <a:lnTo>
                    <a:pt x="2715677" y="391497"/>
                  </a:lnTo>
                  <a:lnTo>
                    <a:pt x="2715790" y="383797"/>
                  </a:lnTo>
                  <a:lnTo>
                    <a:pt x="2715903" y="384686"/>
                  </a:lnTo>
                  <a:lnTo>
                    <a:pt x="2716015" y="387943"/>
                  </a:lnTo>
                  <a:lnTo>
                    <a:pt x="2716128" y="382909"/>
                  </a:lnTo>
                  <a:lnTo>
                    <a:pt x="2716241" y="378171"/>
                  </a:lnTo>
                  <a:lnTo>
                    <a:pt x="2716354" y="384390"/>
                  </a:lnTo>
                  <a:lnTo>
                    <a:pt x="2716466" y="384094"/>
                  </a:lnTo>
                  <a:lnTo>
                    <a:pt x="2716579" y="378763"/>
                  </a:lnTo>
                  <a:lnTo>
                    <a:pt x="2716692" y="379355"/>
                  </a:lnTo>
                  <a:lnTo>
                    <a:pt x="2716805" y="379651"/>
                  </a:lnTo>
                  <a:lnTo>
                    <a:pt x="2716918" y="374321"/>
                  </a:lnTo>
                  <a:lnTo>
                    <a:pt x="2717030" y="374321"/>
                  </a:lnTo>
                  <a:lnTo>
                    <a:pt x="2717143" y="375209"/>
                  </a:lnTo>
                  <a:lnTo>
                    <a:pt x="2717256" y="374617"/>
                  </a:lnTo>
                  <a:lnTo>
                    <a:pt x="2717369" y="369879"/>
                  </a:lnTo>
                  <a:lnTo>
                    <a:pt x="2717482" y="371063"/>
                  </a:lnTo>
                  <a:lnTo>
                    <a:pt x="2717594" y="367806"/>
                  </a:lnTo>
                  <a:lnTo>
                    <a:pt x="2717707" y="364252"/>
                  </a:lnTo>
                  <a:lnTo>
                    <a:pt x="2717820" y="366621"/>
                  </a:lnTo>
                  <a:lnTo>
                    <a:pt x="2717933" y="364252"/>
                  </a:lnTo>
                  <a:lnTo>
                    <a:pt x="2718045" y="359218"/>
                  </a:lnTo>
                  <a:lnTo>
                    <a:pt x="2718158" y="359218"/>
                  </a:lnTo>
                  <a:lnTo>
                    <a:pt x="2718271" y="363364"/>
                  </a:lnTo>
                  <a:lnTo>
                    <a:pt x="2718384" y="359810"/>
                  </a:lnTo>
                  <a:lnTo>
                    <a:pt x="2718497" y="357145"/>
                  </a:lnTo>
                  <a:lnTo>
                    <a:pt x="2718609" y="359514"/>
                  </a:lnTo>
                  <a:lnTo>
                    <a:pt x="2718722" y="358625"/>
                  </a:lnTo>
                  <a:lnTo>
                    <a:pt x="2718835" y="357145"/>
                  </a:lnTo>
                  <a:lnTo>
                    <a:pt x="2718948" y="356256"/>
                  </a:lnTo>
                  <a:lnTo>
                    <a:pt x="2719060" y="354776"/>
                  </a:lnTo>
                  <a:lnTo>
                    <a:pt x="2719173" y="351518"/>
                  </a:lnTo>
                  <a:lnTo>
                    <a:pt x="2719286" y="353887"/>
                  </a:lnTo>
                  <a:lnTo>
                    <a:pt x="2719399" y="358033"/>
                  </a:lnTo>
                  <a:lnTo>
                    <a:pt x="2719512" y="355072"/>
                  </a:lnTo>
                  <a:lnTo>
                    <a:pt x="2719624" y="356256"/>
                  </a:lnTo>
                  <a:lnTo>
                    <a:pt x="2719737" y="358329"/>
                  </a:lnTo>
                  <a:lnTo>
                    <a:pt x="2719850" y="353887"/>
                  </a:lnTo>
                  <a:lnTo>
                    <a:pt x="2719963" y="354776"/>
                  </a:lnTo>
                  <a:lnTo>
                    <a:pt x="2720076" y="357737"/>
                  </a:lnTo>
                  <a:lnTo>
                    <a:pt x="2720188" y="355072"/>
                  </a:lnTo>
                  <a:lnTo>
                    <a:pt x="2720301" y="349741"/>
                  </a:lnTo>
                  <a:lnTo>
                    <a:pt x="2720414" y="351814"/>
                  </a:lnTo>
                  <a:lnTo>
                    <a:pt x="2720527" y="352407"/>
                  </a:lnTo>
                  <a:lnTo>
                    <a:pt x="2720639" y="346780"/>
                  </a:lnTo>
                  <a:lnTo>
                    <a:pt x="2720752" y="345891"/>
                  </a:lnTo>
                  <a:lnTo>
                    <a:pt x="2720865" y="347372"/>
                  </a:lnTo>
                  <a:lnTo>
                    <a:pt x="2720978" y="344411"/>
                  </a:lnTo>
                  <a:lnTo>
                    <a:pt x="2721091" y="341745"/>
                  </a:lnTo>
                  <a:lnTo>
                    <a:pt x="2721203" y="344115"/>
                  </a:lnTo>
                  <a:lnTo>
                    <a:pt x="2721316" y="342930"/>
                  </a:lnTo>
                  <a:lnTo>
                    <a:pt x="2721429" y="340561"/>
                  </a:lnTo>
                  <a:lnTo>
                    <a:pt x="2721542" y="342634"/>
                  </a:lnTo>
                  <a:lnTo>
                    <a:pt x="2721654" y="343522"/>
                  </a:lnTo>
                  <a:lnTo>
                    <a:pt x="2721767" y="341449"/>
                  </a:lnTo>
                  <a:lnTo>
                    <a:pt x="2721880" y="342634"/>
                  </a:lnTo>
                  <a:lnTo>
                    <a:pt x="2721993" y="346188"/>
                  </a:lnTo>
                  <a:lnTo>
                    <a:pt x="2722106" y="341153"/>
                  </a:lnTo>
                  <a:lnTo>
                    <a:pt x="2722218" y="340857"/>
                  </a:lnTo>
                  <a:lnTo>
                    <a:pt x="2722331" y="342930"/>
                  </a:lnTo>
                  <a:lnTo>
                    <a:pt x="2722444" y="343226"/>
                  </a:lnTo>
                  <a:lnTo>
                    <a:pt x="2722557" y="337599"/>
                  </a:lnTo>
                  <a:lnTo>
                    <a:pt x="2722669" y="336711"/>
                  </a:lnTo>
                  <a:lnTo>
                    <a:pt x="2722782" y="342042"/>
                  </a:lnTo>
                  <a:lnTo>
                    <a:pt x="2722895" y="340857"/>
                  </a:lnTo>
                  <a:lnTo>
                    <a:pt x="2723008" y="339376"/>
                  </a:lnTo>
                  <a:lnTo>
                    <a:pt x="2723121" y="342634"/>
                  </a:lnTo>
                  <a:lnTo>
                    <a:pt x="2723233" y="338488"/>
                  </a:lnTo>
                  <a:lnTo>
                    <a:pt x="2723346" y="337599"/>
                  </a:lnTo>
                  <a:lnTo>
                    <a:pt x="2723459" y="343522"/>
                  </a:lnTo>
                  <a:lnTo>
                    <a:pt x="2723572" y="348557"/>
                  </a:lnTo>
                  <a:lnTo>
                    <a:pt x="2723685" y="345891"/>
                  </a:lnTo>
                  <a:lnTo>
                    <a:pt x="2723797" y="345003"/>
                  </a:lnTo>
                  <a:lnTo>
                    <a:pt x="2723910" y="349149"/>
                  </a:lnTo>
                  <a:lnTo>
                    <a:pt x="2724023" y="351222"/>
                  </a:lnTo>
                  <a:lnTo>
                    <a:pt x="2724136" y="353295"/>
                  </a:lnTo>
                  <a:lnTo>
                    <a:pt x="2724248" y="355960"/>
                  </a:lnTo>
                  <a:lnTo>
                    <a:pt x="2724361" y="354183"/>
                  </a:lnTo>
                  <a:lnTo>
                    <a:pt x="2724474" y="354479"/>
                  </a:lnTo>
                  <a:lnTo>
                    <a:pt x="2724587" y="357737"/>
                  </a:lnTo>
                  <a:lnTo>
                    <a:pt x="2724700" y="362475"/>
                  </a:lnTo>
                  <a:lnTo>
                    <a:pt x="2724812" y="358329"/>
                  </a:lnTo>
                  <a:lnTo>
                    <a:pt x="2724925" y="361291"/>
                  </a:lnTo>
                  <a:lnTo>
                    <a:pt x="2725038" y="368990"/>
                  </a:lnTo>
                  <a:lnTo>
                    <a:pt x="2725151" y="368102"/>
                  </a:lnTo>
                  <a:lnTo>
                    <a:pt x="2725263" y="364844"/>
                  </a:lnTo>
                  <a:lnTo>
                    <a:pt x="2725376" y="367510"/>
                  </a:lnTo>
                  <a:lnTo>
                    <a:pt x="2725489" y="370767"/>
                  </a:lnTo>
                  <a:lnTo>
                    <a:pt x="2725602" y="368694"/>
                  </a:lnTo>
                  <a:lnTo>
                    <a:pt x="2725715" y="369287"/>
                  </a:lnTo>
                  <a:lnTo>
                    <a:pt x="2725827" y="371063"/>
                  </a:lnTo>
                  <a:lnTo>
                    <a:pt x="2725940" y="371063"/>
                  </a:lnTo>
                  <a:lnTo>
                    <a:pt x="2726053" y="373136"/>
                  </a:lnTo>
                  <a:lnTo>
                    <a:pt x="2726166" y="378171"/>
                  </a:lnTo>
                  <a:lnTo>
                    <a:pt x="2726279" y="379059"/>
                  </a:lnTo>
                  <a:lnTo>
                    <a:pt x="2726391" y="375209"/>
                  </a:lnTo>
                  <a:lnTo>
                    <a:pt x="2726504" y="381428"/>
                  </a:lnTo>
                  <a:lnTo>
                    <a:pt x="2726617" y="387055"/>
                  </a:lnTo>
                  <a:lnTo>
                    <a:pt x="2726730" y="388832"/>
                  </a:lnTo>
                  <a:lnTo>
                    <a:pt x="2726842" y="388239"/>
                  </a:lnTo>
                  <a:lnTo>
                    <a:pt x="2726955" y="391201"/>
                  </a:lnTo>
                  <a:lnTo>
                    <a:pt x="2727068" y="391793"/>
                  </a:lnTo>
                  <a:lnTo>
                    <a:pt x="2727181" y="397420"/>
                  </a:lnTo>
                  <a:lnTo>
                    <a:pt x="2727294" y="403047"/>
                  </a:lnTo>
                  <a:lnTo>
                    <a:pt x="2727406" y="398604"/>
                  </a:lnTo>
                  <a:lnTo>
                    <a:pt x="2727519" y="400381"/>
                  </a:lnTo>
                  <a:lnTo>
                    <a:pt x="2727632" y="406008"/>
                  </a:lnTo>
                  <a:lnTo>
                    <a:pt x="2727745" y="410450"/>
                  </a:lnTo>
                  <a:lnTo>
                    <a:pt x="2727857" y="409265"/>
                  </a:lnTo>
                  <a:lnTo>
                    <a:pt x="2727970" y="410154"/>
                  </a:lnTo>
                  <a:lnTo>
                    <a:pt x="2728083" y="410450"/>
                  </a:lnTo>
                  <a:lnTo>
                    <a:pt x="2728196" y="411635"/>
                  </a:lnTo>
                  <a:lnTo>
                    <a:pt x="2728309" y="418446"/>
                  </a:lnTo>
                  <a:lnTo>
                    <a:pt x="2728421" y="419927"/>
                  </a:lnTo>
                  <a:lnTo>
                    <a:pt x="2728534" y="417854"/>
                  </a:lnTo>
                  <a:lnTo>
                    <a:pt x="2728647" y="417854"/>
                  </a:lnTo>
                  <a:lnTo>
                    <a:pt x="2728760" y="423776"/>
                  </a:lnTo>
                  <a:lnTo>
                    <a:pt x="2728873" y="426442"/>
                  </a:lnTo>
                  <a:lnTo>
                    <a:pt x="2728985" y="422592"/>
                  </a:lnTo>
                  <a:lnTo>
                    <a:pt x="2729098" y="422592"/>
                  </a:lnTo>
                  <a:lnTo>
                    <a:pt x="2729211" y="423184"/>
                  </a:lnTo>
                  <a:lnTo>
                    <a:pt x="2729324" y="423184"/>
                  </a:lnTo>
                  <a:lnTo>
                    <a:pt x="2729436" y="423184"/>
                  </a:lnTo>
                  <a:lnTo>
                    <a:pt x="2729549" y="422296"/>
                  </a:lnTo>
                  <a:lnTo>
                    <a:pt x="2729662" y="416669"/>
                  </a:lnTo>
                  <a:lnTo>
                    <a:pt x="2729775" y="413708"/>
                  </a:lnTo>
                  <a:lnTo>
                    <a:pt x="2729888" y="420519"/>
                  </a:lnTo>
                  <a:lnTo>
                    <a:pt x="2730000" y="419038"/>
                  </a:lnTo>
                  <a:lnTo>
                    <a:pt x="2730113" y="414004"/>
                  </a:lnTo>
                  <a:lnTo>
                    <a:pt x="2730226" y="414300"/>
                  </a:lnTo>
                  <a:lnTo>
                    <a:pt x="2730339" y="421703"/>
                  </a:lnTo>
                  <a:lnTo>
                    <a:pt x="2730451" y="419927"/>
                  </a:lnTo>
                  <a:lnTo>
                    <a:pt x="2730564" y="420223"/>
                  </a:lnTo>
                  <a:lnTo>
                    <a:pt x="2730677" y="423776"/>
                  </a:lnTo>
                  <a:lnTo>
                    <a:pt x="2730790" y="423184"/>
                  </a:lnTo>
                  <a:lnTo>
                    <a:pt x="2730903" y="427922"/>
                  </a:lnTo>
                  <a:lnTo>
                    <a:pt x="2731015" y="432957"/>
                  </a:lnTo>
                  <a:lnTo>
                    <a:pt x="2731128" y="432957"/>
                  </a:lnTo>
                  <a:lnTo>
                    <a:pt x="2731241" y="428515"/>
                  </a:lnTo>
                  <a:lnTo>
                    <a:pt x="2731354" y="430884"/>
                  </a:lnTo>
                  <a:lnTo>
                    <a:pt x="2731466" y="433845"/>
                  </a:lnTo>
                  <a:lnTo>
                    <a:pt x="2731579" y="431476"/>
                  </a:lnTo>
                  <a:lnTo>
                    <a:pt x="2731692" y="431772"/>
                  </a:lnTo>
                  <a:lnTo>
                    <a:pt x="2731805" y="432068"/>
                  </a:lnTo>
                  <a:lnTo>
                    <a:pt x="2731918" y="430588"/>
                  </a:lnTo>
                  <a:lnTo>
                    <a:pt x="2732030" y="428515"/>
                  </a:lnTo>
                  <a:lnTo>
                    <a:pt x="2732143" y="432364"/>
                  </a:lnTo>
                  <a:lnTo>
                    <a:pt x="2732256" y="429699"/>
                  </a:lnTo>
                  <a:lnTo>
                    <a:pt x="2732369" y="423184"/>
                  </a:lnTo>
                  <a:lnTo>
                    <a:pt x="2732482" y="425257"/>
                  </a:lnTo>
                  <a:lnTo>
                    <a:pt x="2732594" y="427626"/>
                  </a:lnTo>
                  <a:lnTo>
                    <a:pt x="2732707" y="419927"/>
                  </a:lnTo>
                  <a:lnTo>
                    <a:pt x="2732820" y="417854"/>
                  </a:lnTo>
                  <a:lnTo>
                    <a:pt x="2732933" y="419630"/>
                  </a:lnTo>
                  <a:lnTo>
                    <a:pt x="2733045" y="419038"/>
                  </a:lnTo>
                  <a:lnTo>
                    <a:pt x="2733158" y="417261"/>
                  </a:lnTo>
                  <a:lnTo>
                    <a:pt x="2733271" y="417854"/>
                  </a:lnTo>
                  <a:lnTo>
                    <a:pt x="2733384" y="418742"/>
                  </a:lnTo>
                  <a:lnTo>
                    <a:pt x="2733497" y="414596"/>
                  </a:lnTo>
                  <a:lnTo>
                    <a:pt x="2733609" y="417854"/>
                  </a:lnTo>
                  <a:lnTo>
                    <a:pt x="2733722" y="415484"/>
                  </a:lnTo>
                  <a:lnTo>
                    <a:pt x="2733835" y="412523"/>
                  </a:lnTo>
                  <a:lnTo>
                    <a:pt x="2733948" y="413708"/>
                  </a:lnTo>
                  <a:lnTo>
                    <a:pt x="2734060" y="414596"/>
                  </a:lnTo>
                  <a:lnTo>
                    <a:pt x="2734173" y="410746"/>
                  </a:lnTo>
                  <a:lnTo>
                    <a:pt x="2734286" y="408377"/>
                  </a:lnTo>
                  <a:lnTo>
                    <a:pt x="2734399" y="414004"/>
                  </a:lnTo>
                  <a:lnTo>
                    <a:pt x="2734512" y="411338"/>
                  </a:lnTo>
                  <a:lnTo>
                    <a:pt x="2734624" y="408081"/>
                  </a:lnTo>
                  <a:lnTo>
                    <a:pt x="2734737" y="408969"/>
                  </a:lnTo>
                  <a:lnTo>
                    <a:pt x="2734850" y="408081"/>
                  </a:lnTo>
                  <a:lnTo>
                    <a:pt x="2734963" y="405712"/>
                  </a:lnTo>
                  <a:lnTo>
                    <a:pt x="2735076" y="407192"/>
                  </a:lnTo>
                  <a:lnTo>
                    <a:pt x="2735188" y="410450"/>
                  </a:lnTo>
                  <a:lnTo>
                    <a:pt x="2735301" y="405712"/>
                  </a:lnTo>
                  <a:lnTo>
                    <a:pt x="2735414" y="407192"/>
                  </a:lnTo>
                  <a:lnTo>
                    <a:pt x="2735527" y="412523"/>
                  </a:lnTo>
                  <a:lnTo>
                    <a:pt x="2735639" y="410450"/>
                  </a:lnTo>
                  <a:lnTo>
                    <a:pt x="2735752" y="406896"/>
                  </a:lnTo>
                  <a:lnTo>
                    <a:pt x="2735865" y="409562"/>
                  </a:lnTo>
                  <a:lnTo>
                    <a:pt x="2735978" y="410450"/>
                  </a:lnTo>
                  <a:lnTo>
                    <a:pt x="2736091" y="406008"/>
                  </a:lnTo>
                  <a:lnTo>
                    <a:pt x="2736203" y="408081"/>
                  </a:lnTo>
                  <a:lnTo>
                    <a:pt x="2736316" y="407192"/>
                  </a:lnTo>
                  <a:lnTo>
                    <a:pt x="2736429" y="400677"/>
                  </a:lnTo>
                  <a:lnTo>
                    <a:pt x="2736542" y="401566"/>
                  </a:lnTo>
                  <a:lnTo>
                    <a:pt x="2736654" y="404231"/>
                  </a:lnTo>
                  <a:lnTo>
                    <a:pt x="2736767" y="398604"/>
                  </a:lnTo>
                  <a:lnTo>
                    <a:pt x="2736880" y="394162"/>
                  </a:lnTo>
                  <a:lnTo>
                    <a:pt x="2736993" y="396531"/>
                  </a:lnTo>
                  <a:lnTo>
                    <a:pt x="2737106" y="397124"/>
                  </a:lnTo>
                  <a:lnTo>
                    <a:pt x="2737218" y="392385"/>
                  </a:lnTo>
                  <a:lnTo>
                    <a:pt x="2737331" y="391793"/>
                  </a:lnTo>
                  <a:lnTo>
                    <a:pt x="2737444" y="392682"/>
                  </a:lnTo>
                  <a:lnTo>
                    <a:pt x="2737557" y="391201"/>
                  </a:lnTo>
                  <a:lnTo>
                    <a:pt x="2737669" y="390312"/>
                  </a:lnTo>
                  <a:lnTo>
                    <a:pt x="2737782" y="393274"/>
                  </a:lnTo>
                  <a:lnTo>
                    <a:pt x="2737895" y="390905"/>
                  </a:lnTo>
                  <a:lnTo>
                    <a:pt x="2738008" y="387351"/>
                  </a:lnTo>
                  <a:lnTo>
                    <a:pt x="2738121" y="390609"/>
                  </a:lnTo>
                  <a:lnTo>
                    <a:pt x="2738233" y="392089"/>
                  </a:lnTo>
                  <a:lnTo>
                    <a:pt x="2738346" y="390016"/>
                  </a:lnTo>
                  <a:lnTo>
                    <a:pt x="2738459" y="388832"/>
                  </a:lnTo>
                  <a:lnTo>
                    <a:pt x="2738572" y="392089"/>
                  </a:lnTo>
                  <a:lnTo>
                    <a:pt x="2738685" y="390312"/>
                  </a:lnTo>
                  <a:lnTo>
                    <a:pt x="2738797" y="391201"/>
                  </a:lnTo>
                  <a:lnTo>
                    <a:pt x="2738910" y="391497"/>
                  </a:lnTo>
                  <a:lnTo>
                    <a:pt x="2739023" y="391201"/>
                  </a:lnTo>
                  <a:lnTo>
                    <a:pt x="2739136" y="389128"/>
                  </a:lnTo>
                  <a:lnTo>
                    <a:pt x="2739248" y="392385"/>
                  </a:lnTo>
                  <a:lnTo>
                    <a:pt x="2739361" y="393570"/>
                  </a:lnTo>
                  <a:lnTo>
                    <a:pt x="2739474" y="389128"/>
                  </a:lnTo>
                  <a:lnTo>
                    <a:pt x="2739587" y="391201"/>
                  </a:lnTo>
                  <a:lnTo>
                    <a:pt x="2739700" y="392682"/>
                  </a:lnTo>
                  <a:lnTo>
                    <a:pt x="2739812" y="392089"/>
                  </a:lnTo>
                  <a:lnTo>
                    <a:pt x="2739925" y="390016"/>
                  </a:lnTo>
                  <a:lnTo>
                    <a:pt x="2740038" y="392089"/>
                  </a:lnTo>
                  <a:lnTo>
                    <a:pt x="2740151" y="392385"/>
                  </a:lnTo>
                  <a:lnTo>
                    <a:pt x="2740263" y="390312"/>
                  </a:lnTo>
                  <a:lnTo>
                    <a:pt x="2740376" y="392385"/>
                  </a:lnTo>
                  <a:lnTo>
                    <a:pt x="2740489" y="394458"/>
                  </a:lnTo>
                  <a:lnTo>
                    <a:pt x="2740602" y="393274"/>
                  </a:lnTo>
                  <a:lnTo>
                    <a:pt x="2740715" y="393274"/>
                  </a:lnTo>
                  <a:lnTo>
                    <a:pt x="2740827" y="397124"/>
                  </a:lnTo>
                  <a:lnTo>
                    <a:pt x="2740940" y="393274"/>
                  </a:lnTo>
                  <a:lnTo>
                    <a:pt x="2741053" y="392089"/>
                  </a:lnTo>
                  <a:lnTo>
                    <a:pt x="2741166" y="396828"/>
                  </a:lnTo>
                  <a:lnTo>
                    <a:pt x="2741279" y="397420"/>
                  </a:lnTo>
                  <a:lnTo>
                    <a:pt x="2741391" y="394162"/>
                  </a:lnTo>
                  <a:lnTo>
                    <a:pt x="2741504" y="395643"/>
                  </a:lnTo>
                  <a:lnTo>
                    <a:pt x="2741617" y="399493"/>
                  </a:lnTo>
                  <a:lnTo>
                    <a:pt x="2741730" y="397124"/>
                  </a:lnTo>
                  <a:lnTo>
                    <a:pt x="2741842" y="396531"/>
                  </a:lnTo>
                  <a:lnTo>
                    <a:pt x="2741955" y="398604"/>
                  </a:lnTo>
                  <a:lnTo>
                    <a:pt x="2742068" y="395347"/>
                  </a:lnTo>
                  <a:lnTo>
                    <a:pt x="2742181" y="394458"/>
                  </a:lnTo>
                  <a:lnTo>
                    <a:pt x="2742294" y="396235"/>
                  </a:lnTo>
                  <a:lnTo>
                    <a:pt x="2742406" y="394458"/>
                  </a:lnTo>
                  <a:lnTo>
                    <a:pt x="2742519" y="391201"/>
                  </a:lnTo>
                  <a:lnTo>
                    <a:pt x="2742632" y="392682"/>
                  </a:lnTo>
                  <a:lnTo>
                    <a:pt x="2742745" y="395939"/>
                  </a:lnTo>
                  <a:lnTo>
                    <a:pt x="2742857" y="390016"/>
                  </a:lnTo>
                  <a:lnTo>
                    <a:pt x="2742970" y="390016"/>
                  </a:lnTo>
                  <a:lnTo>
                    <a:pt x="2743083" y="392089"/>
                  </a:lnTo>
                  <a:lnTo>
                    <a:pt x="2743196" y="391497"/>
                  </a:lnTo>
                  <a:lnTo>
                    <a:pt x="2743309" y="390312"/>
                  </a:lnTo>
                  <a:lnTo>
                    <a:pt x="2743421" y="393274"/>
                  </a:lnTo>
                  <a:lnTo>
                    <a:pt x="2743534" y="393274"/>
                  </a:lnTo>
                  <a:lnTo>
                    <a:pt x="2743647" y="393570"/>
                  </a:lnTo>
                  <a:lnTo>
                    <a:pt x="2743760" y="397420"/>
                  </a:lnTo>
                  <a:lnTo>
                    <a:pt x="2743873" y="398604"/>
                  </a:lnTo>
                  <a:lnTo>
                    <a:pt x="2743985" y="398012"/>
                  </a:lnTo>
                  <a:lnTo>
                    <a:pt x="2744098" y="401862"/>
                  </a:lnTo>
                  <a:lnTo>
                    <a:pt x="2744211" y="407785"/>
                  </a:lnTo>
                  <a:lnTo>
                    <a:pt x="2744324" y="406600"/>
                  </a:lnTo>
                  <a:lnTo>
                    <a:pt x="2744436" y="408081"/>
                  </a:lnTo>
                  <a:lnTo>
                    <a:pt x="2744549" y="412523"/>
                  </a:lnTo>
                  <a:lnTo>
                    <a:pt x="2744662" y="413115"/>
                  </a:lnTo>
                  <a:lnTo>
                    <a:pt x="2744775" y="412227"/>
                  </a:lnTo>
                  <a:lnTo>
                    <a:pt x="2744888" y="416373"/>
                  </a:lnTo>
                  <a:lnTo>
                    <a:pt x="2745000" y="416077"/>
                  </a:lnTo>
                  <a:lnTo>
                    <a:pt x="2745113" y="414596"/>
                  </a:lnTo>
                  <a:lnTo>
                    <a:pt x="2745226" y="415484"/>
                  </a:lnTo>
                  <a:lnTo>
                    <a:pt x="2745339" y="417261"/>
                  </a:lnTo>
                  <a:lnTo>
                    <a:pt x="2745451" y="413115"/>
                  </a:lnTo>
                  <a:lnTo>
                    <a:pt x="2745564" y="411338"/>
                  </a:lnTo>
                  <a:lnTo>
                    <a:pt x="2745677" y="414892"/>
                  </a:lnTo>
                  <a:lnTo>
                    <a:pt x="2745790" y="412819"/>
                  </a:lnTo>
                  <a:lnTo>
                    <a:pt x="2745903" y="410746"/>
                  </a:lnTo>
                  <a:lnTo>
                    <a:pt x="2746015" y="412523"/>
                  </a:lnTo>
                  <a:lnTo>
                    <a:pt x="2746128" y="407785"/>
                  </a:lnTo>
                  <a:lnTo>
                    <a:pt x="2746241" y="404231"/>
                  </a:lnTo>
                  <a:lnTo>
                    <a:pt x="2746354" y="415484"/>
                  </a:lnTo>
                  <a:lnTo>
                    <a:pt x="2746466" y="418742"/>
                  </a:lnTo>
                  <a:lnTo>
                    <a:pt x="2746579" y="412523"/>
                  </a:lnTo>
                  <a:lnTo>
                    <a:pt x="2746692" y="414300"/>
                  </a:lnTo>
                  <a:lnTo>
                    <a:pt x="2746805" y="419038"/>
                  </a:lnTo>
                  <a:lnTo>
                    <a:pt x="2746918" y="419927"/>
                  </a:lnTo>
                  <a:lnTo>
                    <a:pt x="2747030" y="417854"/>
                  </a:lnTo>
                  <a:lnTo>
                    <a:pt x="2747143" y="419334"/>
                  </a:lnTo>
                  <a:lnTo>
                    <a:pt x="2747256" y="417854"/>
                  </a:lnTo>
                  <a:lnTo>
                    <a:pt x="2747369" y="416373"/>
                  </a:lnTo>
                  <a:lnTo>
                    <a:pt x="2747482" y="419927"/>
                  </a:lnTo>
                  <a:lnTo>
                    <a:pt x="2747594" y="419038"/>
                  </a:lnTo>
                  <a:lnTo>
                    <a:pt x="2747707" y="413708"/>
                  </a:lnTo>
                  <a:lnTo>
                    <a:pt x="2747820" y="414596"/>
                  </a:lnTo>
                  <a:lnTo>
                    <a:pt x="2747933" y="418446"/>
                  </a:lnTo>
                  <a:lnTo>
                    <a:pt x="2748045" y="415781"/>
                  </a:lnTo>
                  <a:lnTo>
                    <a:pt x="2748158" y="413115"/>
                  </a:lnTo>
                  <a:lnTo>
                    <a:pt x="2748271" y="413708"/>
                  </a:lnTo>
                  <a:lnTo>
                    <a:pt x="2748384" y="413708"/>
                  </a:lnTo>
                  <a:lnTo>
                    <a:pt x="2748497" y="410450"/>
                  </a:lnTo>
                  <a:lnTo>
                    <a:pt x="2748609" y="411338"/>
                  </a:lnTo>
                  <a:lnTo>
                    <a:pt x="2748722" y="412523"/>
                  </a:lnTo>
                  <a:lnTo>
                    <a:pt x="2748835" y="408377"/>
                  </a:lnTo>
                  <a:lnTo>
                    <a:pt x="2748948" y="406304"/>
                  </a:lnTo>
                  <a:lnTo>
                    <a:pt x="2749060" y="408673"/>
                  </a:lnTo>
                  <a:lnTo>
                    <a:pt x="2749173" y="406304"/>
                  </a:lnTo>
                  <a:lnTo>
                    <a:pt x="2749286" y="401270"/>
                  </a:lnTo>
                  <a:lnTo>
                    <a:pt x="2749399" y="401566"/>
                  </a:lnTo>
                  <a:lnTo>
                    <a:pt x="2749512" y="400974"/>
                  </a:lnTo>
                  <a:lnTo>
                    <a:pt x="2749624" y="399493"/>
                  </a:lnTo>
                  <a:lnTo>
                    <a:pt x="2749737" y="401862"/>
                  </a:lnTo>
                  <a:lnTo>
                    <a:pt x="2749850" y="402454"/>
                  </a:lnTo>
                  <a:lnTo>
                    <a:pt x="2749963" y="399493"/>
                  </a:lnTo>
                  <a:lnTo>
                    <a:pt x="2750076" y="398012"/>
                  </a:lnTo>
                  <a:lnTo>
                    <a:pt x="2750188" y="400085"/>
                  </a:lnTo>
                  <a:lnTo>
                    <a:pt x="2750301" y="400677"/>
                  </a:lnTo>
                  <a:lnTo>
                    <a:pt x="2750414" y="396531"/>
                  </a:lnTo>
                  <a:lnTo>
                    <a:pt x="2750527" y="396531"/>
                  </a:lnTo>
                  <a:lnTo>
                    <a:pt x="2750639" y="399197"/>
                  </a:lnTo>
                  <a:lnTo>
                    <a:pt x="2750752" y="399493"/>
                  </a:lnTo>
                  <a:lnTo>
                    <a:pt x="2750865" y="400974"/>
                  </a:lnTo>
                  <a:lnTo>
                    <a:pt x="2750978" y="401270"/>
                  </a:lnTo>
                  <a:lnTo>
                    <a:pt x="2751091" y="398901"/>
                  </a:lnTo>
                  <a:lnTo>
                    <a:pt x="2751203" y="401566"/>
                  </a:lnTo>
                  <a:lnTo>
                    <a:pt x="2751316" y="404823"/>
                  </a:lnTo>
                  <a:lnTo>
                    <a:pt x="2751429" y="403047"/>
                  </a:lnTo>
                  <a:lnTo>
                    <a:pt x="2751542" y="400677"/>
                  </a:lnTo>
                  <a:lnTo>
                    <a:pt x="2751654" y="402158"/>
                  </a:lnTo>
                  <a:lnTo>
                    <a:pt x="2751767" y="405119"/>
                  </a:lnTo>
                  <a:lnTo>
                    <a:pt x="2751880" y="401270"/>
                  </a:lnTo>
                  <a:lnTo>
                    <a:pt x="2751993" y="399197"/>
                  </a:lnTo>
                  <a:lnTo>
                    <a:pt x="2752106" y="399493"/>
                  </a:lnTo>
                  <a:lnTo>
                    <a:pt x="2752218" y="400381"/>
                  </a:lnTo>
                  <a:lnTo>
                    <a:pt x="2752331" y="395347"/>
                  </a:lnTo>
                  <a:lnTo>
                    <a:pt x="2752444" y="395347"/>
                  </a:lnTo>
                  <a:lnTo>
                    <a:pt x="2752557" y="392385"/>
                  </a:lnTo>
                  <a:lnTo>
                    <a:pt x="2752670" y="390016"/>
                  </a:lnTo>
                  <a:lnTo>
                    <a:pt x="2752782" y="389720"/>
                  </a:lnTo>
                  <a:lnTo>
                    <a:pt x="2752895" y="388239"/>
                  </a:lnTo>
                  <a:lnTo>
                    <a:pt x="2753008" y="384390"/>
                  </a:lnTo>
                  <a:lnTo>
                    <a:pt x="2753121" y="381132"/>
                  </a:lnTo>
                  <a:lnTo>
                    <a:pt x="2753233" y="383205"/>
                  </a:lnTo>
                  <a:lnTo>
                    <a:pt x="2753346" y="381428"/>
                  </a:lnTo>
                  <a:lnTo>
                    <a:pt x="2753459" y="377578"/>
                  </a:lnTo>
                  <a:lnTo>
                    <a:pt x="2753572" y="381132"/>
                  </a:lnTo>
                  <a:lnTo>
                    <a:pt x="2753685" y="383205"/>
                  </a:lnTo>
                  <a:lnTo>
                    <a:pt x="2753797" y="381132"/>
                  </a:lnTo>
                  <a:lnTo>
                    <a:pt x="2753910" y="381724"/>
                  </a:lnTo>
                  <a:lnTo>
                    <a:pt x="2754023" y="384390"/>
                  </a:lnTo>
                  <a:lnTo>
                    <a:pt x="2754136" y="384094"/>
                  </a:lnTo>
                  <a:lnTo>
                    <a:pt x="2754248" y="383797"/>
                  </a:lnTo>
                  <a:lnTo>
                    <a:pt x="2754361" y="391201"/>
                  </a:lnTo>
                  <a:lnTo>
                    <a:pt x="2754474" y="391497"/>
                  </a:lnTo>
                  <a:lnTo>
                    <a:pt x="2754587" y="391201"/>
                  </a:lnTo>
                  <a:lnTo>
                    <a:pt x="2754700" y="392978"/>
                  </a:lnTo>
                  <a:lnTo>
                    <a:pt x="2754812" y="396828"/>
                  </a:lnTo>
                  <a:lnTo>
                    <a:pt x="2754925" y="395643"/>
                  </a:lnTo>
                  <a:lnTo>
                    <a:pt x="2755038" y="396828"/>
                  </a:lnTo>
                  <a:lnTo>
                    <a:pt x="2755151" y="400974"/>
                  </a:lnTo>
                  <a:lnTo>
                    <a:pt x="2755263" y="397716"/>
                  </a:lnTo>
                  <a:lnTo>
                    <a:pt x="2755376" y="394458"/>
                  </a:lnTo>
                  <a:lnTo>
                    <a:pt x="2755489" y="399493"/>
                  </a:lnTo>
                  <a:lnTo>
                    <a:pt x="2755602" y="398012"/>
                  </a:lnTo>
                  <a:lnTo>
                    <a:pt x="2755715" y="394162"/>
                  </a:lnTo>
                  <a:lnTo>
                    <a:pt x="2755827" y="395939"/>
                  </a:lnTo>
                  <a:lnTo>
                    <a:pt x="2755940" y="394162"/>
                  </a:lnTo>
                  <a:lnTo>
                    <a:pt x="2756053" y="390905"/>
                  </a:lnTo>
                  <a:lnTo>
                    <a:pt x="2756166" y="390312"/>
                  </a:lnTo>
                  <a:lnTo>
                    <a:pt x="2756279" y="388536"/>
                  </a:lnTo>
                  <a:lnTo>
                    <a:pt x="2756391" y="383797"/>
                  </a:lnTo>
                  <a:lnTo>
                    <a:pt x="2756504" y="382909"/>
                  </a:lnTo>
                  <a:lnTo>
                    <a:pt x="2756617" y="384982"/>
                  </a:lnTo>
                  <a:lnTo>
                    <a:pt x="2756730" y="381428"/>
                  </a:lnTo>
                  <a:lnTo>
                    <a:pt x="2756842" y="377875"/>
                  </a:lnTo>
                  <a:lnTo>
                    <a:pt x="2756955" y="380244"/>
                  </a:lnTo>
                  <a:lnTo>
                    <a:pt x="2757068" y="379651"/>
                  </a:lnTo>
                  <a:lnTo>
                    <a:pt x="2757181" y="379651"/>
                  </a:lnTo>
                  <a:lnTo>
                    <a:pt x="2757294" y="382317"/>
                  </a:lnTo>
                  <a:lnTo>
                    <a:pt x="2757406" y="379948"/>
                  </a:lnTo>
                  <a:lnTo>
                    <a:pt x="2757519" y="375209"/>
                  </a:lnTo>
                  <a:lnTo>
                    <a:pt x="2757632" y="379651"/>
                  </a:lnTo>
                  <a:lnTo>
                    <a:pt x="2757745" y="383797"/>
                  </a:lnTo>
                  <a:lnTo>
                    <a:pt x="2757857" y="379651"/>
                  </a:lnTo>
                  <a:lnTo>
                    <a:pt x="2757970" y="375802"/>
                  </a:lnTo>
                  <a:lnTo>
                    <a:pt x="2758083" y="381132"/>
                  </a:lnTo>
                  <a:lnTo>
                    <a:pt x="2758196" y="381428"/>
                  </a:lnTo>
                  <a:lnTo>
                    <a:pt x="2758309" y="378171"/>
                  </a:lnTo>
                  <a:lnTo>
                    <a:pt x="2758421" y="377282"/>
                  </a:lnTo>
                  <a:lnTo>
                    <a:pt x="2758534" y="377282"/>
                  </a:lnTo>
                  <a:lnTo>
                    <a:pt x="2758647" y="375209"/>
                  </a:lnTo>
                  <a:lnTo>
                    <a:pt x="2758760" y="376394"/>
                  </a:lnTo>
                  <a:lnTo>
                    <a:pt x="2758873" y="377282"/>
                  </a:lnTo>
                  <a:lnTo>
                    <a:pt x="2758985" y="371952"/>
                  </a:lnTo>
                  <a:lnTo>
                    <a:pt x="2759098" y="368694"/>
                  </a:lnTo>
                  <a:lnTo>
                    <a:pt x="2759211" y="372544"/>
                  </a:lnTo>
                  <a:lnTo>
                    <a:pt x="2759324" y="371952"/>
                  </a:lnTo>
                  <a:lnTo>
                    <a:pt x="2759436" y="365733"/>
                  </a:lnTo>
                  <a:lnTo>
                    <a:pt x="2759549" y="369879"/>
                  </a:lnTo>
                  <a:lnTo>
                    <a:pt x="2759662" y="369879"/>
                  </a:lnTo>
                  <a:lnTo>
                    <a:pt x="2759775" y="364844"/>
                  </a:lnTo>
                  <a:lnTo>
                    <a:pt x="2759888" y="365437"/>
                  </a:lnTo>
                  <a:lnTo>
                    <a:pt x="2760000" y="368694"/>
                  </a:lnTo>
                  <a:lnTo>
                    <a:pt x="2760113" y="366621"/>
                  </a:lnTo>
                  <a:lnTo>
                    <a:pt x="2760226" y="360698"/>
                  </a:lnTo>
                  <a:lnTo>
                    <a:pt x="2760339" y="364252"/>
                  </a:lnTo>
                  <a:lnTo>
                    <a:pt x="2760451" y="362475"/>
                  </a:lnTo>
                  <a:lnTo>
                    <a:pt x="2760564" y="362475"/>
                  </a:lnTo>
                  <a:lnTo>
                    <a:pt x="2760677" y="366029"/>
                  </a:lnTo>
                  <a:lnTo>
                    <a:pt x="2760790" y="366325"/>
                  </a:lnTo>
                  <a:lnTo>
                    <a:pt x="2760903" y="359810"/>
                  </a:lnTo>
                  <a:lnTo>
                    <a:pt x="2761015" y="363660"/>
                  </a:lnTo>
                  <a:lnTo>
                    <a:pt x="2761128" y="370175"/>
                  </a:lnTo>
                  <a:lnTo>
                    <a:pt x="2761241" y="364252"/>
                  </a:lnTo>
                  <a:lnTo>
                    <a:pt x="2761354" y="358922"/>
                  </a:lnTo>
                  <a:lnTo>
                    <a:pt x="2761466" y="362475"/>
                  </a:lnTo>
                  <a:lnTo>
                    <a:pt x="2761579" y="364252"/>
                  </a:lnTo>
                  <a:lnTo>
                    <a:pt x="2761692" y="364252"/>
                  </a:lnTo>
                  <a:lnTo>
                    <a:pt x="2761805" y="366325"/>
                  </a:lnTo>
                  <a:lnTo>
                    <a:pt x="2761918" y="366325"/>
                  </a:lnTo>
                  <a:lnTo>
                    <a:pt x="2762030" y="363068"/>
                  </a:lnTo>
                  <a:lnTo>
                    <a:pt x="2762143" y="364548"/>
                  </a:lnTo>
                  <a:lnTo>
                    <a:pt x="2762256" y="367510"/>
                  </a:lnTo>
                  <a:lnTo>
                    <a:pt x="2762369" y="363364"/>
                  </a:lnTo>
                  <a:lnTo>
                    <a:pt x="2762482" y="360698"/>
                  </a:lnTo>
                  <a:lnTo>
                    <a:pt x="2762594" y="365437"/>
                  </a:lnTo>
                  <a:lnTo>
                    <a:pt x="2762707" y="364252"/>
                  </a:lnTo>
                  <a:lnTo>
                    <a:pt x="2762820" y="361587"/>
                  </a:lnTo>
                  <a:lnTo>
                    <a:pt x="2762933" y="361291"/>
                  </a:lnTo>
                  <a:lnTo>
                    <a:pt x="2763045" y="359514"/>
                  </a:lnTo>
                  <a:lnTo>
                    <a:pt x="2763158" y="356849"/>
                  </a:lnTo>
                  <a:lnTo>
                    <a:pt x="2763271" y="355960"/>
                  </a:lnTo>
                  <a:lnTo>
                    <a:pt x="2763384" y="356849"/>
                  </a:lnTo>
                  <a:lnTo>
                    <a:pt x="2763497" y="353591"/>
                  </a:lnTo>
                  <a:lnTo>
                    <a:pt x="2763609" y="353887"/>
                  </a:lnTo>
                  <a:lnTo>
                    <a:pt x="2763722" y="355960"/>
                  </a:lnTo>
                  <a:lnTo>
                    <a:pt x="2763835" y="353591"/>
                  </a:lnTo>
                  <a:lnTo>
                    <a:pt x="2763948" y="351814"/>
                  </a:lnTo>
                  <a:lnTo>
                    <a:pt x="2764060" y="354776"/>
                  </a:lnTo>
                  <a:lnTo>
                    <a:pt x="2764173" y="355960"/>
                  </a:lnTo>
                  <a:lnTo>
                    <a:pt x="2764286" y="354776"/>
                  </a:lnTo>
                  <a:lnTo>
                    <a:pt x="2764399" y="355072"/>
                  </a:lnTo>
                  <a:lnTo>
                    <a:pt x="2764512" y="358922"/>
                  </a:lnTo>
                  <a:lnTo>
                    <a:pt x="2764624" y="358625"/>
                  </a:lnTo>
                  <a:lnTo>
                    <a:pt x="2764737" y="359218"/>
                  </a:lnTo>
                  <a:lnTo>
                    <a:pt x="2764850" y="361883"/>
                  </a:lnTo>
                  <a:lnTo>
                    <a:pt x="2764963" y="360698"/>
                  </a:lnTo>
                  <a:lnTo>
                    <a:pt x="2765076" y="361291"/>
                  </a:lnTo>
                  <a:lnTo>
                    <a:pt x="2765188" y="363660"/>
                  </a:lnTo>
                  <a:lnTo>
                    <a:pt x="2765301" y="366029"/>
                  </a:lnTo>
                  <a:lnTo>
                    <a:pt x="2765414" y="361291"/>
                  </a:lnTo>
                  <a:lnTo>
                    <a:pt x="2765527" y="360106"/>
                  </a:lnTo>
                  <a:lnTo>
                    <a:pt x="2765639" y="363364"/>
                  </a:lnTo>
                  <a:lnTo>
                    <a:pt x="2765752" y="361291"/>
                  </a:lnTo>
                  <a:lnTo>
                    <a:pt x="2765865" y="359218"/>
                  </a:lnTo>
                  <a:lnTo>
                    <a:pt x="2765978" y="359218"/>
                  </a:lnTo>
                  <a:lnTo>
                    <a:pt x="2766091" y="356849"/>
                  </a:lnTo>
                  <a:lnTo>
                    <a:pt x="2766203" y="353295"/>
                  </a:lnTo>
                  <a:lnTo>
                    <a:pt x="2766316" y="355664"/>
                  </a:lnTo>
                  <a:lnTo>
                    <a:pt x="2766429" y="358922"/>
                  </a:lnTo>
                  <a:lnTo>
                    <a:pt x="2766542" y="352999"/>
                  </a:lnTo>
                  <a:lnTo>
                    <a:pt x="2766654" y="352703"/>
                  </a:lnTo>
                  <a:lnTo>
                    <a:pt x="2766767" y="358625"/>
                  </a:lnTo>
                  <a:lnTo>
                    <a:pt x="2766880" y="358625"/>
                  </a:lnTo>
                  <a:lnTo>
                    <a:pt x="2766993" y="359514"/>
                  </a:lnTo>
                  <a:lnTo>
                    <a:pt x="2767106" y="365437"/>
                  </a:lnTo>
                  <a:lnTo>
                    <a:pt x="2767218" y="368990"/>
                  </a:lnTo>
                  <a:lnTo>
                    <a:pt x="2767331" y="368398"/>
                  </a:lnTo>
                  <a:lnTo>
                    <a:pt x="2767444" y="376098"/>
                  </a:lnTo>
                  <a:lnTo>
                    <a:pt x="2767557" y="381724"/>
                  </a:lnTo>
                  <a:lnTo>
                    <a:pt x="2767670" y="380836"/>
                  </a:lnTo>
                  <a:lnTo>
                    <a:pt x="2767782" y="385574"/>
                  </a:lnTo>
                  <a:lnTo>
                    <a:pt x="2767895" y="395051"/>
                  </a:lnTo>
                  <a:lnTo>
                    <a:pt x="2768008" y="397420"/>
                  </a:lnTo>
                  <a:lnTo>
                    <a:pt x="2768121" y="398012"/>
                  </a:lnTo>
                  <a:lnTo>
                    <a:pt x="2768233" y="402750"/>
                  </a:lnTo>
                  <a:lnTo>
                    <a:pt x="2768346" y="402750"/>
                  </a:lnTo>
                  <a:lnTo>
                    <a:pt x="2768459" y="403343"/>
                  </a:lnTo>
                  <a:lnTo>
                    <a:pt x="2768572" y="407192"/>
                  </a:lnTo>
                  <a:lnTo>
                    <a:pt x="2768685" y="410154"/>
                  </a:lnTo>
                  <a:lnTo>
                    <a:pt x="2768797" y="403343"/>
                  </a:lnTo>
                  <a:lnTo>
                    <a:pt x="2768910" y="401862"/>
                  </a:lnTo>
                  <a:lnTo>
                    <a:pt x="2769023" y="407489"/>
                  </a:lnTo>
                  <a:lnTo>
                    <a:pt x="2769136" y="404527"/>
                  </a:lnTo>
                  <a:lnTo>
                    <a:pt x="2769248" y="399197"/>
                  </a:lnTo>
                  <a:lnTo>
                    <a:pt x="2769361" y="398901"/>
                  </a:lnTo>
                  <a:lnTo>
                    <a:pt x="2769474" y="398604"/>
                  </a:lnTo>
                  <a:lnTo>
                    <a:pt x="2769587" y="395347"/>
                  </a:lnTo>
                  <a:lnTo>
                    <a:pt x="2769700" y="394458"/>
                  </a:lnTo>
                  <a:lnTo>
                    <a:pt x="2769812" y="394755"/>
                  </a:lnTo>
                  <a:lnTo>
                    <a:pt x="2769925" y="393274"/>
                  </a:lnTo>
                  <a:lnTo>
                    <a:pt x="2770038" y="396828"/>
                  </a:lnTo>
                  <a:lnTo>
                    <a:pt x="2770151" y="401862"/>
                  </a:lnTo>
                  <a:lnTo>
                    <a:pt x="2770263" y="402454"/>
                  </a:lnTo>
                  <a:lnTo>
                    <a:pt x="2770376" y="404231"/>
                  </a:lnTo>
                  <a:lnTo>
                    <a:pt x="2770489" y="411338"/>
                  </a:lnTo>
                  <a:lnTo>
                    <a:pt x="2770602" y="415781"/>
                  </a:lnTo>
                  <a:lnTo>
                    <a:pt x="2770715" y="418742"/>
                  </a:lnTo>
                  <a:lnTo>
                    <a:pt x="2770827" y="426442"/>
                  </a:lnTo>
                  <a:lnTo>
                    <a:pt x="2770940" y="432661"/>
                  </a:lnTo>
                  <a:lnTo>
                    <a:pt x="2771053" y="431772"/>
                  </a:lnTo>
                  <a:lnTo>
                    <a:pt x="2771166" y="435622"/>
                  </a:lnTo>
                  <a:lnTo>
                    <a:pt x="2771279" y="445395"/>
                  </a:lnTo>
                  <a:lnTo>
                    <a:pt x="2771391" y="443914"/>
                  </a:lnTo>
                  <a:lnTo>
                    <a:pt x="2771504" y="442729"/>
                  </a:lnTo>
                  <a:lnTo>
                    <a:pt x="2771617" y="446579"/>
                  </a:lnTo>
                  <a:lnTo>
                    <a:pt x="2771730" y="447468"/>
                  </a:lnTo>
                  <a:lnTo>
                    <a:pt x="2771842" y="441249"/>
                  </a:lnTo>
                  <a:lnTo>
                    <a:pt x="2771955" y="438287"/>
                  </a:lnTo>
                  <a:lnTo>
                    <a:pt x="2772068" y="438879"/>
                  </a:lnTo>
                  <a:lnTo>
                    <a:pt x="2772181" y="433253"/>
                  </a:lnTo>
                  <a:lnTo>
                    <a:pt x="2772294" y="427626"/>
                  </a:lnTo>
                  <a:lnTo>
                    <a:pt x="2772406" y="425257"/>
                  </a:lnTo>
                  <a:lnTo>
                    <a:pt x="2772519" y="419038"/>
                  </a:lnTo>
                  <a:lnTo>
                    <a:pt x="2772632" y="415781"/>
                  </a:lnTo>
                  <a:lnTo>
                    <a:pt x="2772745" y="415781"/>
                  </a:lnTo>
                  <a:lnTo>
                    <a:pt x="2772857" y="411338"/>
                  </a:lnTo>
                  <a:lnTo>
                    <a:pt x="2772970" y="408673"/>
                  </a:lnTo>
                  <a:lnTo>
                    <a:pt x="2773083" y="410746"/>
                  </a:lnTo>
                  <a:lnTo>
                    <a:pt x="2773196" y="414004"/>
                  </a:lnTo>
                  <a:lnTo>
                    <a:pt x="2773309" y="412227"/>
                  </a:lnTo>
                  <a:lnTo>
                    <a:pt x="2773421" y="415484"/>
                  </a:lnTo>
                  <a:lnTo>
                    <a:pt x="2773534" y="420815"/>
                  </a:lnTo>
                  <a:lnTo>
                    <a:pt x="2773647" y="422592"/>
                  </a:lnTo>
                  <a:lnTo>
                    <a:pt x="2773760" y="422592"/>
                  </a:lnTo>
                  <a:lnTo>
                    <a:pt x="2773873" y="425257"/>
                  </a:lnTo>
                  <a:lnTo>
                    <a:pt x="2773985" y="426145"/>
                  </a:lnTo>
                  <a:lnTo>
                    <a:pt x="2774098" y="424961"/>
                  </a:lnTo>
                  <a:lnTo>
                    <a:pt x="2774211" y="425553"/>
                  </a:lnTo>
                  <a:lnTo>
                    <a:pt x="2774324" y="426145"/>
                  </a:lnTo>
                  <a:lnTo>
                    <a:pt x="2774436" y="423184"/>
                  </a:lnTo>
                  <a:lnTo>
                    <a:pt x="2774549" y="423184"/>
                  </a:lnTo>
                  <a:lnTo>
                    <a:pt x="2774662" y="418446"/>
                  </a:lnTo>
                  <a:lnTo>
                    <a:pt x="2774775" y="421111"/>
                  </a:lnTo>
                  <a:lnTo>
                    <a:pt x="2774888" y="423776"/>
                  </a:lnTo>
                  <a:lnTo>
                    <a:pt x="2775000" y="427034"/>
                  </a:lnTo>
                  <a:lnTo>
                    <a:pt x="2775113" y="421407"/>
                  </a:lnTo>
                  <a:lnTo>
                    <a:pt x="2775226" y="419630"/>
                  </a:lnTo>
                  <a:lnTo>
                    <a:pt x="2775339" y="421111"/>
                  </a:lnTo>
                  <a:lnTo>
                    <a:pt x="2775451" y="419038"/>
                  </a:lnTo>
                  <a:lnTo>
                    <a:pt x="2775564" y="414892"/>
                  </a:lnTo>
                  <a:lnTo>
                    <a:pt x="2775677" y="413708"/>
                  </a:lnTo>
                  <a:lnTo>
                    <a:pt x="2775790" y="413115"/>
                  </a:lnTo>
                  <a:lnTo>
                    <a:pt x="2775903" y="409265"/>
                  </a:lnTo>
                  <a:lnTo>
                    <a:pt x="2776015" y="408673"/>
                  </a:lnTo>
                  <a:lnTo>
                    <a:pt x="2776128" y="410154"/>
                  </a:lnTo>
                  <a:lnTo>
                    <a:pt x="2776241" y="407192"/>
                  </a:lnTo>
                  <a:lnTo>
                    <a:pt x="2776354" y="407785"/>
                  </a:lnTo>
                  <a:lnTo>
                    <a:pt x="2776467" y="411635"/>
                  </a:lnTo>
                  <a:lnTo>
                    <a:pt x="2776579" y="411338"/>
                  </a:lnTo>
                  <a:lnTo>
                    <a:pt x="2776692" y="407192"/>
                  </a:lnTo>
                  <a:lnTo>
                    <a:pt x="2776805" y="408081"/>
                  </a:lnTo>
                  <a:lnTo>
                    <a:pt x="2776918" y="411338"/>
                  </a:lnTo>
                  <a:lnTo>
                    <a:pt x="2777030" y="406896"/>
                  </a:lnTo>
                  <a:lnTo>
                    <a:pt x="2777143" y="404823"/>
                  </a:lnTo>
                  <a:lnTo>
                    <a:pt x="2777256" y="406600"/>
                  </a:lnTo>
                  <a:lnTo>
                    <a:pt x="2777369" y="406008"/>
                  </a:lnTo>
                  <a:lnTo>
                    <a:pt x="2777482" y="403343"/>
                  </a:lnTo>
                  <a:lnTo>
                    <a:pt x="2777594" y="404231"/>
                  </a:lnTo>
                  <a:lnTo>
                    <a:pt x="2777707" y="401862"/>
                  </a:lnTo>
                  <a:lnTo>
                    <a:pt x="2777820" y="397420"/>
                  </a:lnTo>
                  <a:lnTo>
                    <a:pt x="2777933" y="397420"/>
                  </a:lnTo>
                  <a:lnTo>
                    <a:pt x="2778045" y="400677"/>
                  </a:lnTo>
                  <a:lnTo>
                    <a:pt x="2778158" y="397124"/>
                  </a:lnTo>
                  <a:lnTo>
                    <a:pt x="2778271" y="392089"/>
                  </a:lnTo>
                  <a:lnTo>
                    <a:pt x="2778384" y="395051"/>
                  </a:lnTo>
                  <a:lnTo>
                    <a:pt x="2778497" y="395939"/>
                  </a:lnTo>
                  <a:lnTo>
                    <a:pt x="2778609" y="394755"/>
                  </a:lnTo>
                  <a:lnTo>
                    <a:pt x="2778722" y="394162"/>
                  </a:lnTo>
                  <a:lnTo>
                    <a:pt x="2778835" y="395347"/>
                  </a:lnTo>
                  <a:lnTo>
                    <a:pt x="2778948" y="391201"/>
                  </a:lnTo>
                  <a:lnTo>
                    <a:pt x="2779060" y="391201"/>
                  </a:lnTo>
                  <a:lnTo>
                    <a:pt x="2779173" y="395051"/>
                  </a:lnTo>
                  <a:lnTo>
                    <a:pt x="2779286" y="390905"/>
                  </a:lnTo>
                  <a:lnTo>
                    <a:pt x="2779399" y="385870"/>
                  </a:lnTo>
                  <a:lnTo>
                    <a:pt x="2779512" y="389128"/>
                  </a:lnTo>
                  <a:lnTo>
                    <a:pt x="2779624" y="389128"/>
                  </a:lnTo>
                  <a:lnTo>
                    <a:pt x="2779737" y="381724"/>
                  </a:lnTo>
                  <a:lnTo>
                    <a:pt x="2779850" y="378467"/>
                  </a:lnTo>
                  <a:lnTo>
                    <a:pt x="2779963" y="376690"/>
                  </a:lnTo>
                  <a:lnTo>
                    <a:pt x="2780076" y="375209"/>
                  </a:lnTo>
                  <a:lnTo>
                    <a:pt x="2780188" y="370175"/>
                  </a:lnTo>
                  <a:lnTo>
                    <a:pt x="2780301" y="367806"/>
                  </a:lnTo>
                  <a:lnTo>
                    <a:pt x="2780414" y="363068"/>
                  </a:lnTo>
                  <a:lnTo>
                    <a:pt x="2780527" y="361291"/>
                  </a:lnTo>
                  <a:lnTo>
                    <a:pt x="2780639" y="366621"/>
                  </a:lnTo>
                  <a:lnTo>
                    <a:pt x="2780752" y="366029"/>
                  </a:lnTo>
                  <a:lnTo>
                    <a:pt x="2780865" y="361291"/>
                  </a:lnTo>
                  <a:lnTo>
                    <a:pt x="2780978" y="361291"/>
                  </a:lnTo>
                  <a:lnTo>
                    <a:pt x="2781091" y="369879"/>
                  </a:lnTo>
                  <a:lnTo>
                    <a:pt x="2781203" y="371359"/>
                  </a:lnTo>
                  <a:lnTo>
                    <a:pt x="2781316" y="374025"/>
                  </a:lnTo>
                  <a:lnTo>
                    <a:pt x="2781429" y="378171"/>
                  </a:lnTo>
                  <a:lnTo>
                    <a:pt x="2781542" y="380540"/>
                  </a:lnTo>
                  <a:lnTo>
                    <a:pt x="2781654" y="384686"/>
                  </a:lnTo>
                  <a:lnTo>
                    <a:pt x="2781767" y="393274"/>
                  </a:lnTo>
                  <a:lnTo>
                    <a:pt x="2781880" y="396531"/>
                  </a:lnTo>
                  <a:lnTo>
                    <a:pt x="2781993" y="396828"/>
                  </a:lnTo>
                  <a:lnTo>
                    <a:pt x="2782106" y="401270"/>
                  </a:lnTo>
                  <a:lnTo>
                    <a:pt x="2782218" y="406304"/>
                  </a:lnTo>
                  <a:lnTo>
                    <a:pt x="2782331" y="404527"/>
                  </a:lnTo>
                  <a:lnTo>
                    <a:pt x="2782444" y="404823"/>
                  </a:lnTo>
                  <a:lnTo>
                    <a:pt x="2782557" y="406008"/>
                  </a:lnTo>
                  <a:lnTo>
                    <a:pt x="2782670" y="401862"/>
                  </a:lnTo>
                  <a:lnTo>
                    <a:pt x="2782782" y="398604"/>
                  </a:lnTo>
                  <a:lnTo>
                    <a:pt x="2782895" y="399789"/>
                  </a:lnTo>
                  <a:lnTo>
                    <a:pt x="2783008" y="395643"/>
                  </a:lnTo>
                  <a:lnTo>
                    <a:pt x="2783121" y="391201"/>
                  </a:lnTo>
                  <a:lnTo>
                    <a:pt x="2783233" y="392385"/>
                  </a:lnTo>
                  <a:lnTo>
                    <a:pt x="2783346" y="390905"/>
                  </a:lnTo>
                  <a:lnTo>
                    <a:pt x="2783459" y="381724"/>
                  </a:lnTo>
                  <a:lnTo>
                    <a:pt x="2783572" y="381132"/>
                  </a:lnTo>
                  <a:lnTo>
                    <a:pt x="2783685" y="383501"/>
                  </a:lnTo>
                  <a:lnTo>
                    <a:pt x="2783797" y="377875"/>
                  </a:lnTo>
                  <a:lnTo>
                    <a:pt x="2783910" y="374617"/>
                  </a:lnTo>
                  <a:lnTo>
                    <a:pt x="2784023" y="376394"/>
                  </a:lnTo>
                  <a:lnTo>
                    <a:pt x="2784136" y="378467"/>
                  </a:lnTo>
                  <a:lnTo>
                    <a:pt x="2784248" y="376098"/>
                  </a:lnTo>
                  <a:lnTo>
                    <a:pt x="2784361" y="379948"/>
                  </a:lnTo>
                  <a:lnTo>
                    <a:pt x="2784474" y="381724"/>
                  </a:lnTo>
                  <a:lnTo>
                    <a:pt x="2784587" y="381724"/>
                  </a:lnTo>
                  <a:lnTo>
                    <a:pt x="2784700" y="384982"/>
                  </a:lnTo>
                  <a:lnTo>
                    <a:pt x="2784812" y="390312"/>
                  </a:lnTo>
                  <a:lnTo>
                    <a:pt x="2784925" y="389424"/>
                  </a:lnTo>
                  <a:lnTo>
                    <a:pt x="2785038" y="387647"/>
                  </a:lnTo>
                  <a:lnTo>
                    <a:pt x="2785151" y="392385"/>
                  </a:lnTo>
                  <a:lnTo>
                    <a:pt x="2785263" y="391497"/>
                  </a:lnTo>
                  <a:lnTo>
                    <a:pt x="2785376" y="387351"/>
                  </a:lnTo>
                  <a:lnTo>
                    <a:pt x="2785489" y="387351"/>
                  </a:lnTo>
                  <a:lnTo>
                    <a:pt x="2785602" y="389424"/>
                  </a:lnTo>
                  <a:lnTo>
                    <a:pt x="2785715" y="383797"/>
                  </a:lnTo>
                  <a:lnTo>
                    <a:pt x="2785827" y="381724"/>
                  </a:lnTo>
                  <a:lnTo>
                    <a:pt x="2785940" y="382317"/>
                  </a:lnTo>
                  <a:lnTo>
                    <a:pt x="2786053" y="378763"/>
                  </a:lnTo>
                  <a:lnTo>
                    <a:pt x="2786166" y="375802"/>
                  </a:lnTo>
                  <a:lnTo>
                    <a:pt x="2786279" y="377282"/>
                  </a:lnTo>
                  <a:lnTo>
                    <a:pt x="2786391" y="376098"/>
                  </a:lnTo>
                  <a:lnTo>
                    <a:pt x="2786504" y="373432"/>
                  </a:lnTo>
                  <a:lnTo>
                    <a:pt x="2786617" y="376394"/>
                  </a:lnTo>
                  <a:lnTo>
                    <a:pt x="2786730" y="380540"/>
                  </a:lnTo>
                  <a:lnTo>
                    <a:pt x="2786842" y="379651"/>
                  </a:lnTo>
                  <a:lnTo>
                    <a:pt x="2786955" y="381724"/>
                  </a:lnTo>
                  <a:lnTo>
                    <a:pt x="2787068" y="387647"/>
                  </a:lnTo>
                  <a:lnTo>
                    <a:pt x="2787181" y="389720"/>
                  </a:lnTo>
                  <a:lnTo>
                    <a:pt x="2787294" y="391793"/>
                  </a:lnTo>
                  <a:lnTo>
                    <a:pt x="2787406" y="396828"/>
                  </a:lnTo>
                  <a:lnTo>
                    <a:pt x="2787519" y="399197"/>
                  </a:lnTo>
                  <a:lnTo>
                    <a:pt x="2787632" y="400974"/>
                  </a:lnTo>
                  <a:lnTo>
                    <a:pt x="2787745" y="407192"/>
                  </a:lnTo>
                  <a:lnTo>
                    <a:pt x="2787857" y="411338"/>
                  </a:lnTo>
                  <a:lnTo>
                    <a:pt x="2787970" y="409265"/>
                  </a:lnTo>
                  <a:lnTo>
                    <a:pt x="2788083" y="410450"/>
                  </a:lnTo>
                  <a:lnTo>
                    <a:pt x="2788196" y="413411"/>
                  </a:lnTo>
                  <a:lnTo>
                    <a:pt x="2788309" y="411338"/>
                  </a:lnTo>
                  <a:lnTo>
                    <a:pt x="2788421" y="410450"/>
                  </a:lnTo>
                  <a:lnTo>
                    <a:pt x="2788534" y="410154"/>
                  </a:lnTo>
                  <a:lnTo>
                    <a:pt x="2788647" y="406008"/>
                  </a:lnTo>
                  <a:lnTo>
                    <a:pt x="2788760" y="400381"/>
                  </a:lnTo>
                  <a:lnTo>
                    <a:pt x="2788873" y="401566"/>
                  </a:lnTo>
                  <a:lnTo>
                    <a:pt x="2788985" y="399493"/>
                  </a:lnTo>
                  <a:lnTo>
                    <a:pt x="2789098" y="394162"/>
                  </a:lnTo>
                  <a:lnTo>
                    <a:pt x="2789211" y="391793"/>
                  </a:lnTo>
                  <a:lnTo>
                    <a:pt x="2789324" y="390609"/>
                  </a:lnTo>
                  <a:lnTo>
                    <a:pt x="2789436" y="385278"/>
                  </a:lnTo>
                  <a:lnTo>
                    <a:pt x="2789549" y="382317"/>
                  </a:lnTo>
                  <a:lnTo>
                    <a:pt x="2789662" y="383797"/>
                  </a:lnTo>
                  <a:lnTo>
                    <a:pt x="2789775" y="379651"/>
                  </a:lnTo>
                  <a:lnTo>
                    <a:pt x="2789888" y="374913"/>
                  </a:lnTo>
                  <a:lnTo>
                    <a:pt x="2790000" y="376394"/>
                  </a:lnTo>
                  <a:lnTo>
                    <a:pt x="2790113" y="381428"/>
                  </a:lnTo>
                  <a:lnTo>
                    <a:pt x="2790226" y="378467"/>
                  </a:lnTo>
                  <a:lnTo>
                    <a:pt x="2790339" y="378467"/>
                  </a:lnTo>
                  <a:lnTo>
                    <a:pt x="2790451" y="380836"/>
                  </a:lnTo>
                  <a:lnTo>
                    <a:pt x="2790564" y="381724"/>
                  </a:lnTo>
                  <a:lnTo>
                    <a:pt x="2790677" y="381428"/>
                  </a:lnTo>
                  <a:lnTo>
                    <a:pt x="2790790" y="384094"/>
                  </a:lnTo>
                  <a:lnTo>
                    <a:pt x="2790903" y="382909"/>
                  </a:lnTo>
                  <a:lnTo>
                    <a:pt x="2791015" y="379651"/>
                  </a:lnTo>
                  <a:lnTo>
                    <a:pt x="2791128" y="381724"/>
                  </a:lnTo>
                  <a:lnTo>
                    <a:pt x="2791241" y="383205"/>
                  </a:lnTo>
                  <a:lnTo>
                    <a:pt x="2791354" y="379651"/>
                  </a:lnTo>
                  <a:lnTo>
                    <a:pt x="2791467" y="377578"/>
                  </a:lnTo>
                  <a:lnTo>
                    <a:pt x="2791579" y="380540"/>
                  </a:lnTo>
                  <a:lnTo>
                    <a:pt x="2791692" y="377875"/>
                  </a:lnTo>
                  <a:lnTo>
                    <a:pt x="2791805" y="375209"/>
                  </a:lnTo>
                  <a:lnTo>
                    <a:pt x="2791918" y="376986"/>
                  </a:lnTo>
                  <a:lnTo>
                    <a:pt x="2792030" y="378171"/>
                  </a:lnTo>
                  <a:lnTo>
                    <a:pt x="2792143" y="375209"/>
                  </a:lnTo>
                  <a:lnTo>
                    <a:pt x="2792256" y="377282"/>
                  </a:lnTo>
                  <a:lnTo>
                    <a:pt x="2792369" y="381428"/>
                  </a:lnTo>
                  <a:lnTo>
                    <a:pt x="2792482" y="377578"/>
                  </a:lnTo>
                  <a:lnTo>
                    <a:pt x="2792594" y="376394"/>
                  </a:lnTo>
                  <a:lnTo>
                    <a:pt x="2792707" y="379651"/>
                  </a:lnTo>
                  <a:lnTo>
                    <a:pt x="2792820" y="379355"/>
                  </a:lnTo>
                  <a:lnTo>
                    <a:pt x="2792933" y="376394"/>
                  </a:lnTo>
                  <a:lnTo>
                    <a:pt x="2793045" y="377282"/>
                  </a:lnTo>
                  <a:lnTo>
                    <a:pt x="2793158" y="379059"/>
                  </a:lnTo>
                  <a:lnTo>
                    <a:pt x="2793271" y="377578"/>
                  </a:lnTo>
                  <a:lnTo>
                    <a:pt x="2793384" y="381724"/>
                  </a:lnTo>
                  <a:lnTo>
                    <a:pt x="2793497" y="383797"/>
                  </a:lnTo>
                  <a:lnTo>
                    <a:pt x="2793609" y="382021"/>
                  </a:lnTo>
                  <a:lnTo>
                    <a:pt x="2793722" y="383205"/>
                  </a:lnTo>
                  <a:lnTo>
                    <a:pt x="2793835" y="386167"/>
                  </a:lnTo>
                  <a:lnTo>
                    <a:pt x="2793948" y="384686"/>
                  </a:lnTo>
                  <a:lnTo>
                    <a:pt x="2794060" y="380836"/>
                  </a:lnTo>
                  <a:lnTo>
                    <a:pt x="2794173" y="382909"/>
                  </a:lnTo>
                  <a:lnTo>
                    <a:pt x="2794286" y="382909"/>
                  </a:lnTo>
                  <a:lnTo>
                    <a:pt x="2794399" y="380540"/>
                  </a:lnTo>
                  <a:lnTo>
                    <a:pt x="2794512" y="379948"/>
                  </a:lnTo>
                  <a:lnTo>
                    <a:pt x="2794624" y="382613"/>
                  </a:lnTo>
                  <a:lnTo>
                    <a:pt x="2794737" y="379948"/>
                  </a:lnTo>
                  <a:lnTo>
                    <a:pt x="2794850" y="380540"/>
                  </a:lnTo>
                  <a:lnTo>
                    <a:pt x="2794963" y="381724"/>
                  </a:lnTo>
                  <a:lnTo>
                    <a:pt x="2795076" y="379948"/>
                  </a:lnTo>
                  <a:lnTo>
                    <a:pt x="2795188" y="379059"/>
                  </a:lnTo>
                  <a:lnTo>
                    <a:pt x="2795301" y="381724"/>
                  </a:lnTo>
                  <a:lnTo>
                    <a:pt x="2795414" y="380540"/>
                  </a:lnTo>
                  <a:lnTo>
                    <a:pt x="2795527" y="378467"/>
                  </a:lnTo>
                  <a:lnTo>
                    <a:pt x="2795639" y="379651"/>
                  </a:lnTo>
                  <a:lnTo>
                    <a:pt x="2795752" y="381132"/>
                  </a:lnTo>
                  <a:lnTo>
                    <a:pt x="2795865" y="376690"/>
                  </a:lnTo>
                  <a:lnTo>
                    <a:pt x="2795978" y="377578"/>
                  </a:lnTo>
                  <a:lnTo>
                    <a:pt x="2796091" y="378763"/>
                  </a:lnTo>
                  <a:lnTo>
                    <a:pt x="2796203" y="375209"/>
                  </a:lnTo>
                  <a:lnTo>
                    <a:pt x="2796316" y="374321"/>
                  </a:lnTo>
                  <a:lnTo>
                    <a:pt x="2796429" y="376394"/>
                  </a:lnTo>
                  <a:lnTo>
                    <a:pt x="2796542" y="375209"/>
                  </a:lnTo>
                  <a:lnTo>
                    <a:pt x="2796654" y="370767"/>
                  </a:lnTo>
                  <a:lnTo>
                    <a:pt x="2796767" y="373432"/>
                  </a:lnTo>
                  <a:lnTo>
                    <a:pt x="2796880" y="374321"/>
                  </a:lnTo>
                  <a:lnTo>
                    <a:pt x="2796993" y="369287"/>
                  </a:lnTo>
                  <a:lnTo>
                    <a:pt x="2797106" y="368102"/>
                  </a:lnTo>
                  <a:lnTo>
                    <a:pt x="2797218" y="370471"/>
                  </a:lnTo>
                  <a:lnTo>
                    <a:pt x="2797331" y="368694"/>
                  </a:lnTo>
                  <a:lnTo>
                    <a:pt x="2797444" y="366029"/>
                  </a:lnTo>
                  <a:lnTo>
                    <a:pt x="2797557" y="368990"/>
                  </a:lnTo>
                  <a:lnTo>
                    <a:pt x="2797670" y="367806"/>
                  </a:lnTo>
                  <a:lnTo>
                    <a:pt x="2797782" y="365141"/>
                  </a:lnTo>
                  <a:lnTo>
                    <a:pt x="2797895" y="368990"/>
                  </a:lnTo>
                  <a:lnTo>
                    <a:pt x="2798008" y="371063"/>
                  </a:lnTo>
                  <a:lnTo>
                    <a:pt x="2798121" y="367214"/>
                  </a:lnTo>
                  <a:lnTo>
                    <a:pt x="2798233" y="368694"/>
                  </a:lnTo>
                  <a:lnTo>
                    <a:pt x="2798346" y="374617"/>
                  </a:lnTo>
                  <a:lnTo>
                    <a:pt x="2798459" y="372248"/>
                  </a:lnTo>
                  <a:lnTo>
                    <a:pt x="2798572" y="373729"/>
                  </a:lnTo>
                  <a:lnTo>
                    <a:pt x="2798685" y="379651"/>
                  </a:lnTo>
                  <a:lnTo>
                    <a:pt x="2798797" y="380244"/>
                  </a:lnTo>
                  <a:lnTo>
                    <a:pt x="2798910" y="379059"/>
                  </a:lnTo>
                  <a:lnTo>
                    <a:pt x="2799023" y="382317"/>
                  </a:lnTo>
                  <a:lnTo>
                    <a:pt x="2799136" y="384686"/>
                  </a:lnTo>
                  <a:lnTo>
                    <a:pt x="2799248" y="380540"/>
                  </a:lnTo>
                  <a:lnTo>
                    <a:pt x="2799361" y="382317"/>
                  </a:lnTo>
                  <a:lnTo>
                    <a:pt x="2799474" y="384390"/>
                  </a:lnTo>
                  <a:lnTo>
                    <a:pt x="2799587" y="381724"/>
                  </a:lnTo>
                  <a:lnTo>
                    <a:pt x="2799700" y="380836"/>
                  </a:lnTo>
                  <a:lnTo>
                    <a:pt x="2799812" y="382317"/>
                  </a:lnTo>
                  <a:lnTo>
                    <a:pt x="2799925" y="380540"/>
                  </a:lnTo>
                  <a:lnTo>
                    <a:pt x="2800038" y="376394"/>
                  </a:lnTo>
                  <a:lnTo>
                    <a:pt x="2800151" y="377578"/>
                  </a:lnTo>
                  <a:lnTo>
                    <a:pt x="2800264" y="379651"/>
                  </a:lnTo>
                  <a:lnTo>
                    <a:pt x="2800376" y="377282"/>
                  </a:lnTo>
                  <a:lnTo>
                    <a:pt x="2800489" y="378171"/>
                  </a:lnTo>
                  <a:lnTo>
                    <a:pt x="2800602" y="381724"/>
                  </a:lnTo>
                  <a:lnTo>
                    <a:pt x="2800715" y="379355"/>
                  </a:lnTo>
                  <a:lnTo>
                    <a:pt x="2800827" y="379651"/>
                  </a:lnTo>
                  <a:lnTo>
                    <a:pt x="2800940" y="383797"/>
                  </a:lnTo>
                  <a:lnTo>
                    <a:pt x="2801053" y="383797"/>
                  </a:lnTo>
                  <a:lnTo>
                    <a:pt x="2801166" y="379651"/>
                  </a:lnTo>
                  <a:lnTo>
                    <a:pt x="2801279" y="381428"/>
                  </a:lnTo>
                  <a:lnTo>
                    <a:pt x="2801391" y="383501"/>
                  </a:lnTo>
                  <a:lnTo>
                    <a:pt x="2801504" y="381724"/>
                  </a:lnTo>
                  <a:lnTo>
                    <a:pt x="2801617" y="380836"/>
                  </a:lnTo>
                  <a:lnTo>
                    <a:pt x="2801730" y="380836"/>
                  </a:lnTo>
                  <a:lnTo>
                    <a:pt x="2801842" y="377282"/>
                  </a:lnTo>
                  <a:lnTo>
                    <a:pt x="2801955" y="375209"/>
                  </a:lnTo>
                  <a:lnTo>
                    <a:pt x="2802068" y="377282"/>
                  </a:lnTo>
                  <a:lnTo>
                    <a:pt x="2802181" y="370471"/>
                  </a:lnTo>
                  <a:lnTo>
                    <a:pt x="2802294" y="366029"/>
                  </a:lnTo>
                  <a:lnTo>
                    <a:pt x="2802406" y="366325"/>
                  </a:lnTo>
                  <a:lnTo>
                    <a:pt x="2802519" y="366325"/>
                  </a:lnTo>
                  <a:lnTo>
                    <a:pt x="2802632" y="358625"/>
                  </a:lnTo>
                  <a:lnTo>
                    <a:pt x="2802745" y="354183"/>
                  </a:lnTo>
                  <a:lnTo>
                    <a:pt x="2802857" y="355664"/>
                  </a:lnTo>
                  <a:lnTo>
                    <a:pt x="2802970" y="350037"/>
                  </a:lnTo>
                  <a:lnTo>
                    <a:pt x="2803083" y="347372"/>
                  </a:lnTo>
                  <a:lnTo>
                    <a:pt x="2803196" y="349149"/>
                  </a:lnTo>
                  <a:lnTo>
                    <a:pt x="2803309" y="348261"/>
                  </a:lnTo>
                  <a:lnTo>
                    <a:pt x="2803421" y="344115"/>
                  </a:lnTo>
                  <a:lnTo>
                    <a:pt x="2803534" y="345003"/>
                  </a:lnTo>
                  <a:lnTo>
                    <a:pt x="2803647" y="350630"/>
                  </a:lnTo>
                  <a:lnTo>
                    <a:pt x="2803760" y="348557"/>
                  </a:lnTo>
                  <a:lnTo>
                    <a:pt x="2803873" y="350630"/>
                  </a:lnTo>
                  <a:lnTo>
                    <a:pt x="2803985" y="353887"/>
                  </a:lnTo>
                  <a:lnTo>
                    <a:pt x="2804098" y="354776"/>
                  </a:lnTo>
                  <a:lnTo>
                    <a:pt x="2804211" y="357441"/>
                  </a:lnTo>
                  <a:lnTo>
                    <a:pt x="2804324" y="364548"/>
                  </a:lnTo>
                  <a:lnTo>
                    <a:pt x="2804436" y="368694"/>
                  </a:lnTo>
                  <a:lnTo>
                    <a:pt x="2804549" y="366621"/>
                  </a:lnTo>
                  <a:lnTo>
                    <a:pt x="2804662" y="370471"/>
                  </a:lnTo>
                  <a:lnTo>
                    <a:pt x="2804775" y="380244"/>
                  </a:lnTo>
                  <a:lnTo>
                    <a:pt x="2804888" y="381724"/>
                  </a:lnTo>
                  <a:lnTo>
                    <a:pt x="2805000" y="379651"/>
                  </a:lnTo>
                  <a:lnTo>
                    <a:pt x="2805113" y="384390"/>
                  </a:lnTo>
                  <a:lnTo>
                    <a:pt x="2805226" y="387351"/>
                  </a:lnTo>
                  <a:lnTo>
                    <a:pt x="2805339" y="387351"/>
                  </a:lnTo>
                  <a:lnTo>
                    <a:pt x="2805451" y="388239"/>
                  </a:lnTo>
                  <a:lnTo>
                    <a:pt x="2805564" y="387351"/>
                  </a:lnTo>
                  <a:lnTo>
                    <a:pt x="2805677" y="384390"/>
                  </a:lnTo>
                  <a:lnTo>
                    <a:pt x="2805790" y="386759"/>
                  </a:lnTo>
                  <a:lnTo>
                    <a:pt x="2805903" y="387647"/>
                  </a:lnTo>
                  <a:lnTo>
                    <a:pt x="2806015" y="383501"/>
                  </a:lnTo>
                  <a:lnTo>
                    <a:pt x="2806128" y="378171"/>
                  </a:lnTo>
                  <a:lnTo>
                    <a:pt x="2806241" y="379355"/>
                  </a:lnTo>
                  <a:lnTo>
                    <a:pt x="2806354" y="376690"/>
                  </a:lnTo>
                  <a:lnTo>
                    <a:pt x="2806467" y="371359"/>
                  </a:lnTo>
                  <a:lnTo>
                    <a:pt x="2806579" y="371656"/>
                  </a:lnTo>
                  <a:lnTo>
                    <a:pt x="2806692" y="371063"/>
                  </a:lnTo>
                  <a:lnTo>
                    <a:pt x="2806805" y="367806"/>
                  </a:lnTo>
                  <a:lnTo>
                    <a:pt x="2806918" y="368990"/>
                  </a:lnTo>
                  <a:lnTo>
                    <a:pt x="2807030" y="373729"/>
                  </a:lnTo>
                  <a:lnTo>
                    <a:pt x="2807143" y="371656"/>
                  </a:lnTo>
                  <a:lnTo>
                    <a:pt x="2807256" y="373432"/>
                  </a:lnTo>
                  <a:lnTo>
                    <a:pt x="2807369" y="379651"/>
                  </a:lnTo>
                  <a:lnTo>
                    <a:pt x="2807482" y="383205"/>
                  </a:lnTo>
                  <a:lnTo>
                    <a:pt x="2807594" y="383797"/>
                  </a:lnTo>
                  <a:lnTo>
                    <a:pt x="2807707" y="390609"/>
                  </a:lnTo>
                  <a:lnTo>
                    <a:pt x="2807820" y="392682"/>
                  </a:lnTo>
                  <a:lnTo>
                    <a:pt x="2807933" y="393274"/>
                  </a:lnTo>
                  <a:lnTo>
                    <a:pt x="2808045" y="399789"/>
                  </a:lnTo>
                  <a:lnTo>
                    <a:pt x="2808158" y="404823"/>
                  </a:lnTo>
                  <a:lnTo>
                    <a:pt x="2808271" y="401862"/>
                  </a:lnTo>
                  <a:lnTo>
                    <a:pt x="2808384" y="401862"/>
                  </a:lnTo>
                  <a:lnTo>
                    <a:pt x="2808497" y="406600"/>
                  </a:lnTo>
                  <a:lnTo>
                    <a:pt x="2808609" y="402750"/>
                  </a:lnTo>
                  <a:lnTo>
                    <a:pt x="2808722" y="394755"/>
                  </a:lnTo>
                  <a:lnTo>
                    <a:pt x="2808835" y="397716"/>
                  </a:lnTo>
                  <a:lnTo>
                    <a:pt x="2808948" y="396531"/>
                  </a:lnTo>
                  <a:lnTo>
                    <a:pt x="2809060" y="391793"/>
                  </a:lnTo>
                  <a:lnTo>
                    <a:pt x="2809173" y="390312"/>
                  </a:lnTo>
                  <a:lnTo>
                    <a:pt x="2809286" y="391201"/>
                  </a:lnTo>
                  <a:lnTo>
                    <a:pt x="2809399" y="385278"/>
                  </a:lnTo>
                  <a:lnTo>
                    <a:pt x="2809512" y="387943"/>
                  </a:lnTo>
                  <a:lnTo>
                    <a:pt x="2809624" y="394458"/>
                  </a:lnTo>
                  <a:lnTo>
                    <a:pt x="2809737" y="394162"/>
                  </a:lnTo>
                  <a:lnTo>
                    <a:pt x="2809850" y="392089"/>
                  </a:lnTo>
                  <a:lnTo>
                    <a:pt x="2809963" y="400677"/>
                  </a:lnTo>
                  <a:lnTo>
                    <a:pt x="2810076" y="409265"/>
                  </a:lnTo>
                  <a:lnTo>
                    <a:pt x="2810188" y="410450"/>
                  </a:lnTo>
                  <a:lnTo>
                    <a:pt x="2810301" y="414892"/>
                  </a:lnTo>
                  <a:lnTo>
                    <a:pt x="2810414" y="426442"/>
                  </a:lnTo>
                  <a:lnTo>
                    <a:pt x="2810527" y="429995"/>
                  </a:lnTo>
                  <a:lnTo>
                    <a:pt x="2810639" y="432661"/>
                  </a:lnTo>
                  <a:lnTo>
                    <a:pt x="2810752" y="439768"/>
                  </a:lnTo>
                  <a:lnTo>
                    <a:pt x="2810865" y="441545"/>
                  </a:lnTo>
                  <a:lnTo>
                    <a:pt x="2810978" y="442433"/>
                  </a:lnTo>
                  <a:lnTo>
                    <a:pt x="2811091" y="445691"/>
                  </a:lnTo>
                  <a:lnTo>
                    <a:pt x="2811203" y="445098"/>
                  </a:lnTo>
                  <a:lnTo>
                    <a:pt x="2811316" y="437695"/>
                  </a:lnTo>
                  <a:lnTo>
                    <a:pt x="2811429" y="442137"/>
                  </a:lnTo>
                  <a:lnTo>
                    <a:pt x="2811542" y="445098"/>
                  </a:lnTo>
                  <a:lnTo>
                    <a:pt x="2811654" y="437103"/>
                  </a:lnTo>
                  <a:lnTo>
                    <a:pt x="2811767" y="431476"/>
                  </a:lnTo>
                  <a:lnTo>
                    <a:pt x="2811880" y="435326"/>
                  </a:lnTo>
                  <a:lnTo>
                    <a:pt x="2811993" y="437991"/>
                  </a:lnTo>
                  <a:lnTo>
                    <a:pt x="2812106" y="434734"/>
                  </a:lnTo>
                  <a:lnTo>
                    <a:pt x="2812218" y="437695"/>
                  </a:lnTo>
                  <a:lnTo>
                    <a:pt x="2812331" y="434437"/>
                  </a:lnTo>
                  <a:lnTo>
                    <a:pt x="2812444" y="432957"/>
                  </a:lnTo>
                  <a:lnTo>
                    <a:pt x="2812557" y="439472"/>
                  </a:lnTo>
                  <a:lnTo>
                    <a:pt x="2812670" y="445691"/>
                  </a:lnTo>
                  <a:lnTo>
                    <a:pt x="2812782" y="441841"/>
                  </a:lnTo>
                  <a:lnTo>
                    <a:pt x="2812895" y="441841"/>
                  </a:lnTo>
                  <a:lnTo>
                    <a:pt x="2813008" y="450133"/>
                  </a:lnTo>
                  <a:lnTo>
                    <a:pt x="2813121" y="452502"/>
                  </a:lnTo>
                  <a:lnTo>
                    <a:pt x="2813233" y="451910"/>
                  </a:lnTo>
                  <a:lnTo>
                    <a:pt x="2813346" y="455167"/>
                  </a:lnTo>
                  <a:lnTo>
                    <a:pt x="2813459" y="456944"/>
                  </a:lnTo>
                  <a:lnTo>
                    <a:pt x="2813572" y="456648"/>
                  </a:lnTo>
                  <a:lnTo>
                    <a:pt x="2813685" y="461090"/>
                  </a:lnTo>
                  <a:lnTo>
                    <a:pt x="2813797" y="464051"/>
                  </a:lnTo>
                  <a:lnTo>
                    <a:pt x="2813910" y="458425"/>
                  </a:lnTo>
                  <a:lnTo>
                    <a:pt x="2814023" y="454871"/>
                  </a:lnTo>
                  <a:lnTo>
                    <a:pt x="2814136" y="456648"/>
                  </a:lnTo>
                  <a:lnTo>
                    <a:pt x="2814248" y="451317"/>
                  </a:lnTo>
                  <a:lnTo>
                    <a:pt x="2814361" y="445691"/>
                  </a:lnTo>
                  <a:lnTo>
                    <a:pt x="2814474" y="445691"/>
                  </a:lnTo>
                  <a:lnTo>
                    <a:pt x="2814587" y="437991"/>
                  </a:lnTo>
                  <a:lnTo>
                    <a:pt x="2814700" y="432957"/>
                  </a:lnTo>
                  <a:lnTo>
                    <a:pt x="2814812" y="436214"/>
                  </a:lnTo>
                  <a:lnTo>
                    <a:pt x="2814925" y="438287"/>
                  </a:lnTo>
                  <a:lnTo>
                    <a:pt x="2815038" y="432364"/>
                  </a:lnTo>
                  <a:lnTo>
                    <a:pt x="2815151" y="430884"/>
                  </a:lnTo>
                  <a:lnTo>
                    <a:pt x="2815264" y="435326"/>
                  </a:lnTo>
                  <a:lnTo>
                    <a:pt x="2815376" y="435918"/>
                  </a:lnTo>
                  <a:lnTo>
                    <a:pt x="2815489" y="435918"/>
                  </a:lnTo>
                  <a:lnTo>
                    <a:pt x="2815602" y="437103"/>
                  </a:lnTo>
                  <a:lnTo>
                    <a:pt x="2815715" y="438287"/>
                  </a:lnTo>
                  <a:lnTo>
                    <a:pt x="2815827" y="438287"/>
                  </a:lnTo>
                  <a:lnTo>
                    <a:pt x="2815940" y="443914"/>
                  </a:lnTo>
                  <a:lnTo>
                    <a:pt x="2816053" y="446875"/>
                  </a:lnTo>
                  <a:lnTo>
                    <a:pt x="2816166" y="444802"/>
                  </a:lnTo>
                  <a:lnTo>
                    <a:pt x="2816279" y="445987"/>
                  </a:lnTo>
                  <a:lnTo>
                    <a:pt x="2816391" y="446875"/>
                  </a:lnTo>
                  <a:lnTo>
                    <a:pt x="2816504" y="447171"/>
                  </a:lnTo>
                  <a:lnTo>
                    <a:pt x="2816617" y="446875"/>
                  </a:lnTo>
                  <a:lnTo>
                    <a:pt x="2816730" y="451317"/>
                  </a:lnTo>
                  <a:lnTo>
                    <a:pt x="2816842" y="451614"/>
                  </a:lnTo>
                  <a:lnTo>
                    <a:pt x="2816955" y="448948"/>
                  </a:lnTo>
                  <a:lnTo>
                    <a:pt x="2817068" y="451614"/>
                  </a:lnTo>
                  <a:lnTo>
                    <a:pt x="2817181" y="449837"/>
                  </a:lnTo>
                  <a:lnTo>
                    <a:pt x="2817294" y="445098"/>
                  </a:lnTo>
                  <a:lnTo>
                    <a:pt x="2817406" y="439768"/>
                  </a:lnTo>
                  <a:lnTo>
                    <a:pt x="2817519" y="440656"/>
                  </a:lnTo>
                  <a:lnTo>
                    <a:pt x="2817632" y="438287"/>
                  </a:lnTo>
                  <a:lnTo>
                    <a:pt x="2817745" y="433845"/>
                  </a:lnTo>
                  <a:lnTo>
                    <a:pt x="2817857" y="429699"/>
                  </a:lnTo>
                  <a:lnTo>
                    <a:pt x="2817970" y="424961"/>
                  </a:lnTo>
                  <a:lnTo>
                    <a:pt x="2818083" y="421111"/>
                  </a:lnTo>
                  <a:lnTo>
                    <a:pt x="2818196" y="419038"/>
                  </a:lnTo>
                  <a:lnTo>
                    <a:pt x="2818309" y="419038"/>
                  </a:lnTo>
                  <a:lnTo>
                    <a:pt x="2818421" y="410450"/>
                  </a:lnTo>
                  <a:lnTo>
                    <a:pt x="2818534" y="407192"/>
                  </a:lnTo>
                  <a:lnTo>
                    <a:pt x="2818647" y="409858"/>
                  </a:lnTo>
                  <a:lnTo>
                    <a:pt x="2818760" y="407785"/>
                  </a:lnTo>
                  <a:lnTo>
                    <a:pt x="2818873" y="406304"/>
                  </a:lnTo>
                  <a:lnTo>
                    <a:pt x="2818985" y="401862"/>
                  </a:lnTo>
                  <a:lnTo>
                    <a:pt x="2819098" y="397420"/>
                  </a:lnTo>
                  <a:lnTo>
                    <a:pt x="2819211" y="396828"/>
                  </a:lnTo>
                  <a:lnTo>
                    <a:pt x="2819324" y="402750"/>
                  </a:lnTo>
                  <a:lnTo>
                    <a:pt x="2819436" y="399493"/>
                  </a:lnTo>
                  <a:lnTo>
                    <a:pt x="2819549" y="388536"/>
                  </a:lnTo>
                  <a:lnTo>
                    <a:pt x="2819662" y="384094"/>
                  </a:lnTo>
                  <a:lnTo>
                    <a:pt x="2819775" y="388832"/>
                  </a:lnTo>
                  <a:lnTo>
                    <a:pt x="2819888" y="384686"/>
                  </a:lnTo>
                  <a:lnTo>
                    <a:pt x="2820000" y="374321"/>
                  </a:lnTo>
                  <a:lnTo>
                    <a:pt x="2820113" y="372248"/>
                  </a:lnTo>
                  <a:lnTo>
                    <a:pt x="2820226" y="372544"/>
                  </a:lnTo>
                  <a:lnTo>
                    <a:pt x="2820339" y="370175"/>
                  </a:lnTo>
                  <a:lnTo>
                    <a:pt x="2820451" y="369287"/>
                  </a:lnTo>
                  <a:lnTo>
                    <a:pt x="2820564" y="370767"/>
                  </a:lnTo>
                  <a:lnTo>
                    <a:pt x="2820677" y="363364"/>
                  </a:lnTo>
                  <a:lnTo>
                    <a:pt x="2820790" y="361291"/>
                  </a:lnTo>
                  <a:lnTo>
                    <a:pt x="2820903" y="366917"/>
                  </a:lnTo>
                  <a:lnTo>
                    <a:pt x="2821015" y="366325"/>
                  </a:lnTo>
                  <a:lnTo>
                    <a:pt x="2821128" y="364252"/>
                  </a:lnTo>
                  <a:lnTo>
                    <a:pt x="2821241" y="365437"/>
                  </a:lnTo>
                  <a:lnTo>
                    <a:pt x="2821354" y="367214"/>
                  </a:lnTo>
                  <a:lnTo>
                    <a:pt x="2821467" y="363364"/>
                  </a:lnTo>
                  <a:lnTo>
                    <a:pt x="2821579" y="366029"/>
                  </a:lnTo>
                  <a:lnTo>
                    <a:pt x="2821692" y="370471"/>
                  </a:lnTo>
                  <a:lnTo>
                    <a:pt x="2821805" y="363364"/>
                  </a:lnTo>
                  <a:lnTo>
                    <a:pt x="2821918" y="357145"/>
                  </a:lnTo>
                  <a:lnTo>
                    <a:pt x="2822030" y="362179"/>
                  </a:lnTo>
                  <a:lnTo>
                    <a:pt x="2822143" y="364252"/>
                  </a:lnTo>
                  <a:lnTo>
                    <a:pt x="2822256" y="355664"/>
                  </a:lnTo>
                  <a:lnTo>
                    <a:pt x="2822369" y="353887"/>
                  </a:lnTo>
                  <a:lnTo>
                    <a:pt x="2822482" y="353591"/>
                  </a:lnTo>
                  <a:lnTo>
                    <a:pt x="2822594" y="347668"/>
                  </a:lnTo>
                  <a:lnTo>
                    <a:pt x="2822707" y="346484"/>
                  </a:lnTo>
                  <a:lnTo>
                    <a:pt x="2822820" y="347076"/>
                  </a:lnTo>
                  <a:lnTo>
                    <a:pt x="2822933" y="343226"/>
                  </a:lnTo>
                  <a:lnTo>
                    <a:pt x="2823045" y="336711"/>
                  </a:lnTo>
                  <a:lnTo>
                    <a:pt x="2823158" y="342634"/>
                  </a:lnTo>
                  <a:lnTo>
                    <a:pt x="2823271" y="342338"/>
                  </a:lnTo>
                  <a:lnTo>
                    <a:pt x="2823384" y="339969"/>
                  </a:lnTo>
                  <a:lnTo>
                    <a:pt x="2823497" y="341745"/>
                  </a:lnTo>
                  <a:lnTo>
                    <a:pt x="2823609" y="345003"/>
                  </a:lnTo>
                  <a:lnTo>
                    <a:pt x="2823722" y="349445"/>
                  </a:lnTo>
                  <a:lnTo>
                    <a:pt x="2823835" y="351814"/>
                  </a:lnTo>
                  <a:lnTo>
                    <a:pt x="2823948" y="357145"/>
                  </a:lnTo>
                  <a:lnTo>
                    <a:pt x="2824061" y="358033"/>
                  </a:lnTo>
                  <a:lnTo>
                    <a:pt x="2824173" y="363068"/>
                  </a:lnTo>
                  <a:lnTo>
                    <a:pt x="2824286" y="368694"/>
                  </a:lnTo>
                  <a:lnTo>
                    <a:pt x="2824399" y="370471"/>
                  </a:lnTo>
                  <a:lnTo>
                    <a:pt x="2824512" y="369287"/>
                  </a:lnTo>
                  <a:lnTo>
                    <a:pt x="2824624" y="374617"/>
                  </a:lnTo>
                  <a:lnTo>
                    <a:pt x="2824737" y="378467"/>
                  </a:lnTo>
                  <a:lnTo>
                    <a:pt x="2824850" y="377875"/>
                  </a:lnTo>
                  <a:lnTo>
                    <a:pt x="2824963" y="379651"/>
                  </a:lnTo>
                  <a:lnTo>
                    <a:pt x="2825076" y="379651"/>
                  </a:lnTo>
                  <a:lnTo>
                    <a:pt x="2825188" y="377875"/>
                  </a:lnTo>
                  <a:lnTo>
                    <a:pt x="2825301" y="377282"/>
                  </a:lnTo>
                  <a:lnTo>
                    <a:pt x="2825414" y="377875"/>
                  </a:lnTo>
                  <a:lnTo>
                    <a:pt x="2825527" y="372840"/>
                  </a:lnTo>
                  <a:lnTo>
                    <a:pt x="2825639" y="372544"/>
                  </a:lnTo>
                  <a:lnTo>
                    <a:pt x="2825752" y="375802"/>
                  </a:lnTo>
                  <a:lnTo>
                    <a:pt x="2825865" y="373136"/>
                  </a:lnTo>
                  <a:lnTo>
                    <a:pt x="2825978" y="368102"/>
                  </a:lnTo>
                  <a:lnTo>
                    <a:pt x="2826091" y="368694"/>
                  </a:lnTo>
                  <a:lnTo>
                    <a:pt x="2826203" y="369879"/>
                  </a:lnTo>
                  <a:lnTo>
                    <a:pt x="2826316" y="365733"/>
                  </a:lnTo>
                  <a:lnTo>
                    <a:pt x="2826429" y="367806"/>
                  </a:lnTo>
                  <a:lnTo>
                    <a:pt x="2826542" y="370175"/>
                  </a:lnTo>
                  <a:lnTo>
                    <a:pt x="2826654" y="369879"/>
                  </a:lnTo>
                  <a:lnTo>
                    <a:pt x="2826767" y="369583"/>
                  </a:lnTo>
                  <a:lnTo>
                    <a:pt x="2826880" y="375209"/>
                  </a:lnTo>
                  <a:lnTo>
                    <a:pt x="2826993" y="377282"/>
                  </a:lnTo>
                  <a:lnTo>
                    <a:pt x="2827106" y="376394"/>
                  </a:lnTo>
                  <a:lnTo>
                    <a:pt x="2827218" y="382909"/>
                  </a:lnTo>
                  <a:lnTo>
                    <a:pt x="2827331" y="386463"/>
                  </a:lnTo>
                  <a:lnTo>
                    <a:pt x="2827444" y="387351"/>
                  </a:lnTo>
                  <a:lnTo>
                    <a:pt x="2827557" y="390016"/>
                  </a:lnTo>
                  <a:lnTo>
                    <a:pt x="2827670" y="393866"/>
                  </a:lnTo>
                  <a:lnTo>
                    <a:pt x="2827782" y="394162"/>
                  </a:lnTo>
                  <a:lnTo>
                    <a:pt x="2827895" y="395051"/>
                  </a:lnTo>
                  <a:lnTo>
                    <a:pt x="2828008" y="400085"/>
                  </a:lnTo>
                  <a:lnTo>
                    <a:pt x="2828121" y="398901"/>
                  </a:lnTo>
                  <a:lnTo>
                    <a:pt x="2828233" y="396531"/>
                  </a:lnTo>
                  <a:lnTo>
                    <a:pt x="2828346" y="398604"/>
                  </a:lnTo>
                  <a:lnTo>
                    <a:pt x="2828459" y="400677"/>
                  </a:lnTo>
                  <a:lnTo>
                    <a:pt x="2828572" y="398308"/>
                  </a:lnTo>
                  <a:lnTo>
                    <a:pt x="2828685" y="397124"/>
                  </a:lnTo>
                  <a:lnTo>
                    <a:pt x="2828797" y="397716"/>
                  </a:lnTo>
                  <a:lnTo>
                    <a:pt x="2828910" y="397420"/>
                  </a:lnTo>
                  <a:lnTo>
                    <a:pt x="2829023" y="395347"/>
                  </a:lnTo>
                  <a:lnTo>
                    <a:pt x="2829136" y="396531"/>
                  </a:lnTo>
                  <a:lnTo>
                    <a:pt x="2829248" y="395347"/>
                  </a:lnTo>
                  <a:lnTo>
                    <a:pt x="2829361" y="393866"/>
                  </a:lnTo>
                  <a:lnTo>
                    <a:pt x="2829474" y="395939"/>
                  </a:lnTo>
                  <a:lnTo>
                    <a:pt x="2829587" y="397716"/>
                  </a:lnTo>
                  <a:lnTo>
                    <a:pt x="2829700" y="396828"/>
                  </a:lnTo>
                  <a:lnTo>
                    <a:pt x="2829812" y="396531"/>
                  </a:lnTo>
                  <a:lnTo>
                    <a:pt x="2829925" y="400085"/>
                  </a:lnTo>
                  <a:lnTo>
                    <a:pt x="2830038" y="400677"/>
                  </a:lnTo>
                  <a:lnTo>
                    <a:pt x="2830151" y="402750"/>
                  </a:lnTo>
                  <a:lnTo>
                    <a:pt x="2830264" y="405416"/>
                  </a:lnTo>
                  <a:lnTo>
                    <a:pt x="2830376" y="406896"/>
                  </a:lnTo>
                  <a:lnTo>
                    <a:pt x="2830489" y="409265"/>
                  </a:lnTo>
                  <a:lnTo>
                    <a:pt x="2830602" y="412819"/>
                  </a:lnTo>
                  <a:lnTo>
                    <a:pt x="2830715" y="418446"/>
                  </a:lnTo>
                  <a:lnTo>
                    <a:pt x="2830827" y="418446"/>
                  </a:lnTo>
                  <a:lnTo>
                    <a:pt x="2830940" y="420223"/>
                  </a:lnTo>
                  <a:lnTo>
                    <a:pt x="2831053" y="423480"/>
                  </a:lnTo>
                  <a:lnTo>
                    <a:pt x="2831166" y="424369"/>
                  </a:lnTo>
                  <a:lnTo>
                    <a:pt x="2831279" y="424369"/>
                  </a:lnTo>
                  <a:lnTo>
                    <a:pt x="2831391" y="424961"/>
                  </a:lnTo>
                  <a:lnTo>
                    <a:pt x="2831504" y="426145"/>
                  </a:lnTo>
                  <a:lnTo>
                    <a:pt x="2831617" y="424369"/>
                  </a:lnTo>
                  <a:lnTo>
                    <a:pt x="2831730" y="427330"/>
                  </a:lnTo>
                  <a:lnTo>
                    <a:pt x="2831842" y="431180"/>
                  </a:lnTo>
                  <a:lnTo>
                    <a:pt x="2831955" y="430588"/>
                  </a:lnTo>
                  <a:lnTo>
                    <a:pt x="2832068" y="428515"/>
                  </a:lnTo>
                  <a:lnTo>
                    <a:pt x="2832181" y="431772"/>
                  </a:lnTo>
                  <a:lnTo>
                    <a:pt x="2832294" y="431180"/>
                  </a:lnTo>
                  <a:lnTo>
                    <a:pt x="2832406" y="426442"/>
                  </a:lnTo>
                  <a:lnTo>
                    <a:pt x="2832519" y="428515"/>
                  </a:lnTo>
                  <a:lnTo>
                    <a:pt x="2832632" y="427626"/>
                  </a:lnTo>
                  <a:lnTo>
                    <a:pt x="2832745" y="424665"/>
                  </a:lnTo>
                  <a:lnTo>
                    <a:pt x="2832857" y="422296"/>
                  </a:lnTo>
                  <a:lnTo>
                    <a:pt x="2832970" y="424369"/>
                  </a:lnTo>
                  <a:lnTo>
                    <a:pt x="2833083" y="416965"/>
                  </a:lnTo>
                  <a:lnTo>
                    <a:pt x="2833196" y="415781"/>
                  </a:lnTo>
                  <a:lnTo>
                    <a:pt x="2833309" y="417854"/>
                  </a:lnTo>
                  <a:lnTo>
                    <a:pt x="2833421" y="411931"/>
                  </a:lnTo>
                  <a:lnTo>
                    <a:pt x="2833534" y="408969"/>
                  </a:lnTo>
                  <a:lnTo>
                    <a:pt x="2833647" y="410746"/>
                  </a:lnTo>
                  <a:lnTo>
                    <a:pt x="2833760" y="412819"/>
                  </a:lnTo>
                  <a:lnTo>
                    <a:pt x="2833873" y="407489"/>
                  </a:lnTo>
                  <a:lnTo>
                    <a:pt x="2833985" y="407192"/>
                  </a:lnTo>
                  <a:lnTo>
                    <a:pt x="2834098" y="411635"/>
                  </a:lnTo>
                  <a:lnTo>
                    <a:pt x="2834211" y="409858"/>
                  </a:lnTo>
                  <a:lnTo>
                    <a:pt x="2834324" y="407192"/>
                  </a:lnTo>
                  <a:lnTo>
                    <a:pt x="2834436" y="408673"/>
                  </a:lnTo>
                  <a:lnTo>
                    <a:pt x="2834549" y="406600"/>
                  </a:lnTo>
                  <a:lnTo>
                    <a:pt x="2834662" y="403639"/>
                  </a:lnTo>
                  <a:lnTo>
                    <a:pt x="2834775" y="408377"/>
                  </a:lnTo>
                  <a:lnTo>
                    <a:pt x="2834888" y="405119"/>
                  </a:lnTo>
                  <a:lnTo>
                    <a:pt x="2835000" y="396828"/>
                  </a:lnTo>
                  <a:lnTo>
                    <a:pt x="2835113" y="397124"/>
                  </a:lnTo>
                  <a:lnTo>
                    <a:pt x="2835226" y="400974"/>
                  </a:lnTo>
                  <a:lnTo>
                    <a:pt x="2835339" y="395643"/>
                  </a:lnTo>
                  <a:lnTo>
                    <a:pt x="2835451" y="388239"/>
                  </a:lnTo>
                  <a:lnTo>
                    <a:pt x="2835564" y="389128"/>
                  </a:lnTo>
                  <a:lnTo>
                    <a:pt x="2835677" y="387055"/>
                  </a:lnTo>
                  <a:lnTo>
                    <a:pt x="2835790" y="382909"/>
                  </a:lnTo>
                  <a:lnTo>
                    <a:pt x="2835903" y="383501"/>
                  </a:lnTo>
                  <a:lnTo>
                    <a:pt x="2836015" y="379651"/>
                  </a:lnTo>
                  <a:lnTo>
                    <a:pt x="2836128" y="372840"/>
                  </a:lnTo>
                  <a:lnTo>
                    <a:pt x="2836241" y="375802"/>
                  </a:lnTo>
                  <a:lnTo>
                    <a:pt x="2836354" y="378467"/>
                  </a:lnTo>
                  <a:lnTo>
                    <a:pt x="2836467" y="374913"/>
                  </a:lnTo>
                  <a:lnTo>
                    <a:pt x="2836579" y="371656"/>
                  </a:lnTo>
                  <a:lnTo>
                    <a:pt x="2836692" y="375209"/>
                  </a:lnTo>
                  <a:lnTo>
                    <a:pt x="2836805" y="377578"/>
                  </a:lnTo>
                  <a:lnTo>
                    <a:pt x="2836918" y="376690"/>
                  </a:lnTo>
                  <a:lnTo>
                    <a:pt x="2837030" y="380836"/>
                  </a:lnTo>
                  <a:lnTo>
                    <a:pt x="2837143" y="383205"/>
                  </a:lnTo>
                  <a:lnTo>
                    <a:pt x="2837256" y="380540"/>
                  </a:lnTo>
                  <a:lnTo>
                    <a:pt x="2837369" y="383501"/>
                  </a:lnTo>
                  <a:lnTo>
                    <a:pt x="2837482" y="388536"/>
                  </a:lnTo>
                  <a:lnTo>
                    <a:pt x="2837594" y="386463"/>
                  </a:lnTo>
                  <a:lnTo>
                    <a:pt x="2837707" y="386167"/>
                  </a:lnTo>
                  <a:lnTo>
                    <a:pt x="2837820" y="389128"/>
                  </a:lnTo>
                  <a:lnTo>
                    <a:pt x="2837933" y="387647"/>
                  </a:lnTo>
                  <a:lnTo>
                    <a:pt x="2838045" y="383797"/>
                  </a:lnTo>
                  <a:lnTo>
                    <a:pt x="2838158" y="384094"/>
                  </a:lnTo>
                  <a:lnTo>
                    <a:pt x="2838271" y="382613"/>
                  </a:lnTo>
                  <a:lnTo>
                    <a:pt x="2838384" y="377282"/>
                  </a:lnTo>
                  <a:lnTo>
                    <a:pt x="2838497" y="373136"/>
                  </a:lnTo>
                  <a:lnTo>
                    <a:pt x="2838609" y="371063"/>
                  </a:lnTo>
                  <a:lnTo>
                    <a:pt x="2838722" y="365437"/>
                  </a:lnTo>
                  <a:lnTo>
                    <a:pt x="2838835" y="360698"/>
                  </a:lnTo>
                  <a:lnTo>
                    <a:pt x="2838948" y="358033"/>
                  </a:lnTo>
                  <a:lnTo>
                    <a:pt x="2839061" y="352110"/>
                  </a:lnTo>
                  <a:lnTo>
                    <a:pt x="2839173" y="347668"/>
                  </a:lnTo>
                  <a:lnTo>
                    <a:pt x="2839286" y="347372"/>
                  </a:lnTo>
                  <a:lnTo>
                    <a:pt x="2839399" y="342042"/>
                  </a:lnTo>
                  <a:lnTo>
                    <a:pt x="2839512" y="335230"/>
                  </a:lnTo>
                  <a:lnTo>
                    <a:pt x="2839624" y="333750"/>
                  </a:lnTo>
                  <a:lnTo>
                    <a:pt x="2839737" y="336119"/>
                  </a:lnTo>
                  <a:lnTo>
                    <a:pt x="2839850" y="330492"/>
                  </a:lnTo>
                  <a:lnTo>
                    <a:pt x="2839963" y="329604"/>
                  </a:lnTo>
                  <a:lnTo>
                    <a:pt x="2840076" y="333750"/>
                  </a:lnTo>
                  <a:lnTo>
                    <a:pt x="2840188" y="334342"/>
                  </a:lnTo>
                  <a:lnTo>
                    <a:pt x="2840301" y="336711"/>
                  </a:lnTo>
                  <a:lnTo>
                    <a:pt x="2840414" y="345891"/>
                  </a:lnTo>
                  <a:lnTo>
                    <a:pt x="2840527" y="349149"/>
                  </a:lnTo>
                  <a:lnTo>
                    <a:pt x="2840639" y="350630"/>
                  </a:lnTo>
                  <a:lnTo>
                    <a:pt x="2840752" y="354776"/>
                  </a:lnTo>
                  <a:lnTo>
                    <a:pt x="2840865" y="361291"/>
                  </a:lnTo>
                  <a:lnTo>
                    <a:pt x="2840978" y="364548"/>
                  </a:lnTo>
                  <a:lnTo>
                    <a:pt x="2841091" y="368990"/>
                  </a:lnTo>
                  <a:lnTo>
                    <a:pt x="2841203" y="374321"/>
                  </a:lnTo>
                  <a:lnTo>
                    <a:pt x="2841316" y="374913"/>
                  </a:lnTo>
                  <a:lnTo>
                    <a:pt x="2841429" y="375209"/>
                  </a:lnTo>
                  <a:lnTo>
                    <a:pt x="2841542" y="377282"/>
                  </a:lnTo>
                  <a:lnTo>
                    <a:pt x="2841654" y="378171"/>
                  </a:lnTo>
                  <a:lnTo>
                    <a:pt x="2841767" y="373432"/>
                  </a:lnTo>
                  <a:lnTo>
                    <a:pt x="2841880" y="372544"/>
                  </a:lnTo>
                  <a:lnTo>
                    <a:pt x="2841993" y="374025"/>
                  </a:lnTo>
                  <a:lnTo>
                    <a:pt x="2842106" y="369879"/>
                  </a:lnTo>
                  <a:lnTo>
                    <a:pt x="2842218" y="366029"/>
                  </a:lnTo>
                  <a:lnTo>
                    <a:pt x="2842331" y="364548"/>
                  </a:lnTo>
                  <a:lnTo>
                    <a:pt x="2842444" y="358922"/>
                  </a:lnTo>
                  <a:lnTo>
                    <a:pt x="2842557" y="354776"/>
                  </a:lnTo>
                  <a:lnTo>
                    <a:pt x="2842670" y="354776"/>
                  </a:lnTo>
                  <a:lnTo>
                    <a:pt x="2842782" y="352407"/>
                  </a:lnTo>
                  <a:lnTo>
                    <a:pt x="2842895" y="347668"/>
                  </a:lnTo>
                  <a:lnTo>
                    <a:pt x="2843008" y="346188"/>
                  </a:lnTo>
                  <a:lnTo>
                    <a:pt x="2843121" y="349149"/>
                  </a:lnTo>
                  <a:lnTo>
                    <a:pt x="2843233" y="347372"/>
                  </a:lnTo>
                  <a:lnTo>
                    <a:pt x="2843346" y="347372"/>
                  </a:lnTo>
                  <a:lnTo>
                    <a:pt x="2843459" y="349445"/>
                  </a:lnTo>
                  <a:lnTo>
                    <a:pt x="2843572" y="351222"/>
                  </a:lnTo>
                  <a:lnTo>
                    <a:pt x="2843685" y="351814"/>
                  </a:lnTo>
                  <a:lnTo>
                    <a:pt x="2843797" y="355960"/>
                  </a:lnTo>
                  <a:lnTo>
                    <a:pt x="2843910" y="359514"/>
                  </a:lnTo>
                  <a:lnTo>
                    <a:pt x="2844023" y="361883"/>
                  </a:lnTo>
                  <a:lnTo>
                    <a:pt x="2844136" y="368102"/>
                  </a:lnTo>
                  <a:lnTo>
                    <a:pt x="2844248" y="372544"/>
                  </a:lnTo>
                  <a:lnTo>
                    <a:pt x="2844361" y="374321"/>
                  </a:lnTo>
                  <a:lnTo>
                    <a:pt x="2844474" y="375209"/>
                  </a:lnTo>
                  <a:lnTo>
                    <a:pt x="2844587" y="380244"/>
                  </a:lnTo>
                  <a:lnTo>
                    <a:pt x="2844700" y="379651"/>
                  </a:lnTo>
                  <a:lnTo>
                    <a:pt x="2844812" y="378171"/>
                  </a:lnTo>
                  <a:lnTo>
                    <a:pt x="2844925" y="380540"/>
                  </a:lnTo>
                  <a:lnTo>
                    <a:pt x="2845038" y="380836"/>
                  </a:lnTo>
                  <a:lnTo>
                    <a:pt x="2845151" y="377875"/>
                  </a:lnTo>
                  <a:lnTo>
                    <a:pt x="2845264" y="373729"/>
                  </a:lnTo>
                  <a:lnTo>
                    <a:pt x="2845376" y="374025"/>
                  </a:lnTo>
                  <a:lnTo>
                    <a:pt x="2845489" y="368694"/>
                  </a:lnTo>
                  <a:lnTo>
                    <a:pt x="2845602" y="366325"/>
                  </a:lnTo>
                  <a:lnTo>
                    <a:pt x="2845715" y="368398"/>
                  </a:lnTo>
                  <a:lnTo>
                    <a:pt x="2845827" y="362475"/>
                  </a:lnTo>
                  <a:lnTo>
                    <a:pt x="2845940" y="357145"/>
                  </a:lnTo>
                  <a:lnTo>
                    <a:pt x="2846053" y="358922"/>
                  </a:lnTo>
                  <a:lnTo>
                    <a:pt x="2846166" y="357145"/>
                  </a:lnTo>
                  <a:lnTo>
                    <a:pt x="2846279" y="350630"/>
                  </a:lnTo>
                  <a:lnTo>
                    <a:pt x="2846391" y="353295"/>
                  </a:lnTo>
                  <a:lnTo>
                    <a:pt x="2846504" y="357145"/>
                  </a:lnTo>
                  <a:lnTo>
                    <a:pt x="2846617" y="355664"/>
                  </a:lnTo>
                  <a:lnTo>
                    <a:pt x="2846730" y="354183"/>
                  </a:lnTo>
                  <a:lnTo>
                    <a:pt x="2846842" y="358922"/>
                  </a:lnTo>
                  <a:lnTo>
                    <a:pt x="2846955" y="360402"/>
                  </a:lnTo>
                  <a:lnTo>
                    <a:pt x="2847068" y="360402"/>
                  </a:lnTo>
                  <a:lnTo>
                    <a:pt x="2847181" y="369583"/>
                  </a:lnTo>
                  <a:lnTo>
                    <a:pt x="2847294" y="376394"/>
                  </a:lnTo>
                  <a:lnTo>
                    <a:pt x="2847406" y="374617"/>
                  </a:lnTo>
                  <a:lnTo>
                    <a:pt x="2847519" y="380244"/>
                  </a:lnTo>
                  <a:lnTo>
                    <a:pt x="2847632" y="390016"/>
                  </a:lnTo>
                  <a:lnTo>
                    <a:pt x="2847745" y="391201"/>
                  </a:lnTo>
                  <a:lnTo>
                    <a:pt x="2847858" y="393866"/>
                  </a:lnTo>
                  <a:lnTo>
                    <a:pt x="2847970" y="403935"/>
                  </a:lnTo>
                  <a:lnTo>
                    <a:pt x="2848083" y="407192"/>
                  </a:lnTo>
                  <a:lnTo>
                    <a:pt x="2848196" y="406600"/>
                  </a:lnTo>
                  <a:lnTo>
                    <a:pt x="2848309" y="413708"/>
                  </a:lnTo>
                  <a:lnTo>
                    <a:pt x="2848421" y="416965"/>
                  </a:lnTo>
                  <a:lnTo>
                    <a:pt x="2848534" y="414300"/>
                  </a:lnTo>
                  <a:lnTo>
                    <a:pt x="2848647" y="417557"/>
                  </a:lnTo>
                  <a:lnTo>
                    <a:pt x="2848760" y="422888"/>
                  </a:lnTo>
                  <a:lnTo>
                    <a:pt x="2848873" y="422296"/>
                  </a:lnTo>
                  <a:lnTo>
                    <a:pt x="2848985" y="419038"/>
                  </a:lnTo>
                  <a:lnTo>
                    <a:pt x="2849098" y="424369"/>
                  </a:lnTo>
                  <a:lnTo>
                    <a:pt x="2849211" y="423184"/>
                  </a:lnTo>
                  <a:lnTo>
                    <a:pt x="2849324" y="417854"/>
                  </a:lnTo>
                  <a:lnTo>
                    <a:pt x="2849436" y="420815"/>
                  </a:lnTo>
                  <a:lnTo>
                    <a:pt x="2849549" y="421999"/>
                  </a:lnTo>
                  <a:lnTo>
                    <a:pt x="2849662" y="417557"/>
                  </a:lnTo>
                  <a:lnTo>
                    <a:pt x="2849775" y="417557"/>
                  </a:lnTo>
                  <a:lnTo>
                    <a:pt x="2849888" y="423184"/>
                  </a:lnTo>
                  <a:lnTo>
                    <a:pt x="2850000" y="419038"/>
                  </a:lnTo>
                  <a:lnTo>
                    <a:pt x="2850113" y="417854"/>
                  </a:lnTo>
                  <a:lnTo>
                    <a:pt x="2850226" y="422592"/>
                  </a:lnTo>
                  <a:lnTo>
                    <a:pt x="2850339" y="423184"/>
                  </a:lnTo>
                  <a:lnTo>
                    <a:pt x="2850451" y="417854"/>
                  </a:lnTo>
                  <a:lnTo>
                    <a:pt x="2850564" y="421407"/>
                  </a:lnTo>
                  <a:lnTo>
                    <a:pt x="2850677" y="424072"/>
                  </a:lnTo>
                  <a:lnTo>
                    <a:pt x="2850790" y="421111"/>
                  </a:lnTo>
                  <a:lnTo>
                    <a:pt x="2850903" y="422296"/>
                  </a:lnTo>
                  <a:lnTo>
                    <a:pt x="2851015" y="423776"/>
                  </a:lnTo>
                  <a:lnTo>
                    <a:pt x="2851128" y="421407"/>
                  </a:lnTo>
                  <a:lnTo>
                    <a:pt x="2851241" y="420519"/>
                  </a:lnTo>
                  <a:lnTo>
                    <a:pt x="2851354" y="423480"/>
                  </a:lnTo>
                  <a:lnTo>
                    <a:pt x="2851467" y="419927"/>
                  </a:lnTo>
                  <a:lnTo>
                    <a:pt x="2851579" y="414892"/>
                  </a:lnTo>
                  <a:lnTo>
                    <a:pt x="2851692" y="416077"/>
                  </a:lnTo>
                  <a:lnTo>
                    <a:pt x="2851805" y="416077"/>
                  </a:lnTo>
                  <a:lnTo>
                    <a:pt x="2851918" y="412523"/>
                  </a:lnTo>
                  <a:lnTo>
                    <a:pt x="2852030" y="411635"/>
                  </a:lnTo>
                  <a:lnTo>
                    <a:pt x="2852143" y="412819"/>
                  </a:lnTo>
                  <a:lnTo>
                    <a:pt x="2852256" y="407489"/>
                  </a:lnTo>
                  <a:lnTo>
                    <a:pt x="2852369" y="407192"/>
                  </a:lnTo>
                  <a:lnTo>
                    <a:pt x="2852482" y="409858"/>
                  </a:lnTo>
                  <a:lnTo>
                    <a:pt x="2852594" y="409265"/>
                  </a:lnTo>
                  <a:lnTo>
                    <a:pt x="2852707" y="407192"/>
                  </a:lnTo>
                  <a:lnTo>
                    <a:pt x="2852820" y="412227"/>
                  </a:lnTo>
                  <a:lnTo>
                    <a:pt x="2852933" y="415781"/>
                  </a:lnTo>
                  <a:lnTo>
                    <a:pt x="2853045" y="415781"/>
                  </a:lnTo>
                  <a:lnTo>
                    <a:pt x="2853158" y="419927"/>
                  </a:lnTo>
                  <a:lnTo>
                    <a:pt x="2853271" y="424369"/>
                  </a:lnTo>
                  <a:lnTo>
                    <a:pt x="2853384" y="425257"/>
                  </a:lnTo>
                  <a:lnTo>
                    <a:pt x="2853497" y="427922"/>
                  </a:lnTo>
                  <a:lnTo>
                    <a:pt x="2853609" y="433845"/>
                  </a:lnTo>
                  <a:lnTo>
                    <a:pt x="2853722" y="433845"/>
                  </a:lnTo>
                  <a:lnTo>
                    <a:pt x="2853835" y="435030"/>
                  </a:lnTo>
                  <a:lnTo>
                    <a:pt x="2853948" y="437695"/>
                  </a:lnTo>
                  <a:lnTo>
                    <a:pt x="2854061" y="437399"/>
                  </a:lnTo>
                  <a:lnTo>
                    <a:pt x="2854173" y="439768"/>
                  </a:lnTo>
                  <a:lnTo>
                    <a:pt x="2854286" y="442729"/>
                  </a:lnTo>
                  <a:lnTo>
                    <a:pt x="2854399" y="445395"/>
                  </a:lnTo>
                  <a:lnTo>
                    <a:pt x="2854512" y="441545"/>
                  </a:lnTo>
                  <a:lnTo>
                    <a:pt x="2854624" y="441841"/>
                  </a:lnTo>
                  <a:lnTo>
                    <a:pt x="2854737" y="443322"/>
                  </a:lnTo>
                  <a:lnTo>
                    <a:pt x="2854850" y="441545"/>
                  </a:lnTo>
                  <a:lnTo>
                    <a:pt x="2854963" y="437399"/>
                  </a:lnTo>
                  <a:lnTo>
                    <a:pt x="2855076" y="436510"/>
                  </a:lnTo>
                  <a:lnTo>
                    <a:pt x="2855188" y="434141"/>
                  </a:lnTo>
                  <a:lnTo>
                    <a:pt x="2855301" y="430588"/>
                  </a:lnTo>
                  <a:lnTo>
                    <a:pt x="2855414" y="429699"/>
                  </a:lnTo>
                  <a:lnTo>
                    <a:pt x="2855527" y="427034"/>
                  </a:lnTo>
                  <a:lnTo>
                    <a:pt x="2855639" y="420223"/>
                  </a:lnTo>
                  <a:lnTo>
                    <a:pt x="2855752" y="415781"/>
                  </a:lnTo>
                  <a:lnTo>
                    <a:pt x="2855865" y="419334"/>
                  </a:lnTo>
                  <a:lnTo>
                    <a:pt x="2855978" y="415188"/>
                  </a:lnTo>
                  <a:lnTo>
                    <a:pt x="2856091" y="407489"/>
                  </a:lnTo>
                  <a:lnTo>
                    <a:pt x="2856203" y="403639"/>
                  </a:lnTo>
                  <a:lnTo>
                    <a:pt x="2856316" y="403935"/>
                  </a:lnTo>
                  <a:lnTo>
                    <a:pt x="2856429" y="398604"/>
                  </a:lnTo>
                  <a:lnTo>
                    <a:pt x="2856542" y="395347"/>
                  </a:lnTo>
                  <a:lnTo>
                    <a:pt x="2856654" y="395643"/>
                  </a:lnTo>
                  <a:lnTo>
                    <a:pt x="2856767" y="392385"/>
                  </a:lnTo>
                  <a:lnTo>
                    <a:pt x="2856880" y="390016"/>
                  </a:lnTo>
                  <a:lnTo>
                    <a:pt x="2856993" y="393570"/>
                  </a:lnTo>
                  <a:lnTo>
                    <a:pt x="2857106" y="389720"/>
                  </a:lnTo>
                  <a:lnTo>
                    <a:pt x="2857218" y="384686"/>
                  </a:lnTo>
                  <a:lnTo>
                    <a:pt x="2857331" y="383501"/>
                  </a:lnTo>
                  <a:lnTo>
                    <a:pt x="2857444" y="383797"/>
                  </a:lnTo>
                  <a:lnTo>
                    <a:pt x="2857557" y="381132"/>
                  </a:lnTo>
                  <a:lnTo>
                    <a:pt x="2857670" y="377282"/>
                  </a:lnTo>
                  <a:lnTo>
                    <a:pt x="2857782" y="377282"/>
                  </a:lnTo>
                  <a:lnTo>
                    <a:pt x="2857895" y="371952"/>
                  </a:lnTo>
                  <a:lnTo>
                    <a:pt x="2858008" y="367806"/>
                  </a:lnTo>
                  <a:lnTo>
                    <a:pt x="2858121" y="369879"/>
                  </a:lnTo>
                  <a:lnTo>
                    <a:pt x="2858233" y="364548"/>
                  </a:lnTo>
                  <a:lnTo>
                    <a:pt x="2858346" y="357145"/>
                  </a:lnTo>
                  <a:lnTo>
                    <a:pt x="2858459" y="355368"/>
                  </a:lnTo>
                  <a:lnTo>
                    <a:pt x="2858572" y="357145"/>
                  </a:lnTo>
                  <a:lnTo>
                    <a:pt x="2858685" y="353591"/>
                  </a:lnTo>
                  <a:lnTo>
                    <a:pt x="2858797" y="351518"/>
                  </a:lnTo>
                  <a:lnTo>
                    <a:pt x="2858910" y="353295"/>
                  </a:lnTo>
                  <a:lnTo>
                    <a:pt x="2859023" y="350926"/>
                  </a:lnTo>
                  <a:lnTo>
                    <a:pt x="2859136" y="350926"/>
                  </a:lnTo>
                  <a:lnTo>
                    <a:pt x="2859248" y="355664"/>
                  </a:lnTo>
                  <a:lnTo>
                    <a:pt x="2859361" y="355960"/>
                  </a:lnTo>
                  <a:lnTo>
                    <a:pt x="2859474" y="354776"/>
                  </a:lnTo>
                  <a:lnTo>
                    <a:pt x="2859587" y="358033"/>
                  </a:lnTo>
                  <a:lnTo>
                    <a:pt x="2859700" y="364548"/>
                  </a:lnTo>
                  <a:lnTo>
                    <a:pt x="2859812" y="363956"/>
                  </a:lnTo>
                  <a:lnTo>
                    <a:pt x="2859925" y="368694"/>
                  </a:lnTo>
                  <a:lnTo>
                    <a:pt x="2860038" y="373432"/>
                  </a:lnTo>
                  <a:lnTo>
                    <a:pt x="2860151" y="374321"/>
                  </a:lnTo>
                  <a:lnTo>
                    <a:pt x="2860264" y="376690"/>
                  </a:lnTo>
                  <a:lnTo>
                    <a:pt x="2860376" y="383797"/>
                  </a:lnTo>
                  <a:lnTo>
                    <a:pt x="2860489" y="381428"/>
                  </a:lnTo>
                  <a:lnTo>
                    <a:pt x="2860602" y="379059"/>
                  </a:lnTo>
                  <a:lnTo>
                    <a:pt x="2860715" y="383501"/>
                  </a:lnTo>
                  <a:lnTo>
                    <a:pt x="2860827" y="380540"/>
                  </a:lnTo>
                  <a:lnTo>
                    <a:pt x="2860940" y="374025"/>
                  </a:lnTo>
                  <a:lnTo>
                    <a:pt x="2861053" y="374025"/>
                  </a:lnTo>
                  <a:lnTo>
                    <a:pt x="2861166" y="372544"/>
                  </a:lnTo>
                  <a:lnTo>
                    <a:pt x="2861279" y="364548"/>
                  </a:lnTo>
                  <a:lnTo>
                    <a:pt x="2861391" y="359218"/>
                  </a:lnTo>
                  <a:lnTo>
                    <a:pt x="2861504" y="358922"/>
                  </a:lnTo>
                  <a:lnTo>
                    <a:pt x="2861617" y="353295"/>
                  </a:lnTo>
                  <a:lnTo>
                    <a:pt x="2861730" y="347372"/>
                  </a:lnTo>
                  <a:lnTo>
                    <a:pt x="2861842" y="345299"/>
                  </a:lnTo>
                  <a:lnTo>
                    <a:pt x="2861955" y="343818"/>
                  </a:lnTo>
                  <a:lnTo>
                    <a:pt x="2862068" y="339080"/>
                  </a:lnTo>
                  <a:lnTo>
                    <a:pt x="2862181" y="337599"/>
                  </a:lnTo>
                  <a:lnTo>
                    <a:pt x="2862294" y="339376"/>
                  </a:lnTo>
                  <a:lnTo>
                    <a:pt x="2862406" y="334342"/>
                  </a:lnTo>
                  <a:lnTo>
                    <a:pt x="2862519" y="333454"/>
                  </a:lnTo>
                  <a:lnTo>
                    <a:pt x="2862632" y="336711"/>
                  </a:lnTo>
                  <a:lnTo>
                    <a:pt x="2862745" y="335527"/>
                  </a:lnTo>
                  <a:lnTo>
                    <a:pt x="2862858" y="336119"/>
                  </a:lnTo>
                  <a:lnTo>
                    <a:pt x="2862970" y="339969"/>
                  </a:lnTo>
                  <a:lnTo>
                    <a:pt x="2863083" y="339672"/>
                  </a:lnTo>
                  <a:lnTo>
                    <a:pt x="2863196" y="336415"/>
                  </a:lnTo>
                  <a:lnTo>
                    <a:pt x="2863309" y="341449"/>
                  </a:lnTo>
                  <a:lnTo>
                    <a:pt x="2863421" y="347372"/>
                  </a:lnTo>
                  <a:lnTo>
                    <a:pt x="2863534" y="345003"/>
                  </a:lnTo>
                  <a:lnTo>
                    <a:pt x="2863647" y="344707"/>
                  </a:lnTo>
                  <a:lnTo>
                    <a:pt x="2863760" y="351222"/>
                  </a:lnTo>
                  <a:lnTo>
                    <a:pt x="2863873" y="354479"/>
                  </a:lnTo>
                  <a:lnTo>
                    <a:pt x="2863985" y="351518"/>
                  </a:lnTo>
                  <a:lnTo>
                    <a:pt x="2864098" y="355664"/>
                  </a:lnTo>
                  <a:lnTo>
                    <a:pt x="2864211" y="360995"/>
                  </a:lnTo>
                  <a:lnTo>
                    <a:pt x="2864324" y="362475"/>
                  </a:lnTo>
                  <a:lnTo>
                    <a:pt x="2864436" y="365733"/>
                  </a:lnTo>
                  <a:lnTo>
                    <a:pt x="2864549" y="371656"/>
                  </a:lnTo>
                  <a:lnTo>
                    <a:pt x="2864662" y="372840"/>
                  </a:lnTo>
                  <a:lnTo>
                    <a:pt x="2864775" y="371952"/>
                  </a:lnTo>
                  <a:lnTo>
                    <a:pt x="2864888" y="380836"/>
                  </a:lnTo>
                  <a:lnTo>
                    <a:pt x="2865000" y="384982"/>
                  </a:lnTo>
                  <a:lnTo>
                    <a:pt x="2865113" y="386759"/>
                  </a:lnTo>
                  <a:lnTo>
                    <a:pt x="2865226" y="390016"/>
                  </a:lnTo>
                  <a:lnTo>
                    <a:pt x="2865339" y="395051"/>
                  </a:lnTo>
                  <a:lnTo>
                    <a:pt x="2865451" y="398012"/>
                  </a:lnTo>
                  <a:lnTo>
                    <a:pt x="2865564" y="399493"/>
                  </a:lnTo>
                  <a:lnTo>
                    <a:pt x="2865677" y="405416"/>
                  </a:lnTo>
                  <a:lnTo>
                    <a:pt x="2865790" y="405712"/>
                  </a:lnTo>
                  <a:lnTo>
                    <a:pt x="2865903" y="409265"/>
                  </a:lnTo>
                  <a:lnTo>
                    <a:pt x="2866015" y="414300"/>
                  </a:lnTo>
                  <a:lnTo>
                    <a:pt x="2866128" y="417261"/>
                  </a:lnTo>
                  <a:lnTo>
                    <a:pt x="2866241" y="416965"/>
                  </a:lnTo>
                  <a:lnTo>
                    <a:pt x="2866354" y="420519"/>
                  </a:lnTo>
                  <a:lnTo>
                    <a:pt x="2866467" y="423776"/>
                  </a:lnTo>
                  <a:lnTo>
                    <a:pt x="2866579" y="420815"/>
                  </a:lnTo>
                  <a:lnTo>
                    <a:pt x="2866692" y="422296"/>
                  </a:lnTo>
                  <a:lnTo>
                    <a:pt x="2866805" y="427626"/>
                  </a:lnTo>
                  <a:lnTo>
                    <a:pt x="2866918" y="426442"/>
                  </a:lnTo>
                  <a:lnTo>
                    <a:pt x="2867030" y="424665"/>
                  </a:lnTo>
                  <a:lnTo>
                    <a:pt x="2867143" y="426442"/>
                  </a:lnTo>
                  <a:lnTo>
                    <a:pt x="2867256" y="429107"/>
                  </a:lnTo>
                  <a:lnTo>
                    <a:pt x="2867369" y="426738"/>
                  </a:lnTo>
                  <a:lnTo>
                    <a:pt x="2867482" y="426145"/>
                  </a:lnTo>
                  <a:lnTo>
                    <a:pt x="2867594" y="425849"/>
                  </a:lnTo>
                  <a:lnTo>
                    <a:pt x="2867707" y="426145"/>
                  </a:lnTo>
                  <a:lnTo>
                    <a:pt x="2867820" y="429699"/>
                  </a:lnTo>
                  <a:lnTo>
                    <a:pt x="2867933" y="433549"/>
                  </a:lnTo>
                  <a:lnTo>
                    <a:pt x="2868045" y="430588"/>
                  </a:lnTo>
                  <a:lnTo>
                    <a:pt x="2868158" y="429403"/>
                  </a:lnTo>
                  <a:lnTo>
                    <a:pt x="2868271" y="436214"/>
                  </a:lnTo>
                  <a:lnTo>
                    <a:pt x="2868384" y="433253"/>
                  </a:lnTo>
                  <a:lnTo>
                    <a:pt x="2868497" y="430884"/>
                  </a:lnTo>
                  <a:lnTo>
                    <a:pt x="2868609" y="436807"/>
                  </a:lnTo>
                  <a:lnTo>
                    <a:pt x="2868722" y="440064"/>
                  </a:lnTo>
                  <a:lnTo>
                    <a:pt x="2868835" y="435622"/>
                  </a:lnTo>
                  <a:lnTo>
                    <a:pt x="2868948" y="436510"/>
                  </a:lnTo>
                  <a:lnTo>
                    <a:pt x="2869061" y="442433"/>
                  </a:lnTo>
                  <a:lnTo>
                    <a:pt x="2869173" y="441249"/>
                  </a:lnTo>
                  <a:lnTo>
                    <a:pt x="2869286" y="440360"/>
                  </a:lnTo>
                  <a:lnTo>
                    <a:pt x="2869399" y="441841"/>
                  </a:lnTo>
                  <a:lnTo>
                    <a:pt x="2869512" y="441841"/>
                  </a:lnTo>
                  <a:lnTo>
                    <a:pt x="2869624" y="438879"/>
                  </a:lnTo>
                  <a:lnTo>
                    <a:pt x="2869737" y="440064"/>
                  </a:lnTo>
                  <a:lnTo>
                    <a:pt x="2869850" y="437991"/>
                  </a:lnTo>
                  <a:lnTo>
                    <a:pt x="2869963" y="434734"/>
                  </a:lnTo>
                  <a:lnTo>
                    <a:pt x="2870076" y="433845"/>
                  </a:lnTo>
                  <a:lnTo>
                    <a:pt x="2870188" y="437103"/>
                  </a:lnTo>
                  <a:lnTo>
                    <a:pt x="2870301" y="434141"/>
                  </a:lnTo>
                  <a:lnTo>
                    <a:pt x="2870414" y="431772"/>
                  </a:lnTo>
                  <a:lnTo>
                    <a:pt x="2870527" y="430884"/>
                  </a:lnTo>
                  <a:lnTo>
                    <a:pt x="2870639" y="429403"/>
                  </a:lnTo>
                  <a:lnTo>
                    <a:pt x="2870752" y="426442"/>
                  </a:lnTo>
                  <a:lnTo>
                    <a:pt x="2870865" y="425553"/>
                  </a:lnTo>
                  <a:lnTo>
                    <a:pt x="2870978" y="425257"/>
                  </a:lnTo>
                  <a:lnTo>
                    <a:pt x="2871091" y="420223"/>
                  </a:lnTo>
                  <a:lnTo>
                    <a:pt x="2871203" y="422592"/>
                  </a:lnTo>
                  <a:lnTo>
                    <a:pt x="2871316" y="428811"/>
                  </a:lnTo>
                  <a:lnTo>
                    <a:pt x="2871429" y="424369"/>
                  </a:lnTo>
                  <a:lnTo>
                    <a:pt x="2871542" y="420223"/>
                  </a:lnTo>
                  <a:lnTo>
                    <a:pt x="2871655" y="425553"/>
                  </a:lnTo>
                  <a:lnTo>
                    <a:pt x="2871767" y="425849"/>
                  </a:lnTo>
                  <a:lnTo>
                    <a:pt x="2871880" y="421407"/>
                  </a:lnTo>
                  <a:lnTo>
                    <a:pt x="2871993" y="421111"/>
                  </a:lnTo>
                  <a:lnTo>
                    <a:pt x="2872106" y="421407"/>
                  </a:lnTo>
                  <a:lnTo>
                    <a:pt x="2872218" y="422888"/>
                  </a:lnTo>
                  <a:lnTo>
                    <a:pt x="2872331" y="422592"/>
                  </a:lnTo>
                  <a:lnTo>
                    <a:pt x="2872444" y="423480"/>
                  </a:lnTo>
                  <a:lnTo>
                    <a:pt x="2872557" y="418446"/>
                  </a:lnTo>
                  <a:lnTo>
                    <a:pt x="2872670" y="417854"/>
                  </a:lnTo>
                  <a:lnTo>
                    <a:pt x="2872782" y="421407"/>
                  </a:lnTo>
                  <a:lnTo>
                    <a:pt x="2872895" y="420519"/>
                  </a:lnTo>
                  <a:lnTo>
                    <a:pt x="2873008" y="414004"/>
                  </a:lnTo>
                  <a:lnTo>
                    <a:pt x="2873121" y="413708"/>
                  </a:lnTo>
                  <a:lnTo>
                    <a:pt x="2873233" y="414596"/>
                  </a:lnTo>
                  <a:lnTo>
                    <a:pt x="2873346" y="408969"/>
                  </a:lnTo>
                  <a:lnTo>
                    <a:pt x="2873459" y="407489"/>
                  </a:lnTo>
                  <a:lnTo>
                    <a:pt x="2873572" y="409562"/>
                  </a:lnTo>
                  <a:lnTo>
                    <a:pt x="2873685" y="401270"/>
                  </a:lnTo>
                  <a:lnTo>
                    <a:pt x="2873797" y="393274"/>
                  </a:lnTo>
                  <a:lnTo>
                    <a:pt x="2873910" y="393274"/>
                  </a:lnTo>
                  <a:lnTo>
                    <a:pt x="2874023" y="388536"/>
                  </a:lnTo>
                  <a:lnTo>
                    <a:pt x="2874136" y="377578"/>
                  </a:lnTo>
                  <a:lnTo>
                    <a:pt x="2874248" y="374913"/>
                  </a:lnTo>
                  <a:lnTo>
                    <a:pt x="2874361" y="371656"/>
                  </a:lnTo>
                  <a:lnTo>
                    <a:pt x="2874474" y="357737"/>
                  </a:lnTo>
                  <a:lnTo>
                    <a:pt x="2874587" y="352999"/>
                  </a:lnTo>
                  <a:lnTo>
                    <a:pt x="2874700" y="350037"/>
                  </a:lnTo>
                  <a:lnTo>
                    <a:pt x="2874812" y="339080"/>
                  </a:lnTo>
                  <a:lnTo>
                    <a:pt x="2874925" y="326938"/>
                  </a:lnTo>
                  <a:lnTo>
                    <a:pt x="2875038" y="327531"/>
                  </a:lnTo>
                  <a:lnTo>
                    <a:pt x="2875151" y="324865"/>
                  </a:lnTo>
                  <a:lnTo>
                    <a:pt x="2875264" y="316574"/>
                  </a:lnTo>
                  <a:lnTo>
                    <a:pt x="2875376" y="314797"/>
                  </a:lnTo>
                  <a:lnTo>
                    <a:pt x="2875489" y="313316"/>
                  </a:lnTo>
                  <a:lnTo>
                    <a:pt x="2875602" y="306801"/>
                  </a:lnTo>
                  <a:lnTo>
                    <a:pt x="2875715" y="306505"/>
                  </a:lnTo>
                  <a:lnTo>
                    <a:pt x="2875827" y="310947"/>
                  </a:lnTo>
                  <a:lnTo>
                    <a:pt x="2875940" y="308578"/>
                  </a:lnTo>
                  <a:lnTo>
                    <a:pt x="2876053" y="309466"/>
                  </a:lnTo>
                  <a:lnTo>
                    <a:pt x="2876166" y="321016"/>
                  </a:lnTo>
                  <a:lnTo>
                    <a:pt x="2876279" y="329308"/>
                  </a:lnTo>
                  <a:lnTo>
                    <a:pt x="2876391" y="330492"/>
                  </a:lnTo>
                  <a:lnTo>
                    <a:pt x="2876504" y="334638"/>
                  </a:lnTo>
                  <a:lnTo>
                    <a:pt x="2876617" y="338784"/>
                  </a:lnTo>
                  <a:lnTo>
                    <a:pt x="2876730" y="339969"/>
                  </a:lnTo>
                  <a:lnTo>
                    <a:pt x="2876842" y="340265"/>
                  </a:lnTo>
                  <a:lnTo>
                    <a:pt x="2876955" y="341449"/>
                  </a:lnTo>
                  <a:lnTo>
                    <a:pt x="2877068" y="335823"/>
                  </a:lnTo>
                  <a:lnTo>
                    <a:pt x="2877181" y="335527"/>
                  </a:lnTo>
                  <a:lnTo>
                    <a:pt x="2877294" y="339376"/>
                  </a:lnTo>
                  <a:lnTo>
                    <a:pt x="2877406" y="335823"/>
                  </a:lnTo>
                  <a:lnTo>
                    <a:pt x="2877519" y="330492"/>
                  </a:lnTo>
                  <a:lnTo>
                    <a:pt x="2877632" y="331973"/>
                  </a:lnTo>
                  <a:lnTo>
                    <a:pt x="2877745" y="333157"/>
                  </a:lnTo>
                  <a:lnTo>
                    <a:pt x="2877858" y="328123"/>
                  </a:lnTo>
                  <a:lnTo>
                    <a:pt x="2877970" y="326938"/>
                  </a:lnTo>
                  <a:lnTo>
                    <a:pt x="2878083" y="323385"/>
                  </a:lnTo>
                  <a:lnTo>
                    <a:pt x="2878196" y="317462"/>
                  </a:lnTo>
                  <a:lnTo>
                    <a:pt x="2878309" y="317166"/>
                  </a:lnTo>
                  <a:lnTo>
                    <a:pt x="2878421" y="318943"/>
                  </a:lnTo>
                  <a:lnTo>
                    <a:pt x="2878534" y="313020"/>
                  </a:lnTo>
                  <a:lnTo>
                    <a:pt x="2878647" y="309466"/>
                  </a:lnTo>
                  <a:lnTo>
                    <a:pt x="2878760" y="311243"/>
                  </a:lnTo>
                  <a:lnTo>
                    <a:pt x="2878873" y="313612"/>
                  </a:lnTo>
                  <a:lnTo>
                    <a:pt x="2878985" y="310058"/>
                  </a:lnTo>
                  <a:lnTo>
                    <a:pt x="2879098" y="314797"/>
                  </a:lnTo>
                  <a:lnTo>
                    <a:pt x="2879211" y="316574"/>
                  </a:lnTo>
                  <a:lnTo>
                    <a:pt x="2879324" y="316277"/>
                  </a:lnTo>
                  <a:lnTo>
                    <a:pt x="2879436" y="318350"/>
                  </a:lnTo>
                  <a:lnTo>
                    <a:pt x="2879549" y="326050"/>
                  </a:lnTo>
                  <a:lnTo>
                    <a:pt x="2879662" y="328123"/>
                  </a:lnTo>
                  <a:lnTo>
                    <a:pt x="2879775" y="327827"/>
                  </a:lnTo>
                  <a:lnTo>
                    <a:pt x="2879888" y="331381"/>
                  </a:lnTo>
                  <a:lnTo>
                    <a:pt x="2880000" y="339672"/>
                  </a:lnTo>
                  <a:lnTo>
                    <a:pt x="2880113" y="341745"/>
                  </a:lnTo>
                  <a:lnTo>
                    <a:pt x="2880226" y="343818"/>
                  </a:lnTo>
                  <a:lnTo>
                    <a:pt x="2880339" y="350630"/>
                  </a:lnTo>
                  <a:lnTo>
                    <a:pt x="2880451" y="353295"/>
                  </a:lnTo>
                  <a:lnTo>
                    <a:pt x="2880564" y="355664"/>
                  </a:lnTo>
                  <a:lnTo>
                    <a:pt x="2880677" y="364548"/>
                  </a:lnTo>
                  <a:lnTo>
                    <a:pt x="2880790" y="364548"/>
                  </a:lnTo>
                  <a:lnTo>
                    <a:pt x="2880903" y="363660"/>
                  </a:lnTo>
                  <a:lnTo>
                    <a:pt x="2881015" y="370767"/>
                  </a:lnTo>
                  <a:lnTo>
                    <a:pt x="2881128" y="376690"/>
                  </a:lnTo>
                  <a:lnTo>
                    <a:pt x="2881241" y="373136"/>
                  </a:lnTo>
                  <a:lnTo>
                    <a:pt x="2881354" y="373136"/>
                  </a:lnTo>
                  <a:lnTo>
                    <a:pt x="2881467" y="376394"/>
                  </a:lnTo>
                  <a:lnTo>
                    <a:pt x="2881579" y="373729"/>
                  </a:lnTo>
                  <a:lnTo>
                    <a:pt x="2881692" y="371656"/>
                  </a:lnTo>
                  <a:lnTo>
                    <a:pt x="2881805" y="372248"/>
                  </a:lnTo>
                  <a:lnTo>
                    <a:pt x="2881918" y="371656"/>
                  </a:lnTo>
                  <a:lnTo>
                    <a:pt x="2882030" y="367806"/>
                  </a:lnTo>
                  <a:lnTo>
                    <a:pt x="2882143" y="370471"/>
                  </a:lnTo>
                  <a:lnTo>
                    <a:pt x="2882256" y="376098"/>
                  </a:lnTo>
                  <a:lnTo>
                    <a:pt x="2882369" y="375209"/>
                  </a:lnTo>
                  <a:lnTo>
                    <a:pt x="2882482" y="375802"/>
                  </a:lnTo>
                  <a:lnTo>
                    <a:pt x="2882594" y="384982"/>
                  </a:lnTo>
                  <a:lnTo>
                    <a:pt x="2882707" y="388239"/>
                  </a:lnTo>
                  <a:lnTo>
                    <a:pt x="2882820" y="393274"/>
                  </a:lnTo>
                  <a:lnTo>
                    <a:pt x="2882933" y="399789"/>
                  </a:lnTo>
                  <a:lnTo>
                    <a:pt x="2883045" y="405119"/>
                  </a:lnTo>
                  <a:lnTo>
                    <a:pt x="2883158" y="409562"/>
                  </a:lnTo>
                  <a:lnTo>
                    <a:pt x="2883271" y="419334"/>
                  </a:lnTo>
                  <a:lnTo>
                    <a:pt x="2883384" y="423776"/>
                  </a:lnTo>
                  <a:lnTo>
                    <a:pt x="2883497" y="419927"/>
                  </a:lnTo>
                  <a:lnTo>
                    <a:pt x="2883609" y="423184"/>
                  </a:lnTo>
                  <a:lnTo>
                    <a:pt x="2883722" y="432068"/>
                  </a:lnTo>
                  <a:lnTo>
                    <a:pt x="2883835" y="429995"/>
                  </a:lnTo>
                  <a:lnTo>
                    <a:pt x="2883948" y="425553"/>
                  </a:lnTo>
                  <a:lnTo>
                    <a:pt x="2884061" y="426442"/>
                  </a:lnTo>
                  <a:lnTo>
                    <a:pt x="2884173" y="429403"/>
                  </a:lnTo>
                  <a:lnTo>
                    <a:pt x="2884286" y="430884"/>
                  </a:lnTo>
                  <a:lnTo>
                    <a:pt x="2884399" y="430291"/>
                  </a:lnTo>
                  <a:lnTo>
                    <a:pt x="2884512" y="427922"/>
                  </a:lnTo>
                  <a:lnTo>
                    <a:pt x="2884624" y="429107"/>
                  </a:lnTo>
                  <a:lnTo>
                    <a:pt x="2884737" y="436510"/>
                  </a:lnTo>
                  <a:lnTo>
                    <a:pt x="2884850" y="441545"/>
                  </a:lnTo>
                  <a:lnTo>
                    <a:pt x="2884963" y="439176"/>
                  </a:lnTo>
                  <a:lnTo>
                    <a:pt x="2885076" y="439768"/>
                  </a:lnTo>
                  <a:lnTo>
                    <a:pt x="2885188" y="445395"/>
                  </a:lnTo>
                  <a:lnTo>
                    <a:pt x="2885301" y="448948"/>
                  </a:lnTo>
                  <a:lnTo>
                    <a:pt x="2885414" y="446875"/>
                  </a:lnTo>
                  <a:lnTo>
                    <a:pt x="2885527" y="448356"/>
                  </a:lnTo>
                  <a:lnTo>
                    <a:pt x="2885639" y="449244"/>
                  </a:lnTo>
                  <a:lnTo>
                    <a:pt x="2885752" y="446283"/>
                  </a:lnTo>
                  <a:lnTo>
                    <a:pt x="2885865" y="450133"/>
                  </a:lnTo>
                  <a:lnTo>
                    <a:pt x="2885978" y="454575"/>
                  </a:lnTo>
                  <a:lnTo>
                    <a:pt x="2886091" y="452206"/>
                  </a:lnTo>
                  <a:lnTo>
                    <a:pt x="2886203" y="447468"/>
                  </a:lnTo>
                  <a:lnTo>
                    <a:pt x="2886316" y="456648"/>
                  </a:lnTo>
                  <a:lnTo>
                    <a:pt x="2886429" y="460794"/>
                  </a:lnTo>
                  <a:lnTo>
                    <a:pt x="2886542" y="460202"/>
                  </a:lnTo>
                  <a:lnTo>
                    <a:pt x="2886655" y="461682"/>
                  </a:lnTo>
                  <a:lnTo>
                    <a:pt x="2886767" y="465828"/>
                  </a:lnTo>
                  <a:lnTo>
                    <a:pt x="2886880" y="465532"/>
                  </a:lnTo>
                  <a:lnTo>
                    <a:pt x="2886993" y="467309"/>
                  </a:lnTo>
                  <a:lnTo>
                    <a:pt x="2887106" y="473824"/>
                  </a:lnTo>
                  <a:lnTo>
                    <a:pt x="2887218" y="469382"/>
                  </a:lnTo>
                  <a:lnTo>
                    <a:pt x="2887331" y="467605"/>
                  </a:lnTo>
                  <a:lnTo>
                    <a:pt x="2887444" y="473232"/>
                  </a:lnTo>
                  <a:lnTo>
                    <a:pt x="2887557" y="475601"/>
                  </a:lnTo>
                  <a:lnTo>
                    <a:pt x="2887670" y="467901"/>
                  </a:lnTo>
                  <a:lnTo>
                    <a:pt x="2887782" y="467309"/>
                  </a:lnTo>
                  <a:lnTo>
                    <a:pt x="2887895" y="468494"/>
                  </a:lnTo>
                  <a:lnTo>
                    <a:pt x="2888008" y="463163"/>
                  </a:lnTo>
                  <a:lnTo>
                    <a:pt x="2888121" y="458721"/>
                  </a:lnTo>
                  <a:lnTo>
                    <a:pt x="2888233" y="453983"/>
                  </a:lnTo>
                  <a:lnTo>
                    <a:pt x="2888346" y="443025"/>
                  </a:lnTo>
                  <a:lnTo>
                    <a:pt x="2888459" y="440064"/>
                  </a:lnTo>
                  <a:lnTo>
                    <a:pt x="2888572" y="438287"/>
                  </a:lnTo>
                  <a:lnTo>
                    <a:pt x="2888685" y="430884"/>
                  </a:lnTo>
                  <a:lnTo>
                    <a:pt x="2888797" y="424072"/>
                  </a:lnTo>
                  <a:lnTo>
                    <a:pt x="2888910" y="425257"/>
                  </a:lnTo>
                  <a:lnTo>
                    <a:pt x="2889023" y="426145"/>
                  </a:lnTo>
                  <a:lnTo>
                    <a:pt x="2889136" y="418742"/>
                  </a:lnTo>
                  <a:lnTo>
                    <a:pt x="2889248" y="417261"/>
                  </a:lnTo>
                  <a:lnTo>
                    <a:pt x="2889361" y="419038"/>
                  </a:lnTo>
                  <a:lnTo>
                    <a:pt x="2889474" y="415781"/>
                  </a:lnTo>
                  <a:lnTo>
                    <a:pt x="2889587" y="413115"/>
                  </a:lnTo>
                  <a:lnTo>
                    <a:pt x="2889700" y="413115"/>
                  </a:lnTo>
                  <a:lnTo>
                    <a:pt x="2889812" y="410154"/>
                  </a:lnTo>
                  <a:lnTo>
                    <a:pt x="2889925" y="407192"/>
                  </a:lnTo>
                  <a:lnTo>
                    <a:pt x="2890038" y="410154"/>
                  </a:lnTo>
                  <a:lnTo>
                    <a:pt x="2890151" y="407192"/>
                  </a:lnTo>
                  <a:lnTo>
                    <a:pt x="2890264" y="404823"/>
                  </a:lnTo>
                  <a:lnTo>
                    <a:pt x="2890376" y="406600"/>
                  </a:lnTo>
                  <a:lnTo>
                    <a:pt x="2890489" y="410450"/>
                  </a:lnTo>
                  <a:lnTo>
                    <a:pt x="2890602" y="407192"/>
                  </a:lnTo>
                  <a:lnTo>
                    <a:pt x="2890715" y="408081"/>
                  </a:lnTo>
                  <a:lnTo>
                    <a:pt x="2890827" y="411042"/>
                  </a:lnTo>
                  <a:lnTo>
                    <a:pt x="2890940" y="410450"/>
                  </a:lnTo>
                  <a:lnTo>
                    <a:pt x="2891053" y="411042"/>
                  </a:lnTo>
                  <a:lnTo>
                    <a:pt x="2891166" y="413708"/>
                  </a:lnTo>
                  <a:lnTo>
                    <a:pt x="2891279" y="414300"/>
                  </a:lnTo>
                  <a:lnTo>
                    <a:pt x="2891391" y="411635"/>
                  </a:lnTo>
                  <a:lnTo>
                    <a:pt x="2891504" y="414596"/>
                  </a:lnTo>
                  <a:lnTo>
                    <a:pt x="2891617" y="417854"/>
                  </a:lnTo>
                  <a:lnTo>
                    <a:pt x="2891730" y="414596"/>
                  </a:lnTo>
                  <a:lnTo>
                    <a:pt x="2891842" y="412227"/>
                  </a:lnTo>
                  <a:lnTo>
                    <a:pt x="2891955" y="413115"/>
                  </a:lnTo>
                  <a:lnTo>
                    <a:pt x="2892068" y="411338"/>
                  </a:lnTo>
                  <a:lnTo>
                    <a:pt x="2892181" y="408081"/>
                  </a:lnTo>
                  <a:lnTo>
                    <a:pt x="2892294" y="407192"/>
                  </a:lnTo>
                  <a:lnTo>
                    <a:pt x="2892406" y="406008"/>
                  </a:lnTo>
                  <a:lnTo>
                    <a:pt x="2892519" y="401270"/>
                  </a:lnTo>
                  <a:lnTo>
                    <a:pt x="2892632" y="400677"/>
                  </a:lnTo>
                  <a:lnTo>
                    <a:pt x="2892745" y="400677"/>
                  </a:lnTo>
                  <a:lnTo>
                    <a:pt x="2892858" y="393866"/>
                  </a:lnTo>
                  <a:lnTo>
                    <a:pt x="2892970" y="390905"/>
                  </a:lnTo>
                  <a:lnTo>
                    <a:pt x="2893083" y="391201"/>
                  </a:lnTo>
                  <a:lnTo>
                    <a:pt x="2893196" y="386167"/>
                  </a:lnTo>
                  <a:lnTo>
                    <a:pt x="2893309" y="380244"/>
                  </a:lnTo>
                  <a:lnTo>
                    <a:pt x="2893421" y="377578"/>
                  </a:lnTo>
                  <a:lnTo>
                    <a:pt x="2893534" y="377875"/>
                  </a:lnTo>
                  <a:lnTo>
                    <a:pt x="2893647" y="371952"/>
                  </a:lnTo>
                  <a:lnTo>
                    <a:pt x="2893760" y="370767"/>
                  </a:lnTo>
                  <a:lnTo>
                    <a:pt x="2893873" y="371359"/>
                  </a:lnTo>
                  <a:lnTo>
                    <a:pt x="2893985" y="369879"/>
                  </a:lnTo>
                  <a:lnTo>
                    <a:pt x="2894098" y="370175"/>
                  </a:lnTo>
                  <a:lnTo>
                    <a:pt x="2894211" y="373729"/>
                  </a:lnTo>
                  <a:lnTo>
                    <a:pt x="2894324" y="373729"/>
                  </a:lnTo>
                  <a:lnTo>
                    <a:pt x="2894436" y="372544"/>
                  </a:lnTo>
                  <a:lnTo>
                    <a:pt x="2894549" y="376986"/>
                  </a:lnTo>
                  <a:lnTo>
                    <a:pt x="2894662" y="385278"/>
                  </a:lnTo>
                  <a:lnTo>
                    <a:pt x="2894775" y="385278"/>
                  </a:lnTo>
                  <a:lnTo>
                    <a:pt x="2894888" y="387943"/>
                  </a:lnTo>
                  <a:lnTo>
                    <a:pt x="2895000" y="392385"/>
                  </a:lnTo>
                  <a:lnTo>
                    <a:pt x="2895113" y="395643"/>
                  </a:lnTo>
                  <a:lnTo>
                    <a:pt x="2895226" y="397420"/>
                  </a:lnTo>
                  <a:lnTo>
                    <a:pt x="2895339" y="403047"/>
                  </a:lnTo>
                  <a:lnTo>
                    <a:pt x="2895452" y="404231"/>
                  </a:lnTo>
                  <a:lnTo>
                    <a:pt x="2895564" y="401862"/>
                  </a:lnTo>
                  <a:lnTo>
                    <a:pt x="2895677" y="407192"/>
                  </a:lnTo>
                  <a:lnTo>
                    <a:pt x="2895790" y="412227"/>
                  </a:lnTo>
                  <a:lnTo>
                    <a:pt x="2895903" y="408673"/>
                  </a:lnTo>
                  <a:lnTo>
                    <a:pt x="2896015" y="408969"/>
                  </a:lnTo>
                  <a:lnTo>
                    <a:pt x="2896128" y="414892"/>
                  </a:lnTo>
                  <a:lnTo>
                    <a:pt x="2896241" y="412523"/>
                  </a:lnTo>
                  <a:lnTo>
                    <a:pt x="2896354" y="409858"/>
                  </a:lnTo>
                  <a:lnTo>
                    <a:pt x="2896467" y="411635"/>
                  </a:lnTo>
                  <a:lnTo>
                    <a:pt x="2896579" y="409265"/>
                  </a:lnTo>
                  <a:lnTo>
                    <a:pt x="2896692" y="403935"/>
                  </a:lnTo>
                  <a:lnTo>
                    <a:pt x="2896805" y="403343"/>
                  </a:lnTo>
                  <a:lnTo>
                    <a:pt x="2896918" y="403343"/>
                  </a:lnTo>
                  <a:lnTo>
                    <a:pt x="2897030" y="396531"/>
                  </a:lnTo>
                  <a:lnTo>
                    <a:pt x="2897143" y="395939"/>
                  </a:lnTo>
                  <a:lnTo>
                    <a:pt x="2897256" y="399197"/>
                  </a:lnTo>
                  <a:lnTo>
                    <a:pt x="2897369" y="392385"/>
                  </a:lnTo>
                  <a:lnTo>
                    <a:pt x="2897482" y="388832"/>
                  </a:lnTo>
                  <a:lnTo>
                    <a:pt x="2897594" y="389424"/>
                  </a:lnTo>
                  <a:lnTo>
                    <a:pt x="2897707" y="389720"/>
                  </a:lnTo>
                  <a:lnTo>
                    <a:pt x="2897820" y="382909"/>
                  </a:lnTo>
                  <a:lnTo>
                    <a:pt x="2897933" y="384094"/>
                  </a:lnTo>
                  <a:lnTo>
                    <a:pt x="2898045" y="384094"/>
                  </a:lnTo>
                  <a:lnTo>
                    <a:pt x="2898158" y="381132"/>
                  </a:lnTo>
                  <a:lnTo>
                    <a:pt x="2898271" y="383501"/>
                  </a:lnTo>
                  <a:lnTo>
                    <a:pt x="2898384" y="387943"/>
                  </a:lnTo>
                  <a:lnTo>
                    <a:pt x="2898497" y="383797"/>
                  </a:lnTo>
                  <a:lnTo>
                    <a:pt x="2898609" y="382317"/>
                  </a:lnTo>
                  <a:lnTo>
                    <a:pt x="2898722" y="388832"/>
                  </a:lnTo>
                  <a:lnTo>
                    <a:pt x="2898835" y="390312"/>
                  </a:lnTo>
                  <a:lnTo>
                    <a:pt x="2898948" y="385870"/>
                  </a:lnTo>
                  <a:lnTo>
                    <a:pt x="2899061" y="388832"/>
                  </a:lnTo>
                  <a:lnTo>
                    <a:pt x="2899173" y="392978"/>
                  </a:lnTo>
                  <a:lnTo>
                    <a:pt x="2899286" y="390016"/>
                  </a:lnTo>
                  <a:lnTo>
                    <a:pt x="2899399" y="391201"/>
                  </a:lnTo>
                  <a:lnTo>
                    <a:pt x="2899512" y="394755"/>
                  </a:lnTo>
                  <a:lnTo>
                    <a:pt x="2899624" y="392089"/>
                  </a:lnTo>
                  <a:lnTo>
                    <a:pt x="2899737" y="389424"/>
                  </a:lnTo>
                  <a:lnTo>
                    <a:pt x="2899850" y="394162"/>
                  </a:lnTo>
                  <a:lnTo>
                    <a:pt x="2899963" y="394162"/>
                  </a:lnTo>
                  <a:lnTo>
                    <a:pt x="2900076" y="390609"/>
                  </a:lnTo>
                  <a:lnTo>
                    <a:pt x="2900188" y="391201"/>
                  </a:lnTo>
                  <a:lnTo>
                    <a:pt x="2900301" y="393274"/>
                  </a:lnTo>
                  <a:lnTo>
                    <a:pt x="2900414" y="394162"/>
                  </a:lnTo>
                  <a:lnTo>
                    <a:pt x="2900527" y="395347"/>
                  </a:lnTo>
                  <a:lnTo>
                    <a:pt x="2900639" y="398308"/>
                  </a:lnTo>
                  <a:lnTo>
                    <a:pt x="2900752" y="395347"/>
                  </a:lnTo>
                  <a:lnTo>
                    <a:pt x="2900865" y="396531"/>
                  </a:lnTo>
                  <a:lnTo>
                    <a:pt x="2900978" y="405119"/>
                  </a:lnTo>
                  <a:lnTo>
                    <a:pt x="2901091" y="407785"/>
                  </a:lnTo>
                  <a:lnTo>
                    <a:pt x="2901203" y="404231"/>
                  </a:lnTo>
                  <a:lnTo>
                    <a:pt x="2901316" y="407489"/>
                  </a:lnTo>
                  <a:lnTo>
                    <a:pt x="2901429" y="415188"/>
                  </a:lnTo>
                  <a:lnTo>
                    <a:pt x="2901542" y="416373"/>
                  </a:lnTo>
                  <a:lnTo>
                    <a:pt x="2901655" y="417854"/>
                  </a:lnTo>
                  <a:lnTo>
                    <a:pt x="2901767" y="422296"/>
                  </a:lnTo>
                  <a:lnTo>
                    <a:pt x="2901880" y="419927"/>
                  </a:lnTo>
                  <a:lnTo>
                    <a:pt x="2901993" y="425257"/>
                  </a:lnTo>
                  <a:lnTo>
                    <a:pt x="2902106" y="432364"/>
                  </a:lnTo>
                  <a:lnTo>
                    <a:pt x="2902218" y="430291"/>
                  </a:lnTo>
                  <a:lnTo>
                    <a:pt x="2902331" y="425553"/>
                  </a:lnTo>
                  <a:lnTo>
                    <a:pt x="2902444" y="429107"/>
                  </a:lnTo>
                  <a:lnTo>
                    <a:pt x="2902557" y="433253"/>
                  </a:lnTo>
                  <a:lnTo>
                    <a:pt x="2902670" y="429403"/>
                  </a:lnTo>
                  <a:lnTo>
                    <a:pt x="2902782" y="425849"/>
                  </a:lnTo>
                  <a:lnTo>
                    <a:pt x="2902895" y="425257"/>
                  </a:lnTo>
                  <a:lnTo>
                    <a:pt x="2903008" y="420223"/>
                  </a:lnTo>
                  <a:lnTo>
                    <a:pt x="2903121" y="420519"/>
                  </a:lnTo>
                  <a:lnTo>
                    <a:pt x="2903233" y="422296"/>
                  </a:lnTo>
                  <a:lnTo>
                    <a:pt x="2903346" y="414892"/>
                  </a:lnTo>
                  <a:lnTo>
                    <a:pt x="2903459" y="406600"/>
                  </a:lnTo>
                  <a:lnTo>
                    <a:pt x="2903572" y="405712"/>
                  </a:lnTo>
                  <a:lnTo>
                    <a:pt x="2903685" y="406600"/>
                  </a:lnTo>
                  <a:lnTo>
                    <a:pt x="2903797" y="402750"/>
                  </a:lnTo>
                  <a:lnTo>
                    <a:pt x="2903910" y="393570"/>
                  </a:lnTo>
                  <a:lnTo>
                    <a:pt x="2904023" y="391201"/>
                  </a:lnTo>
                  <a:lnTo>
                    <a:pt x="2904136" y="390016"/>
                  </a:lnTo>
                  <a:lnTo>
                    <a:pt x="2904248" y="389128"/>
                  </a:lnTo>
                  <a:lnTo>
                    <a:pt x="2904361" y="387943"/>
                  </a:lnTo>
                  <a:lnTo>
                    <a:pt x="2904474" y="384982"/>
                  </a:lnTo>
                  <a:lnTo>
                    <a:pt x="2904587" y="382317"/>
                  </a:lnTo>
                  <a:lnTo>
                    <a:pt x="2904700" y="384982"/>
                  </a:lnTo>
                  <a:lnTo>
                    <a:pt x="2904812" y="386167"/>
                  </a:lnTo>
                  <a:lnTo>
                    <a:pt x="2904925" y="382613"/>
                  </a:lnTo>
                  <a:lnTo>
                    <a:pt x="2905038" y="383501"/>
                  </a:lnTo>
                  <a:lnTo>
                    <a:pt x="2905151" y="388239"/>
                  </a:lnTo>
                  <a:lnTo>
                    <a:pt x="2905264" y="390312"/>
                  </a:lnTo>
                  <a:lnTo>
                    <a:pt x="2905376" y="388536"/>
                  </a:lnTo>
                  <a:lnTo>
                    <a:pt x="2905489" y="392385"/>
                  </a:lnTo>
                  <a:lnTo>
                    <a:pt x="2905602" y="396531"/>
                  </a:lnTo>
                  <a:lnTo>
                    <a:pt x="2905715" y="398308"/>
                  </a:lnTo>
                  <a:lnTo>
                    <a:pt x="2905827" y="400677"/>
                  </a:lnTo>
                  <a:lnTo>
                    <a:pt x="2905940" y="403343"/>
                  </a:lnTo>
                  <a:lnTo>
                    <a:pt x="2906053" y="403047"/>
                  </a:lnTo>
                  <a:lnTo>
                    <a:pt x="2906166" y="406600"/>
                  </a:lnTo>
                  <a:lnTo>
                    <a:pt x="2906279" y="414004"/>
                  </a:lnTo>
                  <a:lnTo>
                    <a:pt x="2906391" y="411931"/>
                  </a:lnTo>
                  <a:lnTo>
                    <a:pt x="2906504" y="411931"/>
                  </a:lnTo>
                  <a:lnTo>
                    <a:pt x="2906617" y="414892"/>
                  </a:lnTo>
                  <a:lnTo>
                    <a:pt x="2906730" y="414596"/>
                  </a:lnTo>
                  <a:lnTo>
                    <a:pt x="2906842" y="412227"/>
                  </a:lnTo>
                  <a:lnTo>
                    <a:pt x="2906955" y="414004"/>
                  </a:lnTo>
                  <a:lnTo>
                    <a:pt x="2907068" y="413708"/>
                  </a:lnTo>
                  <a:lnTo>
                    <a:pt x="2907181" y="405119"/>
                  </a:lnTo>
                  <a:lnTo>
                    <a:pt x="2907294" y="408081"/>
                  </a:lnTo>
                  <a:lnTo>
                    <a:pt x="2907406" y="411338"/>
                  </a:lnTo>
                  <a:lnTo>
                    <a:pt x="2907519" y="406008"/>
                  </a:lnTo>
                  <a:lnTo>
                    <a:pt x="2907632" y="400677"/>
                  </a:lnTo>
                  <a:lnTo>
                    <a:pt x="2907745" y="406008"/>
                  </a:lnTo>
                  <a:lnTo>
                    <a:pt x="2907858" y="401566"/>
                  </a:lnTo>
                  <a:lnTo>
                    <a:pt x="2907970" y="396828"/>
                  </a:lnTo>
                  <a:lnTo>
                    <a:pt x="2908083" y="398901"/>
                  </a:lnTo>
                  <a:lnTo>
                    <a:pt x="2908196" y="400381"/>
                  </a:lnTo>
                  <a:lnTo>
                    <a:pt x="2908309" y="394162"/>
                  </a:lnTo>
                  <a:lnTo>
                    <a:pt x="2908421" y="392682"/>
                  </a:lnTo>
                  <a:lnTo>
                    <a:pt x="2908534" y="399789"/>
                  </a:lnTo>
                  <a:lnTo>
                    <a:pt x="2908647" y="395347"/>
                  </a:lnTo>
                  <a:lnTo>
                    <a:pt x="2908760" y="390312"/>
                  </a:lnTo>
                  <a:lnTo>
                    <a:pt x="2908873" y="391793"/>
                  </a:lnTo>
                  <a:lnTo>
                    <a:pt x="2908985" y="392385"/>
                  </a:lnTo>
                  <a:lnTo>
                    <a:pt x="2909098" y="390312"/>
                  </a:lnTo>
                  <a:lnTo>
                    <a:pt x="2909211" y="387055"/>
                  </a:lnTo>
                  <a:lnTo>
                    <a:pt x="2909324" y="387351"/>
                  </a:lnTo>
                  <a:lnTo>
                    <a:pt x="2909436" y="381428"/>
                  </a:lnTo>
                  <a:lnTo>
                    <a:pt x="2909549" y="379948"/>
                  </a:lnTo>
                  <a:lnTo>
                    <a:pt x="2909662" y="383501"/>
                  </a:lnTo>
                  <a:lnTo>
                    <a:pt x="2909775" y="380540"/>
                  </a:lnTo>
                  <a:lnTo>
                    <a:pt x="2909888" y="375209"/>
                  </a:lnTo>
                  <a:lnTo>
                    <a:pt x="2910000" y="376394"/>
                  </a:lnTo>
                  <a:lnTo>
                    <a:pt x="2910113" y="377875"/>
                  </a:lnTo>
                  <a:lnTo>
                    <a:pt x="2910226" y="372248"/>
                  </a:lnTo>
                  <a:lnTo>
                    <a:pt x="2910339" y="371656"/>
                  </a:lnTo>
                  <a:lnTo>
                    <a:pt x="2910452" y="373432"/>
                  </a:lnTo>
                  <a:lnTo>
                    <a:pt x="2910564" y="365733"/>
                  </a:lnTo>
                  <a:lnTo>
                    <a:pt x="2910677" y="360995"/>
                  </a:lnTo>
                  <a:lnTo>
                    <a:pt x="2910790" y="363364"/>
                  </a:lnTo>
                  <a:lnTo>
                    <a:pt x="2910903" y="360402"/>
                  </a:lnTo>
                  <a:lnTo>
                    <a:pt x="2911015" y="350630"/>
                  </a:lnTo>
                  <a:lnTo>
                    <a:pt x="2911128" y="348853"/>
                  </a:lnTo>
                  <a:lnTo>
                    <a:pt x="2911241" y="347372"/>
                  </a:lnTo>
                  <a:lnTo>
                    <a:pt x="2911354" y="341449"/>
                  </a:lnTo>
                  <a:lnTo>
                    <a:pt x="2911467" y="339969"/>
                  </a:lnTo>
                  <a:lnTo>
                    <a:pt x="2911579" y="337896"/>
                  </a:lnTo>
                  <a:lnTo>
                    <a:pt x="2911692" y="329011"/>
                  </a:lnTo>
                  <a:lnTo>
                    <a:pt x="2911805" y="326938"/>
                  </a:lnTo>
                  <a:lnTo>
                    <a:pt x="2911918" y="334342"/>
                  </a:lnTo>
                  <a:lnTo>
                    <a:pt x="2912030" y="327235"/>
                  </a:lnTo>
                  <a:lnTo>
                    <a:pt x="2912143" y="318054"/>
                  </a:lnTo>
                  <a:lnTo>
                    <a:pt x="2912256" y="323385"/>
                  </a:lnTo>
                  <a:lnTo>
                    <a:pt x="2912369" y="328123"/>
                  </a:lnTo>
                  <a:lnTo>
                    <a:pt x="2912482" y="326938"/>
                  </a:lnTo>
                  <a:lnTo>
                    <a:pt x="2912594" y="329011"/>
                  </a:lnTo>
                  <a:lnTo>
                    <a:pt x="2912707" y="329604"/>
                  </a:lnTo>
                  <a:lnTo>
                    <a:pt x="2912820" y="325754"/>
                  </a:lnTo>
                  <a:lnTo>
                    <a:pt x="2912933" y="331381"/>
                  </a:lnTo>
                  <a:lnTo>
                    <a:pt x="2913045" y="338784"/>
                  </a:lnTo>
                  <a:lnTo>
                    <a:pt x="2913158" y="331381"/>
                  </a:lnTo>
                  <a:lnTo>
                    <a:pt x="2913271" y="330196"/>
                  </a:lnTo>
                  <a:lnTo>
                    <a:pt x="2913384" y="337303"/>
                  </a:lnTo>
                  <a:lnTo>
                    <a:pt x="2913497" y="342042"/>
                  </a:lnTo>
                  <a:lnTo>
                    <a:pt x="2913609" y="337599"/>
                  </a:lnTo>
                  <a:lnTo>
                    <a:pt x="2913722" y="338784"/>
                  </a:lnTo>
                  <a:lnTo>
                    <a:pt x="2913835" y="342042"/>
                  </a:lnTo>
                  <a:lnTo>
                    <a:pt x="2913948" y="337896"/>
                  </a:lnTo>
                  <a:lnTo>
                    <a:pt x="2914061" y="339376"/>
                  </a:lnTo>
                  <a:lnTo>
                    <a:pt x="2914173" y="341745"/>
                  </a:lnTo>
                  <a:lnTo>
                    <a:pt x="2914286" y="337007"/>
                  </a:lnTo>
                  <a:lnTo>
                    <a:pt x="2914399" y="337007"/>
                  </a:lnTo>
                  <a:lnTo>
                    <a:pt x="2914512" y="341745"/>
                  </a:lnTo>
                  <a:lnTo>
                    <a:pt x="2914624" y="342634"/>
                  </a:lnTo>
                  <a:lnTo>
                    <a:pt x="2914737" y="338488"/>
                  </a:lnTo>
                  <a:lnTo>
                    <a:pt x="2914850" y="339969"/>
                  </a:lnTo>
                  <a:lnTo>
                    <a:pt x="2914963" y="338784"/>
                  </a:lnTo>
                  <a:lnTo>
                    <a:pt x="2915076" y="332861"/>
                  </a:lnTo>
                  <a:lnTo>
                    <a:pt x="2915188" y="330196"/>
                  </a:lnTo>
                  <a:lnTo>
                    <a:pt x="2915301" y="326642"/>
                  </a:lnTo>
                  <a:lnTo>
                    <a:pt x="2915414" y="322496"/>
                  </a:lnTo>
                  <a:lnTo>
                    <a:pt x="2915527" y="315685"/>
                  </a:lnTo>
                  <a:lnTo>
                    <a:pt x="2915639" y="313020"/>
                  </a:lnTo>
                  <a:lnTo>
                    <a:pt x="2915752" y="307689"/>
                  </a:lnTo>
                  <a:lnTo>
                    <a:pt x="2915865" y="303543"/>
                  </a:lnTo>
                  <a:lnTo>
                    <a:pt x="2915978" y="303543"/>
                  </a:lnTo>
                  <a:lnTo>
                    <a:pt x="2916091" y="300878"/>
                  </a:lnTo>
                  <a:lnTo>
                    <a:pt x="2916203" y="291994"/>
                  </a:lnTo>
                  <a:lnTo>
                    <a:pt x="2916316" y="286663"/>
                  </a:lnTo>
                  <a:lnTo>
                    <a:pt x="2916429" y="283702"/>
                  </a:lnTo>
                  <a:lnTo>
                    <a:pt x="2916542" y="283110"/>
                  </a:lnTo>
                  <a:lnTo>
                    <a:pt x="2916655" y="280741"/>
                  </a:lnTo>
                  <a:lnTo>
                    <a:pt x="2916767" y="283110"/>
                  </a:lnTo>
                  <a:lnTo>
                    <a:pt x="2916880" y="279556"/>
                  </a:lnTo>
                  <a:lnTo>
                    <a:pt x="2916993" y="282221"/>
                  </a:lnTo>
                  <a:lnTo>
                    <a:pt x="2917106" y="292586"/>
                  </a:lnTo>
                  <a:lnTo>
                    <a:pt x="2917218" y="296140"/>
                  </a:lnTo>
                  <a:lnTo>
                    <a:pt x="2917331" y="291994"/>
                  </a:lnTo>
                  <a:lnTo>
                    <a:pt x="2917444" y="297028"/>
                  </a:lnTo>
                  <a:lnTo>
                    <a:pt x="2917557" y="309170"/>
                  </a:lnTo>
                  <a:lnTo>
                    <a:pt x="2917670" y="314797"/>
                  </a:lnTo>
                  <a:lnTo>
                    <a:pt x="2917782" y="317758"/>
                  </a:lnTo>
                  <a:lnTo>
                    <a:pt x="2917895" y="324569"/>
                  </a:lnTo>
                  <a:lnTo>
                    <a:pt x="2918008" y="326642"/>
                  </a:lnTo>
                  <a:lnTo>
                    <a:pt x="2918121" y="329604"/>
                  </a:lnTo>
                  <a:lnTo>
                    <a:pt x="2918233" y="337007"/>
                  </a:lnTo>
                  <a:lnTo>
                    <a:pt x="2918346" y="344115"/>
                  </a:lnTo>
                  <a:lnTo>
                    <a:pt x="2918459" y="342634"/>
                  </a:lnTo>
                  <a:lnTo>
                    <a:pt x="2918572" y="345595"/>
                  </a:lnTo>
                  <a:lnTo>
                    <a:pt x="2918685" y="352703"/>
                  </a:lnTo>
                  <a:lnTo>
                    <a:pt x="2918797" y="350334"/>
                  </a:lnTo>
                  <a:lnTo>
                    <a:pt x="2918910" y="350926"/>
                  </a:lnTo>
                  <a:lnTo>
                    <a:pt x="2919023" y="355072"/>
                  </a:lnTo>
                  <a:lnTo>
                    <a:pt x="2919136" y="358625"/>
                  </a:lnTo>
                  <a:lnTo>
                    <a:pt x="2919249" y="355960"/>
                  </a:lnTo>
                  <a:lnTo>
                    <a:pt x="2919361" y="360995"/>
                  </a:lnTo>
                  <a:lnTo>
                    <a:pt x="2919474" y="367214"/>
                  </a:lnTo>
                  <a:lnTo>
                    <a:pt x="2919587" y="366029"/>
                  </a:lnTo>
                  <a:lnTo>
                    <a:pt x="2919700" y="369879"/>
                  </a:lnTo>
                  <a:lnTo>
                    <a:pt x="2919812" y="375802"/>
                  </a:lnTo>
                  <a:lnTo>
                    <a:pt x="2919925" y="380244"/>
                  </a:lnTo>
                  <a:lnTo>
                    <a:pt x="2920038" y="381428"/>
                  </a:lnTo>
                  <a:lnTo>
                    <a:pt x="2920151" y="389424"/>
                  </a:lnTo>
                  <a:lnTo>
                    <a:pt x="2920264" y="395643"/>
                  </a:lnTo>
                  <a:lnTo>
                    <a:pt x="2920376" y="396235"/>
                  </a:lnTo>
                  <a:lnTo>
                    <a:pt x="2920489" y="402158"/>
                  </a:lnTo>
                  <a:lnTo>
                    <a:pt x="2920602" y="408081"/>
                  </a:lnTo>
                  <a:lnTo>
                    <a:pt x="2920715" y="407785"/>
                  </a:lnTo>
                  <a:lnTo>
                    <a:pt x="2920827" y="410154"/>
                  </a:lnTo>
                  <a:lnTo>
                    <a:pt x="2920940" y="418150"/>
                  </a:lnTo>
                  <a:lnTo>
                    <a:pt x="2921053" y="419038"/>
                  </a:lnTo>
                  <a:lnTo>
                    <a:pt x="2921166" y="419927"/>
                  </a:lnTo>
                  <a:lnTo>
                    <a:pt x="2921279" y="426145"/>
                  </a:lnTo>
                  <a:lnTo>
                    <a:pt x="2921391" y="431476"/>
                  </a:lnTo>
                  <a:lnTo>
                    <a:pt x="2921504" y="431772"/>
                  </a:lnTo>
                  <a:lnTo>
                    <a:pt x="2921617" y="434141"/>
                  </a:lnTo>
                  <a:lnTo>
                    <a:pt x="2921730" y="442433"/>
                  </a:lnTo>
                  <a:lnTo>
                    <a:pt x="2921842" y="444802"/>
                  </a:lnTo>
                  <a:lnTo>
                    <a:pt x="2921955" y="447171"/>
                  </a:lnTo>
                  <a:lnTo>
                    <a:pt x="2922068" y="451317"/>
                  </a:lnTo>
                  <a:lnTo>
                    <a:pt x="2922181" y="449541"/>
                  </a:lnTo>
                  <a:lnTo>
                    <a:pt x="2922294" y="450133"/>
                  </a:lnTo>
                  <a:lnTo>
                    <a:pt x="2922406" y="453687"/>
                  </a:lnTo>
                  <a:lnTo>
                    <a:pt x="2922519" y="449837"/>
                  </a:lnTo>
                  <a:lnTo>
                    <a:pt x="2922632" y="447468"/>
                  </a:lnTo>
                  <a:lnTo>
                    <a:pt x="2922745" y="451021"/>
                  </a:lnTo>
                  <a:lnTo>
                    <a:pt x="2922858" y="457240"/>
                  </a:lnTo>
                  <a:lnTo>
                    <a:pt x="2922970" y="452798"/>
                  </a:lnTo>
                  <a:lnTo>
                    <a:pt x="2923083" y="456648"/>
                  </a:lnTo>
                  <a:lnTo>
                    <a:pt x="2923196" y="464940"/>
                  </a:lnTo>
                  <a:lnTo>
                    <a:pt x="2923309" y="464348"/>
                  </a:lnTo>
                  <a:lnTo>
                    <a:pt x="2923421" y="463755"/>
                  </a:lnTo>
                  <a:lnTo>
                    <a:pt x="2923534" y="472343"/>
                  </a:lnTo>
                  <a:lnTo>
                    <a:pt x="2923647" y="481228"/>
                  </a:lnTo>
                  <a:lnTo>
                    <a:pt x="2923760" y="476785"/>
                  </a:lnTo>
                  <a:lnTo>
                    <a:pt x="2923873" y="482708"/>
                  </a:lnTo>
                  <a:lnTo>
                    <a:pt x="2923985" y="488631"/>
                  </a:lnTo>
                  <a:lnTo>
                    <a:pt x="2924098" y="487447"/>
                  </a:lnTo>
                  <a:lnTo>
                    <a:pt x="2924211" y="487447"/>
                  </a:lnTo>
                  <a:lnTo>
                    <a:pt x="2924324" y="493962"/>
                  </a:lnTo>
                  <a:lnTo>
                    <a:pt x="2924436" y="490704"/>
                  </a:lnTo>
                  <a:lnTo>
                    <a:pt x="2924549" y="482412"/>
                  </a:lnTo>
                  <a:lnTo>
                    <a:pt x="2924662" y="486854"/>
                  </a:lnTo>
                  <a:lnTo>
                    <a:pt x="2924775" y="487447"/>
                  </a:lnTo>
                  <a:lnTo>
                    <a:pt x="2924888" y="481228"/>
                  </a:lnTo>
                  <a:lnTo>
                    <a:pt x="2925000" y="477378"/>
                  </a:lnTo>
                  <a:lnTo>
                    <a:pt x="2925113" y="481228"/>
                  </a:lnTo>
                  <a:lnTo>
                    <a:pt x="2925226" y="475897"/>
                  </a:lnTo>
                  <a:lnTo>
                    <a:pt x="2925339" y="475897"/>
                  </a:lnTo>
                  <a:lnTo>
                    <a:pt x="2925452" y="477970"/>
                  </a:lnTo>
                  <a:lnTo>
                    <a:pt x="2925564" y="466717"/>
                  </a:lnTo>
                  <a:lnTo>
                    <a:pt x="2925677" y="459609"/>
                  </a:lnTo>
                  <a:lnTo>
                    <a:pt x="2925790" y="464051"/>
                  </a:lnTo>
                  <a:lnTo>
                    <a:pt x="2925903" y="462571"/>
                  </a:lnTo>
                  <a:lnTo>
                    <a:pt x="2926015" y="454575"/>
                  </a:lnTo>
                  <a:lnTo>
                    <a:pt x="2926128" y="454575"/>
                  </a:lnTo>
                  <a:lnTo>
                    <a:pt x="2926241" y="457832"/>
                  </a:lnTo>
                  <a:lnTo>
                    <a:pt x="2926354" y="454871"/>
                  </a:lnTo>
                  <a:lnTo>
                    <a:pt x="2926467" y="454871"/>
                  </a:lnTo>
                  <a:lnTo>
                    <a:pt x="2926579" y="458721"/>
                  </a:lnTo>
                  <a:lnTo>
                    <a:pt x="2926692" y="459017"/>
                  </a:lnTo>
                  <a:lnTo>
                    <a:pt x="2926805" y="459609"/>
                  </a:lnTo>
                  <a:lnTo>
                    <a:pt x="2926918" y="465236"/>
                  </a:lnTo>
                  <a:lnTo>
                    <a:pt x="2927030" y="464051"/>
                  </a:lnTo>
                  <a:lnTo>
                    <a:pt x="2927143" y="462867"/>
                  </a:lnTo>
                  <a:lnTo>
                    <a:pt x="2927256" y="466124"/>
                  </a:lnTo>
                  <a:lnTo>
                    <a:pt x="2927369" y="472343"/>
                  </a:lnTo>
                  <a:lnTo>
                    <a:pt x="2927482" y="470863"/>
                  </a:lnTo>
                  <a:lnTo>
                    <a:pt x="2927594" y="472047"/>
                  </a:lnTo>
                  <a:lnTo>
                    <a:pt x="2927707" y="476193"/>
                  </a:lnTo>
                  <a:lnTo>
                    <a:pt x="2927820" y="474416"/>
                  </a:lnTo>
                  <a:lnTo>
                    <a:pt x="2927933" y="469086"/>
                  </a:lnTo>
                  <a:lnTo>
                    <a:pt x="2928045" y="467309"/>
                  </a:lnTo>
                  <a:lnTo>
                    <a:pt x="2928158" y="463163"/>
                  </a:lnTo>
                  <a:lnTo>
                    <a:pt x="2928271" y="456944"/>
                  </a:lnTo>
                  <a:lnTo>
                    <a:pt x="2928384" y="450725"/>
                  </a:lnTo>
                  <a:lnTo>
                    <a:pt x="2928497" y="442433"/>
                  </a:lnTo>
                  <a:lnTo>
                    <a:pt x="2928609" y="430884"/>
                  </a:lnTo>
                  <a:lnTo>
                    <a:pt x="2928722" y="423776"/>
                  </a:lnTo>
                  <a:lnTo>
                    <a:pt x="2928835" y="424961"/>
                  </a:lnTo>
                  <a:lnTo>
                    <a:pt x="2928948" y="409858"/>
                  </a:lnTo>
                  <a:lnTo>
                    <a:pt x="2929061" y="396235"/>
                  </a:lnTo>
                  <a:lnTo>
                    <a:pt x="2929173" y="393570"/>
                  </a:lnTo>
                  <a:lnTo>
                    <a:pt x="2929286" y="390312"/>
                  </a:lnTo>
                  <a:lnTo>
                    <a:pt x="2929399" y="382613"/>
                  </a:lnTo>
                  <a:lnTo>
                    <a:pt x="2929512" y="371952"/>
                  </a:lnTo>
                  <a:lnTo>
                    <a:pt x="2929624" y="366621"/>
                  </a:lnTo>
                  <a:lnTo>
                    <a:pt x="2929737" y="359514"/>
                  </a:lnTo>
                  <a:lnTo>
                    <a:pt x="2929850" y="358033"/>
                  </a:lnTo>
                  <a:lnTo>
                    <a:pt x="2929963" y="357441"/>
                  </a:lnTo>
                  <a:lnTo>
                    <a:pt x="2930076" y="348853"/>
                  </a:lnTo>
                  <a:lnTo>
                    <a:pt x="2930188" y="340561"/>
                  </a:lnTo>
                  <a:lnTo>
                    <a:pt x="2930301" y="337599"/>
                  </a:lnTo>
                  <a:lnTo>
                    <a:pt x="2930414" y="335823"/>
                  </a:lnTo>
                  <a:lnTo>
                    <a:pt x="2930527" y="327531"/>
                  </a:lnTo>
                  <a:lnTo>
                    <a:pt x="2930639" y="327235"/>
                  </a:lnTo>
                  <a:lnTo>
                    <a:pt x="2930752" y="323385"/>
                  </a:lnTo>
                  <a:lnTo>
                    <a:pt x="2930865" y="315685"/>
                  </a:lnTo>
                  <a:lnTo>
                    <a:pt x="2930978" y="312131"/>
                  </a:lnTo>
                  <a:lnTo>
                    <a:pt x="2931091" y="313612"/>
                  </a:lnTo>
                  <a:lnTo>
                    <a:pt x="2931203" y="307689"/>
                  </a:lnTo>
                  <a:lnTo>
                    <a:pt x="2931316" y="298805"/>
                  </a:lnTo>
                  <a:lnTo>
                    <a:pt x="2931429" y="298805"/>
                  </a:lnTo>
                  <a:lnTo>
                    <a:pt x="2931542" y="300582"/>
                  </a:lnTo>
                  <a:lnTo>
                    <a:pt x="2931655" y="297028"/>
                  </a:lnTo>
                  <a:lnTo>
                    <a:pt x="2931767" y="296140"/>
                  </a:lnTo>
                  <a:lnTo>
                    <a:pt x="2931880" y="303543"/>
                  </a:lnTo>
                  <a:lnTo>
                    <a:pt x="2931993" y="306505"/>
                  </a:lnTo>
                  <a:lnTo>
                    <a:pt x="2932106" y="313020"/>
                  </a:lnTo>
                  <a:lnTo>
                    <a:pt x="2932218" y="318350"/>
                  </a:lnTo>
                  <a:lnTo>
                    <a:pt x="2932331" y="322200"/>
                  </a:lnTo>
                  <a:lnTo>
                    <a:pt x="2932444" y="322792"/>
                  </a:lnTo>
                  <a:lnTo>
                    <a:pt x="2932557" y="326050"/>
                  </a:lnTo>
                  <a:lnTo>
                    <a:pt x="2932670" y="326050"/>
                  </a:lnTo>
                  <a:lnTo>
                    <a:pt x="2932782" y="323385"/>
                  </a:lnTo>
                  <a:lnTo>
                    <a:pt x="2932895" y="326050"/>
                  </a:lnTo>
                  <a:lnTo>
                    <a:pt x="2933008" y="325754"/>
                  </a:lnTo>
                  <a:lnTo>
                    <a:pt x="2933121" y="323681"/>
                  </a:lnTo>
                  <a:lnTo>
                    <a:pt x="2933233" y="321312"/>
                  </a:lnTo>
                  <a:lnTo>
                    <a:pt x="2933346" y="322792"/>
                  </a:lnTo>
                  <a:lnTo>
                    <a:pt x="2933459" y="316574"/>
                  </a:lnTo>
                  <a:lnTo>
                    <a:pt x="2933572" y="311835"/>
                  </a:lnTo>
                  <a:lnTo>
                    <a:pt x="2933685" y="313908"/>
                  </a:lnTo>
                  <a:lnTo>
                    <a:pt x="2933797" y="308578"/>
                  </a:lnTo>
                  <a:lnTo>
                    <a:pt x="2933910" y="298509"/>
                  </a:lnTo>
                  <a:lnTo>
                    <a:pt x="2934023" y="294955"/>
                  </a:lnTo>
                  <a:lnTo>
                    <a:pt x="2934136" y="297621"/>
                  </a:lnTo>
                  <a:lnTo>
                    <a:pt x="2934249" y="291402"/>
                  </a:lnTo>
                  <a:lnTo>
                    <a:pt x="2934361" y="286367"/>
                  </a:lnTo>
                  <a:lnTo>
                    <a:pt x="2934474" y="288440"/>
                  </a:lnTo>
                  <a:lnTo>
                    <a:pt x="2934587" y="285183"/>
                  </a:lnTo>
                  <a:lnTo>
                    <a:pt x="2934700" y="284590"/>
                  </a:lnTo>
                  <a:lnTo>
                    <a:pt x="2934812" y="288144"/>
                  </a:lnTo>
                  <a:lnTo>
                    <a:pt x="2934925" y="291402"/>
                  </a:lnTo>
                  <a:lnTo>
                    <a:pt x="2935038" y="288144"/>
                  </a:lnTo>
                  <a:lnTo>
                    <a:pt x="2935151" y="290809"/>
                  </a:lnTo>
                  <a:lnTo>
                    <a:pt x="2935264" y="303543"/>
                  </a:lnTo>
                  <a:lnTo>
                    <a:pt x="2935376" y="307689"/>
                  </a:lnTo>
                  <a:lnTo>
                    <a:pt x="2935489" y="307985"/>
                  </a:lnTo>
                  <a:lnTo>
                    <a:pt x="2935602" y="316574"/>
                  </a:lnTo>
                  <a:lnTo>
                    <a:pt x="2935715" y="326346"/>
                  </a:lnTo>
                  <a:lnTo>
                    <a:pt x="2935827" y="329900"/>
                  </a:lnTo>
                  <a:lnTo>
                    <a:pt x="2935940" y="343522"/>
                  </a:lnTo>
                  <a:lnTo>
                    <a:pt x="2936053" y="347076"/>
                  </a:lnTo>
                  <a:lnTo>
                    <a:pt x="2936166" y="345595"/>
                  </a:lnTo>
                  <a:lnTo>
                    <a:pt x="2936279" y="354479"/>
                  </a:lnTo>
                  <a:lnTo>
                    <a:pt x="2936391" y="363956"/>
                  </a:lnTo>
                  <a:lnTo>
                    <a:pt x="2936504" y="363956"/>
                  </a:lnTo>
                  <a:lnTo>
                    <a:pt x="2936617" y="360106"/>
                  </a:lnTo>
                  <a:lnTo>
                    <a:pt x="2936730" y="365733"/>
                  </a:lnTo>
                  <a:lnTo>
                    <a:pt x="2936842" y="367510"/>
                  </a:lnTo>
                  <a:lnTo>
                    <a:pt x="2936955" y="366917"/>
                  </a:lnTo>
                  <a:lnTo>
                    <a:pt x="2937068" y="371063"/>
                  </a:lnTo>
                  <a:lnTo>
                    <a:pt x="2937181" y="371063"/>
                  </a:lnTo>
                  <a:lnTo>
                    <a:pt x="2937294" y="370767"/>
                  </a:lnTo>
                  <a:lnTo>
                    <a:pt x="2937406" y="375802"/>
                  </a:lnTo>
                  <a:lnTo>
                    <a:pt x="2937519" y="384982"/>
                  </a:lnTo>
                  <a:lnTo>
                    <a:pt x="2937632" y="382909"/>
                  </a:lnTo>
                  <a:lnTo>
                    <a:pt x="2937745" y="383205"/>
                  </a:lnTo>
                  <a:lnTo>
                    <a:pt x="2937858" y="394162"/>
                  </a:lnTo>
                  <a:lnTo>
                    <a:pt x="2937970" y="396828"/>
                  </a:lnTo>
                  <a:lnTo>
                    <a:pt x="2938083" y="399197"/>
                  </a:lnTo>
                  <a:lnTo>
                    <a:pt x="2938196" y="402750"/>
                  </a:lnTo>
                  <a:lnTo>
                    <a:pt x="2938309" y="407192"/>
                  </a:lnTo>
                  <a:lnTo>
                    <a:pt x="2938421" y="408969"/>
                  </a:lnTo>
                  <a:lnTo>
                    <a:pt x="2938534" y="416077"/>
                  </a:lnTo>
                  <a:lnTo>
                    <a:pt x="2938647" y="427330"/>
                  </a:lnTo>
                  <a:lnTo>
                    <a:pt x="2938760" y="433549"/>
                  </a:lnTo>
                  <a:lnTo>
                    <a:pt x="2938873" y="445691"/>
                  </a:lnTo>
                  <a:lnTo>
                    <a:pt x="2938985" y="458721"/>
                  </a:lnTo>
                  <a:lnTo>
                    <a:pt x="2939098" y="464940"/>
                  </a:lnTo>
                  <a:lnTo>
                    <a:pt x="2939211" y="473528"/>
                  </a:lnTo>
                  <a:lnTo>
                    <a:pt x="2939324" y="490112"/>
                  </a:lnTo>
                  <a:lnTo>
                    <a:pt x="2939436" y="498404"/>
                  </a:lnTo>
                  <a:lnTo>
                    <a:pt x="2939549" y="492481"/>
                  </a:lnTo>
                  <a:lnTo>
                    <a:pt x="2939662" y="497811"/>
                  </a:lnTo>
                  <a:lnTo>
                    <a:pt x="2939775" y="506696"/>
                  </a:lnTo>
                  <a:lnTo>
                    <a:pt x="2939888" y="501365"/>
                  </a:lnTo>
                  <a:lnTo>
                    <a:pt x="2940000" y="498404"/>
                  </a:lnTo>
                  <a:lnTo>
                    <a:pt x="2940113" y="502550"/>
                  </a:lnTo>
                  <a:lnTo>
                    <a:pt x="2940226" y="501957"/>
                  </a:lnTo>
                  <a:lnTo>
                    <a:pt x="2940339" y="498404"/>
                  </a:lnTo>
                  <a:lnTo>
                    <a:pt x="2940452" y="502550"/>
                  </a:lnTo>
                  <a:lnTo>
                    <a:pt x="2940564" y="506992"/>
                  </a:lnTo>
                  <a:lnTo>
                    <a:pt x="2940677" y="506103"/>
                  </a:lnTo>
                  <a:lnTo>
                    <a:pt x="2940790" y="509065"/>
                  </a:lnTo>
                  <a:lnTo>
                    <a:pt x="2940903" y="512026"/>
                  </a:lnTo>
                  <a:lnTo>
                    <a:pt x="2941015" y="514099"/>
                  </a:lnTo>
                  <a:lnTo>
                    <a:pt x="2941128" y="516172"/>
                  </a:lnTo>
                  <a:lnTo>
                    <a:pt x="2941241" y="518541"/>
                  </a:lnTo>
                  <a:lnTo>
                    <a:pt x="2941354" y="514988"/>
                  </a:lnTo>
                  <a:lnTo>
                    <a:pt x="2941467" y="514395"/>
                  </a:lnTo>
                  <a:lnTo>
                    <a:pt x="2941579" y="517357"/>
                  </a:lnTo>
                  <a:lnTo>
                    <a:pt x="2941692" y="515876"/>
                  </a:lnTo>
                  <a:lnTo>
                    <a:pt x="2941805" y="504919"/>
                  </a:lnTo>
                  <a:lnTo>
                    <a:pt x="2941918" y="497515"/>
                  </a:lnTo>
                  <a:lnTo>
                    <a:pt x="2942030" y="493962"/>
                  </a:lnTo>
                  <a:lnTo>
                    <a:pt x="2942143" y="491889"/>
                  </a:lnTo>
                  <a:lnTo>
                    <a:pt x="2942256" y="489816"/>
                  </a:lnTo>
                  <a:lnTo>
                    <a:pt x="2942369" y="483301"/>
                  </a:lnTo>
                  <a:lnTo>
                    <a:pt x="2942482" y="474712"/>
                  </a:lnTo>
                  <a:lnTo>
                    <a:pt x="2942594" y="475897"/>
                  </a:lnTo>
                  <a:lnTo>
                    <a:pt x="2942707" y="480339"/>
                  </a:lnTo>
                  <a:lnTo>
                    <a:pt x="2942820" y="478266"/>
                  </a:lnTo>
                  <a:lnTo>
                    <a:pt x="2942933" y="473824"/>
                  </a:lnTo>
                  <a:lnTo>
                    <a:pt x="2943046" y="477378"/>
                  </a:lnTo>
                  <a:lnTo>
                    <a:pt x="2943158" y="487743"/>
                  </a:lnTo>
                  <a:lnTo>
                    <a:pt x="2943271" y="493665"/>
                  </a:lnTo>
                  <a:lnTo>
                    <a:pt x="2943384" y="496331"/>
                  </a:lnTo>
                  <a:lnTo>
                    <a:pt x="2943497" y="496331"/>
                  </a:lnTo>
                  <a:lnTo>
                    <a:pt x="2943609" y="499588"/>
                  </a:lnTo>
                  <a:lnTo>
                    <a:pt x="2943722" y="502550"/>
                  </a:lnTo>
                  <a:lnTo>
                    <a:pt x="2943835" y="504030"/>
                  </a:lnTo>
                  <a:lnTo>
                    <a:pt x="2943948" y="495442"/>
                  </a:lnTo>
                  <a:lnTo>
                    <a:pt x="2944061" y="486854"/>
                  </a:lnTo>
                  <a:lnTo>
                    <a:pt x="2944173" y="490408"/>
                  </a:lnTo>
                  <a:lnTo>
                    <a:pt x="2944286" y="488631"/>
                  </a:lnTo>
                  <a:lnTo>
                    <a:pt x="2944399" y="479451"/>
                  </a:lnTo>
                  <a:lnTo>
                    <a:pt x="2944512" y="471455"/>
                  </a:lnTo>
                  <a:lnTo>
                    <a:pt x="2944624" y="473824"/>
                  </a:lnTo>
                  <a:lnTo>
                    <a:pt x="2944737" y="465828"/>
                  </a:lnTo>
                  <a:lnTo>
                    <a:pt x="2944850" y="459905"/>
                  </a:lnTo>
                  <a:lnTo>
                    <a:pt x="2944963" y="464051"/>
                  </a:lnTo>
                  <a:lnTo>
                    <a:pt x="2945076" y="459609"/>
                  </a:lnTo>
                  <a:lnTo>
                    <a:pt x="2945188" y="451317"/>
                  </a:lnTo>
                  <a:lnTo>
                    <a:pt x="2945301" y="446875"/>
                  </a:lnTo>
                  <a:lnTo>
                    <a:pt x="2945414" y="446579"/>
                  </a:lnTo>
                  <a:lnTo>
                    <a:pt x="2945527" y="437399"/>
                  </a:lnTo>
                  <a:lnTo>
                    <a:pt x="2945639" y="427330"/>
                  </a:lnTo>
                  <a:lnTo>
                    <a:pt x="2945752" y="422296"/>
                  </a:lnTo>
                  <a:lnTo>
                    <a:pt x="2945865" y="415484"/>
                  </a:lnTo>
                  <a:lnTo>
                    <a:pt x="2945978" y="406008"/>
                  </a:lnTo>
                  <a:lnTo>
                    <a:pt x="2946091" y="402454"/>
                  </a:lnTo>
                  <a:lnTo>
                    <a:pt x="2946203" y="400677"/>
                  </a:lnTo>
                  <a:lnTo>
                    <a:pt x="2946316" y="392089"/>
                  </a:lnTo>
                  <a:lnTo>
                    <a:pt x="2946429" y="391201"/>
                  </a:lnTo>
                  <a:lnTo>
                    <a:pt x="2946542" y="394162"/>
                  </a:lnTo>
                  <a:lnTo>
                    <a:pt x="2946655" y="397124"/>
                  </a:lnTo>
                  <a:lnTo>
                    <a:pt x="2946767" y="396531"/>
                  </a:lnTo>
                  <a:lnTo>
                    <a:pt x="2946880" y="399493"/>
                  </a:lnTo>
                  <a:lnTo>
                    <a:pt x="2946993" y="400085"/>
                  </a:lnTo>
                  <a:lnTo>
                    <a:pt x="2947106" y="396531"/>
                  </a:lnTo>
                  <a:lnTo>
                    <a:pt x="2947218" y="401566"/>
                  </a:lnTo>
                  <a:lnTo>
                    <a:pt x="2947331" y="400085"/>
                  </a:lnTo>
                  <a:lnTo>
                    <a:pt x="2947444" y="390312"/>
                  </a:lnTo>
                  <a:lnTo>
                    <a:pt x="2947557" y="382021"/>
                  </a:lnTo>
                  <a:lnTo>
                    <a:pt x="2947670" y="382317"/>
                  </a:lnTo>
                  <a:lnTo>
                    <a:pt x="2947782" y="378171"/>
                  </a:lnTo>
                  <a:lnTo>
                    <a:pt x="2947895" y="367214"/>
                  </a:lnTo>
                  <a:lnTo>
                    <a:pt x="2948008" y="361291"/>
                  </a:lnTo>
                  <a:lnTo>
                    <a:pt x="2948121" y="356256"/>
                  </a:lnTo>
                  <a:lnTo>
                    <a:pt x="2948233" y="351518"/>
                  </a:lnTo>
                  <a:lnTo>
                    <a:pt x="2948346" y="349149"/>
                  </a:lnTo>
                  <a:lnTo>
                    <a:pt x="2948459" y="348853"/>
                  </a:lnTo>
                  <a:lnTo>
                    <a:pt x="2948572" y="337599"/>
                  </a:lnTo>
                  <a:lnTo>
                    <a:pt x="2948685" y="335230"/>
                  </a:lnTo>
                  <a:lnTo>
                    <a:pt x="2948797" y="333454"/>
                  </a:lnTo>
                  <a:lnTo>
                    <a:pt x="2948910" y="325162"/>
                  </a:lnTo>
                  <a:lnTo>
                    <a:pt x="2949023" y="318647"/>
                  </a:lnTo>
                  <a:lnTo>
                    <a:pt x="2949136" y="320127"/>
                  </a:lnTo>
                  <a:lnTo>
                    <a:pt x="2949249" y="309762"/>
                  </a:lnTo>
                  <a:lnTo>
                    <a:pt x="2949361" y="302951"/>
                  </a:lnTo>
                  <a:lnTo>
                    <a:pt x="2949474" y="310651"/>
                  </a:lnTo>
                  <a:lnTo>
                    <a:pt x="2949587" y="304728"/>
                  </a:lnTo>
                  <a:lnTo>
                    <a:pt x="2949700" y="297917"/>
                  </a:lnTo>
                  <a:lnTo>
                    <a:pt x="2949812" y="301174"/>
                  </a:lnTo>
                  <a:lnTo>
                    <a:pt x="2949925" y="310058"/>
                  </a:lnTo>
                  <a:lnTo>
                    <a:pt x="2950038" y="305024"/>
                  </a:lnTo>
                  <a:lnTo>
                    <a:pt x="2950151" y="305616"/>
                  </a:lnTo>
                  <a:lnTo>
                    <a:pt x="2950264" y="314204"/>
                  </a:lnTo>
                  <a:lnTo>
                    <a:pt x="2950376" y="313020"/>
                  </a:lnTo>
                  <a:lnTo>
                    <a:pt x="2950489" y="310651"/>
                  </a:lnTo>
                  <a:lnTo>
                    <a:pt x="2950602" y="315093"/>
                  </a:lnTo>
                  <a:lnTo>
                    <a:pt x="2950715" y="317166"/>
                  </a:lnTo>
                  <a:lnTo>
                    <a:pt x="2950827" y="313612"/>
                  </a:lnTo>
                  <a:lnTo>
                    <a:pt x="2950940" y="316277"/>
                  </a:lnTo>
                  <a:lnTo>
                    <a:pt x="2951053" y="320423"/>
                  </a:lnTo>
                  <a:lnTo>
                    <a:pt x="2951166" y="315685"/>
                  </a:lnTo>
                  <a:lnTo>
                    <a:pt x="2951279" y="310947"/>
                  </a:lnTo>
                  <a:lnTo>
                    <a:pt x="2951391" y="316277"/>
                  </a:lnTo>
                  <a:lnTo>
                    <a:pt x="2951504" y="314204"/>
                  </a:lnTo>
                  <a:lnTo>
                    <a:pt x="2951617" y="308874"/>
                  </a:lnTo>
                  <a:lnTo>
                    <a:pt x="2951730" y="309762"/>
                  </a:lnTo>
                  <a:lnTo>
                    <a:pt x="2951842" y="311835"/>
                  </a:lnTo>
                  <a:lnTo>
                    <a:pt x="2951955" y="308578"/>
                  </a:lnTo>
                  <a:lnTo>
                    <a:pt x="2952068" y="309762"/>
                  </a:lnTo>
                  <a:lnTo>
                    <a:pt x="2952181" y="314204"/>
                  </a:lnTo>
                  <a:lnTo>
                    <a:pt x="2952294" y="312724"/>
                  </a:lnTo>
                  <a:lnTo>
                    <a:pt x="2952406" y="312131"/>
                  </a:lnTo>
                  <a:lnTo>
                    <a:pt x="2952519" y="321608"/>
                  </a:lnTo>
                  <a:lnTo>
                    <a:pt x="2952632" y="329308"/>
                  </a:lnTo>
                  <a:lnTo>
                    <a:pt x="2952745" y="333454"/>
                  </a:lnTo>
                  <a:lnTo>
                    <a:pt x="2952858" y="336711"/>
                  </a:lnTo>
                  <a:lnTo>
                    <a:pt x="2952970" y="338784"/>
                  </a:lnTo>
                  <a:lnTo>
                    <a:pt x="2953083" y="339376"/>
                  </a:lnTo>
                  <a:lnTo>
                    <a:pt x="2953196" y="340265"/>
                  </a:lnTo>
                  <a:lnTo>
                    <a:pt x="2953309" y="339969"/>
                  </a:lnTo>
                  <a:lnTo>
                    <a:pt x="2953421" y="334046"/>
                  </a:lnTo>
                  <a:lnTo>
                    <a:pt x="2953534" y="332861"/>
                  </a:lnTo>
                  <a:lnTo>
                    <a:pt x="2953647" y="333454"/>
                  </a:lnTo>
                  <a:lnTo>
                    <a:pt x="2953760" y="329011"/>
                  </a:lnTo>
                  <a:lnTo>
                    <a:pt x="2953873" y="325162"/>
                  </a:lnTo>
                  <a:lnTo>
                    <a:pt x="2953985" y="324273"/>
                  </a:lnTo>
                  <a:lnTo>
                    <a:pt x="2954098" y="321016"/>
                  </a:lnTo>
                  <a:lnTo>
                    <a:pt x="2954211" y="314797"/>
                  </a:lnTo>
                  <a:lnTo>
                    <a:pt x="2954324" y="314204"/>
                  </a:lnTo>
                  <a:lnTo>
                    <a:pt x="2954436" y="312428"/>
                  </a:lnTo>
                  <a:lnTo>
                    <a:pt x="2954549" y="306801"/>
                  </a:lnTo>
                  <a:lnTo>
                    <a:pt x="2954662" y="302063"/>
                  </a:lnTo>
                  <a:lnTo>
                    <a:pt x="2954775" y="305616"/>
                  </a:lnTo>
                  <a:lnTo>
                    <a:pt x="2954888" y="304728"/>
                  </a:lnTo>
                  <a:lnTo>
                    <a:pt x="2955000" y="304136"/>
                  </a:lnTo>
                  <a:lnTo>
                    <a:pt x="2955113" y="307393"/>
                  </a:lnTo>
                  <a:lnTo>
                    <a:pt x="2955226" y="310651"/>
                  </a:lnTo>
                  <a:lnTo>
                    <a:pt x="2955339" y="309762"/>
                  </a:lnTo>
                  <a:lnTo>
                    <a:pt x="2955452" y="315981"/>
                  </a:lnTo>
                  <a:lnTo>
                    <a:pt x="2955564" y="323977"/>
                  </a:lnTo>
                  <a:lnTo>
                    <a:pt x="2955677" y="328123"/>
                  </a:lnTo>
                  <a:lnTo>
                    <a:pt x="2955790" y="332269"/>
                  </a:lnTo>
                  <a:lnTo>
                    <a:pt x="2955903" y="338784"/>
                  </a:lnTo>
                  <a:lnTo>
                    <a:pt x="2956015" y="348261"/>
                  </a:lnTo>
                  <a:lnTo>
                    <a:pt x="2956128" y="355368"/>
                  </a:lnTo>
                  <a:lnTo>
                    <a:pt x="2956241" y="362771"/>
                  </a:lnTo>
                  <a:lnTo>
                    <a:pt x="2956354" y="367806"/>
                  </a:lnTo>
                  <a:lnTo>
                    <a:pt x="2956467" y="371952"/>
                  </a:lnTo>
                  <a:lnTo>
                    <a:pt x="2956579" y="379651"/>
                  </a:lnTo>
                  <a:lnTo>
                    <a:pt x="2956692" y="390016"/>
                  </a:lnTo>
                  <a:lnTo>
                    <a:pt x="2956805" y="389424"/>
                  </a:lnTo>
                  <a:lnTo>
                    <a:pt x="2956918" y="391793"/>
                  </a:lnTo>
                  <a:lnTo>
                    <a:pt x="2957030" y="398901"/>
                  </a:lnTo>
                  <a:lnTo>
                    <a:pt x="2957143" y="400974"/>
                  </a:lnTo>
                  <a:lnTo>
                    <a:pt x="2957256" y="399493"/>
                  </a:lnTo>
                  <a:lnTo>
                    <a:pt x="2957369" y="400974"/>
                  </a:lnTo>
                  <a:lnTo>
                    <a:pt x="2957482" y="403935"/>
                  </a:lnTo>
                  <a:lnTo>
                    <a:pt x="2957594" y="400085"/>
                  </a:lnTo>
                  <a:lnTo>
                    <a:pt x="2957707" y="401862"/>
                  </a:lnTo>
                  <a:lnTo>
                    <a:pt x="2957820" y="404823"/>
                  </a:lnTo>
                  <a:lnTo>
                    <a:pt x="2957933" y="402750"/>
                  </a:lnTo>
                  <a:lnTo>
                    <a:pt x="2958046" y="398604"/>
                  </a:lnTo>
                  <a:lnTo>
                    <a:pt x="2958158" y="399789"/>
                  </a:lnTo>
                  <a:lnTo>
                    <a:pt x="2958271" y="402454"/>
                  </a:lnTo>
                  <a:lnTo>
                    <a:pt x="2958384" y="405119"/>
                  </a:lnTo>
                  <a:lnTo>
                    <a:pt x="2958497" y="404231"/>
                  </a:lnTo>
                  <a:lnTo>
                    <a:pt x="2958609" y="404823"/>
                  </a:lnTo>
                  <a:lnTo>
                    <a:pt x="2958722" y="409265"/>
                  </a:lnTo>
                  <a:lnTo>
                    <a:pt x="2958835" y="413708"/>
                  </a:lnTo>
                  <a:lnTo>
                    <a:pt x="2958948" y="421407"/>
                  </a:lnTo>
                  <a:lnTo>
                    <a:pt x="2959061" y="421111"/>
                  </a:lnTo>
                  <a:lnTo>
                    <a:pt x="2959173" y="429699"/>
                  </a:lnTo>
                  <a:lnTo>
                    <a:pt x="2959286" y="440360"/>
                  </a:lnTo>
                  <a:lnTo>
                    <a:pt x="2959399" y="446283"/>
                  </a:lnTo>
                  <a:lnTo>
                    <a:pt x="2959512" y="448060"/>
                  </a:lnTo>
                  <a:lnTo>
                    <a:pt x="2959624" y="458425"/>
                  </a:lnTo>
                  <a:lnTo>
                    <a:pt x="2959737" y="470270"/>
                  </a:lnTo>
                  <a:lnTo>
                    <a:pt x="2959850" y="471455"/>
                  </a:lnTo>
                  <a:lnTo>
                    <a:pt x="2959963" y="477970"/>
                  </a:lnTo>
                  <a:lnTo>
                    <a:pt x="2960076" y="486262"/>
                  </a:lnTo>
                  <a:lnTo>
                    <a:pt x="2960188" y="486854"/>
                  </a:lnTo>
                  <a:lnTo>
                    <a:pt x="2960301" y="486558"/>
                  </a:lnTo>
                  <a:lnTo>
                    <a:pt x="2960414" y="493962"/>
                  </a:lnTo>
                  <a:lnTo>
                    <a:pt x="2960527" y="495738"/>
                  </a:lnTo>
                  <a:lnTo>
                    <a:pt x="2960639" y="494258"/>
                  </a:lnTo>
                  <a:lnTo>
                    <a:pt x="2960752" y="498700"/>
                  </a:lnTo>
                  <a:lnTo>
                    <a:pt x="2960865" y="501365"/>
                  </a:lnTo>
                  <a:lnTo>
                    <a:pt x="2960978" y="498108"/>
                  </a:lnTo>
                  <a:lnTo>
                    <a:pt x="2961091" y="493369"/>
                  </a:lnTo>
                  <a:lnTo>
                    <a:pt x="2961203" y="493073"/>
                  </a:lnTo>
                  <a:lnTo>
                    <a:pt x="2961316" y="487150"/>
                  </a:lnTo>
                  <a:lnTo>
                    <a:pt x="2961429" y="484189"/>
                  </a:lnTo>
                  <a:lnTo>
                    <a:pt x="2961542" y="485966"/>
                  </a:lnTo>
                  <a:lnTo>
                    <a:pt x="2961655" y="483301"/>
                  </a:lnTo>
                  <a:lnTo>
                    <a:pt x="2961767" y="476193"/>
                  </a:lnTo>
                  <a:lnTo>
                    <a:pt x="2961880" y="480043"/>
                  </a:lnTo>
                  <a:lnTo>
                    <a:pt x="2961993" y="485670"/>
                  </a:lnTo>
                  <a:lnTo>
                    <a:pt x="2962106" y="483301"/>
                  </a:lnTo>
                  <a:lnTo>
                    <a:pt x="2962218" y="484189"/>
                  </a:lnTo>
                  <a:lnTo>
                    <a:pt x="2962331" y="490704"/>
                  </a:lnTo>
                  <a:lnTo>
                    <a:pt x="2962444" y="496627"/>
                  </a:lnTo>
                  <a:lnTo>
                    <a:pt x="2962557" y="503438"/>
                  </a:lnTo>
                  <a:lnTo>
                    <a:pt x="2962670" y="512618"/>
                  </a:lnTo>
                  <a:lnTo>
                    <a:pt x="2962782" y="513803"/>
                  </a:lnTo>
                  <a:lnTo>
                    <a:pt x="2962895" y="514395"/>
                  </a:lnTo>
                  <a:lnTo>
                    <a:pt x="2963008" y="522095"/>
                  </a:lnTo>
                  <a:lnTo>
                    <a:pt x="2963121" y="527425"/>
                  </a:lnTo>
                  <a:lnTo>
                    <a:pt x="2963233" y="519430"/>
                  </a:lnTo>
                  <a:lnTo>
                    <a:pt x="2963346" y="513507"/>
                  </a:lnTo>
                  <a:lnTo>
                    <a:pt x="2963459" y="514988"/>
                  </a:lnTo>
                  <a:lnTo>
                    <a:pt x="2963572" y="509953"/>
                  </a:lnTo>
                  <a:lnTo>
                    <a:pt x="2963685" y="504919"/>
                  </a:lnTo>
                  <a:lnTo>
                    <a:pt x="2963797" y="502550"/>
                  </a:lnTo>
                  <a:lnTo>
                    <a:pt x="2963910" y="497219"/>
                  </a:lnTo>
                  <a:lnTo>
                    <a:pt x="2964023" y="489816"/>
                  </a:lnTo>
                  <a:lnTo>
                    <a:pt x="2964136" y="491000"/>
                  </a:lnTo>
                  <a:lnTo>
                    <a:pt x="2964249" y="488631"/>
                  </a:lnTo>
                  <a:lnTo>
                    <a:pt x="2964361" y="480635"/>
                  </a:lnTo>
                  <a:lnTo>
                    <a:pt x="2964474" y="479451"/>
                  </a:lnTo>
                  <a:lnTo>
                    <a:pt x="2964587" y="480931"/>
                  </a:lnTo>
                  <a:lnTo>
                    <a:pt x="2964700" y="475305"/>
                  </a:lnTo>
                  <a:lnTo>
                    <a:pt x="2964812" y="467901"/>
                  </a:lnTo>
                  <a:lnTo>
                    <a:pt x="2964925" y="467901"/>
                  </a:lnTo>
                  <a:lnTo>
                    <a:pt x="2965038" y="460794"/>
                  </a:lnTo>
                  <a:lnTo>
                    <a:pt x="2965151" y="452206"/>
                  </a:lnTo>
                  <a:lnTo>
                    <a:pt x="2965264" y="447468"/>
                  </a:lnTo>
                  <a:lnTo>
                    <a:pt x="2965376" y="442137"/>
                  </a:lnTo>
                  <a:lnTo>
                    <a:pt x="2965489" y="431180"/>
                  </a:lnTo>
                  <a:lnTo>
                    <a:pt x="2965602" y="424369"/>
                  </a:lnTo>
                  <a:lnTo>
                    <a:pt x="2965715" y="426145"/>
                  </a:lnTo>
                  <a:lnTo>
                    <a:pt x="2965827" y="419630"/>
                  </a:lnTo>
                  <a:lnTo>
                    <a:pt x="2965940" y="418150"/>
                  </a:lnTo>
                  <a:lnTo>
                    <a:pt x="2966053" y="424665"/>
                  </a:lnTo>
                  <a:lnTo>
                    <a:pt x="2966166" y="420223"/>
                  </a:lnTo>
                  <a:lnTo>
                    <a:pt x="2966279" y="416669"/>
                  </a:lnTo>
                  <a:lnTo>
                    <a:pt x="2966391" y="419038"/>
                  </a:lnTo>
                  <a:lnTo>
                    <a:pt x="2966504" y="416077"/>
                  </a:lnTo>
                  <a:lnTo>
                    <a:pt x="2966617" y="408081"/>
                  </a:lnTo>
                  <a:lnTo>
                    <a:pt x="2966730" y="402158"/>
                  </a:lnTo>
                  <a:lnTo>
                    <a:pt x="2966843" y="400085"/>
                  </a:lnTo>
                  <a:lnTo>
                    <a:pt x="2966955" y="389128"/>
                  </a:lnTo>
                  <a:lnTo>
                    <a:pt x="2967068" y="384982"/>
                  </a:lnTo>
                  <a:lnTo>
                    <a:pt x="2967181" y="382317"/>
                  </a:lnTo>
                  <a:lnTo>
                    <a:pt x="2967294" y="376098"/>
                  </a:lnTo>
                  <a:lnTo>
                    <a:pt x="2967406" y="367806"/>
                  </a:lnTo>
                  <a:lnTo>
                    <a:pt x="2967519" y="367214"/>
                  </a:lnTo>
                  <a:lnTo>
                    <a:pt x="2967632" y="363364"/>
                  </a:lnTo>
                  <a:lnTo>
                    <a:pt x="2967745" y="350334"/>
                  </a:lnTo>
                  <a:lnTo>
                    <a:pt x="2967858" y="344115"/>
                  </a:lnTo>
                  <a:lnTo>
                    <a:pt x="2967970" y="337599"/>
                  </a:lnTo>
                  <a:lnTo>
                    <a:pt x="2968083" y="325162"/>
                  </a:lnTo>
                  <a:lnTo>
                    <a:pt x="2968196" y="317758"/>
                  </a:lnTo>
                  <a:lnTo>
                    <a:pt x="2968309" y="312131"/>
                  </a:lnTo>
                  <a:lnTo>
                    <a:pt x="2968421" y="299101"/>
                  </a:lnTo>
                  <a:lnTo>
                    <a:pt x="2968534" y="286071"/>
                  </a:lnTo>
                  <a:lnTo>
                    <a:pt x="2968647" y="285479"/>
                  </a:lnTo>
                  <a:lnTo>
                    <a:pt x="2968760" y="281037"/>
                  </a:lnTo>
                  <a:lnTo>
                    <a:pt x="2968873" y="266230"/>
                  </a:lnTo>
                  <a:lnTo>
                    <a:pt x="2968985" y="260307"/>
                  </a:lnTo>
                  <a:lnTo>
                    <a:pt x="2969098" y="258530"/>
                  </a:lnTo>
                  <a:lnTo>
                    <a:pt x="2969211" y="247869"/>
                  </a:lnTo>
                  <a:lnTo>
                    <a:pt x="2969324" y="238985"/>
                  </a:lnTo>
                  <a:lnTo>
                    <a:pt x="2969436" y="241354"/>
                  </a:lnTo>
                  <a:lnTo>
                    <a:pt x="2969549" y="233654"/>
                  </a:lnTo>
                  <a:lnTo>
                    <a:pt x="2969662" y="227435"/>
                  </a:lnTo>
                  <a:lnTo>
                    <a:pt x="2969775" y="229212"/>
                  </a:lnTo>
                  <a:lnTo>
                    <a:pt x="2969888" y="232766"/>
                  </a:lnTo>
                  <a:lnTo>
                    <a:pt x="2970000" y="227139"/>
                  </a:lnTo>
                  <a:lnTo>
                    <a:pt x="2970113" y="223882"/>
                  </a:lnTo>
                  <a:lnTo>
                    <a:pt x="2970226" y="228620"/>
                  </a:lnTo>
                  <a:lnTo>
                    <a:pt x="2970339" y="225362"/>
                  </a:lnTo>
                  <a:lnTo>
                    <a:pt x="2970452" y="225955"/>
                  </a:lnTo>
                  <a:lnTo>
                    <a:pt x="2970564" y="227435"/>
                  </a:lnTo>
                  <a:lnTo>
                    <a:pt x="2970677" y="224770"/>
                  </a:lnTo>
                  <a:lnTo>
                    <a:pt x="2970790" y="222993"/>
                  </a:lnTo>
                  <a:lnTo>
                    <a:pt x="2970903" y="227139"/>
                  </a:lnTo>
                  <a:lnTo>
                    <a:pt x="2971015" y="235727"/>
                  </a:lnTo>
                  <a:lnTo>
                    <a:pt x="2971128" y="239577"/>
                  </a:lnTo>
                  <a:lnTo>
                    <a:pt x="2971241" y="248165"/>
                  </a:lnTo>
                  <a:lnTo>
                    <a:pt x="2971354" y="254680"/>
                  </a:lnTo>
                  <a:lnTo>
                    <a:pt x="2971467" y="256161"/>
                  </a:lnTo>
                  <a:lnTo>
                    <a:pt x="2971579" y="258826"/>
                  </a:lnTo>
                  <a:lnTo>
                    <a:pt x="2971692" y="259715"/>
                  </a:lnTo>
                  <a:lnTo>
                    <a:pt x="2971805" y="257049"/>
                  </a:lnTo>
                  <a:lnTo>
                    <a:pt x="2971918" y="248461"/>
                  </a:lnTo>
                  <a:lnTo>
                    <a:pt x="2972030" y="239873"/>
                  </a:lnTo>
                  <a:lnTo>
                    <a:pt x="2972143" y="232766"/>
                  </a:lnTo>
                  <a:lnTo>
                    <a:pt x="2972256" y="227139"/>
                  </a:lnTo>
                  <a:lnTo>
                    <a:pt x="2972369" y="225955"/>
                  </a:lnTo>
                  <a:lnTo>
                    <a:pt x="2972482" y="223585"/>
                  </a:lnTo>
                  <a:lnTo>
                    <a:pt x="2972594" y="214997"/>
                  </a:lnTo>
                  <a:lnTo>
                    <a:pt x="2972707" y="217367"/>
                  </a:lnTo>
                  <a:lnTo>
                    <a:pt x="2972820" y="227435"/>
                  </a:lnTo>
                  <a:lnTo>
                    <a:pt x="2972933" y="227731"/>
                  </a:lnTo>
                  <a:lnTo>
                    <a:pt x="2973046" y="223882"/>
                  </a:lnTo>
                  <a:lnTo>
                    <a:pt x="2973158" y="230989"/>
                  </a:lnTo>
                  <a:lnTo>
                    <a:pt x="2973271" y="240762"/>
                  </a:lnTo>
                  <a:lnTo>
                    <a:pt x="2973384" y="248461"/>
                  </a:lnTo>
                  <a:lnTo>
                    <a:pt x="2973497" y="253792"/>
                  </a:lnTo>
                  <a:lnTo>
                    <a:pt x="2973609" y="260899"/>
                  </a:lnTo>
                  <a:lnTo>
                    <a:pt x="2973722" y="264749"/>
                  </a:lnTo>
                  <a:lnTo>
                    <a:pt x="2973835" y="270672"/>
                  </a:lnTo>
                  <a:lnTo>
                    <a:pt x="2973948" y="286959"/>
                  </a:lnTo>
                  <a:lnTo>
                    <a:pt x="2974061" y="287848"/>
                  </a:lnTo>
                  <a:lnTo>
                    <a:pt x="2974173" y="288440"/>
                  </a:lnTo>
                  <a:lnTo>
                    <a:pt x="2974286" y="302655"/>
                  </a:lnTo>
                  <a:lnTo>
                    <a:pt x="2974399" y="316277"/>
                  </a:lnTo>
                  <a:lnTo>
                    <a:pt x="2974512" y="313612"/>
                  </a:lnTo>
                  <a:lnTo>
                    <a:pt x="2974624" y="320127"/>
                  </a:lnTo>
                  <a:lnTo>
                    <a:pt x="2974737" y="337007"/>
                  </a:lnTo>
                  <a:lnTo>
                    <a:pt x="2974850" y="347076"/>
                  </a:lnTo>
                  <a:lnTo>
                    <a:pt x="2974963" y="354776"/>
                  </a:lnTo>
                  <a:lnTo>
                    <a:pt x="2975076" y="360402"/>
                  </a:lnTo>
                  <a:lnTo>
                    <a:pt x="2975188" y="369287"/>
                  </a:lnTo>
                  <a:lnTo>
                    <a:pt x="2975301" y="373136"/>
                  </a:lnTo>
                  <a:lnTo>
                    <a:pt x="2975414" y="385278"/>
                  </a:lnTo>
                  <a:lnTo>
                    <a:pt x="2975527" y="394162"/>
                  </a:lnTo>
                  <a:lnTo>
                    <a:pt x="2975639" y="394162"/>
                  </a:lnTo>
                  <a:lnTo>
                    <a:pt x="2975752" y="403343"/>
                  </a:lnTo>
                  <a:lnTo>
                    <a:pt x="2975865" y="419927"/>
                  </a:lnTo>
                  <a:lnTo>
                    <a:pt x="2975978" y="428811"/>
                  </a:lnTo>
                  <a:lnTo>
                    <a:pt x="2976091" y="432957"/>
                  </a:lnTo>
                  <a:lnTo>
                    <a:pt x="2976203" y="440360"/>
                  </a:lnTo>
                  <a:lnTo>
                    <a:pt x="2976316" y="447468"/>
                  </a:lnTo>
                  <a:lnTo>
                    <a:pt x="2976429" y="451614"/>
                  </a:lnTo>
                  <a:lnTo>
                    <a:pt x="2976542" y="458129"/>
                  </a:lnTo>
                  <a:lnTo>
                    <a:pt x="2976655" y="461978"/>
                  </a:lnTo>
                  <a:lnTo>
                    <a:pt x="2976767" y="464051"/>
                  </a:lnTo>
                  <a:lnTo>
                    <a:pt x="2976880" y="470567"/>
                  </a:lnTo>
                  <a:lnTo>
                    <a:pt x="2976993" y="480635"/>
                  </a:lnTo>
                  <a:lnTo>
                    <a:pt x="2977106" y="485077"/>
                  </a:lnTo>
                  <a:lnTo>
                    <a:pt x="2977218" y="489519"/>
                  </a:lnTo>
                  <a:lnTo>
                    <a:pt x="2977331" y="496627"/>
                  </a:lnTo>
                  <a:lnTo>
                    <a:pt x="2977444" y="502846"/>
                  </a:lnTo>
                  <a:lnTo>
                    <a:pt x="2977557" y="506992"/>
                  </a:lnTo>
                  <a:lnTo>
                    <a:pt x="2977670" y="513211"/>
                  </a:lnTo>
                  <a:lnTo>
                    <a:pt x="2977782" y="515580"/>
                  </a:lnTo>
                  <a:lnTo>
                    <a:pt x="2977895" y="514395"/>
                  </a:lnTo>
                  <a:lnTo>
                    <a:pt x="2978008" y="517061"/>
                  </a:lnTo>
                  <a:lnTo>
                    <a:pt x="2978121" y="528314"/>
                  </a:lnTo>
                  <a:lnTo>
                    <a:pt x="2978233" y="528610"/>
                  </a:lnTo>
                  <a:lnTo>
                    <a:pt x="2978346" y="529498"/>
                  </a:lnTo>
                  <a:lnTo>
                    <a:pt x="2978459" y="536902"/>
                  </a:lnTo>
                  <a:lnTo>
                    <a:pt x="2978572" y="545490"/>
                  </a:lnTo>
                  <a:lnTo>
                    <a:pt x="2978685" y="554374"/>
                  </a:lnTo>
                  <a:lnTo>
                    <a:pt x="2978797" y="563851"/>
                  </a:lnTo>
                  <a:lnTo>
                    <a:pt x="2978910" y="568293"/>
                  </a:lnTo>
                  <a:lnTo>
                    <a:pt x="2979023" y="566220"/>
                  </a:lnTo>
                  <a:lnTo>
                    <a:pt x="2979136" y="576585"/>
                  </a:lnTo>
                  <a:lnTo>
                    <a:pt x="2979249" y="586950"/>
                  </a:lnTo>
                  <a:lnTo>
                    <a:pt x="2979361" y="584284"/>
                  </a:lnTo>
                  <a:lnTo>
                    <a:pt x="2979474" y="584284"/>
                  </a:lnTo>
                  <a:lnTo>
                    <a:pt x="2979587" y="589615"/>
                  </a:lnTo>
                  <a:lnTo>
                    <a:pt x="2979700" y="593761"/>
                  </a:lnTo>
                  <a:lnTo>
                    <a:pt x="2979812" y="591392"/>
                  </a:lnTo>
                  <a:lnTo>
                    <a:pt x="2979925" y="586061"/>
                  </a:lnTo>
                  <a:lnTo>
                    <a:pt x="2980038" y="576881"/>
                  </a:lnTo>
                  <a:lnTo>
                    <a:pt x="2980151" y="566220"/>
                  </a:lnTo>
                  <a:lnTo>
                    <a:pt x="2980264" y="562074"/>
                  </a:lnTo>
                  <a:lnTo>
                    <a:pt x="2980376" y="557039"/>
                  </a:lnTo>
                  <a:lnTo>
                    <a:pt x="2980489" y="548748"/>
                  </a:lnTo>
                  <a:lnTo>
                    <a:pt x="2980602" y="544009"/>
                  </a:lnTo>
                  <a:lnTo>
                    <a:pt x="2980715" y="557928"/>
                  </a:lnTo>
                  <a:lnTo>
                    <a:pt x="2980827" y="569477"/>
                  </a:lnTo>
                  <a:lnTo>
                    <a:pt x="2980940" y="575992"/>
                  </a:lnTo>
                  <a:lnTo>
                    <a:pt x="2981053" y="577769"/>
                  </a:lnTo>
                  <a:lnTo>
                    <a:pt x="2981166" y="586357"/>
                  </a:lnTo>
                  <a:lnTo>
                    <a:pt x="2981279" y="590799"/>
                  </a:lnTo>
                  <a:lnTo>
                    <a:pt x="2981391" y="596130"/>
                  </a:lnTo>
                  <a:lnTo>
                    <a:pt x="2981504" y="594057"/>
                  </a:lnTo>
                  <a:lnTo>
                    <a:pt x="2981617" y="583988"/>
                  </a:lnTo>
                  <a:lnTo>
                    <a:pt x="2981730" y="579842"/>
                  </a:lnTo>
                  <a:lnTo>
                    <a:pt x="2981843" y="583100"/>
                  </a:lnTo>
                  <a:lnTo>
                    <a:pt x="2981955" y="576585"/>
                  </a:lnTo>
                  <a:lnTo>
                    <a:pt x="2982068" y="567108"/>
                  </a:lnTo>
                  <a:lnTo>
                    <a:pt x="2982181" y="557928"/>
                  </a:lnTo>
                  <a:lnTo>
                    <a:pt x="2982294" y="549636"/>
                  </a:lnTo>
                  <a:lnTo>
                    <a:pt x="2982406" y="543417"/>
                  </a:lnTo>
                  <a:lnTo>
                    <a:pt x="2982519" y="539271"/>
                  </a:lnTo>
                  <a:lnTo>
                    <a:pt x="2982632" y="536606"/>
                  </a:lnTo>
                  <a:lnTo>
                    <a:pt x="2982745" y="524464"/>
                  </a:lnTo>
                  <a:lnTo>
                    <a:pt x="2982858" y="515580"/>
                  </a:lnTo>
                  <a:lnTo>
                    <a:pt x="2982970" y="508176"/>
                  </a:lnTo>
                  <a:lnTo>
                    <a:pt x="2983083" y="495738"/>
                  </a:lnTo>
                  <a:lnTo>
                    <a:pt x="2983196" y="478562"/>
                  </a:lnTo>
                  <a:lnTo>
                    <a:pt x="2983309" y="464644"/>
                  </a:lnTo>
                  <a:lnTo>
                    <a:pt x="2983421" y="452206"/>
                  </a:lnTo>
                  <a:lnTo>
                    <a:pt x="2983534" y="440360"/>
                  </a:lnTo>
                  <a:lnTo>
                    <a:pt x="2983647" y="437399"/>
                  </a:lnTo>
                  <a:lnTo>
                    <a:pt x="2983760" y="434437"/>
                  </a:lnTo>
                  <a:lnTo>
                    <a:pt x="2983873" y="424961"/>
                  </a:lnTo>
                  <a:lnTo>
                    <a:pt x="2983985" y="418446"/>
                  </a:lnTo>
                  <a:lnTo>
                    <a:pt x="2984098" y="417261"/>
                  </a:lnTo>
                  <a:lnTo>
                    <a:pt x="2984211" y="410450"/>
                  </a:lnTo>
                  <a:lnTo>
                    <a:pt x="2984324" y="398604"/>
                  </a:lnTo>
                  <a:lnTo>
                    <a:pt x="2984436" y="393866"/>
                  </a:lnTo>
                  <a:lnTo>
                    <a:pt x="2984549" y="385574"/>
                  </a:lnTo>
                  <a:lnTo>
                    <a:pt x="2984662" y="374617"/>
                  </a:lnTo>
                  <a:lnTo>
                    <a:pt x="2984775" y="371656"/>
                  </a:lnTo>
                  <a:lnTo>
                    <a:pt x="2984888" y="374321"/>
                  </a:lnTo>
                  <a:lnTo>
                    <a:pt x="2985000" y="364844"/>
                  </a:lnTo>
                  <a:lnTo>
                    <a:pt x="2985113" y="355960"/>
                  </a:lnTo>
                  <a:lnTo>
                    <a:pt x="2985226" y="352703"/>
                  </a:lnTo>
                  <a:lnTo>
                    <a:pt x="2985339" y="347372"/>
                  </a:lnTo>
                  <a:lnTo>
                    <a:pt x="2985452" y="334934"/>
                  </a:lnTo>
                  <a:lnTo>
                    <a:pt x="2985564" y="326642"/>
                  </a:lnTo>
                  <a:lnTo>
                    <a:pt x="2985677" y="319831"/>
                  </a:lnTo>
                  <a:lnTo>
                    <a:pt x="2985790" y="310651"/>
                  </a:lnTo>
                  <a:lnTo>
                    <a:pt x="2985903" y="304432"/>
                  </a:lnTo>
                  <a:lnTo>
                    <a:pt x="2986015" y="303247"/>
                  </a:lnTo>
                  <a:lnTo>
                    <a:pt x="2986128" y="290513"/>
                  </a:lnTo>
                  <a:lnTo>
                    <a:pt x="2986241" y="278075"/>
                  </a:lnTo>
                  <a:lnTo>
                    <a:pt x="2986354" y="276595"/>
                  </a:lnTo>
                  <a:lnTo>
                    <a:pt x="2986467" y="269191"/>
                  </a:lnTo>
                  <a:lnTo>
                    <a:pt x="2986579" y="257345"/>
                  </a:lnTo>
                  <a:lnTo>
                    <a:pt x="2986692" y="254088"/>
                  </a:lnTo>
                  <a:lnTo>
                    <a:pt x="2986805" y="252903"/>
                  </a:lnTo>
                  <a:lnTo>
                    <a:pt x="2986918" y="242538"/>
                  </a:lnTo>
                  <a:lnTo>
                    <a:pt x="2987030" y="236912"/>
                  </a:lnTo>
                  <a:lnTo>
                    <a:pt x="2987143" y="234247"/>
                  </a:lnTo>
                  <a:lnTo>
                    <a:pt x="2987256" y="225955"/>
                  </a:lnTo>
                  <a:lnTo>
                    <a:pt x="2987369" y="220328"/>
                  </a:lnTo>
                  <a:lnTo>
                    <a:pt x="2987482" y="215590"/>
                  </a:lnTo>
                  <a:lnTo>
                    <a:pt x="2987594" y="209963"/>
                  </a:lnTo>
                  <a:lnTo>
                    <a:pt x="2987707" y="204632"/>
                  </a:lnTo>
                  <a:lnTo>
                    <a:pt x="2987820" y="207890"/>
                  </a:lnTo>
                  <a:lnTo>
                    <a:pt x="2987933" y="212036"/>
                  </a:lnTo>
                  <a:lnTo>
                    <a:pt x="2988046" y="206705"/>
                  </a:lnTo>
                  <a:lnTo>
                    <a:pt x="2988158" y="208186"/>
                  </a:lnTo>
                  <a:lnTo>
                    <a:pt x="2988271" y="210555"/>
                  </a:lnTo>
                  <a:lnTo>
                    <a:pt x="2988384" y="206705"/>
                  </a:lnTo>
                  <a:lnTo>
                    <a:pt x="2988497" y="202856"/>
                  </a:lnTo>
                  <a:lnTo>
                    <a:pt x="2988609" y="204632"/>
                  </a:lnTo>
                  <a:lnTo>
                    <a:pt x="2988722" y="196933"/>
                  </a:lnTo>
                  <a:lnTo>
                    <a:pt x="2988835" y="188345"/>
                  </a:lnTo>
                  <a:lnTo>
                    <a:pt x="2988948" y="192787"/>
                  </a:lnTo>
                  <a:lnTo>
                    <a:pt x="2989061" y="191602"/>
                  </a:lnTo>
                  <a:lnTo>
                    <a:pt x="2989173" y="185679"/>
                  </a:lnTo>
                  <a:lnTo>
                    <a:pt x="2989286" y="196044"/>
                  </a:lnTo>
                  <a:lnTo>
                    <a:pt x="2989399" y="212628"/>
                  </a:lnTo>
                  <a:lnTo>
                    <a:pt x="2989512" y="213221"/>
                  </a:lnTo>
                  <a:lnTo>
                    <a:pt x="2989624" y="215294"/>
                  </a:lnTo>
                  <a:lnTo>
                    <a:pt x="2989737" y="225955"/>
                  </a:lnTo>
                  <a:lnTo>
                    <a:pt x="2989850" y="227731"/>
                  </a:lnTo>
                  <a:lnTo>
                    <a:pt x="2989963" y="220624"/>
                  </a:lnTo>
                  <a:lnTo>
                    <a:pt x="2990076" y="217367"/>
                  </a:lnTo>
                  <a:lnTo>
                    <a:pt x="2990188" y="215886"/>
                  </a:lnTo>
                  <a:lnTo>
                    <a:pt x="2990301" y="200190"/>
                  </a:lnTo>
                  <a:lnTo>
                    <a:pt x="2990414" y="197821"/>
                  </a:lnTo>
                  <a:lnTo>
                    <a:pt x="2990527" y="204632"/>
                  </a:lnTo>
                  <a:lnTo>
                    <a:pt x="2990640" y="200190"/>
                  </a:lnTo>
                  <a:lnTo>
                    <a:pt x="2990752" y="197229"/>
                  </a:lnTo>
                  <a:lnTo>
                    <a:pt x="2990865" y="201079"/>
                  </a:lnTo>
                  <a:lnTo>
                    <a:pt x="2990978" y="207890"/>
                  </a:lnTo>
                  <a:lnTo>
                    <a:pt x="2991091" y="213221"/>
                  </a:lnTo>
                  <a:lnTo>
                    <a:pt x="2991203" y="223882"/>
                  </a:lnTo>
                  <a:lnTo>
                    <a:pt x="2991316" y="229212"/>
                  </a:lnTo>
                  <a:lnTo>
                    <a:pt x="2991429" y="230101"/>
                  </a:lnTo>
                  <a:lnTo>
                    <a:pt x="2991542" y="245204"/>
                  </a:lnTo>
                  <a:lnTo>
                    <a:pt x="2991655" y="259418"/>
                  </a:lnTo>
                  <a:lnTo>
                    <a:pt x="2991767" y="268599"/>
                  </a:lnTo>
                  <a:lnTo>
                    <a:pt x="2991880" y="273337"/>
                  </a:lnTo>
                  <a:lnTo>
                    <a:pt x="2991993" y="286071"/>
                  </a:lnTo>
                  <a:lnTo>
                    <a:pt x="2992106" y="300878"/>
                  </a:lnTo>
                  <a:lnTo>
                    <a:pt x="2992218" y="312131"/>
                  </a:lnTo>
                  <a:lnTo>
                    <a:pt x="2992331" y="321608"/>
                  </a:lnTo>
                  <a:lnTo>
                    <a:pt x="2992444" y="327235"/>
                  </a:lnTo>
                  <a:lnTo>
                    <a:pt x="2992557" y="330788"/>
                  </a:lnTo>
                  <a:lnTo>
                    <a:pt x="2992670" y="340857"/>
                  </a:lnTo>
                  <a:lnTo>
                    <a:pt x="2992782" y="352703"/>
                  </a:lnTo>
                  <a:lnTo>
                    <a:pt x="2992895" y="359218"/>
                  </a:lnTo>
                  <a:lnTo>
                    <a:pt x="2993008" y="361883"/>
                  </a:lnTo>
                  <a:lnTo>
                    <a:pt x="2993121" y="370175"/>
                  </a:lnTo>
                  <a:lnTo>
                    <a:pt x="2993233" y="381428"/>
                  </a:lnTo>
                  <a:lnTo>
                    <a:pt x="2993346" y="388536"/>
                  </a:lnTo>
                  <a:lnTo>
                    <a:pt x="2993459" y="395347"/>
                  </a:lnTo>
                  <a:lnTo>
                    <a:pt x="2993572" y="395347"/>
                  </a:lnTo>
                  <a:lnTo>
                    <a:pt x="2993685" y="399197"/>
                  </a:lnTo>
                  <a:lnTo>
                    <a:pt x="2993797" y="410450"/>
                  </a:lnTo>
                  <a:lnTo>
                    <a:pt x="2993910" y="421703"/>
                  </a:lnTo>
                  <a:lnTo>
                    <a:pt x="2994023" y="424369"/>
                  </a:lnTo>
                  <a:lnTo>
                    <a:pt x="2994136" y="427330"/>
                  </a:lnTo>
                  <a:lnTo>
                    <a:pt x="2994249" y="436214"/>
                  </a:lnTo>
                  <a:lnTo>
                    <a:pt x="2994361" y="440952"/>
                  </a:lnTo>
                  <a:lnTo>
                    <a:pt x="2994474" y="445987"/>
                  </a:lnTo>
                  <a:lnTo>
                    <a:pt x="2994587" y="451021"/>
                  </a:lnTo>
                  <a:lnTo>
                    <a:pt x="2994700" y="453687"/>
                  </a:lnTo>
                  <a:lnTo>
                    <a:pt x="2994812" y="457536"/>
                  </a:lnTo>
                  <a:lnTo>
                    <a:pt x="2994925" y="466124"/>
                  </a:lnTo>
                  <a:lnTo>
                    <a:pt x="2995038" y="481524"/>
                  </a:lnTo>
                  <a:lnTo>
                    <a:pt x="2995151" y="484189"/>
                  </a:lnTo>
                  <a:lnTo>
                    <a:pt x="2995264" y="489223"/>
                  </a:lnTo>
                  <a:lnTo>
                    <a:pt x="2995376" y="499884"/>
                  </a:lnTo>
                  <a:lnTo>
                    <a:pt x="2995489" y="508769"/>
                  </a:lnTo>
                  <a:lnTo>
                    <a:pt x="2995602" y="510249"/>
                  </a:lnTo>
                  <a:lnTo>
                    <a:pt x="2995715" y="512915"/>
                  </a:lnTo>
                  <a:lnTo>
                    <a:pt x="2995827" y="517357"/>
                  </a:lnTo>
                  <a:lnTo>
                    <a:pt x="2995940" y="517357"/>
                  </a:lnTo>
                  <a:lnTo>
                    <a:pt x="2996053" y="524760"/>
                  </a:lnTo>
                  <a:lnTo>
                    <a:pt x="2996166" y="529498"/>
                  </a:lnTo>
                  <a:lnTo>
                    <a:pt x="2996279" y="533052"/>
                  </a:lnTo>
                  <a:lnTo>
                    <a:pt x="2996391" y="538383"/>
                  </a:lnTo>
                  <a:lnTo>
                    <a:pt x="2996504" y="546971"/>
                  </a:lnTo>
                  <a:lnTo>
                    <a:pt x="2996617" y="548451"/>
                  </a:lnTo>
                  <a:lnTo>
                    <a:pt x="2996730" y="548748"/>
                  </a:lnTo>
                  <a:lnTo>
                    <a:pt x="2996843" y="557632"/>
                  </a:lnTo>
                  <a:lnTo>
                    <a:pt x="2996955" y="559705"/>
                  </a:lnTo>
                  <a:lnTo>
                    <a:pt x="2997068" y="559409"/>
                  </a:lnTo>
                  <a:lnTo>
                    <a:pt x="2997181" y="558520"/>
                  </a:lnTo>
                  <a:lnTo>
                    <a:pt x="2997294" y="565035"/>
                  </a:lnTo>
                  <a:lnTo>
                    <a:pt x="2997406" y="563555"/>
                  </a:lnTo>
                  <a:lnTo>
                    <a:pt x="2997519" y="561185"/>
                  </a:lnTo>
                  <a:lnTo>
                    <a:pt x="2997632" y="564443"/>
                  </a:lnTo>
                  <a:lnTo>
                    <a:pt x="2997745" y="564739"/>
                  </a:lnTo>
                  <a:lnTo>
                    <a:pt x="2997858" y="561185"/>
                  </a:lnTo>
                  <a:lnTo>
                    <a:pt x="2997970" y="560593"/>
                  </a:lnTo>
                  <a:lnTo>
                    <a:pt x="2998083" y="562666"/>
                  </a:lnTo>
                  <a:lnTo>
                    <a:pt x="2998196" y="550524"/>
                  </a:lnTo>
                  <a:lnTo>
                    <a:pt x="2998309" y="543417"/>
                  </a:lnTo>
                  <a:lnTo>
                    <a:pt x="2998421" y="540159"/>
                  </a:lnTo>
                  <a:lnTo>
                    <a:pt x="2998534" y="536310"/>
                  </a:lnTo>
                  <a:lnTo>
                    <a:pt x="2998647" y="527129"/>
                  </a:lnTo>
                  <a:lnTo>
                    <a:pt x="2998760" y="526241"/>
                  </a:lnTo>
                  <a:lnTo>
                    <a:pt x="2998873" y="523872"/>
                  </a:lnTo>
                  <a:lnTo>
                    <a:pt x="2998985" y="521503"/>
                  </a:lnTo>
                  <a:lnTo>
                    <a:pt x="2999098" y="534829"/>
                  </a:lnTo>
                  <a:lnTo>
                    <a:pt x="2999211" y="545194"/>
                  </a:lnTo>
                  <a:lnTo>
                    <a:pt x="2999324" y="551117"/>
                  </a:lnTo>
                  <a:lnTo>
                    <a:pt x="2999436" y="552301"/>
                  </a:lnTo>
                  <a:lnTo>
                    <a:pt x="2999549" y="564443"/>
                  </a:lnTo>
                  <a:lnTo>
                    <a:pt x="2999662" y="565628"/>
                  </a:lnTo>
                  <a:lnTo>
                    <a:pt x="2999775" y="562370"/>
                  </a:lnTo>
                  <a:lnTo>
                    <a:pt x="2999888" y="564739"/>
                  </a:lnTo>
                  <a:lnTo>
                    <a:pt x="3000000" y="559705"/>
                  </a:lnTo>
                  <a:lnTo>
                    <a:pt x="3000113" y="549340"/>
                  </a:lnTo>
                  <a:lnTo>
                    <a:pt x="3000226" y="545490"/>
                  </a:lnTo>
                  <a:lnTo>
                    <a:pt x="3000339" y="542825"/>
                  </a:lnTo>
                  <a:lnTo>
                    <a:pt x="3000452" y="528314"/>
                  </a:lnTo>
                  <a:lnTo>
                    <a:pt x="3000564" y="517061"/>
                  </a:lnTo>
                  <a:lnTo>
                    <a:pt x="3000677" y="514395"/>
                  </a:lnTo>
                  <a:lnTo>
                    <a:pt x="3000790" y="502846"/>
                  </a:lnTo>
                  <a:lnTo>
                    <a:pt x="3000903" y="490704"/>
                  </a:lnTo>
                  <a:lnTo>
                    <a:pt x="3001015" y="488631"/>
                  </a:lnTo>
                  <a:lnTo>
                    <a:pt x="3001128" y="484781"/>
                  </a:lnTo>
                  <a:lnTo>
                    <a:pt x="3001241" y="469974"/>
                  </a:lnTo>
                  <a:lnTo>
                    <a:pt x="3001354" y="470863"/>
                  </a:lnTo>
                  <a:lnTo>
                    <a:pt x="3001467" y="471455"/>
                  </a:lnTo>
                  <a:lnTo>
                    <a:pt x="3001579" y="464940"/>
                  </a:lnTo>
                  <a:lnTo>
                    <a:pt x="3001692" y="461682"/>
                  </a:lnTo>
                  <a:lnTo>
                    <a:pt x="3001805" y="459609"/>
                  </a:lnTo>
                  <a:lnTo>
                    <a:pt x="3001918" y="446875"/>
                  </a:lnTo>
                  <a:lnTo>
                    <a:pt x="3002030" y="438287"/>
                  </a:lnTo>
                  <a:lnTo>
                    <a:pt x="3002143" y="440952"/>
                  </a:lnTo>
                  <a:lnTo>
                    <a:pt x="3002256" y="428811"/>
                  </a:lnTo>
                  <a:lnTo>
                    <a:pt x="3002369" y="416077"/>
                  </a:lnTo>
                  <a:lnTo>
                    <a:pt x="3002482" y="412227"/>
                  </a:lnTo>
                  <a:lnTo>
                    <a:pt x="3002594" y="413411"/>
                  </a:lnTo>
                  <a:lnTo>
                    <a:pt x="3002707" y="408081"/>
                  </a:lnTo>
                  <a:lnTo>
                    <a:pt x="3002820" y="403047"/>
                  </a:lnTo>
                  <a:lnTo>
                    <a:pt x="3002933" y="400677"/>
                  </a:lnTo>
                  <a:lnTo>
                    <a:pt x="3003046" y="393866"/>
                  </a:lnTo>
                  <a:lnTo>
                    <a:pt x="3003158" y="391201"/>
                  </a:lnTo>
                  <a:lnTo>
                    <a:pt x="3003271" y="389128"/>
                  </a:lnTo>
                  <a:lnTo>
                    <a:pt x="3003384" y="379651"/>
                  </a:lnTo>
                  <a:lnTo>
                    <a:pt x="3003497" y="368398"/>
                  </a:lnTo>
                  <a:lnTo>
                    <a:pt x="3003609" y="366917"/>
                  </a:lnTo>
                  <a:lnTo>
                    <a:pt x="3003722" y="363364"/>
                  </a:lnTo>
                  <a:lnTo>
                    <a:pt x="3003835" y="353295"/>
                  </a:lnTo>
                  <a:lnTo>
                    <a:pt x="3003948" y="347372"/>
                  </a:lnTo>
                  <a:lnTo>
                    <a:pt x="3004061" y="345595"/>
                  </a:lnTo>
                  <a:lnTo>
                    <a:pt x="3004173" y="337303"/>
                  </a:lnTo>
                  <a:lnTo>
                    <a:pt x="3004286" y="331677"/>
                  </a:lnTo>
                  <a:lnTo>
                    <a:pt x="3004399" y="329308"/>
                  </a:lnTo>
                  <a:lnTo>
                    <a:pt x="3004512" y="321016"/>
                  </a:lnTo>
                  <a:lnTo>
                    <a:pt x="3004624" y="305616"/>
                  </a:lnTo>
                  <a:lnTo>
                    <a:pt x="3004737" y="310058"/>
                  </a:lnTo>
                  <a:lnTo>
                    <a:pt x="3004850" y="307393"/>
                  </a:lnTo>
                  <a:lnTo>
                    <a:pt x="3004963" y="297028"/>
                  </a:lnTo>
                  <a:lnTo>
                    <a:pt x="3005076" y="293771"/>
                  </a:lnTo>
                  <a:lnTo>
                    <a:pt x="3005188" y="293178"/>
                  </a:lnTo>
                  <a:lnTo>
                    <a:pt x="3005301" y="282814"/>
                  </a:lnTo>
                  <a:lnTo>
                    <a:pt x="3005414" y="275410"/>
                  </a:lnTo>
                  <a:lnTo>
                    <a:pt x="3005527" y="276595"/>
                  </a:lnTo>
                  <a:lnTo>
                    <a:pt x="3005640" y="264749"/>
                  </a:lnTo>
                  <a:lnTo>
                    <a:pt x="3005752" y="251719"/>
                  </a:lnTo>
                  <a:lnTo>
                    <a:pt x="3005865" y="250830"/>
                  </a:lnTo>
                  <a:lnTo>
                    <a:pt x="3005978" y="250830"/>
                  </a:lnTo>
                  <a:lnTo>
                    <a:pt x="3006091" y="245204"/>
                  </a:lnTo>
                  <a:lnTo>
                    <a:pt x="3006203" y="242242"/>
                  </a:lnTo>
                  <a:lnTo>
                    <a:pt x="3006316" y="244019"/>
                  </a:lnTo>
                  <a:lnTo>
                    <a:pt x="3006429" y="236912"/>
                  </a:lnTo>
                  <a:lnTo>
                    <a:pt x="3006542" y="236319"/>
                  </a:lnTo>
                  <a:lnTo>
                    <a:pt x="3006655" y="240169"/>
                  </a:lnTo>
                  <a:lnTo>
                    <a:pt x="3006767" y="233654"/>
                  </a:lnTo>
                  <a:lnTo>
                    <a:pt x="3006880" y="221512"/>
                  </a:lnTo>
                  <a:lnTo>
                    <a:pt x="3006993" y="220920"/>
                  </a:lnTo>
                  <a:lnTo>
                    <a:pt x="3007106" y="221512"/>
                  </a:lnTo>
                  <a:lnTo>
                    <a:pt x="3007218" y="214701"/>
                  </a:lnTo>
                  <a:lnTo>
                    <a:pt x="3007331" y="208186"/>
                  </a:lnTo>
                  <a:lnTo>
                    <a:pt x="3007444" y="210851"/>
                  </a:lnTo>
                  <a:lnTo>
                    <a:pt x="3007557" y="207002"/>
                  </a:lnTo>
                  <a:lnTo>
                    <a:pt x="3007670" y="201671"/>
                  </a:lnTo>
                  <a:lnTo>
                    <a:pt x="3007782" y="209963"/>
                  </a:lnTo>
                  <a:lnTo>
                    <a:pt x="3007895" y="225066"/>
                  </a:lnTo>
                  <a:lnTo>
                    <a:pt x="3008008" y="233654"/>
                  </a:lnTo>
                  <a:lnTo>
                    <a:pt x="3008121" y="236319"/>
                  </a:lnTo>
                  <a:lnTo>
                    <a:pt x="3008233" y="244315"/>
                  </a:lnTo>
                  <a:lnTo>
                    <a:pt x="3008346" y="248757"/>
                  </a:lnTo>
                  <a:lnTo>
                    <a:pt x="3008459" y="251127"/>
                  </a:lnTo>
                  <a:lnTo>
                    <a:pt x="3008572" y="252311"/>
                  </a:lnTo>
                  <a:lnTo>
                    <a:pt x="3008685" y="241650"/>
                  </a:lnTo>
                  <a:lnTo>
                    <a:pt x="3008797" y="231877"/>
                  </a:lnTo>
                  <a:lnTo>
                    <a:pt x="3008910" y="229508"/>
                  </a:lnTo>
                  <a:lnTo>
                    <a:pt x="3009023" y="226251"/>
                  </a:lnTo>
                  <a:lnTo>
                    <a:pt x="3009136" y="216774"/>
                  </a:lnTo>
                  <a:lnTo>
                    <a:pt x="3009249" y="212036"/>
                  </a:lnTo>
                  <a:lnTo>
                    <a:pt x="3009361" y="215590"/>
                  </a:lnTo>
                  <a:lnTo>
                    <a:pt x="3009474" y="215294"/>
                  </a:lnTo>
                  <a:lnTo>
                    <a:pt x="3009587" y="216182"/>
                  </a:lnTo>
                  <a:lnTo>
                    <a:pt x="3009700" y="215886"/>
                  </a:lnTo>
                  <a:lnTo>
                    <a:pt x="3009812" y="219736"/>
                  </a:lnTo>
                  <a:lnTo>
                    <a:pt x="3009925" y="222401"/>
                  </a:lnTo>
                  <a:lnTo>
                    <a:pt x="3010038" y="228324"/>
                  </a:lnTo>
                  <a:lnTo>
                    <a:pt x="3010151" y="229212"/>
                  </a:lnTo>
                  <a:lnTo>
                    <a:pt x="3010264" y="230397"/>
                  </a:lnTo>
                  <a:lnTo>
                    <a:pt x="3010376" y="238985"/>
                  </a:lnTo>
                  <a:lnTo>
                    <a:pt x="3010489" y="244908"/>
                  </a:lnTo>
                  <a:lnTo>
                    <a:pt x="3010602" y="248461"/>
                  </a:lnTo>
                  <a:lnTo>
                    <a:pt x="3010715" y="251423"/>
                  </a:lnTo>
                  <a:lnTo>
                    <a:pt x="3010827" y="268007"/>
                  </a:lnTo>
                  <a:lnTo>
                    <a:pt x="3010940" y="278075"/>
                  </a:lnTo>
                  <a:lnTo>
                    <a:pt x="3011053" y="282517"/>
                  </a:lnTo>
                  <a:lnTo>
                    <a:pt x="3011166" y="288440"/>
                  </a:lnTo>
                  <a:lnTo>
                    <a:pt x="3011279" y="294659"/>
                  </a:lnTo>
                  <a:lnTo>
                    <a:pt x="3011391" y="301174"/>
                  </a:lnTo>
                  <a:lnTo>
                    <a:pt x="3011504" y="304432"/>
                  </a:lnTo>
                  <a:lnTo>
                    <a:pt x="3011617" y="309170"/>
                  </a:lnTo>
                  <a:lnTo>
                    <a:pt x="3011730" y="309170"/>
                  </a:lnTo>
                  <a:lnTo>
                    <a:pt x="3011843" y="315981"/>
                  </a:lnTo>
                  <a:lnTo>
                    <a:pt x="3011955" y="326050"/>
                  </a:lnTo>
                  <a:lnTo>
                    <a:pt x="3012068" y="328715"/>
                  </a:lnTo>
                  <a:lnTo>
                    <a:pt x="3012181" y="327531"/>
                  </a:lnTo>
                  <a:lnTo>
                    <a:pt x="3012294" y="335527"/>
                  </a:lnTo>
                  <a:lnTo>
                    <a:pt x="3012406" y="344707"/>
                  </a:lnTo>
                  <a:lnTo>
                    <a:pt x="3012519" y="350630"/>
                  </a:lnTo>
                  <a:lnTo>
                    <a:pt x="3012632" y="358625"/>
                  </a:lnTo>
                  <a:lnTo>
                    <a:pt x="3012745" y="367806"/>
                  </a:lnTo>
                  <a:lnTo>
                    <a:pt x="3012858" y="376690"/>
                  </a:lnTo>
                  <a:lnTo>
                    <a:pt x="3012970" y="382021"/>
                  </a:lnTo>
                  <a:lnTo>
                    <a:pt x="3013083" y="382909"/>
                  </a:lnTo>
                  <a:lnTo>
                    <a:pt x="3013196" y="386167"/>
                  </a:lnTo>
                  <a:lnTo>
                    <a:pt x="3013309" y="387351"/>
                  </a:lnTo>
                  <a:lnTo>
                    <a:pt x="3013421" y="393570"/>
                  </a:lnTo>
                  <a:lnTo>
                    <a:pt x="3013534" y="394162"/>
                  </a:lnTo>
                  <a:lnTo>
                    <a:pt x="3013647" y="399789"/>
                  </a:lnTo>
                  <a:lnTo>
                    <a:pt x="3013760" y="410154"/>
                  </a:lnTo>
                  <a:lnTo>
                    <a:pt x="3013873" y="419038"/>
                  </a:lnTo>
                  <a:lnTo>
                    <a:pt x="3013985" y="419038"/>
                  </a:lnTo>
                  <a:lnTo>
                    <a:pt x="3014098" y="423184"/>
                  </a:lnTo>
                  <a:lnTo>
                    <a:pt x="3014211" y="437991"/>
                  </a:lnTo>
                  <a:lnTo>
                    <a:pt x="3014324" y="442137"/>
                  </a:lnTo>
                  <a:lnTo>
                    <a:pt x="3014437" y="447171"/>
                  </a:lnTo>
                  <a:lnTo>
                    <a:pt x="3014549" y="458721"/>
                  </a:lnTo>
                  <a:lnTo>
                    <a:pt x="3014662" y="473232"/>
                  </a:lnTo>
                  <a:lnTo>
                    <a:pt x="3014775" y="479747"/>
                  </a:lnTo>
                  <a:lnTo>
                    <a:pt x="3014888" y="489519"/>
                  </a:lnTo>
                  <a:lnTo>
                    <a:pt x="3015000" y="496627"/>
                  </a:lnTo>
                  <a:lnTo>
                    <a:pt x="3015113" y="493369"/>
                  </a:lnTo>
                  <a:lnTo>
                    <a:pt x="3015226" y="497515"/>
                  </a:lnTo>
                  <a:lnTo>
                    <a:pt x="3015339" y="505215"/>
                  </a:lnTo>
                  <a:lnTo>
                    <a:pt x="3015452" y="507288"/>
                  </a:lnTo>
                  <a:lnTo>
                    <a:pt x="3015564" y="510842"/>
                  </a:lnTo>
                  <a:lnTo>
                    <a:pt x="3015677" y="522687"/>
                  </a:lnTo>
                  <a:lnTo>
                    <a:pt x="3015790" y="528314"/>
                  </a:lnTo>
                  <a:lnTo>
                    <a:pt x="3015903" y="529202"/>
                  </a:lnTo>
                  <a:lnTo>
                    <a:pt x="3016015" y="532756"/>
                  </a:lnTo>
                  <a:lnTo>
                    <a:pt x="3016128" y="536014"/>
                  </a:lnTo>
                  <a:lnTo>
                    <a:pt x="3016241" y="536014"/>
                  </a:lnTo>
                  <a:lnTo>
                    <a:pt x="3016354" y="540752"/>
                  </a:lnTo>
                  <a:lnTo>
                    <a:pt x="3016467" y="553190"/>
                  </a:lnTo>
                  <a:lnTo>
                    <a:pt x="3016579" y="558520"/>
                  </a:lnTo>
                  <a:lnTo>
                    <a:pt x="3016692" y="562666"/>
                  </a:lnTo>
                  <a:lnTo>
                    <a:pt x="3016805" y="571550"/>
                  </a:lnTo>
                  <a:lnTo>
                    <a:pt x="3016918" y="579842"/>
                  </a:lnTo>
                  <a:lnTo>
                    <a:pt x="3017030" y="573919"/>
                  </a:lnTo>
                  <a:lnTo>
                    <a:pt x="3017143" y="578658"/>
                  </a:lnTo>
                  <a:lnTo>
                    <a:pt x="3017256" y="581323"/>
                  </a:lnTo>
                  <a:lnTo>
                    <a:pt x="3017369" y="576289"/>
                  </a:lnTo>
                  <a:lnTo>
                    <a:pt x="3017482" y="573327"/>
                  </a:lnTo>
                  <a:lnTo>
                    <a:pt x="3017594" y="577473"/>
                  </a:lnTo>
                  <a:lnTo>
                    <a:pt x="3017707" y="578954"/>
                  </a:lnTo>
                  <a:lnTo>
                    <a:pt x="3017820" y="576881"/>
                  </a:lnTo>
                  <a:lnTo>
                    <a:pt x="3017933" y="585469"/>
                  </a:lnTo>
                  <a:lnTo>
                    <a:pt x="3018046" y="589615"/>
                  </a:lnTo>
                  <a:lnTo>
                    <a:pt x="3018158" y="587838"/>
                  </a:lnTo>
                  <a:lnTo>
                    <a:pt x="3018271" y="593465"/>
                  </a:lnTo>
                  <a:lnTo>
                    <a:pt x="3018384" y="599388"/>
                  </a:lnTo>
                  <a:lnTo>
                    <a:pt x="3018497" y="597611"/>
                  </a:lnTo>
                  <a:lnTo>
                    <a:pt x="3018609" y="588430"/>
                  </a:lnTo>
                  <a:lnTo>
                    <a:pt x="3018722" y="581027"/>
                  </a:lnTo>
                  <a:lnTo>
                    <a:pt x="3018835" y="574808"/>
                  </a:lnTo>
                  <a:lnTo>
                    <a:pt x="3018948" y="567701"/>
                  </a:lnTo>
                  <a:lnTo>
                    <a:pt x="3019061" y="563258"/>
                  </a:lnTo>
                  <a:lnTo>
                    <a:pt x="3019173" y="556151"/>
                  </a:lnTo>
                  <a:lnTo>
                    <a:pt x="3019286" y="551117"/>
                  </a:lnTo>
                  <a:lnTo>
                    <a:pt x="3019399" y="558520"/>
                  </a:lnTo>
                  <a:lnTo>
                    <a:pt x="3019512" y="568589"/>
                  </a:lnTo>
                  <a:lnTo>
                    <a:pt x="3019624" y="570662"/>
                  </a:lnTo>
                  <a:lnTo>
                    <a:pt x="3019737" y="571847"/>
                  </a:lnTo>
                  <a:lnTo>
                    <a:pt x="3019850" y="577177"/>
                  </a:lnTo>
                  <a:lnTo>
                    <a:pt x="3019963" y="581915"/>
                  </a:lnTo>
                  <a:lnTo>
                    <a:pt x="3020076" y="578362"/>
                  </a:lnTo>
                  <a:lnTo>
                    <a:pt x="3020188" y="575992"/>
                  </a:lnTo>
                  <a:lnTo>
                    <a:pt x="3020301" y="575696"/>
                  </a:lnTo>
                  <a:lnTo>
                    <a:pt x="3020414" y="569774"/>
                  </a:lnTo>
                  <a:lnTo>
                    <a:pt x="3020527" y="567404"/>
                  </a:lnTo>
                  <a:lnTo>
                    <a:pt x="3020640" y="558224"/>
                  </a:lnTo>
                  <a:lnTo>
                    <a:pt x="3020752" y="556447"/>
                  </a:lnTo>
                  <a:lnTo>
                    <a:pt x="3020865" y="544602"/>
                  </a:lnTo>
                  <a:lnTo>
                    <a:pt x="3020978" y="540159"/>
                  </a:lnTo>
                  <a:lnTo>
                    <a:pt x="3021091" y="525649"/>
                  </a:lnTo>
                  <a:lnTo>
                    <a:pt x="3021203" y="514395"/>
                  </a:lnTo>
                  <a:lnTo>
                    <a:pt x="3021316" y="509657"/>
                  </a:lnTo>
                  <a:lnTo>
                    <a:pt x="3021429" y="498700"/>
                  </a:lnTo>
                  <a:lnTo>
                    <a:pt x="3021542" y="483301"/>
                  </a:lnTo>
                  <a:lnTo>
                    <a:pt x="3021655" y="474120"/>
                  </a:lnTo>
                  <a:lnTo>
                    <a:pt x="3021767" y="475009"/>
                  </a:lnTo>
                  <a:lnTo>
                    <a:pt x="3021880" y="469382"/>
                  </a:lnTo>
                  <a:lnTo>
                    <a:pt x="3021993" y="459609"/>
                  </a:lnTo>
                  <a:lnTo>
                    <a:pt x="3022106" y="456648"/>
                  </a:lnTo>
                  <a:lnTo>
                    <a:pt x="3022218" y="447171"/>
                  </a:lnTo>
                  <a:lnTo>
                    <a:pt x="3022331" y="445691"/>
                  </a:lnTo>
                  <a:lnTo>
                    <a:pt x="3022444" y="443025"/>
                  </a:lnTo>
                  <a:lnTo>
                    <a:pt x="3022557" y="430884"/>
                  </a:lnTo>
                  <a:lnTo>
                    <a:pt x="3022670" y="414596"/>
                  </a:lnTo>
                  <a:lnTo>
                    <a:pt x="3022782" y="410450"/>
                  </a:lnTo>
                  <a:lnTo>
                    <a:pt x="3022895" y="414004"/>
                  </a:lnTo>
                  <a:lnTo>
                    <a:pt x="3023008" y="406008"/>
                  </a:lnTo>
                  <a:lnTo>
                    <a:pt x="3023121" y="394162"/>
                  </a:lnTo>
                  <a:lnTo>
                    <a:pt x="3023233" y="383797"/>
                  </a:lnTo>
                  <a:lnTo>
                    <a:pt x="3023346" y="371063"/>
                  </a:lnTo>
                  <a:lnTo>
                    <a:pt x="3023459" y="357441"/>
                  </a:lnTo>
                  <a:lnTo>
                    <a:pt x="3023572" y="348557"/>
                  </a:lnTo>
                  <a:lnTo>
                    <a:pt x="3023685" y="337599"/>
                  </a:lnTo>
                  <a:lnTo>
                    <a:pt x="3023797" y="318350"/>
                  </a:lnTo>
                  <a:lnTo>
                    <a:pt x="3023910" y="312131"/>
                  </a:lnTo>
                  <a:lnTo>
                    <a:pt x="3024023" y="314204"/>
                  </a:lnTo>
                  <a:lnTo>
                    <a:pt x="3024136" y="307985"/>
                  </a:lnTo>
                  <a:lnTo>
                    <a:pt x="3024249" y="297917"/>
                  </a:lnTo>
                  <a:lnTo>
                    <a:pt x="3024361" y="290513"/>
                  </a:lnTo>
                  <a:lnTo>
                    <a:pt x="3024474" y="281629"/>
                  </a:lnTo>
                  <a:lnTo>
                    <a:pt x="3024587" y="268895"/>
                  </a:lnTo>
                  <a:lnTo>
                    <a:pt x="3024700" y="264157"/>
                  </a:lnTo>
                  <a:lnTo>
                    <a:pt x="3024812" y="258530"/>
                  </a:lnTo>
                  <a:lnTo>
                    <a:pt x="3024925" y="247277"/>
                  </a:lnTo>
                  <a:lnTo>
                    <a:pt x="3025038" y="244315"/>
                  </a:lnTo>
                  <a:lnTo>
                    <a:pt x="3025151" y="244019"/>
                  </a:lnTo>
                  <a:lnTo>
                    <a:pt x="3025264" y="236912"/>
                  </a:lnTo>
                  <a:lnTo>
                    <a:pt x="3025376" y="234839"/>
                  </a:lnTo>
                  <a:lnTo>
                    <a:pt x="3025489" y="236912"/>
                  </a:lnTo>
                  <a:lnTo>
                    <a:pt x="3025602" y="227731"/>
                  </a:lnTo>
                  <a:lnTo>
                    <a:pt x="3025715" y="215294"/>
                  </a:lnTo>
                  <a:lnTo>
                    <a:pt x="3025827" y="215294"/>
                  </a:lnTo>
                  <a:lnTo>
                    <a:pt x="3025940" y="211148"/>
                  </a:lnTo>
                  <a:lnTo>
                    <a:pt x="3026053" y="198710"/>
                  </a:lnTo>
                  <a:lnTo>
                    <a:pt x="3026166" y="196637"/>
                  </a:lnTo>
                  <a:lnTo>
                    <a:pt x="3026279" y="197821"/>
                  </a:lnTo>
                  <a:lnTo>
                    <a:pt x="3026391" y="186568"/>
                  </a:lnTo>
                  <a:lnTo>
                    <a:pt x="3026504" y="180349"/>
                  </a:lnTo>
                  <a:lnTo>
                    <a:pt x="3026617" y="181830"/>
                  </a:lnTo>
                  <a:lnTo>
                    <a:pt x="3026730" y="175611"/>
                  </a:lnTo>
                  <a:lnTo>
                    <a:pt x="3026843" y="171465"/>
                  </a:lnTo>
                  <a:lnTo>
                    <a:pt x="3026955" y="172945"/>
                  </a:lnTo>
                  <a:lnTo>
                    <a:pt x="3027068" y="169096"/>
                  </a:lnTo>
                  <a:lnTo>
                    <a:pt x="3027181" y="165246"/>
                  </a:lnTo>
                  <a:lnTo>
                    <a:pt x="3027294" y="179757"/>
                  </a:lnTo>
                  <a:lnTo>
                    <a:pt x="3027406" y="195452"/>
                  </a:lnTo>
                  <a:lnTo>
                    <a:pt x="3027519" y="196933"/>
                  </a:lnTo>
                  <a:lnTo>
                    <a:pt x="3027632" y="197525"/>
                  </a:lnTo>
                  <a:lnTo>
                    <a:pt x="3027745" y="204632"/>
                  </a:lnTo>
                  <a:lnTo>
                    <a:pt x="3027858" y="204929"/>
                  </a:lnTo>
                  <a:lnTo>
                    <a:pt x="3027970" y="196933"/>
                  </a:lnTo>
                  <a:lnTo>
                    <a:pt x="3028083" y="189529"/>
                  </a:lnTo>
                  <a:lnTo>
                    <a:pt x="3028196" y="182422"/>
                  </a:lnTo>
                  <a:lnTo>
                    <a:pt x="3028309" y="173538"/>
                  </a:lnTo>
                  <a:lnTo>
                    <a:pt x="3028421" y="170280"/>
                  </a:lnTo>
                  <a:lnTo>
                    <a:pt x="3028534" y="173538"/>
                  </a:lnTo>
                  <a:lnTo>
                    <a:pt x="3028647" y="168503"/>
                  </a:lnTo>
                  <a:lnTo>
                    <a:pt x="3028760" y="167023"/>
                  </a:lnTo>
                  <a:lnTo>
                    <a:pt x="3028873" y="173538"/>
                  </a:lnTo>
                  <a:lnTo>
                    <a:pt x="3028985" y="182126"/>
                  </a:lnTo>
                  <a:lnTo>
                    <a:pt x="3029098" y="180645"/>
                  </a:lnTo>
                  <a:lnTo>
                    <a:pt x="3029211" y="183903"/>
                  </a:lnTo>
                  <a:lnTo>
                    <a:pt x="3029324" y="192195"/>
                  </a:lnTo>
                  <a:lnTo>
                    <a:pt x="3029437" y="201375"/>
                  </a:lnTo>
                  <a:lnTo>
                    <a:pt x="3029549" y="205521"/>
                  </a:lnTo>
                  <a:lnTo>
                    <a:pt x="3029662" y="208482"/>
                  </a:lnTo>
                  <a:lnTo>
                    <a:pt x="3029775" y="211444"/>
                  </a:lnTo>
                  <a:lnTo>
                    <a:pt x="3029888" y="219736"/>
                  </a:lnTo>
                  <a:lnTo>
                    <a:pt x="3030000" y="228916"/>
                  </a:lnTo>
                  <a:lnTo>
                    <a:pt x="3030113" y="232766"/>
                  </a:lnTo>
                  <a:lnTo>
                    <a:pt x="3030226" y="242538"/>
                  </a:lnTo>
                  <a:lnTo>
                    <a:pt x="3030339" y="266526"/>
                  </a:lnTo>
                  <a:lnTo>
                    <a:pt x="3030452" y="278371"/>
                  </a:lnTo>
                  <a:lnTo>
                    <a:pt x="3030564" y="283998"/>
                  </a:lnTo>
                  <a:lnTo>
                    <a:pt x="3030677" y="287256"/>
                  </a:lnTo>
                  <a:lnTo>
                    <a:pt x="3030790" y="299990"/>
                  </a:lnTo>
                  <a:lnTo>
                    <a:pt x="3030903" y="304432"/>
                  </a:lnTo>
                  <a:lnTo>
                    <a:pt x="3031015" y="312724"/>
                  </a:lnTo>
                  <a:lnTo>
                    <a:pt x="3031128" y="315093"/>
                  </a:lnTo>
                  <a:lnTo>
                    <a:pt x="3031241" y="320423"/>
                  </a:lnTo>
                  <a:lnTo>
                    <a:pt x="3031354" y="331677"/>
                  </a:lnTo>
                  <a:lnTo>
                    <a:pt x="3031467" y="344411"/>
                  </a:lnTo>
                  <a:lnTo>
                    <a:pt x="3031579" y="357145"/>
                  </a:lnTo>
                  <a:lnTo>
                    <a:pt x="3031692" y="364548"/>
                  </a:lnTo>
                  <a:lnTo>
                    <a:pt x="3031805" y="371063"/>
                  </a:lnTo>
                  <a:lnTo>
                    <a:pt x="3031918" y="373729"/>
                  </a:lnTo>
                  <a:lnTo>
                    <a:pt x="3032030" y="378467"/>
                  </a:lnTo>
                  <a:lnTo>
                    <a:pt x="3032143" y="392978"/>
                  </a:lnTo>
                  <a:lnTo>
                    <a:pt x="3032256" y="400677"/>
                  </a:lnTo>
                  <a:lnTo>
                    <a:pt x="3032369" y="406600"/>
                  </a:lnTo>
                  <a:lnTo>
                    <a:pt x="3032482" y="411931"/>
                  </a:lnTo>
                  <a:lnTo>
                    <a:pt x="3032594" y="428515"/>
                  </a:lnTo>
                  <a:lnTo>
                    <a:pt x="3032707" y="436807"/>
                  </a:lnTo>
                  <a:lnTo>
                    <a:pt x="3032820" y="443322"/>
                  </a:lnTo>
                  <a:lnTo>
                    <a:pt x="3032933" y="459905"/>
                  </a:lnTo>
                  <a:lnTo>
                    <a:pt x="3033046" y="477674"/>
                  </a:lnTo>
                  <a:lnTo>
                    <a:pt x="3033158" y="491889"/>
                  </a:lnTo>
                  <a:lnTo>
                    <a:pt x="3033271" y="501957"/>
                  </a:lnTo>
                  <a:lnTo>
                    <a:pt x="3033384" y="510249"/>
                  </a:lnTo>
                  <a:lnTo>
                    <a:pt x="3033497" y="511138"/>
                  </a:lnTo>
                  <a:lnTo>
                    <a:pt x="3033609" y="516468"/>
                  </a:lnTo>
                  <a:lnTo>
                    <a:pt x="3033722" y="529202"/>
                  </a:lnTo>
                  <a:lnTo>
                    <a:pt x="3033835" y="542232"/>
                  </a:lnTo>
                  <a:lnTo>
                    <a:pt x="3033948" y="547859"/>
                  </a:lnTo>
                  <a:lnTo>
                    <a:pt x="3034061" y="555263"/>
                  </a:lnTo>
                  <a:lnTo>
                    <a:pt x="3034173" y="560889"/>
                  </a:lnTo>
                  <a:lnTo>
                    <a:pt x="3034286" y="565628"/>
                  </a:lnTo>
                  <a:lnTo>
                    <a:pt x="3034399" y="573031"/>
                  </a:lnTo>
                  <a:lnTo>
                    <a:pt x="3034512" y="587542"/>
                  </a:lnTo>
                  <a:lnTo>
                    <a:pt x="3034624" y="597907"/>
                  </a:lnTo>
                  <a:lnTo>
                    <a:pt x="3034737" y="603237"/>
                  </a:lnTo>
                  <a:lnTo>
                    <a:pt x="3034850" y="622783"/>
                  </a:lnTo>
                  <a:lnTo>
                    <a:pt x="3034963" y="633740"/>
                  </a:lnTo>
                  <a:lnTo>
                    <a:pt x="3035076" y="630482"/>
                  </a:lnTo>
                  <a:lnTo>
                    <a:pt x="3035188" y="627817"/>
                  </a:lnTo>
                  <a:lnTo>
                    <a:pt x="3035301" y="633148"/>
                  </a:lnTo>
                  <a:lnTo>
                    <a:pt x="3035414" y="629298"/>
                  </a:lnTo>
                  <a:lnTo>
                    <a:pt x="3035527" y="631371"/>
                  </a:lnTo>
                  <a:lnTo>
                    <a:pt x="3035640" y="636701"/>
                  </a:lnTo>
                  <a:lnTo>
                    <a:pt x="3035752" y="633444"/>
                  </a:lnTo>
                  <a:lnTo>
                    <a:pt x="3035865" y="631963"/>
                  </a:lnTo>
                  <a:lnTo>
                    <a:pt x="3035978" y="643512"/>
                  </a:lnTo>
                  <a:lnTo>
                    <a:pt x="3036091" y="654470"/>
                  </a:lnTo>
                  <a:lnTo>
                    <a:pt x="3036203" y="655950"/>
                  </a:lnTo>
                  <a:lnTo>
                    <a:pt x="3036316" y="664242"/>
                  </a:lnTo>
                  <a:lnTo>
                    <a:pt x="3036429" y="672238"/>
                  </a:lnTo>
                  <a:lnTo>
                    <a:pt x="3036542" y="668092"/>
                  </a:lnTo>
                  <a:lnTo>
                    <a:pt x="3036655" y="651508"/>
                  </a:lnTo>
                  <a:lnTo>
                    <a:pt x="3036767" y="646474"/>
                  </a:lnTo>
                  <a:lnTo>
                    <a:pt x="3036880" y="632851"/>
                  </a:lnTo>
                  <a:lnTo>
                    <a:pt x="3036993" y="620414"/>
                  </a:lnTo>
                  <a:lnTo>
                    <a:pt x="3037106" y="619821"/>
                  </a:lnTo>
                  <a:lnTo>
                    <a:pt x="3037218" y="623079"/>
                  </a:lnTo>
                  <a:lnTo>
                    <a:pt x="3037331" y="622783"/>
                  </a:lnTo>
                  <a:lnTo>
                    <a:pt x="3037444" y="627225"/>
                  </a:lnTo>
                  <a:lnTo>
                    <a:pt x="3037557" y="633148"/>
                  </a:lnTo>
                  <a:lnTo>
                    <a:pt x="3037670" y="629890"/>
                  </a:lnTo>
                  <a:lnTo>
                    <a:pt x="3037782" y="625152"/>
                  </a:lnTo>
                  <a:lnTo>
                    <a:pt x="3037895" y="630778"/>
                  </a:lnTo>
                  <a:lnTo>
                    <a:pt x="3038008" y="629298"/>
                  </a:lnTo>
                  <a:lnTo>
                    <a:pt x="3038121" y="617156"/>
                  </a:lnTo>
                  <a:lnTo>
                    <a:pt x="3038234" y="618341"/>
                  </a:lnTo>
                  <a:lnTo>
                    <a:pt x="3038346" y="620710"/>
                  </a:lnTo>
                  <a:lnTo>
                    <a:pt x="3038459" y="619821"/>
                  </a:lnTo>
                  <a:lnTo>
                    <a:pt x="3038572" y="612714"/>
                  </a:lnTo>
                  <a:lnTo>
                    <a:pt x="3038685" y="607679"/>
                  </a:lnTo>
                  <a:lnTo>
                    <a:pt x="3038797" y="599388"/>
                  </a:lnTo>
                  <a:lnTo>
                    <a:pt x="3038910" y="592872"/>
                  </a:lnTo>
                  <a:lnTo>
                    <a:pt x="3039023" y="581027"/>
                  </a:lnTo>
                  <a:lnTo>
                    <a:pt x="3039136" y="559409"/>
                  </a:lnTo>
                  <a:lnTo>
                    <a:pt x="3039249" y="545490"/>
                  </a:lnTo>
                  <a:lnTo>
                    <a:pt x="3039361" y="543713"/>
                  </a:lnTo>
                  <a:lnTo>
                    <a:pt x="3039474" y="543417"/>
                  </a:lnTo>
                  <a:lnTo>
                    <a:pt x="3039587" y="537494"/>
                  </a:lnTo>
                  <a:lnTo>
                    <a:pt x="3039700" y="535125"/>
                  </a:lnTo>
                  <a:lnTo>
                    <a:pt x="3039812" y="533644"/>
                  </a:lnTo>
                  <a:lnTo>
                    <a:pt x="3039925" y="525649"/>
                  </a:lnTo>
                  <a:lnTo>
                    <a:pt x="3040038" y="514099"/>
                  </a:lnTo>
                  <a:lnTo>
                    <a:pt x="3040151" y="509657"/>
                  </a:lnTo>
                  <a:lnTo>
                    <a:pt x="3040264" y="504919"/>
                  </a:lnTo>
                  <a:lnTo>
                    <a:pt x="3040376" y="497811"/>
                  </a:lnTo>
                  <a:lnTo>
                    <a:pt x="3040489" y="491000"/>
                  </a:lnTo>
                  <a:lnTo>
                    <a:pt x="3040602" y="472343"/>
                  </a:lnTo>
                  <a:lnTo>
                    <a:pt x="3040715" y="455759"/>
                  </a:lnTo>
                  <a:lnTo>
                    <a:pt x="3040827" y="448356"/>
                  </a:lnTo>
                  <a:lnTo>
                    <a:pt x="3040940" y="441841"/>
                  </a:lnTo>
                  <a:lnTo>
                    <a:pt x="3041053" y="427626"/>
                  </a:lnTo>
                  <a:lnTo>
                    <a:pt x="3041166" y="415781"/>
                  </a:lnTo>
                  <a:lnTo>
                    <a:pt x="3041279" y="410450"/>
                  </a:lnTo>
                  <a:lnTo>
                    <a:pt x="3041391" y="399493"/>
                  </a:lnTo>
                  <a:lnTo>
                    <a:pt x="3041504" y="384094"/>
                  </a:lnTo>
                  <a:lnTo>
                    <a:pt x="3041617" y="374617"/>
                  </a:lnTo>
                  <a:lnTo>
                    <a:pt x="3041730" y="368102"/>
                  </a:lnTo>
                  <a:lnTo>
                    <a:pt x="3041843" y="359218"/>
                  </a:lnTo>
                  <a:lnTo>
                    <a:pt x="3041955" y="344411"/>
                  </a:lnTo>
                  <a:lnTo>
                    <a:pt x="3042068" y="326050"/>
                  </a:lnTo>
                  <a:lnTo>
                    <a:pt x="3042181" y="307393"/>
                  </a:lnTo>
                  <a:lnTo>
                    <a:pt x="3042294" y="299990"/>
                  </a:lnTo>
                  <a:lnTo>
                    <a:pt x="3042406" y="301767"/>
                  </a:lnTo>
                  <a:lnTo>
                    <a:pt x="3042519" y="295251"/>
                  </a:lnTo>
                  <a:lnTo>
                    <a:pt x="3042632" y="274522"/>
                  </a:lnTo>
                  <a:lnTo>
                    <a:pt x="3042745" y="267414"/>
                  </a:lnTo>
                  <a:lnTo>
                    <a:pt x="3042858" y="259418"/>
                  </a:lnTo>
                  <a:lnTo>
                    <a:pt x="3042970" y="252311"/>
                  </a:lnTo>
                  <a:lnTo>
                    <a:pt x="3043083" y="248461"/>
                  </a:lnTo>
                  <a:lnTo>
                    <a:pt x="3043196" y="248461"/>
                  </a:lnTo>
                  <a:lnTo>
                    <a:pt x="3043309" y="238985"/>
                  </a:lnTo>
                  <a:lnTo>
                    <a:pt x="3043421" y="228620"/>
                  </a:lnTo>
                  <a:lnTo>
                    <a:pt x="3043534" y="226251"/>
                  </a:lnTo>
                  <a:lnTo>
                    <a:pt x="3043647" y="217070"/>
                  </a:lnTo>
                  <a:lnTo>
                    <a:pt x="3043760" y="213221"/>
                  </a:lnTo>
                  <a:lnTo>
                    <a:pt x="3043873" y="205817"/>
                  </a:lnTo>
                  <a:lnTo>
                    <a:pt x="3043985" y="196933"/>
                  </a:lnTo>
                  <a:lnTo>
                    <a:pt x="3044098" y="189233"/>
                  </a:lnTo>
                  <a:lnTo>
                    <a:pt x="3044211" y="186272"/>
                  </a:lnTo>
                  <a:lnTo>
                    <a:pt x="3044324" y="183014"/>
                  </a:lnTo>
                  <a:lnTo>
                    <a:pt x="3044437" y="168503"/>
                  </a:lnTo>
                  <a:lnTo>
                    <a:pt x="3044549" y="161100"/>
                  </a:lnTo>
                  <a:lnTo>
                    <a:pt x="3044662" y="164950"/>
                  </a:lnTo>
                  <a:lnTo>
                    <a:pt x="3044775" y="163469"/>
                  </a:lnTo>
                  <a:lnTo>
                    <a:pt x="3044888" y="150735"/>
                  </a:lnTo>
                  <a:lnTo>
                    <a:pt x="3045000" y="148662"/>
                  </a:lnTo>
                  <a:lnTo>
                    <a:pt x="3045113" y="146885"/>
                  </a:lnTo>
                  <a:lnTo>
                    <a:pt x="3045226" y="137705"/>
                  </a:lnTo>
                  <a:lnTo>
                    <a:pt x="3045339" y="141258"/>
                  </a:lnTo>
                  <a:lnTo>
                    <a:pt x="3045452" y="145404"/>
                  </a:lnTo>
                  <a:lnTo>
                    <a:pt x="3045564" y="134447"/>
                  </a:lnTo>
                  <a:lnTo>
                    <a:pt x="3045677" y="125267"/>
                  </a:lnTo>
                  <a:lnTo>
                    <a:pt x="3045790" y="133855"/>
                  </a:lnTo>
                  <a:lnTo>
                    <a:pt x="3045903" y="133855"/>
                  </a:lnTo>
                  <a:lnTo>
                    <a:pt x="3046015" y="129709"/>
                  </a:lnTo>
                  <a:lnTo>
                    <a:pt x="3046128" y="131486"/>
                  </a:lnTo>
                  <a:lnTo>
                    <a:pt x="3046241" y="134447"/>
                  </a:lnTo>
                  <a:lnTo>
                    <a:pt x="3046354" y="133855"/>
                  </a:lnTo>
                  <a:lnTo>
                    <a:pt x="3046467" y="143924"/>
                  </a:lnTo>
                  <a:lnTo>
                    <a:pt x="3046579" y="165838"/>
                  </a:lnTo>
                  <a:lnTo>
                    <a:pt x="3046692" y="176795"/>
                  </a:lnTo>
                  <a:lnTo>
                    <a:pt x="3046805" y="182718"/>
                  </a:lnTo>
                  <a:lnTo>
                    <a:pt x="3046918" y="190714"/>
                  </a:lnTo>
                  <a:lnTo>
                    <a:pt x="3047030" y="197229"/>
                  </a:lnTo>
                  <a:lnTo>
                    <a:pt x="3047143" y="196637"/>
                  </a:lnTo>
                  <a:lnTo>
                    <a:pt x="3047256" y="194564"/>
                  </a:lnTo>
                  <a:lnTo>
                    <a:pt x="3047369" y="188049"/>
                  </a:lnTo>
                  <a:lnTo>
                    <a:pt x="3047482" y="176203"/>
                  </a:lnTo>
                  <a:lnTo>
                    <a:pt x="3047594" y="176795"/>
                  </a:lnTo>
                  <a:lnTo>
                    <a:pt x="3047707" y="178572"/>
                  </a:lnTo>
                  <a:lnTo>
                    <a:pt x="3047820" y="182126"/>
                  </a:lnTo>
                  <a:lnTo>
                    <a:pt x="3047933" y="181237"/>
                  </a:lnTo>
                  <a:lnTo>
                    <a:pt x="3048046" y="187160"/>
                  </a:lnTo>
                  <a:lnTo>
                    <a:pt x="3048158" y="190418"/>
                  </a:lnTo>
                  <a:lnTo>
                    <a:pt x="3048271" y="194564"/>
                  </a:lnTo>
                  <a:lnTo>
                    <a:pt x="3048384" y="209075"/>
                  </a:lnTo>
                  <a:lnTo>
                    <a:pt x="3048497" y="213813"/>
                  </a:lnTo>
                  <a:lnTo>
                    <a:pt x="3048609" y="221809"/>
                  </a:lnTo>
                  <a:lnTo>
                    <a:pt x="3048722" y="230989"/>
                  </a:lnTo>
                  <a:lnTo>
                    <a:pt x="3048835" y="238392"/>
                  </a:lnTo>
                  <a:lnTo>
                    <a:pt x="3048948" y="243723"/>
                  </a:lnTo>
                  <a:lnTo>
                    <a:pt x="3049061" y="252607"/>
                  </a:lnTo>
                  <a:lnTo>
                    <a:pt x="3049173" y="267118"/>
                  </a:lnTo>
                  <a:lnTo>
                    <a:pt x="3049286" y="266822"/>
                  </a:lnTo>
                  <a:lnTo>
                    <a:pt x="3049399" y="272152"/>
                  </a:lnTo>
                  <a:lnTo>
                    <a:pt x="3049512" y="289329"/>
                  </a:lnTo>
                  <a:lnTo>
                    <a:pt x="3049624" y="303839"/>
                  </a:lnTo>
                  <a:lnTo>
                    <a:pt x="3049737" y="307985"/>
                  </a:lnTo>
                  <a:lnTo>
                    <a:pt x="3049850" y="311243"/>
                  </a:lnTo>
                  <a:lnTo>
                    <a:pt x="3049963" y="324865"/>
                  </a:lnTo>
                  <a:lnTo>
                    <a:pt x="3050076" y="337896"/>
                  </a:lnTo>
                  <a:lnTo>
                    <a:pt x="3050188" y="353887"/>
                  </a:lnTo>
                  <a:lnTo>
                    <a:pt x="3050301" y="362179"/>
                  </a:lnTo>
                  <a:lnTo>
                    <a:pt x="3050414" y="366917"/>
                  </a:lnTo>
                  <a:lnTo>
                    <a:pt x="3050527" y="378467"/>
                  </a:lnTo>
                  <a:lnTo>
                    <a:pt x="3050640" y="397420"/>
                  </a:lnTo>
                  <a:lnTo>
                    <a:pt x="3050752" y="407192"/>
                  </a:lnTo>
                  <a:lnTo>
                    <a:pt x="3050865" y="408081"/>
                  </a:lnTo>
                  <a:lnTo>
                    <a:pt x="3050978" y="418446"/>
                  </a:lnTo>
                  <a:lnTo>
                    <a:pt x="3051091" y="433845"/>
                  </a:lnTo>
                  <a:lnTo>
                    <a:pt x="3051203" y="438879"/>
                  </a:lnTo>
                  <a:lnTo>
                    <a:pt x="3051316" y="453983"/>
                  </a:lnTo>
                  <a:lnTo>
                    <a:pt x="3051429" y="469382"/>
                  </a:lnTo>
                  <a:lnTo>
                    <a:pt x="3051542" y="483004"/>
                  </a:lnTo>
                  <a:lnTo>
                    <a:pt x="3051655" y="486558"/>
                  </a:lnTo>
                  <a:lnTo>
                    <a:pt x="3051767" y="501661"/>
                  </a:lnTo>
                  <a:lnTo>
                    <a:pt x="3051880" y="515876"/>
                  </a:lnTo>
                  <a:lnTo>
                    <a:pt x="3051993" y="522391"/>
                  </a:lnTo>
                  <a:lnTo>
                    <a:pt x="3052106" y="533052"/>
                  </a:lnTo>
                  <a:lnTo>
                    <a:pt x="3052218" y="544602"/>
                  </a:lnTo>
                  <a:lnTo>
                    <a:pt x="3052331" y="550821"/>
                  </a:lnTo>
                  <a:lnTo>
                    <a:pt x="3052444" y="559409"/>
                  </a:lnTo>
                  <a:lnTo>
                    <a:pt x="3052557" y="575992"/>
                  </a:lnTo>
                  <a:lnTo>
                    <a:pt x="3052670" y="579842"/>
                  </a:lnTo>
                  <a:lnTo>
                    <a:pt x="3052782" y="581619"/>
                  </a:lnTo>
                  <a:lnTo>
                    <a:pt x="3052895" y="587838"/>
                  </a:lnTo>
                  <a:lnTo>
                    <a:pt x="3053008" y="590799"/>
                  </a:lnTo>
                  <a:lnTo>
                    <a:pt x="3053121" y="589319"/>
                  </a:lnTo>
                  <a:lnTo>
                    <a:pt x="3053234" y="590207"/>
                  </a:lnTo>
                  <a:lnTo>
                    <a:pt x="3053346" y="595242"/>
                  </a:lnTo>
                  <a:lnTo>
                    <a:pt x="3053459" y="592576"/>
                  </a:lnTo>
                  <a:lnTo>
                    <a:pt x="3053572" y="594945"/>
                  </a:lnTo>
                  <a:lnTo>
                    <a:pt x="3053685" y="603534"/>
                  </a:lnTo>
                  <a:lnTo>
                    <a:pt x="3053797" y="604422"/>
                  </a:lnTo>
                  <a:lnTo>
                    <a:pt x="3053910" y="605903"/>
                  </a:lnTo>
                  <a:lnTo>
                    <a:pt x="3054023" y="610641"/>
                  </a:lnTo>
                  <a:lnTo>
                    <a:pt x="3054136" y="619821"/>
                  </a:lnTo>
                  <a:lnTo>
                    <a:pt x="3054249" y="620710"/>
                  </a:lnTo>
                  <a:lnTo>
                    <a:pt x="3054361" y="626040"/>
                  </a:lnTo>
                  <a:lnTo>
                    <a:pt x="3054474" y="631667"/>
                  </a:lnTo>
                  <a:lnTo>
                    <a:pt x="3054587" y="629002"/>
                  </a:lnTo>
                  <a:lnTo>
                    <a:pt x="3054700" y="617452"/>
                  </a:lnTo>
                  <a:lnTo>
                    <a:pt x="3054812" y="611233"/>
                  </a:lnTo>
                  <a:lnTo>
                    <a:pt x="3054925" y="601461"/>
                  </a:lnTo>
                  <a:lnTo>
                    <a:pt x="3055038" y="591984"/>
                  </a:lnTo>
                  <a:lnTo>
                    <a:pt x="3055151" y="586357"/>
                  </a:lnTo>
                  <a:lnTo>
                    <a:pt x="3055264" y="585469"/>
                  </a:lnTo>
                  <a:lnTo>
                    <a:pt x="3055376" y="586357"/>
                  </a:lnTo>
                  <a:lnTo>
                    <a:pt x="3055489" y="599388"/>
                  </a:lnTo>
                  <a:lnTo>
                    <a:pt x="3055602" y="608864"/>
                  </a:lnTo>
                  <a:lnTo>
                    <a:pt x="3055715" y="606199"/>
                  </a:lnTo>
                  <a:lnTo>
                    <a:pt x="3055827" y="606199"/>
                  </a:lnTo>
                  <a:lnTo>
                    <a:pt x="3055940" y="614787"/>
                  </a:lnTo>
                  <a:lnTo>
                    <a:pt x="3056053" y="615379"/>
                  </a:lnTo>
                  <a:lnTo>
                    <a:pt x="3056166" y="606495"/>
                  </a:lnTo>
                  <a:lnTo>
                    <a:pt x="3056279" y="602941"/>
                  </a:lnTo>
                  <a:lnTo>
                    <a:pt x="3056391" y="605014"/>
                  </a:lnTo>
                  <a:lnTo>
                    <a:pt x="3056504" y="597018"/>
                  </a:lnTo>
                  <a:lnTo>
                    <a:pt x="3056617" y="592576"/>
                  </a:lnTo>
                  <a:lnTo>
                    <a:pt x="3056730" y="587246"/>
                  </a:lnTo>
                  <a:lnTo>
                    <a:pt x="3056843" y="581915"/>
                  </a:lnTo>
                  <a:lnTo>
                    <a:pt x="3056955" y="584284"/>
                  </a:lnTo>
                  <a:lnTo>
                    <a:pt x="3057068" y="578954"/>
                  </a:lnTo>
                  <a:lnTo>
                    <a:pt x="3057181" y="565628"/>
                  </a:lnTo>
                  <a:lnTo>
                    <a:pt x="3057294" y="555855"/>
                  </a:lnTo>
                  <a:lnTo>
                    <a:pt x="3057406" y="550524"/>
                  </a:lnTo>
                  <a:lnTo>
                    <a:pt x="3057519" y="541640"/>
                  </a:lnTo>
                  <a:lnTo>
                    <a:pt x="3057632" y="525352"/>
                  </a:lnTo>
                  <a:lnTo>
                    <a:pt x="3057745" y="514691"/>
                  </a:lnTo>
                  <a:lnTo>
                    <a:pt x="3057858" y="504327"/>
                  </a:lnTo>
                  <a:lnTo>
                    <a:pt x="3057970" y="493073"/>
                  </a:lnTo>
                  <a:lnTo>
                    <a:pt x="3058083" y="494258"/>
                  </a:lnTo>
                  <a:lnTo>
                    <a:pt x="3058196" y="495146"/>
                  </a:lnTo>
                  <a:lnTo>
                    <a:pt x="3058309" y="483893"/>
                  </a:lnTo>
                  <a:lnTo>
                    <a:pt x="3058421" y="471159"/>
                  </a:lnTo>
                  <a:lnTo>
                    <a:pt x="3058534" y="467901"/>
                  </a:lnTo>
                  <a:lnTo>
                    <a:pt x="3058647" y="467309"/>
                  </a:lnTo>
                  <a:lnTo>
                    <a:pt x="3058760" y="457832"/>
                  </a:lnTo>
                  <a:lnTo>
                    <a:pt x="3058873" y="449837"/>
                  </a:lnTo>
                  <a:lnTo>
                    <a:pt x="3058985" y="445395"/>
                  </a:lnTo>
                  <a:lnTo>
                    <a:pt x="3059098" y="440064"/>
                  </a:lnTo>
                  <a:lnTo>
                    <a:pt x="3059211" y="435030"/>
                  </a:lnTo>
                  <a:lnTo>
                    <a:pt x="3059324" y="424369"/>
                  </a:lnTo>
                  <a:lnTo>
                    <a:pt x="3059437" y="411635"/>
                  </a:lnTo>
                  <a:lnTo>
                    <a:pt x="3059549" y="395347"/>
                  </a:lnTo>
                  <a:lnTo>
                    <a:pt x="3059662" y="393274"/>
                  </a:lnTo>
                  <a:lnTo>
                    <a:pt x="3059775" y="386167"/>
                  </a:lnTo>
                  <a:lnTo>
                    <a:pt x="3059888" y="369583"/>
                  </a:lnTo>
                  <a:lnTo>
                    <a:pt x="3060000" y="355960"/>
                  </a:lnTo>
                  <a:lnTo>
                    <a:pt x="3060113" y="348261"/>
                  </a:lnTo>
                  <a:lnTo>
                    <a:pt x="3060226" y="333454"/>
                  </a:lnTo>
                  <a:lnTo>
                    <a:pt x="3060339" y="322792"/>
                  </a:lnTo>
                  <a:lnTo>
                    <a:pt x="3060452" y="317166"/>
                  </a:lnTo>
                  <a:lnTo>
                    <a:pt x="3060564" y="300582"/>
                  </a:lnTo>
                  <a:lnTo>
                    <a:pt x="3060677" y="276595"/>
                  </a:lnTo>
                  <a:lnTo>
                    <a:pt x="3060790" y="260011"/>
                  </a:lnTo>
                  <a:lnTo>
                    <a:pt x="3060903" y="250830"/>
                  </a:lnTo>
                  <a:lnTo>
                    <a:pt x="3061015" y="244315"/>
                  </a:lnTo>
                  <a:lnTo>
                    <a:pt x="3061128" y="235135"/>
                  </a:lnTo>
                  <a:lnTo>
                    <a:pt x="3061241" y="227731"/>
                  </a:lnTo>
                  <a:lnTo>
                    <a:pt x="3061354" y="212924"/>
                  </a:lnTo>
                  <a:lnTo>
                    <a:pt x="3061467" y="201375"/>
                  </a:lnTo>
                  <a:lnTo>
                    <a:pt x="3061579" y="195452"/>
                  </a:lnTo>
                  <a:lnTo>
                    <a:pt x="3061692" y="183607"/>
                  </a:lnTo>
                  <a:lnTo>
                    <a:pt x="3061805" y="169096"/>
                  </a:lnTo>
                  <a:lnTo>
                    <a:pt x="3061918" y="159619"/>
                  </a:lnTo>
                  <a:lnTo>
                    <a:pt x="3062030" y="153104"/>
                  </a:lnTo>
                  <a:lnTo>
                    <a:pt x="3062143" y="147774"/>
                  </a:lnTo>
                  <a:lnTo>
                    <a:pt x="3062256" y="142147"/>
                  </a:lnTo>
                  <a:lnTo>
                    <a:pt x="3062369" y="137409"/>
                  </a:lnTo>
                  <a:lnTo>
                    <a:pt x="3062482" y="127636"/>
                  </a:lnTo>
                  <a:lnTo>
                    <a:pt x="3062594" y="124082"/>
                  </a:lnTo>
                  <a:lnTo>
                    <a:pt x="3062707" y="125859"/>
                  </a:lnTo>
                  <a:lnTo>
                    <a:pt x="3062820" y="121417"/>
                  </a:lnTo>
                  <a:lnTo>
                    <a:pt x="3062933" y="115494"/>
                  </a:lnTo>
                  <a:lnTo>
                    <a:pt x="3063046" y="113421"/>
                  </a:lnTo>
                  <a:lnTo>
                    <a:pt x="3063158" y="114014"/>
                  </a:lnTo>
                  <a:lnTo>
                    <a:pt x="3063271" y="113717"/>
                  </a:lnTo>
                  <a:lnTo>
                    <a:pt x="3063384" y="116679"/>
                  </a:lnTo>
                  <a:lnTo>
                    <a:pt x="3063497" y="114310"/>
                  </a:lnTo>
                  <a:lnTo>
                    <a:pt x="3063609" y="106906"/>
                  </a:lnTo>
                  <a:lnTo>
                    <a:pt x="3063722" y="113717"/>
                  </a:lnTo>
                  <a:lnTo>
                    <a:pt x="3063835" y="133855"/>
                  </a:lnTo>
                  <a:lnTo>
                    <a:pt x="3063948" y="145108"/>
                  </a:lnTo>
                  <a:lnTo>
                    <a:pt x="3064061" y="149847"/>
                  </a:lnTo>
                  <a:lnTo>
                    <a:pt x="3064173" y="155473"/>
                  </a:lnTo>
                  <a:lnTo>
                    <a:pt x="3064286" y="161988"/>
                  </a:lnTo>
                  <a:lnTo>
                    <a:pt x="3064399" y="153400"/>
                  </a:lnTo>
                  <a:lnTo>
                    <a:pt x="3064512" y="144516"/>
                  </a:lnTo>
                  <a:lnTo>
                    <a:pt x="3064624" y="140962"/>
                  </a:lnTo>
                  <a:lnTo>
                    <a:pt x="3064737" y="129413"/>
                  </a:lnTo>
                  <a:lnTo>
                    <a:pt x="3064850" y="120232"/>
                  </a:lnTo>
                  <a:lnTo>
                    <a:pt x="3064963" y="121417"/>
                  </a:lnTo>
                  <a:lnTo>
                    <a:pt x="3065076" y="120825"/>
                  </a:lnTo>
                  <a:lnTo>
                    <a:pt x="3065188" y="122009"/>
                  </a:lnTo>
                  <a:lnTo>
                    <a:pt x="3065301" y="125267"/>
                  </a:lnTo>
                  <a:lnTo>
                    <a:pt x="3065414" y="129413"/>
                  </a:lnTo>
                  <a:lnTo>
                    <a:pt x="3065527" y="125267"/>
                  </a:lnTo>
                  <a:lnTo>
                    <a:pt x="3065640" y="135336"/>
                  </a:lnTo>
                  <a:lnTo>
                    <a:pt x="3065752" y="149550"/>
                  </a:lnTo>
                  <a:lnTo>
                    <a:pt x="3065865" y="154289"/>
                  </a:lnTo>
                  <a:lnTo>
                    <a:pt x="3065978" y="161692"/>
                  </a:lnTo>
                  <a:lnTo>
                    <a:pt x="3066091" y="184791"/>
                  </a:lnTo>
                  <a:lnTo>
                    <a:pt x="3066203" y="183310"/>
                  </a:lnTo>
                  <a:lnTo>
                    <a:pt x="3066316" y="183014"/>
                  </a:lnTo>
                  <a:lnTo>
                    <a:pt x="3066429" y="190418"/>
                  </a:lnTo>
                  <a:lnTo>
                    <a:pt x="3066542" y="202263"/>
                  </a:lnTo>
                  <a:lnTo>
                    <a:pt x="3066655" y="201671"/>
                  </a:lnTo>
                  <a:lnTo>
                    <a:pt x="3066767" y="203744"/>
                  </a:lnTo>
                  <a:lnTo>
                    <a:pt x="3066880" y="208482"/>
                  </a:lnTo>
                  <a:lnTo>
                    <a:pt x="3066993" y="205817"/>
                  </a:lnTo>
                  <a:lnTo>
                    <a:pt x="3067106" y="212036"/>
                  </a:lnTo>
                  <a:lnTo>
                    <a:pt x="3067218" y="221809"/>
                  </a:lnTo>
                  <a:lnTo>
                    <a:pt x="3067331" y="230101"/>
                  </a:lnTo>
                  <a:lnTo>
                    <a:pt x="3067444" y="236616"/>
                  </a:lnTo>
                  <a:lnTo>
                    <a:pt x="3067557" y="249646"/>
                  </a:lnTo>
                  <a:lnTo>
                    <a:pt x="3067670" y="265341"/>
                  </a:lnTo>
                  <a:lnTo>
                    <a:pt x="3067782" y="274522"/>
                  </a:lnTo>
                  <a:lnTo>
                    <a:pt x="3067895" y="284887"/>
                  </a:lnTo>
                  <a:lnTo>
                    <a:pt x="3068008" y="295844"/>
                  </a:lnTo>
                  <a:lnTo>
                    <a:pt x="3068121" y="305616"/>
                  </a:lnTo>
                  <a:lnTo>
                    <a:pt x="3068234" y="317166"/>
                  </a:lnTo>
                  <a:lnTo>
                    <a:pt x="3068346" y="336119"/>
                  </a:lnTo>
                  <a:lnTo>
                    <a:pt x="3068459" y="351518"/>
                  </a:lnTo>
                  <a:lnTo>
                    <a:pt x="3068572" y="360995"/>
                  </a:lnTo>
                  <a:lnTo>
                    <a:pt x="3068685" y="372544"/>
                  </a:lnTo>
                  <a:lnTo>
                    <a:pt x="3068797" y="385870"/>
                  </a:lnTo>
                  <a:lnTo>
                    <a:pt x="3068910" y="395347"/>
                  </a:lnTo>
                  <a:lnTo>
                    <a:pt x="3069023" y="412523"/>
                  </a:lnTo>
                  <a:lnTo>
                    <a:pt x="3069136" y="431180"/>
                  </a:lnTo>
                  <a:lnTo>
                    <a:pt x="3069249" y="442729"/>
                  </a:lnTo>
                  <a:lnTo>
                    <a:pt x="3069361" y="451021"/>
                  </a:lnTo>
                  <a:lnTo>
                    <a:pt x="3069474" y="464940"/>
                  </a:lnTo>
                  <a:lnTo>
                    <a:pt x="3069587" y="483893"/>
                  </a:lnTo>
                  <a:lnTo>
                    <a:pt x="3069700" y="502846"/>
                  </a:lnTo>
                  <a:lnTo>
                    <a:pt x="3069812" y="514395"/>
                  </a:lnTo>
                  <a:lnTo>
                    <a:pt x="3069925" y="525352"/>
                  </a:lnTo>
                  <a:lnTo>
                    <a:pt x="3070038" y="540159"/>
                  </a:lnTo>
                  <a:lnTo>
                    <a:pt x="3070151" y="554374"/>
                  </a:lnTo>
                  <a:lnTo>
                    <a:pt x="3070264" y="565035"/>
                  </a:lnTo>
                  <a:lnTo>
                    <a:pt x="3070376" y="569477"/>
                  </a:lnTo>
                  <a:lnTo>
                    <a:pt x="3070489" y="576881"/>
                  </a:lnTo>
                  <a:lnTo>
                    <a:pt x="3070602" y="585765"/>
                  </a:lnTo>
                  <a:lnTo>
                    <a:pt x="3070715" y="593169"/>
                  </a:lnTo>
                  <a:lnTo>
                    <a:pt x="3070827" y="596130"/>
                  </a:lnTo>
                  <a:lnTo>
                    <a:pt x="3070940" y="607976"/>
                  </a:lnTo>
                  <a:lnTo>
                    <a:pt x="3071053" y="624263"/>
                  </a:lnTo>
                  <a:lnTo>
                    <a:pt x="3071166" y="634628"/>
                  </a:lnTo>
                  <a:lnTo>
                    <a:pt x="3071279" y="644105"/>
                  </a:lnTo>
                  <a:lnTo>
                    <a:pt x="3071391" y="653285"/>
                  </a:lnTo>
                  <a:lnTo>
                    <a:pt x="3071504" y="655950"/>
                  </a:lnTo>
                  <a:lnTo>
                    <a:pt x="3071617" y="659504"/>
                  </a:lnTo>
                  <a:lnTo>
                    <a:pt x="3071730" y="664538"/>
                  </a:lnTo>
                  <a:lnTo>
                    <a:pt x="3071843" y="663058"/>
                  </a:lnTo>
                  <a:lnTo>
                    <a:pt x="3071955" y="667796"/>
                  </a:lnTo>
                  <a:lnTo>
                    <a:pt x="3072068" y="676088"/>
                  </a:lnTo>
                  <a:lnTo>
                    <a:pt x="3072181" y="682899"/>
                  </a:lnTo>
                  <a:lnTo>
                    <a:pt x="3072294" y="682011"/>
                  </a:lnTo>
                  <a:lnTo>
                    <a:pt x="3072406" y="682899"/>
                  </a:lnTo>
                  <a:lnTo>
                    <a:pt x="3072519" y="683788"/>
                  </a:lnTo>
                  <a:lnTo>
                    <a:pt x="3072632" y="680530"/>
                  </a:lnTo>
                  <a:lnTo>
                    <a:pt x="3072745" y="678753"/>
                  </a:lnTo>
                  <a:lnTo>
                    <a:pt x="3072858" y="687045"/>
                  </a:lnTo>
                  <a:lnTo>
                    <a:pt x="3072970" y="694745"/>
                  </a:lnTo>
                  <a:lnTo>
                    <a:pt x="3073083" y="698002"/>
                  </a:lnTo>
                  <a:lnTo>
                    <a:pt x="3073196" y="703333"/>
                  </a:lnTo>
                  <a:lnTo>
                    <a:pt x="3073309" y="708071"/>
                  </a:lnTo>
                  <a:lnTo>
                    <a:pt x="3073421" y="713105"/>
                  </a:lnTo>
                  <a:lnTo>
                    <a:pt x="3073534" y="722582"/>
                  </a:lnTo>
                  <a:lnTo>
                    <a:pt x="3073647" y="712809"/>
                  </a:lnTo>
                  <a:lnTo>
                    <a:pt x="3073760" y="690599"/>
                  </a:lnTo>
                  <a:lnTo>
                    <a:pt x="3073873" y="675792"/>
                  </a:lnTo>
                  <a:lnTo>
                    <a:pt x="3073985" y="669573"/>
                  </a:lnTo>
                  <a:lnTo>
                    <a:pt x="3074098" y="663354"/>
                  </a:lnTo>
                  <a:lnTo>
                    <a:pt x="3074211" y="659208"/>
                  </a:lnTo>
                  <a:lnTo>
                    <a:pt x="3074324" y="655950"/>
                  </a:lnTo>
                  <a:lnTo>
                    <a:pt x="3074437" y="652989"/>
                  </a:lnTo>
                  <a:lnTo>
                    <a:pt x="3074549" y="659208"/>
                  </a:lnTo>
                  <a:lnTo>
                    <a:pt x="3074662" y="665427"/>
                  </a:lnTo>
                  <a:lnTo>
                    <a:pt x="3074775" y="663650"/>
                  </a:lnTo>
                  <a:lnTo>
                    <a:pt x="3074888" y="657727"/>
                  </a:lnTo>
                  <a:lnTo>
                    <a:pt x="3075000" y="651508"/>
                  </a:lnTo>
                  <a:lnTo>
                    <a:pt x="3075113" y="655950"/>
                  </a:lnTo>
                  <a:lnTo>
                    <a:pt x="3075226" y="652989"/>
                  </a:lnTo>
                  <a:lnTo>
                    <a:pt x="3075339" y="647066"/>
                  </a:lnTo>
                  <a:lnTo>
                    <a:pt x="3075452" y="633444"/>
                  </a:lnTo>
                  <a:lnTo>
                    <a:pt x="3075564" y="630482"/>
                  </a:lnTo>
                  <a:lnTo>
                    <a:pt x="3075677" y="625152"/>
                  </a:lnTo>
                  <a:lnTo>
                    <a:pt x="3075790" y="617452"/>
                  </a:lnTo>
                  <a:lnTo>
                    <a:pt x="3075903" y="614195"/>
                  </a:lnTo>
                  <a:lnTo>
                    <a:pt x="3076015" y="596130"/>
                  </a:lnTo>
                  <a:lnTo>
                    <a:pt x="3076128" y="587246"/>
                  </a:lnTo>
                  <a:lnTo>
                    <a:pt x="3076241" y="584284"/>
                  </a:lnTo>
                  <a:lnTo>
                    <a:pt x="3076354" y="584877"/>
                  </a:lnTo>
                  <a:lnTo>
                    <a:pt x="3076467" y="580435"/>
                  </a:lnTo>
                  <a:lnTo>
                    <a:pt x="3076579" y="566516"/>
                  </a:lnTo>
                  <a:lnTo>
                    <a:pt x="3076692" y="553190"/>
                  </a:lnTo>
                  <a:lnTo>
                    <a:pt x="3076805" y="532756"/>
                  </a:lnTo>
                  <a:lnTo>
                    <a:pt x="3076918" y="524760"/>
                  </a:lnTo>
                  <a:lnTo>
                    <a:pt x="3077031" y="516764"/>
                  </a:lnTo>
                  <a:lnTo>
                    <a:pt x="3077143" y="507288"/>
                  </a:lnTo>
                  <a:lnTo>
                    <a:pt x="3077256" y="495442"/>
                  </a:lnTo>
                  <a:lnTo>
                    <a:pt x="3077369" y="486558"/>
                  </a:lnTo>
                  <a:lnTo>
                    <a:pt x="3077482" y="477378"/>
                  </a:lnTo>
                  <a:lnTo>
                    <a:pt x="3077594" y="464051"/>
                  </a:lnTo>
                  <a:lnTo>
                    <a:pt x="3077707" y="450133"/>
                  </a:lnTo>
                  <a:lnTo>
                    <a:pt x="3077820" y="442433"/>
                  </a:lnTo>
                  <a:lnTo>
                    <a:pt x="3077933" y="432364"/>
                  </a:lnTo>
                  <a:lnTo>
                    <a:pt x="3078046" y="416965"/>
                  </a:lnTo>
                  <a:lnTo>
                    <a:pt x="3078158" y="395643"/>
                  </a:lnTo>
                  <a:lnTo>
                    <a:pt x="3078271" y="375505"/>
                  </a:lnTo>
                  <a:lnTo>
                    <a:pt x="3078384" y="368694"/>
                  </a:lnTo>
                  <a:lnTo>
                    <a:pt x="3078497" y="365437"/>
                  </a:lnTo>
                  <a:lnTo>
                    <a:pt x="3078609" y="353591"/>
                  </a:lnTo>
                  <a:lnTo>
                    <a:pt x="3078722" y="332861"/>
                  </a:lnTo>
                  <a:lnTo>
                    <a:pt x="3078835" y="314501"/>
                  </a:lnTo>
                  <a:lnTo>
                    <a:pt x="3078948" y="304728"/>
                  </a:lnTo>
                  <a:lnTo>
                    <a:pt x="3079061" y="309170"/>
                  </a:lnTo>
                  <a:lnTo>
                    <a:pt x="3079173" y="308578"/>
                  </a:lnTo>
                  <a:lnTo>
                    <a:pt x="3079286" y="292586"/>
                  </a:lnTo>
                  <a:lnTo>
                    <a:pt x="3079399" y="266526"/>
                  </a:lnTo>
                  <a:lnTo>
                    <a:pt x="3079512" y="251719"/>
                  </a:lnTo>
                  <a:lnTo>
                    <a:pt x="3079624" y="249054"/>
                  </a:lnTo>
                  <a:lnTo>
                    <a:pt x="3079737" y="249646"/>
                  </a:lnTo>
                  <a:lnTo>
                    <a:pt x="3079850" y="237800"/>
                  </a:lnTo>
                  <a:lnTo>
                    <a:pt x="3079963" y="216478"/>
                  </a:lnTo>
                  <a:lnTo>
                    <a:pt x="3080076" y="184791"/>
                  </a:lnTo>
                  <a:lnTo>
                    <a:pt x="3080188" y="174426"/>
                  </a:lnTo>
                  <a:lnTo>
                    <a:pt x="3080301" y="179757"/>
                  </a:lnTo>
                  <a:lnTo>
                    <a:pt x="3080414" y="179757"/>
                  </a:lnTo>
                  <a:lnTo>
                    <a:pt x="3080527" y="160804"/>
                  </a:lnTo>
                  <a:lnTo>
                    <a:pt x="3080640" y="139778"/>
                  </a:lnTo>
                  <a:lnTo>
                    <a:pt x="3080752" y="128524"/>
                  </a:lnTo>
                  <a:lnTo>
                    <a:pt x="3080865" y="122898"/>
                  </a:lnTo>
                  <a:lnTo>
                    <a:pt x="3080978" y="121713"/>
                  </a:lnTo>
                  <a:lnTo>
                    <a:pt x="3081091" y="118752"/>
                  </a:lnTo>
                  <a:lnTo>
                    <a:pt x="3081203" y="108091"/>
                  </a:lnTo>
                  <a:lnTo>
                    <a:pt x="3081316" y="102464"/>
                  </a:lnTo>
                  <a:lnTo>
                    <a:pt x="3081429" y="108091"/>
                  </a:lnTo>
                  <a:lnTo>
                    <a:pt x="3081542" y="113717"/>
                  </a:lnTo>
                  <a:lnTo>
                    <a:pt x="3081655" y="102464"/>
                  </a:lnTo>
                  <a:lnTo>
                    <a:pt x="3081767" y="92395"/>
                  </a:lnTo>
                  <a:lnTo>
                    <a:pt x="3081880" y="91211"/>
                  </a:lnTo>
                  <a:lnTo>
                    <a:pt x="3081993" y="86472"/>
                  </a:lnTo>
                  <a:lnTo>
                    <a:pt x="3082106" y="76700"/>
                  </a:lnTo>
                  <a:lnTo>
                    <a:pt x="3082218" y="78477"/>
                  </a:lnTo>
                  <a:lnTo>
                    <a:pt x="3082331" y="73442"/>
                  </a:lnTo>
                  <a:lnTo>
                    <a:pt x="3082444" y="69000"/>
                  </a:lnTo>
                  <a:lnTo>
                    <a:pt x="3082557" y="67816"/>
                  </a:lnTo>
                  <a:lnTo>
                    <a:pt x="3082670" y="70481"/>
                  </a:lnTo>
                  <a:lnTo>
                    <a:pt x="3082782" y="71962"/>
                  </a:lnTo>
                  <a:lnTo>
                    <a:pt x="3082895" y="89730"/>
                  </a:lnTo>
                  <a:lnTo>
                    <a:pt x="3083008" y="117863"/>
                  </a:lnTo>
                  <a:lnTo>
                    <a:pt x="3083121" y="122009"/>
                  </a:lnTo>
                  <a:lnTo>
                    <a:pt x="3083234" y="127340"/>
                  </a:lnTo>
                  <a:lnTo>
                    <a:pt x="3083346" y="132670"/>
                  </a:lnTo>
                  <a:lnTo>
                    <a:pt x="3083459" y="132670"/>
                  </a:lnTo>
                  <a:lnTo>
                    <a:pt x="3083572" y="128228"/>
                  </a:lnTo>
                  <a:lnTo>
                    <a:pt x="3083685" y="116679"/>
                  </a:lnTo>
                  <a:lnTo>
                    <a:pt x="3083797" y="118752"/>
                  </a:lnTo>
                  <a:lnTo>
                    <a:pt x="3083910" y="118752"/>
                  </a:lnTo>
                  <a:lnTo>
                    <a:pt x="3084023" y="117567"/>
                  </a:lnTo>
                  <a:lnTo>
                    <a:pt x="3084136" y="124378"/>
                  </a:lnTo>
                  <a:lnTo>
                    <a:pt x="3084249" y="124675"/>
                  </a:lnTo>
                  <a:lnTo>
                    <a:pt x="3084361" y="126748"/>
                  </a:lnTo>
                  <a:lnTo>
                    <a:pt x="3084474" y="125859"/>
                  </a:lnTo>
                  <a:lnTo>
                    <a:pt x="3084587" y="129117"/>
                  </a:lnTo>
                  <a:lnTo>
                    <a:pt x="3084700" y="132078"/>
                  </a:lnTo>
                  <a:lnTo>
                    <a:pt x="3084812" y="148070"/>
                  </a:lnTo>
                  <a:lnTo>
                    <a:pt x="3084925" y="169984"/>
                  </a:lnTo>
                  <a:lnTo>
                    <a:pt x="3085038" y="169096"/>
                  </a:lnTo>
                  <a:lnTo>
                    <a:pt x="3085151" y="166430"/>
                  </a:lnTo>
                  <a:lnTo>
                    <a:pt x="3085264" y="172057"/>
                  </a:lnTo>
                  <a:lnTo>
                    <a:pt x="3085376" y="186568"/>
                  </a:lnTo>
                  <a:lnTo>
                    <a:pt x="3085489" y="191602"/>
                  </a:lnTo>
                  <a:lnTo>
                    <a:pt x="3085602" y="197821"/>
                  </a:lnTo>
                  <a:lnTo>
                    <a:pt x="3085715" y="204336"/>
                  </a:lnTo>
                  <a:lnTo>
                    <a:pt x="3085827" y="208778"/>
                  </a:lnTo>
                  <a:lnTo>
                    <a:pt x="3085940" y="218255"/>
                  </a:lnTo>
                  <a:lnTo>
                    <a:pt x="3086053" y="228324"/>
                  </a:lnTo>
                  <a:lnTo>
                    <a:pt x="3086166" y="232470"/>
                  </a:lnTo>
                  <a:lnTo>
                    <a:pt x="3086279" y="240169"/>
                  </a:lnTo>
                  <a:lnTo>
                    <a:pt x="3086391" y="254976"/>
                  </a:lnTo>
                  <a:lnTo>
                    <a:pt x="3086504" y="268303"/>
                  </a:lnTo>
                  <a:lnTo>
                    <a:pt x="3086617" y="274225"/>
                  </a:lnTo>
                  <a:lnTo>
                    <a:pt x="3086730" y="288440"/>
                  </a:lnTo>
                  <a:lnTo>
                    <a:pt x="3086843" y="304432"/>
                  </a:lnTo>
                  <a:lnTo>
                    <a:pt x="3086955" y="312724"/>
                  </a:lnTo>
                  <a:lnTo>
                    <a:pt x="3087068" y="327235"/>
                  </a:lnTo>
                  <a:lnTo>
                    <a:pt x="3087181" y="340561"/>
                  </a:lnTo>
                  <a:lnTo>
                    <a:pt x="3087294" y="356552"/>
                  </a:lnTo>
                  <a:lnTo>
                    <a:pt x="3087406" y="368398"/>
                  </a:lnTo>
                  <a:lnTo>
                    <a:pt x="3087519" y="387943"/>
                  </a:lnTo>
                  <a:lnTo>
                    <a:pt x="3087632" y="403343"/>
                  </a:lnTo>
                  <a:lnTo>
                    <a:pt x="3087745" y="413115"/>
                  </a:lnTo>
                  <a:lnTo>
                    <a:pt x="3087858" y="429107"/>
                  </a:lnTo>
                  <a:lnTo>
                    <a:pt x="3087970" y="444802"/>
                  </a:lnTo>
                  <a:lnTo>
                    <a:pt x="3088083" y="470567"/>
                  </a:lnTo>
                  <a:lnTo>
                    <a:pt x="3088196" y="485077"/>
                  </a:lnTo>
                  <a:lnTo>
                    <a:pt x="3088309" y="493962"/>
                  </a:lnTo>
                  <a:lnTo>
                    <a:pt x="3088421" y="498404"/>
                  </a:lnTo>
                  <a:lnTo>
                    <a:pt x="3088534" y="512322"/>
                  </a:lnTo>
                  <a:lnTo>
                    <a:pt x="3088647" y="531571"/>
                  </a:lnTo>
                  <a:lnTo>
                    <a:pt x="3088760" y="540456"/>
                  </a:lnTo>
                  <a:lnTo>
                    <a:pt x="3088873" y="542529"/>
                  </a:lnTo>
                  <a:lnTo>
                    <a:pt x="3088985" y="545194"/>
                  </a:lnTo>
                  <a:lnTo>
                    <a:pt x="3089098" y="554670"/>
                  </a:lnTo>
                  <a:lnTo>
                    <a:pt x="3089211" y="559705"/>
                  </a:lnTo>
                  <a:lnTo>
                    <a:pt x="3089324" y="577769"/>
                  </a:lnTo>
                  <a:lnTo>
                    <a:pt x="3089437" y="596722"/>
                  </a:lnTo>
                  <a:lnTo>
                    <a:pt x="3089549" y="603830"/>
                  </a:lnTo>
                  <a:lnTo>
                    <a:pt x="3089662" y="605310"/>
                  </a:lnTo>
                  <a:lnTo>
                    <a:pt x="3089775" y="615083"/>
                  </a:lnTo>
                  <a:lnTo>
                    <a:pt x="3089888" y="619821"/>
                  </a:lnTo>
                  <a:lnTo>
                    <a:pt x="3090000" y="623375"/>
                  </a:lnTo>
                  <a:lnTo>
                    <a:pt x="3090113" y="632555"/>
                  </a:lnTo>
                  <a:lnTo>
                    <a:pt x="3090226" y="636997"/>
                  </a:lnTo>
                  <a:lnTo>
                    <a:pt x="3090339" y="638182"/>
                  </a:lnTo>
                  <a:lnTo>
                    <a:pt x="3090452" y="647658"/>
                  </a:lnTo>
                  <a:lnTo>
                    <a:pt x="3090564" y="655062"/>
                  </a:lnTo>
                  <a:lnTo>
                    <a:pt x="3090677" y="650916"/>
                  </a:lnTo>
                  <a:lnTo>
                    <a:pt x="3090790" y="649731"/>
                  </a:lnTo>
                  <a:lnTo>
                    <a:pt x="3090903" y="657135"/>
                  </a:lnTo>
                  <a:lnTo>
                    <a:pt x="3091015" y="664835"/>
                  </a:lnTo>
                  <a:lnTo>
                    <a:pt x="3091128" y="666908"/>
                  </a:lnTo>
                  <a:lnTo>
                    <a:pt x="3091241" y="679049"/>
                  </a:lnTo>
                  <a:lnTo>
                    <a:pt x="3091354" y="688526"/>
                  </a:lnTo>
                  <a:lnTo>
                    <a:pt x="3091467" y="688822"/>
                  </a:lnTo>
                  <a:lnTo>
                    <a:pt x="3091579" y="685268"/>
                  </a:lnTo>
                  <a:lnTo>
                    <a:pt x="3091692" y="686749"/>
                  </a:lnTo>
                  <a:lnTo>
                    <a:pt x="3091805" y="687341"/>
                  </a:lnTo>
                  <a:lnTo>
                    <a:pt x="3091918" y="691783"/>
                  </a:lnTo>
                  <a:lnTo>
                    <a:pt x="3092031" y="692672"/>
                  </a:lnTo>
                  <a:lnTo>
                    <a:pt x="3092143" y="684676"/>
                  </a:lnTo>
                  <a:lnTo>
                    <a:pt x="3092256" y="678753"/>
                  </a:lnTo>
                  <a:lnTo>
                    <a:pt x="3092369" y="675792"/>
                  </a:lnTo>
                  <a:lnTo>
                    <a:pt x="3092482" y="663946"/>
                  </a:lnTo>
                  <a:lnTo>
                    <a:pt x="3092594" y="648547"/>
                  </a:lnTo>
                  <a:lnTo>
                    <a:pt x="3092707" y="636997"/>
                  </a:lnTo>
                  <a:lnTo>
                    <a:pt x="3092820" y="629298"/>
                  </a:lnTo>
                  <a:lnTo>
                    <a:pt x="3092933" y="626040"/>
                  </a:lnTo>
                  <a:lnTo>
                    <a:pt x="3093046" y="631371"/>
                  </a:lnTo>
                  <a:lnTo>
                    <a:pt x="3093158" y="640847"/>
                  </a:lnTo>
                  <a:lnTo>
                    <a:pt x="3093271" y="649731"/>
                  </a:lnTo>
                  <a:lnTo>
                    <a:pt x="3093384" y="646474"/>
                  </a:lnTo>
                  <a:lnTo>
                    <a:pt x="3093497" y="652989"/>
                  </a:lnTo>
                  <a:lnTo>
                    <a:pt x="3093609" y="651508"/>
                  </a:lnTo>
                  <a:lnTo>
                    <a:pt x="3093722" y="650028"/>
                  </a:lnTo>
                  <a:lnTo>
                    <a:pt x="3093835" y="642032"/>
                  </a:lnTo>
                  <a:lnTo>
                    <a:pt x="3093948" y="635813"/>
                  </a:lnTo>
                  <a:lnTo>
                    <a:pt x="3094061" y="619821"/>
                  </a:lnTo>
                  <a:lnTo>
                    <a:pt x="3094173" y="613898"/>
                  </a:lnTo>
                  <a:lnTo>
                    <a:pt x="3094286" y="609160"/>
                  </a:lnTo>
                  <a:lnTo>
                    <a:pt x="3094399" y="594057"/>
                  </a:lnTo>
                  <a:lnTo>
                    <a:pt x="3094512" y="578065"/>
                  </a:lnTo>
                  <a:lnTo>
                    <a:pt x="3094624" y="573623"/>
                  </a:lnTo>
                  <a:lnTo>
                    <a:pt x="3094737" y="570662"/>
                  </a:lnTo>
                  <a:lnTo>
                    <a:pt x="3094850" y="557039"/>
                  </a:lnTo>
                  <a:lnTo>
                    <a:pt x="3094963" y="553190"/>
                  </a:lnTo>
                  <a:lnTo>
                    <a:pt x="3095076" y="555855"/>
                  </a:lnTo>
                  <a:lnTo>
                    <a:pt x="3095188" y="543417"/>
                  </a:lnTo>
                  <a:lnTo>
                    <a:pt x="3095301" y="527425"/>
                  </a:lnTo>
                  <a:lnTo>
                    <a:pt x="3095414" y="521799"/>
                  </a:lnTo>
                  <a:lnTo>
                    <a:pt x="3095527" y="514988"/>
                  </a:lnTo>
                  <a:lnTo>
                    <a:pt x="3095640" y="508472"/>
                  </a:lnTo>
                  <a:lnTo>
                    <a:pt x="3095752" y="509361"/>
                  </a:lnTo>
                  <a:lnTo>
                    <a:pt x="3095865" y="498108"/>
                  </a:lnTo>
                  <a:lnTo>
                    <a:pt x="3095978" y="473824"/>
                  </a:lnTo>
                  <a:lnTo>
                    <a:pt x="3096091" y="455463"/>
                  </a:lnTo>
                  <a:lnTo>
                    <a:pt x="3096203" y="450133"/>
                  </a:lnTo>
                  <a:lnTo>
                    <a:pt x="3096316" y="438287"/>
                  </a:lnTo>
                  <a:lnTo>
                    <a:pt x="3096429" y="424369"/>
                  </a:lnTo>
                  <a:lnTo>
                    <a:pt x="3096542" y="411042"/>
                  </a:lnTo>
                  <a:lnTo>
                    <a:pt x="3096655" y="405416"/>
                  </a:lnTo>
                  <a:lnTo>
                    <a:pt x="3096767" y="397420"/>
                  </a:lnTo>
                  <a:lnTo>
                    <a:pt x="3096880" y="388832"/>
                  </a:lnTo>
                  <a:lnTo>
                    <a:pt x="3096993" y="376394"/>
                  </a:lnTo>
                  <a:lnTo>
                    <a:pt x="3097106" y="363364"/>
                  </a:lnTo>
                  <a:lnTo>
                    <a:pt x="3097218" y="352703"/>
                  </a:lnTo>
                  <a:lnTo>
                    <a:pt x="3097331" y="343226"/>
                  </a:lnTo>
                  <a:lnTo>
                    <a:pt x="3097444" y="328123"/>
                  </a:lnTo>
                  <a:lnTo>
                    <a:pt x="3097557" y="307689"/>
                  </a:lnTo>
                  <a:lnTo>
                    <a:pt x="3097670" y="292882"/>
                  </a:lnTo>
                  <a:lnTo>
                    <a:pt x="3097782" y="280741"/>
                  </a:lnTo>
                  <a:lnTo>
                    <a:pt x="3097895" y="273929"/>
                  </a:lnTo>
                  <a:lnTo>
                    <a:pt x="3098008" y="264749"/>
                  </a:lnTo>
                  <a:lnTo>
                    <a:pt x="3098121" y="254384"/>
                  </a:lnTo>
                  <a:lnTo>
                    <a:pt x="3098234" y="238392"/>
                  </a:lnTo>
                  <a:lnTo>
                    <a:pt x="3098346" y="225955"/>
                  </a:lnTo>
                  <a:lnTo>
                    <a:pt x="3098459" y="227139"/>
                  </a:lnTo>
                  <a:lnTo>
                    <a:pt x="3098572" y="216774"/>
                  </a:lnTo>
                  <a:lnTo>
                    <a:pt x="3098685" y="212924"/>
                  </a:lnTo>
                  <a:lnTo>
                    <a:pt x="3098797" y="207298"/>
                  </a:lnTo>
                  <a:lnTo>
                    <a:pt x="3098910" y="199598"/>
                  </a:lnTo>
                  <a:lnTo>
                    <a:pt x="3099023" y="192787"/>
                  </a:lnTo>
                  <a:lnTo>
                    <a:pt x="3099136" y="191306"/>
                  </a:lnTo>
                  <a:lnTo>
                    <a:pt x="3099249" y="184791"/>
                  </a:lnTo>
                  <a:lnTo>
                    <a:pt x="3099361" y="170280"/>
                  </a:lnTo>
                  <a:lnTo>
                    <a:pt x="3099474" y="164654"/>
                  </a:lnTo>
                  <a:lnTo>
                    <a:pt x="3099587" y="162581"/>
                  </a:lnTo>
                  <a:lnTo>
                    <a:pt x="3099700" y="153104"/>
                  </a:lnTo>
                  <a:lnTo>
                    <a:pt x="3099812" y="144812"/>
                  </a:lnTo>
                  <a:lnTo>
                    <a:pt x="3099925" y="144220"/>
                  </a:lnTo>
                  <a:lnTo>
                    <a:pt x="3100038" y="138001"/>
                  </a:lnTo>
                  <a:lnTo>
                    <a:pt x="3100151" y="134743"/>
                  </a:lnTo>
                  <a:lnTo>
                    <a:pt x="3100264" y="135336"/>
                  </a:lnTo>
                  <a:lnTo>
                    <a:pt x="3100376" y="130894"/>
                  </a:lnTo>
                  <a:lnTo>
                    <a:pt x="3100489" y="114014"/>
                  </a:lnTo>
                  <a:lnTo>
                    <a:pt x="3100602" y="116383"/>
                  </a:lnTo>
                  <a:lnTo>
                    <a:pt x="3100715" y="122009"/>
                  </a:lnTo>
                  <a:lnTo>
                    <a:pt x="3100828" y="112829"/>
                  </a:lnTo>
                  <a:lnTo>
                    <a:pt x="3100940" y="103056"/>
                  </a:lnTo>
                  <a:lnTo>
                    <a:pt x="3101053" y="111052"/>
                  </a:lnTo>
                  <a:lnTo>
                    <a:pt x="3101166" y="117271"/>
                  </a:lnTo>
                  <a:lnTo>
                    <a:pt x="3101279" y="120825"/>
                  </a:lnTo>
                  <a:lnTo>
                    <a:pt x="3101391" y="144220"/>
                  </a:lnTo>
                  <a:lnTo>
                    <a:pt x="3101504" y="152216"/>
                  </a:lnTo>
                  <a:lnTo>
                    <a:pt x="3101617" y="155769"/>
                  </a:lnTo>
                  <a:lnTo>
                    <a:pt x="3101730" y="162581"/>
                  </a:lnTo>
                  <a:lnTo>
                    <a:pt x="3101843" y="175018"/>
                  </a:lnTo>
                  <a:lnTo>
                    <a:pt x="3101955" y="164950"/>
                  </a:lnTo>
                  <a:lnTo>
                    <a:pt x="3102068" y="149847"/>
                  </a:lnTo>
                  <a:lnTo>
                    <a:pt x="3102181" y="145404"/>
                  </a:lnTo>
                  <a:lnTo>
                    <a:pt x="3102294" y="148662"/>
                  </a:lnTo>
                  <a:lnTo>
                    <a:pt x="3102406" y="147181"/>
                  </a:lnTo>
                  <a:lnTo>
                    <a:pt x="3102519" y="141555"/>
                  </a:lnTo>
                  <a:lnTo>
                    <a:pt x="3102632" y="148070"/>
                  </a:lnTo>
                  <a:lnTo>
                    <a:pt x="3102745" y="145701"/>
                  </a:lnTo>
                  <a:lnTo>
                    <a:pt x="3102858" y="150735"/>
                  </a:lnTo>
                  <a:lnTo>
                    <a:pt x="3102970" y="160211"/>
                  </a:lnTo>
                  <a:lnTo>
                    <a:pt x="3103083" y="169392"/>
                  </a:lnTo>
                  <a:lnTo>
                    <a:pt x="3103196" y="164950"/>
                  </a:lnTo>
                  <a:lnTo>
                    <a:pt x="3103309" y="167023"/>
                  </a:lnTo>
                  <a:lnTo>
                    <a:pt x="3103421" y="184495"/>
                  </a:lnTo>
                  <a:lnTo>
                    <a:pt x="3103534" y="194860"/>
                  </a:lnTo>
                  <a:lnTo>
                    <a:pt x="3103647" y="202559"/>
                  </a:lnTo>
                  <a:lnTo>
                    <a:pt x="3103760" y="207002"/>
                  </a:lnTo>
                  <a:lnTo>
                    <a:pt x="3103873" y="234543"/>
                  </a:lnTo>
                  <a:lnTo>
                    <a:pt x="3103985" y="244315"/>
                  </a:lnTo>
                  <a:lnTo>
                    <a:pt x="3104098" y="257049"/>
                  </a:lnTo>
                  <a:lnTo>
                    <a:pt x="3104211" y="258530"/>
                  </a:lnTo>
                  <a:lnTo>
                    <a:pt x="3104324" y="263861"/>
                  </a:lnTo>
                  <a:lnTo>
                    <a:pt x="3104437" y="271264"/>
                  </a:lnTo>
                  <a:lnTo>
                    <a:pt x="3104549" y="278075"/>
                  </a:lnTo>
                  <a:lnTo>
                    <a:pt x="3104662" y="286071"/>
                  </a:lnTo>
                  <a:lnTo>
                    <a:pt x="3104775" y="292882"/>
                  </a:lnTo>
                  <a:lnTo>
                    <a:pt x="3104888" y="301174"/>
                  </a:lnTo>
                  <a:lnTo>
                    <a:pt x="3105000" y="310651"/>
                  </a:lnTo>
                  <a:lnTo>
                    <a:pt x="3105113" y="325754"/>
                  </a:lnTo>
                  <a:lnTo>
                    <a:pt x="3105226" y="337599"/>
                  </a:lnTo>
                  <a:lnTo>
                    <a:pt x="3105339" y="346188"/>
                  </a:lnTo>
                  <a:lnTo>
                    <a:pt x="3105452" y="351518"/>
                  </a:lnTo>
                  <a:lnTo>
                    <a:pt x="3105564" y="368102"/>
                  </a:lnTo>
                  <a:lnTo>
                    <a:pt x="3105677" y="382909"/>
                  </a:lnTo>
                  <a:lnTo>
                    <a:pt x="3105790" y="397420"/>
                  </a:lnTo>
                  <a:lnTo>
                    <a:pt x="3105903" y="412819"/>
                  </a:lnTo>
                  <a:lnTo>
                    <a:pt x="3106015" y="419927"/>
                  </a:lnTo>
                  <a:lnTo>
                    <a:pt x="3106128" y="423776"/>
                  </a:lnTo>
                  <a:lnTo>
                    <a:pt x="3106241" y="434437"/>
                  </a:lnTo>
                  <a:lnTo>
                    <a:pt x="3106354" y="449244"/>
                  </a:lnTo>
                  <a:lnTo>
                    <a:pt x="3106467" y="453094"/>
                  </a:lnTo>
                  <a:lnTo>
                    <a:pt x="3106579" y="460794"/>
                  </a:lnTo>
                  <a:lnTo>
                    <a:pt x="3106692" y="472639"/>
                  </a:lnTo>
                  <a:lnTo>
                    <a:pt x="3106805" y="481820"/>
                  </a:lnTo>
                  <a:lnTo>
                    <a:pt x="3106918" y="486558"/>
                  </a:lnTo>
                  <a:lnTo>
                    <a:pt x="3107031" y="501661"/>
                  </a:lnTo>
                  <a:lnTo>
                    <a:pt x="3107143" y="517357"/>
                  </a:lnTo>
                  <a:lnTo>
                    <a:pt x="3107256" y="526537"/>
                  </a:lnTo>
                  <a:lnTo>
                    <a:pt x="3107369" y="540752"/>
                  </a:lnTo>
                  <a:lnTo>
                    <a:pt x="3107482" y="550524"/>
                  </a:lnTo>
                  <a:lnTo>
                    <a:pt x="3107594" y="553190"/>
                  </a:lnTo>
                  <a:lnTo>
                    <a:pt x="3107707" y="553190"/>
                  </a:lnTo>
                  <a:lnTo>
                    <a:pt x="3107820" y="563851"/>
                  </a:lnTo>
                  <a:lnTo>
                    <a:pt x="3107933" y="571254"/>
                  </a:lnTo>
                  <a:lnTo>
                    <a:pt x="3108046" y="574512"/>
                  </a:lnTo>
                  <a:lnTo>
                    <a:pt x="3108158" y="583396"/>
                  </a:lnTo>
                  <a:lnTo>
                    <a:pt x="3108271" y="593761"/>
                  </a:lnTo>
                  <a:lnTo>
                    <a:pt x="3108384" y="597018"/>
                  </a:lnTo>
                  <a:lnTo>
                    <a:pt x="3108497" y="593465"/>
                  </a:lnTo>
                  <a:lnTo>
                    <a:pt x="3108609" y="598499"/>
                  </a:lnTo>
                  <a:lnTo>
                    <a:pt x="3108722" y="601757"/>
                  </a:lnTo>
                  <a:lnTo>
                    <a:pt x="3108835" y="610049"/>
                  </a:lnTo>
                  <a:lnTo>
                    <a:pt x="3108948" y="622486"/>
                  </a:lnTo>
                  <a:lnTo>
                    <a:pt x="3109061" y="633148"/>
                  </a:lnTo>
                  <a:lnTo>
                    <a:pt x="3109173" y="639366"/>
                  </a:lnTo>
                  <a:lnTo>
                    <a:pt x="3109286" y="641439"/>
                  </a:lnTo>
                  <a:lnTo>
                    <a:pt x="3109399" y="642920"/>
                  </a:lnTo>
                  <a:lnTo>
                    <a:pt x="3109512" y="643216"/>
                  </a:lnTo>
                  <a:lnTo>
                    <a:pt x="3109624" y="648547"/>
                  </a:lnTo>
                  <a:lnTo>
                    <a:pt x="3109737" y="652101"/>
                  </a:lnTo>
                  <a:lnTo>
                    <a:pt x="3109850" y="646178"/>
                  </a:lnTo>
                  <a:lnTo>
                    <a:pt x="3109963" y="642920"/>
                  </a:lnTo>
                  <a:lnTo>
                    <a:pt x="3110076" y="649435"/>
                  </a:lnTo>
                  <a:lnTo>
                    <a:pt x="3110188" y="653877"/>
                  </a:lnTo>
                  <a:lnTo>
                    <a:pt x="3110301" y="650916"/>
                  </a:lnTo>
                  <a:lnTo>
                    <a:pt x="3110414" y="644401"/>
                  </a:lnTo>
                  <a:lnTo>
                    <a:pt x="3110527" y="631371"/>
                  </a:lnTo>
                  <a:lnTo>
                    <a:pt x="3110640" y="619525"/>
                  </a:lnTo>
                  <a:lnTo>
                    <a:pt x="3110752" y="616564"/>
                  </a:lnTo>
                  <a:lnTo>
                    <a:pt x="3110865" y="611233"/>
                  </a:lnTo>
                  <a:lnTo>
                    <a:pt x="3110978" y="598203"/>
                  </a:lnTo>
                  <a:lnTo>
                    <a:pt x="3111091" y="596130"/>
                  </a:lnTo>
                  <a:lnTo>
                    <a:pt x="3111203" y="607087"/>
                  </a:lnTo>
                  <a:lnTo>
                    <a:pt x="3111316" y="613602"/>
                  </a:lnTo>
                  <a:lnTo>
                    <a:pt x="3111429" y="620710"/>
                  </a:lnTo>
                  <a:lnTo>
                    <a:pt x="3111542" y="627817"/>
                  </a:lnTo>
                  <a:lnTo>
                    <a:pt x="3111655" y="623375"/>
                  </a:lnTo>
                  <a:lnTo>
                    <a:pt x="3111767" y="620414"/>
                  </a:lnTo>
                  <a:lnTo>
                    <a:pt x="3111880" y="622486"/>
                  </a:lnTo>
                  <a:lnTo>
                    <a:pt x="3111993" y="621894"/>
                  </a:lnTo>
                  <a:lnTo>
                    <a:pt x="3112106" y="618341"/>
                  </a:lnTo>
                  <a:lnTo>
                    <a:pt x="3112218" y="599980"/>
                  </a:lnTo>
                  <a:lnTo>
                    <a:pt x="3112331" y="595538"/>
                  </a:lnTo>
                  <a:lnTo>
                    <a:pt x="3112444" y="578362"/>
                  </a:lnTo>
                  <a:lnTo>
                    <a:pt x="3112557" y="576289"/>
                  </a:lnTo>
                  <a:lnTo>
                    <a:pt x="3112670" y="567997"/>
                  </a:lnTo>
                  <a:lnTo>
                    <a:pt x="3112782" y="557336"/>
                  </a:lnTo>
                  <a:lnTo>
                    <a:pt x="3112895" y="540752"/>
                  </a:lnTo>
                  <a:lnTo>
                    <a:pt x="3113008" y="535421"/>
                  </a:lnTo>
                  <a:lnTo>
                    <a:pt x="3113121" y="545490"/>
                  </a:lnTo>
                  <a:lnTo>
                    <a:pt x="3113234" y="538975"/>
                  </a:lnTo>
                  <a:lnTo>
                    <a:pt x="3113346" y="526833"/>
                  </a:lnTo>
                  <a:lnTo>
                    <a:pt x="3113459" y="509361"/>
                  </a:lnTo>
                  <a:lnTo>
                    <a:pt x="3113572" y="496627"/>
                  </a:lnTo>
                  <a:lnTo>
                    <a:pt x="3113685" y="490704"/>
                  </a:lnTo>
                  <a:lnTo>
                    <a:pt x="3113797" y="488631"/>
                  </a:lnTo>
                  <a:lnTo>
                    <a:pt x="3113910" y="476785"/>
                  </a:lnTo>
                  <a:lnTo>
                    <a:pt x="3114023" y="459017"/>
                  </a:lnTo>
                  <a:lnTo>
                    <a:pt x="3114136" y="453687"/>
                  </a:lnTo>
                  <a:lnTo>
                    <a:pt x="3114249" y="460498"/>
                  </a:lnTo>
                  <a:lnTo>
                    <a:pt x="3114361" y="446875"/>
                  </a:lnTo>
                  <a:lnTo>
                    <a:pt x="3114474" y="424665"/>
                  </a:lnTo>
                  <a:lnTo>
                    <a:pt x="3114587" y="398604"/>
                  </a:lnTo>
                  <a:lnTo>
                    <a:pt x="3114700" y="388832"/>
                  </a:lnTo>
                  <a:lnTo>
                    <a:pt x="3114812" y="385574"/>
                  </a:lnTo>
                  <a:lnTo>
                    <a:pt x="3114925" y="385870"/>
                  </a:lnTo>
                  <a:lnTo>
                    <a:pt x="3115038" y="374321"/>
                  </a:lnTo>
                  <a:lnTo>
                    <a:pt x="3115151" y="354183"/>
                  </a:lnTo>
                  <a:lnTo>
                    <a:pt x="3115264" y="344707"/>
                  </a:lnTo>
                  <a:lnTo>
                    <a:pt x="3115376" y="338488"/>
                  </a:lnTo>
                  <a:lnTo>
                    <a:pt x="3115489" y="331381"/>
                  </a:lnTo>
                  <a:lnTo>
                    <a:pt x="3115602" y="315685"/>
                  </a:lnTo>
                  <a:lnTo>
                    <a:pt x="3115715" y="315093"/>
                  </a:lnTo>
                  <a:lnTo>
                    <a:pt x="3115828" y="302359"/>
                  </a:lnTo>
                  <a:lnTo>
                    <a:pt x="3115940" y="286071"/>
                  </a:lnTo>
                  <a:lnTo>
                    <a:pt x="3116053" y="272152"/>
                  </a:lnTo>
                  <a:lnTo>
                    <a:pt x="3116166" y="262380"/>
                  </a:lnTo>
                  <a:lnTo>
                    <a:pt x="3116279" y="244315"/>
                  </a:lnTo>
                  <a:lnTo>
                    <a:pt x="3116391" y="233358"/>
                  </a:lnTo>
                  <a:lnTo>
                    <a:pt x="3116504" y="232766"/>
                  </a:lnTo>
                  <a:lnTo>
                    <a:pt x="3116617" y="224178"/>
                  </a:lnTo>
                  <a:lnTo>
                    <a:pt x="3116730" y="216182"/>
                  </a:lnTo>
                  <a:lnTo>
                    <a:pt x="3116843" y="212332"/>
                  </a:lnTo>
                  <a:lnTo>
                    <a:pt x="3116955" y="207890"/>
                  </a:lnTo>
                  <a:lnTo>
                    <a:pt x="3117068" y="198117"/>
                  </a:lnTo>
                  <a:lnTo>
                    <a:pt x="3117181" y="192491"/>
                  </a:lnTo>
                  <a:lnTo>
                    <a:pt x="3117294" y="187160"/>
                  </a:lnTo>
                  <a:lnTo>
                    <a:pt x="3117406" y="175018"/>
                  </a:lnTo>
                  <a:lnTo>
                    <a:pt x="3117519" y="174130"/>
                  </a:lnTo>
                  <a:lnTo>
                    <a:pt x="3117632" y="176795"/>
                  </a:lnTo>
                  <a:lnTo>
                    <a:pt x="3117745" y="166430"/>
                  </a:lnTo>
                  <a:lnTo>
                    <a:pt x="3117858" y="168207"/>
                  </a:lnTo>
                  <a:lnTo>
                    <a:pt x="3117970" y="176203"/>
                  </a:lnTo>
                  <a:lnTo>
                    <a:pt x="3118083" y="168207"/>
                  </a:lnTo>
                  <a:lnTo>
                    <a:pt x="3118196" y="156954"/>
                  </a:lnTo>
                  <a:lnTo>
                    <a:pt x="3118309" y="159915"/>
                  </a:lnTo>
                  <a:lnTo>
                    <a:pt x="3118421" y="158435"/>
                  </a:lnTo>
                  <a:lnTo>
                    <a:pt x="3118534" y="147181"/>
                  </a:lnTo>
                  <a:lnTo>
                    <a:pt x="3118647" y="138889"/>
                  </a:lnTo>
                  <a:lnTo>
                    <a:pt x="3118760" y="140074"/>
                  </a:lnTo>
                  <a:lnTo>
                    <a:pt x="3118873" y="135039"/>
                  </a:lnTo>
                  <a:lnTo>
                    <a:pt x="3118985" y="133263"/>
                  </a:lnTo>
                  <a:lnTo>
                    <a:pt x="3119098" y="135928"/>
                  </a:lnTo>
                  <a:lnTo>
                    <a:pt x="3119211" y="144812"/>
                  </a:lnTo>
                  <a:lnTo>
                    <a:pt x="3119324" y="159027"/>
                  </a:lnTo>
                  <a:lnTo>
                    <a:pt x="3119437" y="168799"/>
                  </a:lnTo>
                  <a:lnTo>
                    <a:pt x="3119549" y="177684"/>
                  </a:lnTo>
                  <a:lnTo>
                    <a:pt x="3119662" y="182126"/>
                  </a:lnTo>
                  <a:lnTo>
                    <a:pt x="3119775" y="178276"/>
                  </a:lnTo>
                  <a:lnTo>
                    <a:pt x="3119888" y="177388"/>
                  </a:lnTo>
                  <a:lnTo>
                    <a:pt x="3120000" y="172945"/>
                  </a:lnTo>
                  <a:lnTo>
                    <a:pt x="3120113" y="163765"/>
                  </a:lnTo>
                  <a:lnTo>
                    <a:pt x="3120226" y="158731"/>
                  </a:lnTo>
                  <a:lnTo>
                    <a:pt x="3120339" y="163173"/>
                  </a:lnTo>
                  <a:lnTo>
                    <a:pt x="3120452" y="167911"/>
                  </a:lnTo>
                  <a:lnTo>
                    <a:pt x="3120564" y="167023"/>
                  </a:lnTo>
                  <a:lnTo>
                    <a:pt x="3120677" y="173538"/>
                  </a:lnTo>
                  <a:lnTo>
                    <a:pt x="3120790" y="168207"/>
                  </a:lnTo>
                  <a:lnTo>
                    <a:pt x="3120903" y="173538"/>
                  </a:lnTo>
                  <a:lnTo>
                    <a:pt x="3121015" y="183014"/>
                  </a:lnTo>
                  <a:lnTo>
                    <a:pt x="3121128" y="192491"/>
                  </a:lnTo>
                  <a:lnTo>
                    <a:pt x="3121241" y="194860"/>
                  </a:lnTo>
                  <a:lnTo>
                    <a:pt x="3121354" y="195748"/>
                  </a:lnTo>
                  <a:lnTo>
                    <a:pt x="3121467" y="202559"/>
                  </a:lnTo>
                  <a:lnTo>
                    <a:pt x="3121579" y="217367"/>
                  </a:lnTo>
                  <a:lnTo>
                    <a:pt x="3121692" y="231285"/>
                  </a:lnTo>
                  <a:lnTo>
                    <a:pt x="3121805" y="239873"/>
                  </a:lnTo>
                  <a:lnTo>
                    <a:pt x="3121918" y="243427"/>
                  </a:lnTo>
                  <a:lnTo>
                    <a:pt x="3122031" y="261491"/>
                  </a:lnTo>
                  <a:lnTo>
                    <a:pt x="3122143" y="285183"/>
                  </a:lnTo>
                  <a:lnTo>
                    <a:pt x="3122256" y="299397"/>
                  </a:lnTo>
                  <a:lnTo>
                    <a:pt x="3122369" y="300582"/>
                  </a:lnTo>
                  <a:lnTo>
                    <a:pt x="3122482" y="306505"/>
                  </a:lnTo>
                  <a:lnTo>
                    <a:pt x="3122594" y="314501"/>
                  </a:lnTo>
                  <a:lnTo>
                    <a:pt x="3122707" y="328419"/>
                  </a:lnTo>
                  <a:lnTo>
                    <a:pt x="3122820" y="342042"/>
                  </a:lnTo>
                  <a:lnTo>
                    <a:pt x="3122933" y="347372"/>
                  </a:lnTo>
                  <a:lnTo>
                    <a:pt x="3123046" y="349741"/>
                  </a:lnTo>
                  <a:lnTo>
                    <a:pt x="3123158" y="360995"/>
                  </a:lnTo>
                  <a:lnTo>
                    <a:pt x="3123271" y="374321"/>
                  </a:lnTo>
                  <a:lnTo>
                    <a:pt x="3123384" y="381132"/>
                  </a:lnTo>
                  <a:lnTo>
                    <a:pt x="3123497" y="383797"/>
                  </a:lnTo>
                  <a:lnTo>
                    <a:pt x="3123609" y="389128"/>
                  </a:lnTo>
                  <a:lnTo>
                    <a:pt x="3123722" y="398308"/>
                  </a:lnTo>
                  <a:lnTo>
                    <a:pt x="3123835" y="410746"/>
                  </a:lnTo>
                  <a:lnTo>
                    <a:pt x="3123948" y="426145"/>
                  </a:lnTo>
                  <a:lnTo>
                    <a:pt x="3124061" y="435918"/>
                  </a:lnTo>
                  <a:lnTo>
                    <a:pt x="3124173" y="435918"/>
                  </a:lnTo>
                  <a:lnTo>
                    <a:pt x="3124286" y="443914"/>
                  </a:lnTo>
                  <a:lnTo>
                    <a:pt x="3124399" y="464051"/>
                  </a:lnTo>
                  <a:lnTo>
                    <a:pt x="3124512" y="483004"/>
                  </a:lnTo>
                  <a:lnTo>
                    <a:pt x="3124625" y="495146"/>
                  </a:lnTo>
                  <a:lnTo>
                    <a:pt x="3124737" y="509953"/>
                  </a:lnTo>
                  <a:lnTo>
                    <a:pt x="3124850" y="520910"/>
                  </a:lnTo>
                  <a:lnTo>
                    <a:pt x="3124963" y="524464"/>
                  </a:lnTo>
                  <a:lnTo>
                    <a:pt x="3125076" y="535717"/>
                  </a:lnTo>
                  <a:lnTo>
                    <a:pt x="3125188" y="547563"/>
                  </a:lnTo>
                  <a:lnTo>
                    <a:pt x="3125301" y="550524"/>
                  </a:lnTo>
                  <a:lnTo>
                    <a:pt x="3125414" y="558224"/>
                  </a:lnTo>
                  <a:lnTo>
                    <a:pt x="3125527" y="573031"/>
                  </a:lnTo>
                  <a:lnTo>
                    <a:pt x="3125640" y="585469"/>
                  </a:lnTo>
                  <a:lnTo>
                    <a:pt x="3125752" y="591688"/>
                  </a:lnTo>
                  <a:lnTo>
                    <a:pt x="3125865" y="596130"/>
                  </a:lnTo>
                  <a:lnTo>
                    <a:pt x="3125978" y="601461"/>
                  </a:lnTo>
                  <a:lnTo>
                    <a:pt x="3126091" y="605310"/>
                  </a:lnTo>
                  <a:lnTo>
                    <a:pt x="3126203" y="618341"/>
                  </a:lnTo>
                  <a:lnTo>
                    <a:pt x="3126316" y="627225"/>
                  </a:lnTo>
                  <a:lnTo>
                    <a:pt x="3126429" y="631667"/>
                  </a:lnTo>
                  <a:lnTo>
                    <a:pt x="3126542" y="645882"/>
                  </a:lnTo>
                  <a:lnTo>
                    <a:pt x="3126655" y="662169"/>
                  </a:lnTo>
                  <a:lnTo>
                    <a:pt x="3126767" y="662169"/>
                  </a:lnTo>
                  <a:lnTo>
                    <a:pt x="3126880" y="662762"/>
                  </a:lnTo>
                  <a:lnTo>
                    <a:pt x="3126993" y="675792"/>
                  </a:lnTo>
                  <a:lnTo>
                    <a:pt x="3127106" y="680530"/>
                  </a:lnTo>
                  <a:lnTo>
                    <a:pt x="3127218" y="677569"/>
                  </a:lnTo>
                  <a:lnTo>
                    <a:pt x="3127331" y="681715"/>
                  </a:lnTo>
                  <a:lnTo>
                    <a:pt x="3127444" y="687341"/>
                  </a:lnTo>
                  <a:lnTo>
                    <a:pt x="3127557" y="679049"/>
                  </a:lnTo>
                  <a:lnTo>
                    <a:pt x="3127670" y="666315"/>
                  </a:lnTo>
                  <a:lnTo>
                    <a:pt x="3127782" y="658912"/>
                  </a:lnTo>
                  <a:lnTo>
                    <a:pt x="3127895" y="643216"/>
                  </a:lnTo>
                  <a:lnTo>
                    <a:pt x="3128008" y="628409"/>
                  </a:lnTo>
                  <a:lnTo>
                    <a:pt x="3128121" y="631371"/>
                  </a:lnTo>
                  <a:lnTo>
                    <a:pt x="3128234" y="637294"/>
                  </a:lnTo>
                  <a:lnTo>
                    <a:pt x="3128346" y="643216"/>
                  </a:lnTo>
                  <a:lnTo>
                    <a:pt x="3128459" y="649435"/>
                  </a:lnTo>
                  <a:lnTo>
                    <a:pt x="3128572" y="654174"/>
                  </a:lnTo>
                  <a:lnTo>
                    <a:pt x="3128685" y="654470"/>
                  </a:lnTo>
                  <a:lnTo>
                    <a:pt x="3128797" y="662465"/>
                  </a:lnTo>
                  <a:lnTo>
                    <a:pt x="3128910" y="668092"/>
                  </a:lnTo>
                  <a:lnTo>
                    <a:pt x="3129023" y="655358"/>
                  </a:lnTo>
                  <a:lnTo>
                    <a:pt x="3129136" y="644401"/>
                  </a:lnTo>
                  <a:lnTo>
                    <a:pt x="3129249" y="645585"/>
                  </a:lnTo>
                  <a:lnTo>
                    <a:pt x="3129361" y="651508"/>
                  </a:lnTo>
                  <a:lnTo>
                    <a:pt x="3129474" y="641143"/>
                  </a:lnTo>
                  <a:lnTo>
                    <a:pt x="3129587" y="622486"/>
                  </a:lnTo>
                  <a:lnTo>
                    <a:pt x="3129700" y="619525"/>
                  </a:lnTo>
                  <a:lnTo>
                    <a:pt x="3129812" y="608864"/>
                  </a:lnTo>
                  <a:lnTo>
                    <a:pt x="3129925" y="617156"/>
                  </a:lnTo>
                  <a:lnTo>
                    <a:pt x="3130038" y="620710"/>
                  </a:lnTo>
                  <a:lnTo>
                    <a:pt x="3130151" y="615379"/>
                  </a:lnTo>
                  <a:lnTo>
                    <a:pt x="3130264" y="595834"/>
                  </a:lnTo>
                  <a:lnTo>
                    <a:pt x="3130376" y="597018"/>
                  </a:lnTo>
                  <a:lnTo>
                    <a:pt x="3130489" y="596426"/>
                  </a:lnTo>
                  <a:lnTo>
                    <a:pt x="3130602" y="593465"/>
                  </a:lnTo>
                  <a:lnTo>
                    <a:pt x="3130715" y="584877"/>
                  </a:lnTo>
                  <a:lnTo>
                    <a:pt x="3130828" y="575400"/>
                  </a:lnTo>
                  <a:lnTo>
                    <a:pt x="3130940" y="568293"/>
                  </a:lnTo>
                  <a:lnTo>
                    <a:pt x="3131053" y="554670"/>
                  </a:lnTo>
                  <a:lnTo>
                    <a:pt x="3131166" y="544009"/>
                  </a:lnTo>
                  <a:lnTo>
                    <a:pt x="3131279" y="529498"/>
                  </a:lnTo>
                  <a:lnTo>
                    <a:pt x="3131391" y="517653"/>
                  </a:lnTo>
                  <a:lnTo>
                    <a:pt x="3131504" y="510249"/>
                  </a:lnTo>
                  <a:lnTo>
                    <a:pt x="3131617" y="501365"/>
                  </a:lnTo>
                  <a:lnTo>
                    <a:pt x="3131730" y="485374"/>
                  </a:lnTo>
                  <a:lnTo>
                    <a:pt x="3131843" y="473232"/>
                  </a:lnTo>
                  <a:lnTo>
                    <a:pt x="3131955" y="464051"/>
                  </a:lnTo>
                  <a:lnTo>
                    <a:pt x="3132068" y="455463"/>
                  </a:lnTo>
                  <a:lnTo>
                    <a:pt x="3132181" y="446875"/>
                  </a:lnTo>
                  <a:lnTo>
                    <a:pt x="3132294" y="429403"/>
                  </a:lnTo>
                  <a:lnTo>
                    <a:pt x="3132406" y="400085"/>
                  </a:lnTo>
                  <a:lnTo>
                    <a:pt x="3132519" y="384686"/>
                  </a:lnTo>
                  <a:lnTo>
                    <a:pt x="3132632" y="387943"/>
                  </a:lnTo>
                  <a:lnTo>
                    <a:pt x="3132745" y="386167"/>
                  </a:lnTo>
                  <a:lnTo>
                    <a:pt x="3132858" y="369583"/>
                  </a:lnTo>
                  <a:lnTo>
                    <a:pt x="3132970" y="345891"/>
                  </a:lnTo>
                  <a:lnTo>
                    <a:pt x="3133083" y="325754"/>
                  </a:lnTo>
                  <a:lnTo>
                    <a:pt x="3133196" y="320719"/>
                  </a:lnTo>
                  <a:lnTo>
                    <a:pt x="3133309" y="331381"/>
                  </a:lnTo>
                  <a:lnTo>
                    <a:pt x="3133421" y="323977"/>
                  </a:lnTo>
                  <a:lnTo>
                    <a:pt x="3133534" y="291402"/>
                  </a:lnTo>
                  <a:lnTo>
                    <a:pt x="3133647" y="262676"/>
                  </a:lnTo>
                  <a:lnTo>
                    <a:pt x="3133760" y="267414"/>
                  </a:lnTo>
                  <a:lnTo>
                    <a:pt x="3133873" y="272152"/>
                  </a:lnTo>
                  <a:lnTo>
                    <a:pt x="3133985" y="259715"/>
                  </a:lnTo>
                  <a:lnTo>
                    <a:pt x="3134098" y="226251"/>
                  </a:lnTo>
                  <a:lnTo>
                    <a:pt x="3134211" y="203744"/>
                  </a:lnTo>
                  <a:lnTo>
                    <a:pt x="3134324" y="197821"/>
                  </a:lnTo>
                  <a:lnTo>
                    <a:pt x="3134437" y="209667"/>
                  </a:lnTo>
                  <a:lnTo>
                    <a:pt x="3134549" y="206705"/>
                  </a:lnTo>
                  <a:lnTo>
                    <a:pt x="3134662" y="178276"/>
                  </a:lnTo>
                  <a:lnTo>
                    <a:pt x="3134775" y="143331"/>
                  </a:lnTo>
                  <a:lnTo>
                    <a:pt x="3134888" y="141851"/>
                  </a:lnTo>
                  <a:lnTo>
                    <a:pt x="3135000" y="152808"/>
                  </a:lnTo>
                  <a:lnTo>
                    <a:pt x="3135113" y="149254"/>
                  </a:lnTo>
                  <a:lnTo>
                    <a:pt x="3135226" y="131782"/>
                  </a:lnTo>
                  <a:lnTo>
                    <a:pt x="3135339" y="116383"/>
                  </a:lnTo>
                  <a:lnTo>
                    <a:pt x="3135452" y="112237"/>
                  </a:lnTo>
                  <a:lnTo>
                    <a:pt x="3135564" y="103649"/>
                  </a:lnTo>
                  <a:lnTo>
                    <a:pt x="3135677" y="100391"/>
                  </a:lnTo>
                  <a:lnTo>
                    <a:pt x="3135790" y="90915"/>
                  </a:lnTo>
                  <a:lnTo>
                    <a:pt x="3135903" y="77884"/>
                  </a:lnTo>
                  <a:lnTo>
                    <a:pt x="3136015" y="71369"/>
                  </a:lnTo>
                  <a:lnTo>
                    <a:pt x="3136128" y="70481"/>
                  </a:lnTo>
                  <a:lnTo>
                    <a:pt x="3136241" y="70777"/>
                  </a:lnTo>
                  <a:lnTo>
                    <a:pt x="3136354" y="67816"/>
                  </a:lnTo>
                  <a:lnTo>
                    <a:pt x="3136467" y="63077"/>
                  </a:lnTo>
                  <a:lnTo>
                    <a:pt x="3136579" y="60116"/>
                  </a:lnTo>
                  <a:lnTo>
                    <a:pt x="3136692" y="60708"/>
                  </a:lnTo>
                  <a:lnTo>
                    <a:pt x="3136805" y="66039"/>
                  </a:lnTo>
                  <a:lnTo>
                    <a:pt x="3136918" y="61597"/>
                  </a:lnTo>
                  <a:lnTo>
                    <a:pt x="3137031" y="59228"/>
                  </a:lnTo>
                  <a:lnTo>
                    <a:pt x="3137143" y="62189"/>
                  </a:lnTo>
                  <a:lnTo>
                    <a:pt x="3137256" y="69592"/>
                  </a:lnTo>
                  <a:lnTo>
                    <a:pt x="3137369" y="81438"/>
                  </a:lnTo>
                  <a:lnTo>
                    <a:pt x="3137482" y="108979"/>
                  </a:lnTo>
                  <a:lnTo>
                    <a:pt x="3137594" y="115494"/>
                  </a:lnTo>
                  <a:lnTo>
                    <a:pt x="3137707" y="122898"/>
                  </a:lnTo>
                  <a:lnTo>
                    <a:pt x="3137820" y="130597"/>
                  </a:lnTo>
                  <a:lnTo>
                    <a:pt x="3137933" y="138001"/>
                  </a:lnTo>
                  <a:lnTo>
                    <a:pt x="3138046" y="126451"/>
                  </a:lnTo>
                  <a:lnTo>
                    <a:pt x="3138158" y="118456"/>
                  </a:lnTo>
                  <a:lnTo>
                    <a:pt x="3138271" y="120529"/>
                  </a:lnTo>
                  <a:lnTo>
                    <a:pt x="3138384" y="114310"/>
                  </a:lnTo>
                  <a:lnTo>
                    <a:pt x="3138497" y="113421"/>
                  </a:lnTo>
                  <a:lnTo>
                    <a:pt x="3138609" y="111941"/>
                  </a:lnTo>
                  <a:lnTo>
                    <a:pt x="3138722" y="124082"/>
                  </a:lnTo>
                  <a:lnTo>
                    <a:pt x="3138835" y="117271"/>
                  </a:lnTo>
                  <a:lnTo>
                    <a:pt x="3138948" y="119936"/>
                  </a:lnTo>
                  <a:lnTo>
                    <a:pt x="3139061" y="131486"/>
                  </a:lnTo>
                  <a:lnTo>
                    <a:pt x="3139173" y="128821"/>
                  </a:lnTo>
                  <a:lnTo>
                    <a:pt x="3139286" y="135928"/>
                  </a:lnTo>
                  <a:lnTo>
                    <a:pt x="3139399" y="164357"/>
                  </a:lnTo>
                  <a:lnTo>
                    <a:pt x="3139512" y="182718"/>
                  </a:lnTo>
                  <a:lnTo>
                    <a:pt x="3139625" y="170280"/>
                  </a:lnTo>
                  <a:lnTo>
                    <a:pt x="3139737" y="177684"/>
                  </a:lnTo>
                  <a:lnTo>
                    <a:pt x="3139850" y="195748"/>
                  </a:lnTo>
                  <a:lnTo>
                    <a:pt x="3139963" y="203152"/>
                  </a:lnTo>
                  <a:lnTo>
                    <a:pt x="3140076" y="205521"/>
                  </a:lnTo>
                  <a:lnTo>
                    <a:pt x="3140188" y="206113"/>
                  </a:lnTo>
                  <a:lnTo>
                    <a:pt x="3140301" y="212332"/>
                  </a:lnTo>
                  <a:lnTo>
                    <a:pt x="3140414" y="211444"/>
                  </a:lnTo>
                  <a:lnTo>
                    <a:pt x="3140527" y="229508"/>
                  </a:lnTo>
                  <a:lnTo>
                    <a:pt x="3140640" y="238096"/>
                  </a:lnTo>
                  <a:lnTo>
                    <a:pt x="3140752" y="243427"/>
                  </a:lnTo>
                  <a:lnTo>
                    <a:pt x="3140865" y="256161"/>
                  </a:lnTo>
                  <a:lnTo>
                    <a:pt x="3140978" y="273337"/>
                  </a:lnTo>
                  <a:lnTo>
                    <a:pt x="3141091" y="289032"/>
                  </a:lnTo>
                  <a:lnTo>
                    <a:pt x="3141203" y="295548"/>
                  </a:lnTo>
                  <a:lnTo>
                    <a:pt x="3141316" y="313908"/>
                  </a:lnTo>
                  <a:lnTo>
                    <a:pt x="3141429" y="322792"/>
                  </a:lnTo>
                  <a:lnTo>
                    <a:pt x="3141542" y="336119"/>
                  </a:lnTo>
                  <a:lnTo>
                    <a:pt x="3141655" y="352999"/>
                  </a:lnTo>
                  <a:lnTo>
                    <a:pt x="3141767" y="371063"/>
                  </a:lnTo>
                  <a:lnTo>
                    <a:pt x="3141880" y="382021"/>
                  </a:lnTo>
                  <a:lnTo>
                    <a:pt x="3141993" y="393274"/>
                  </a:lnTo>
                  <a:lnTo>
                    <a:pt x="3142106" y="409265"/>
                  </a:lnTo>
                  <a:lnTo>
                    <a:pt x="3142218" y="424072"/>
                  </a:lnTo>
                  <a:lnTo>
                    <a:pt x="3142331" y="438287"/>
                  </a:lnTo>
                  <a:lnTo>
                    <a:pt x="3142444" y="456352"/>
                  </a:lnTo>
                  <a:lnTo>
                    <a:pt x="3142557" y="474712"/>
                  </a:lnTo>
                  <a:lnTo>
                    <a:pt x="3142670" y="487447"/>
                  </a:lnTo>
                  <a:lnTo>
                    <a:pt x="3142782" y="501661"/>
                  </a:lnTo>
                  <a:lnTo>
                    <a:pt x="3142895" y="514099"/>
                  </a:lnTo>
                  <a:lnTo>
                    <a:pt x="3143008" y="533644"/>
                  </a:lnTo>
                  <a:lnTo>
                    <a:pt x="3143121" y="551117"/>
                  </a:lnTo>
                  <a:lnTo>
                    <a:pt x="3143234" y="567701"/>
                  </a:lnTo>
                  <a:lnTo>
                    <a:pt x="3143346" y="576585"/>
                  </a:lnTo>
                  <a:lnTo>
                    <a:pt x="3143459" y="588430"/>
                  </a:lnTo>
                  <a:lnTo>
                    <a:pt x="3143572" y="597907"/>
                  </a:lnTo>
                  <a:lnTo>
                    <a:pt x="3143685" y="603237"/>
                  </a:lnTo>
                  <a:lnTo>
                    <a:pt x="3143797" y="616564"/>
                  </a:lnTo>
                  <a:lnTo>
                    <a:pt x="3143910" y="620710"/>
                  </a:lnTo>
                  <a:lnTo>
                    <a:pt x="3144023" y="626632"/>
                  </a:lnTo>
                  <a:lnTo>
                    <a:pt x="3144136" y="631963"/>
                  </a:lnTo>
                  <a:lnTo>
                    <a:pt x="3144249" y="641143"/>
                  </a:lnTo>
                  <a:lnTo>
                    <a:pt x="3144361" y="646474"/>
                  </a:lnTo>
                  <a:lnTo>
                    <a:pt x="3144474" y="647658"/>
                  </a:lnTo>
                  <a:lnTo>
                    <a:pt x="3144587" y="659504"/>
                  </a:lnTo>
                  <a:lnTo>
                    <a:pt x="3144700" y="668684"/>
                  </a:lnTo>
                  <a:lnTo>
                    <a:pt x="3144812" y="675496"/>
                  </a:lnTo>
                  <a:lnTo>
                    <a:pt x="3144925" y="679049"/>
                  </a:lnTo>
                  <a:lnTo>
                    <a:pt x="3145038" y="696225"/>
                  </a:lnTo>
                  <a:lnTo>
                    <a:pt x="3145151" y="695929"/>
                  </a:lnTo>
                  <a:lnTo>
                    <a:pt x="3145264" y="685564"/>
                  </a:lnTo>
                  <a:lnTo>
                    <a:pt x="3145376" y="685861"/>
                  </a:lnTo>
                  <a:lnTo>
                    <a:pt x="3145489" y="690006"/>
                  </a:lnTo>
                  <a:lnTo>
                    <a:pt x="3145602" y="680826"/>
                  </a:lnTo>
                  <a:lnTo>
                    <a:pt x="3145715" y="677272"/>
                  </a:lnTo>
                  <a:lnTo>
                    <a:pt x="3145828" y="686157"/>
                  </a:lnTo>
                  <a:lnTo>
                    <a:pt x="3145940" y="690599"/>
                  </a:lnTo>
                  <a:lnTo>
                    <a:pt x="3146053" y="692079"/>
                  </a:lnTo>
                  <a:lnTo>
                    <a:pt x="3146166" y="701556"/>
                  </a:lnTo>
                  <a:lnTo>
                    <a:pt x="3146279" y="707775"/>
                  </a:lnTo>
                  <a:lnTo>
                    <a:pt x="3146391" y="705110"/>
                  </a:lnTo>
                  <a:lnTo>
                    <a:pt x="3146504" y="690303"/>
                  </a:lnTo>
                  <a:lnTo>
                    <a:pt x="3146617" y="682307"/>
                  </a:lnTo>
                  <a:lnTo>
                    <a:pt x="3146730" y="667204"/>
                  </a:lnTo>
                  <a:lnTo>
                    <a:pt x="3146843" y="662762"/>
                  </a:lnTo>
                  <a:lnTo>
                    <a:pt x="3146955" y="660689"/>
                  </a:lnTo>
                  <a:lnTo>
                    <a:pt x="3147068" y="664538"/>
                  </a:lnTo>
                  <a:lnTo>
                    <a:pt x="3147181" y="655062"/>
                  </a:lnTo>
                  <a:lnTo>
                    <a:pt x="3147294" y="664538"/>
                  </a:lnTo>
                  <a:lnTo>
                    <a:pt x="3147406" y="682603"/>
                  </a:lnTo>
                  <a:lnTo>
                    <a:pt x="3147519" y="677865"/>
                  </a:lnTo>
                  <a:lnTo>
                    <a:pt x="3147632" y="672238"/>
                  </a:lnTo>
                  <a:lnTo>
                    <a:pt x="3147745" y="670461"/>
                  </a:lnTo>
                  <a:lnTo>
                    <a:pt x="3147858" y="677272"/>
                  </a:lnTo>
                  <a:lnTo>
                    <a:pt x="3147970" y="673423"/>
                  </a:lnTo>
                  <a:lnTo>
                    <a:pt x="3148083" y="670165"/>
                  </a:lnTo>
                  <a:lnTo>
                    <a:pt x="3148196" y="645585"/>
                  </a:lnTo>
                  <a:lnTo>
                    <a:pt x="3148309" y="639366"/>
                  </a:lnTo>
                  <a:lnTo>
                    <a:pt x="3148422" y="644401"/>
                  </a:lnTo>
                  <a:lnTo>
                    <a:pt x="3148534" y="627225"/>
                  </a:lnTo>
                  <a:lnTo>
                    <a:pt x="3148647" y="611825"/>
                  </a:lnTo>
                  <a:lnTo>
                    <a:pt x="3148760" y="594945"/>
                  </a:lnTo>
                  <a:lnTo>
                    <a:pt x="3148873" y="587246"/>
                  </a:lnTo>
                  <a:lnTo>
                    <a:pt x="3148985" y="578065"/>
                  </a:lnTo>
                  <a:lnTo>
                    <a:pt x="3149098" y="579546"/>
                  </a:lnTo>
                  <a:lnTo>
                    <a:pt x="3149211" y="580435"/>
                  </a:lnTo>
                  <a:lnTo>
                    <a:pt x="3149324" y="569181"/>
                  </a:lnTo>
                  <a:lnTo>
                    <a:pt x="3149437" y="557336"/>
                  </a:lnTo>
                  <a:lnTo>
                    <a:pt x="3149549" y="547859"/>
                  </a:lnTo>
                  <a:lnTo>
                    <a:pt x="3149662" y="545786"/>
                  </a:lnTo>
                  <a:lnTo>
                    <a:pt x="3149775" y="536902"/>
                  </a:lnTo>
                  <a:lnTo>
                    <a:pt x="3149888" y="529795"/>
                  </a:lnTo>
                  <a:lnTo>
                    <a:pt x="3150000" y="517653"/>
                  </a:lnTo>
                  <a:lnTo>
                    <a:pt x="3150113" y="501957"/>
                  </a:lnTo>
                  <a:lnTo>
                    <a:pt x="3150226" y="486558"/>
                  </a:lnTo>
                  <a:lnTo>
                    <a:pt x="3150339" y="472639"/>
                  </a:lnTo>
                  <a:lnTo>
                    <a:pt x="3150452" y="456944"/>
                  </a:lnTo>
                  <a:lnTo>
                    <a:pt x="3150564" y="443322"/>
                  </a:lnTo>
                  <a:lnTo>
                    <a:pt x="3150677" y="434437"/>
                  </a:lnTo>
                  <a:lnTo>
                    <a:pt x="3150790" y="423776"/>
                  </a:lnTo>
                  <a:lnTo>
                    <a:pt x="3150903" y="407785"/>
                  </a:lnTo>
                  <a:lnTo>
                    <a:pt x="3151015" y="391201"/>
                  </a:lnTo>
                  <a:lnTo>
                    <a:pt x="3151128" y="386167"/>
                  </a:lnTo>
                  <a:lnTo>
                    <a:pt x="3151241" y="375209"/>
                  </a:lnTo>
                  <a:lnTo>
                    <a:pt x="3151354" y="366325"/>
                  </a:lnTo>
                  <a:lnTo>
                    <a:pt x="3151467" y="356552"/>
                  </a:lnTo>
                  <a:lnTo>
                    <a:pt x="3151579" y="337599"/>
                  </a:lnTo>
                  <a:lnTo>
                    <a:pt x="3151692" y="322496"/>
                  </a:lnTo>
                  <a:lnTo>
                    <a:pt x="3151805" y="316277"/>
                  </a:lnTo>
                  <a:lnTo>
                    <a:pt x="3151918" y="316277"/>
                  </a:lnTo>
                  <a:lnTo>
                    <a:pt x="3152031" y="293475"/>
                  </a:lnTo>
                  <a:lnTo>
                    <a:pt x="3152143" y="272152"/>
                  </a:lnTo>
                  <a:lnTo>
                    <a:pt x="3152256" y="258530"/>
                  </a:lnTo>
                  <a:lnTo>
                    <a:pt x="3152369" y="251719"/>
                  </a:lnTo>
                  <a:lnTo>
                    <a:pt x="3152482" y="251423"/>
                  </a:lnTo>
                  <a:lnTo>
                    <a:pt x="3152594" y="245204"/>
                  </a:lnTo>
                  <a:lnTo>
                    <a:pt x="3152707" y="218847"/>
                  </a:lnTo>
                  <a:lnTo>
                    <a:pt x="3152820" y="183014"/>
                  </a:lnTo>
                  <a:lnTo>
                    <a:pt x="3152933" y="180053"/>
                  </a:lnTo>
                  <a:lnTo>
                    <a:pt x="3153046" y="184199"/>
                  </a:lnTo>
                  <a:lnTo>
                    <a:pt x="3153158" y="182718"/>
                  </a:lnTo>
                  <a:lnTo>
                    <a:pt x="3153271" y="174426"/>
                  </a:lnTo>
                  <a:lnTo>
                    <a:pt x="3153384" y="145997"/>
                  </a:lnTo>
                  <a:lnTo>
                    <a:pt x="3153497" y="118752"/>
                  </a:lnTo>
                  <a:lnTo>
                    <a:pt x="3153609" y="110756"/>
                  </a:lnTo>
                  <a:lnTo>
                    <a:pt x="3153722" y="122009"/>
                  </a:lnTo>
                  <a:lnTo>
                    <a:pt x="3153835" y="112829"/>
                  </a:lnTo>
                  <a:lnTo>
                    <a:pt x="3153948" y="95061"/>
                  </a:lnTo>
                  <a:lnTo>
                    <a:pt x="3154061" y="83215"/>
                  </a:lnTo>
                  <a:lnTo>
                    <a:pt x="3154173" y="76996"/>
                  </a:lnTo>
                  <a:lnTo>
                    <a:pt x="3154286" y="75515"/>
                  </a:lnTo>
                  <a:lnTo>
                    <a:pt x="3154399" y="77588"/>
                  </a:lnTo>
                  <a:lnTo>
                    <a:pt x="3154512" y="74035"/>
                  </a:lnTo>
                  <a:lnTo>
                    <a:pt x="3154625" y="57451"/>
                  </a:lnTo>
                  <a:lnTo>
                    <a:pt x="3154737" y="58043"/>
                  </a:lnTo>
                  <a:lnTo>
                    <a:pt x="3154850" y="75811"/>
                  </a:lnTo>
                  <a:lnTo>
                    <a:pt x="3154963" y="76108"/>
                  </a:lnTo>
                  <a:lnTo>
                    <a:pt x="3155076" y="71369"/>
                  </a:lnTo>
                  <a:lnTo>
                    <a:pt x="3155188" y="74627"/>
                  </a:lnTo>
                  <a:lnTo>
                    <a:pt x="3155301" y="80550"/>
                  </a:lnTo>
                  <a:lnTo>
                    <a:pt x="3155414" y="78181"/>
                  </a:lnTo>
                  <a:lnTo>
                    <a:pt x="3155527" y="79069"/>
                  </a:lnTo>
                  <a:lnTo>
                    <a:pt x="3155640" y="92988"/>
                  </a:lnTo>
                  <a:lnTo>
                    <a:pt x="3155752" y="111052"/>
                  </a:lnTo>
                  <a:lnTo>
                    <a:pt x="3155865" y="120825"/>
                  </a:lnTo>
                  <a:lnTo>
                    <a:pt x="3155978" y="131486"/>
                  </a:lnTo>
                  <a:lnTo>
                    <a:pt x="3156091" y="130301"/>
                  </a:lnTo>
                  <a:lnTo>
                    <a:pt x="3156203" y="122898"/>
                  </a:lnTo>
                  <a:lnTo>
                    <a:pt x="3156316" y="119936"/>
                  </a:lnTo>
                  <a:lnTo>
                    <a:pt x="3156429" y="112533"/>
                  </a:lnTo>
                  <a:lnTo>
                    <a:pt x="3156542" y="109571"/>
                  </a:lnTo>
                  <a:lnTo>
                    <a:pt x="3156655" y="108979"/>
                  </a:lnTo>
                  <a:lnTo>
                    <a:pt x="3156767" y="104537"/>
                  </a:lnTo>
                  <a:lnTo>
                    <a:pt x="3156880" y="97134"/>
                  </a:lnTo>
                  <a:lnTo>
                    <a:pt x="3156993" y="101279"/>
                  </a:lnTo>
                  <a:lnTo>
                    <a:pt x="3157106" y="111052"/>
                  </a:lnTo>
                  <a:lnTo>
                    <a:pt x="3157218" y="110164"/>
                  </a:lnTo>
                  <a:lnTo>
                    <a:pt x="3157331" y="115198"/>
                  </a:lnTo>
                  <a:lnTo>
                    <a:pt x="3157444" y="119640"/>
                  </a:lnTo>
                  <a:lnTo>
                    <a:pt x="3157557" y="136224"/>
                  </a:lnTo>
                  <a:lnTo>
                    <a:pt x="3157670" y="158435"/>
                  </a:lnTo>
                  <a:lnTo>
                    <a:pt x="3157782" y="174426"/>
                  </a:lnTo>
                  <a:lnTo>
                    <a:pt x="3157895" y="174426"/>
                  </a:lnTo>
                  <a:lnTo>
                    <a:pt x="3158008" y="173834"/>
                  </a:lnTo>
                  <a:lnTo>
                    <a:pt x="3158121" y="181534"/>
                  </a:lnTo>
                  <a:lnTo>
                    <a:pt x="3158234" y="197229"/>
                  </a:lnTo>
                  <a:lnTo>
                    <a:pt x="3158346" y="201079"/>
                  </a:lnTo>
                  <a:lnTo>
                    <a:pt x="3158459" y="200487"/>
                  </a:lnTo>
                  <a:lnTo>
                    <a:pt x="3158572" y="208778"/>
                  </a:lnTo>
                  <a:lnTo>
                    <a:pt x="3158685" y="214109"/>
                  </a:lnTo>
                  <a:lnTo>
                    <a:pt x="3158797" y="219439"/>
                  </a:lnTo>
                  <a:lnTo>
                    <a:pt x="3158910" y="221512"/>
                  </a:lnTo>
                  <a:lnTo>
                    <a:pt x="3159023" y="228324"/>
                  </a:lnTo>
                  <a:lnTo>
                    <a:pt x="3159136" y="235727"/>
                  </a:lnTo>
                  <a:lnTo>
                    <a:pt x="3159249" y="251423"/>
                  </a:lnTo>
                  <a:lnTo>
                    <a:pt x="3159361" y="265637"/>
                  </a:lnTo>
                  <a:lnTo>
                    <a:pt x="3159474" y="276002"/>
                  </a:lnTo>
                  <a:lnTo>
                    <a:pt x="3159587" y="289921"/>
                  </a:lnTo>
                  <a:lnTo>
                    <a:pt x="3159700" y="302063"/>
                  </a:lnTo>
                  <a:lnTo>
                    <a:pt x="3159812" y="316277"/>
                  </a:lnTo>
                  <a:lnTo>
                    <a:pt x="3159925" y="321608"/>
                  </a:lnTo>
                  <a:lnTo>
                    <a:pt x="3160038" y="337599"/>
                  </a:lnTo>
                  <a:lnTo>
                    <a:pt x="3160151" y="354479"/>
                  </a:lnTo>
                  <a:lnTo>
                    <a:pt x="3160264" y="372840"/>
                  </a:lnTo>
                  <a:lnTo>
                    <a:pt x="3160376" y="384686"/>
                  </a:lnTo>
                  <a:lnTo>
                    <a:pt x="3160489" y="395347"/>
                  </a:lnTo>
                  <a:lnTo>
                    <a:pt x="3160602" y="406304"/>
                  </a:lnTo>
                  <a:lnTo>
                    <a:pt x="3160715" y="419334"/>
                  </a:lnTo>
                  <a:lnTo>
                    <a:pt x="3160828" y="442433"/>
                  </a:lnTo>
                  <a:lnTo>
                    <a:pt x="3160940" y="459017"/>
                  </a:lnTo>
                  <a:lnTo>
                    <a:pt x="3161053" y="470270"/>
                  </a:lnTo>
                  <a:lnTo>
                    <a:pt x="3161166" y="476785"/>
                  </a:lnTo>
                  <a:lnTo>
                    <a:pt x="3161279" y="495146"/>
                  </a:lnTo>
                  <a:lnTo>
                    <a:pt x="3161391" y="514395"/>
                  </a:lnTo>
                  <a:lnTo>
                    <a:pt x="3161504" y="531275"/>
                  </a:lnTo>
                  <a:lnTo>
                    <a:pt x="3161617" y="547859"/>
                  </a:lnTo>
                  <a:lnTo>
                    <a:pt x="3161730" y="557336"/>
                  </a:lnTo>
                  <a:lnTo>
                    <a:pt x="3161843" y="565331"/>
                  </a:lnTo>
                  <a:lnTo>
                    <a:pt x="3161955" y="577769"/>
                  </a:lnTo>
                  <a:lnTo>
                    <a:pt x="3162068" y="591688"/>
                  </a:lnTo>
                  <a:lnTo>
                    <a:pt x="3162181" y="594945"/>
                  </a:lnTo>
                  <a:lnTo>
                    <a:pt x="3162294" y="599684"/>
                  </a:lnTo>
                  <a:lnTo>
                    <a:pt x="3162406" y="606495"/>
                  </a:lnTo>
                  <a:lnTo>
                    <a:pt x="3162519" y="610641"/>
                  </a:lnTo>
                  <a:lnTo>
                    <a:pt x="3162632" y="615971"/>
                  </a:lnTo>
                  <a:lnTo>
                    <a:pt x="3162745" y="631075"/>
                  </a:lnTo>
                  <a:lnTo>
                    <a:pt x="3162858" y="643216"/>
                  </a:lnTo>
                  <a:lnTo>
                    <a:pt x="3162970" y="649435"/>
                  </a:lnTo>
                  <a:lnTo>
                    <a:pt x="3163083" y="657135"/>
                  </a:lnTo>
                  <a:lnTo>
                    <a:pt x="3163196" y="667796"/>
                  </a:lnTo>
                  <a:lnTo>
                    <a:pt x="3163309" y="670461"/>
                  </a:lnTo>
                  <a:lnTo>
                    <a:pt x="3163422" y="670165"/>
                  </a:lnTo>
                  <a:lnTo>
                    <a:pt x="3163534" y="669277"/>
                  </a:lnTo>
                  <a:lnTo>
                    <a:pt x="3163647" y="666908"/>
                  </a:lnTo>
                  <a:lnTo>
                    <a:pt x="3163760" y="671646"/>
                  </a:lnTo>
                  <a:lnTo>
                    <a:pt x="3163873" y="679345"/>
                  </a:lnTo>
                  <a:lnTo>
                    <a:pt x="3163985" y="682011"/>
                  </a:lnTo>
                  <a:lnTo>
                    <a:pt x="3164098" y="680826"/>
                  </a:lnTo>
                  <a:lnTo>
                    <a:pt x="3164211" y="684972"/>
                  </a:lnTo>
                  <a:lnTo>
                    <a:pt x="3164324" y="683195"/>
                  </a:lnTo>
                  <a:lnTo>
                    <a:pt x="3164437" y="678161"/>
                  </a:lnTo>
                  <a:lnTo>
                    <a:pt x="3164549" y="684084"/>
                  </a:lnTo>
                  <a:lnTo>
                    <a:pt x="3164662" y="690006"/>
                  </a:lnTo>
                  <a:lnTo>
                    <a:pt x="3164775" y="690006"/>
                  </a:lnTo>
                  <a:lnTo>
                    <a:pt x="3164888" y="692968"/>
                  </a:lnTo>
                  <a:lnTo>
                    <a:pt x="3165000" y="700371"/>
                  </a:lnTo>
                  <a:lnTo>
                    <a:pt x="3165113" y="700668"/>
                  </a:lnTo>
                  <a:lnTo>
                    <a:pt x="3165226" y="695929"/>
                  </a:lnTo>
                  <a:lnTo>
                    <a:pt x="3165339" y="689710"/>
                  </a:lnTo>
                  <a:lnTo>
                    <a:pt x="3165452" y="681715"/>
                  </a:lnTo>
                  <a:lnTo>
                    <a:pt x="3165564" y="664538"/>
                  </a:lnTo>
                  <a:lnTo>
                    <a:pt x="3165677" y="657431"/>
                  </a:lnTo>
                  <a:lnTo>
                    <a:pt x="3165790" y="663354"/>
                  </a:lnTo>
                  <a:lnTo>
                    <a:pt x="3165903" y="668092"/>
                  </a:lnTo>
                  <a:lnTo>
                    <a:pt x="3166015" y="670461"/>
                  </a:lnTo>
                  <a:lnTo>
                    <a:pt x="3166128" y="675792"/>
                  </a:lnTo>
                  <a:lnTo>
                    <a:pt x="3166241" y="674311"/>
                  </a:lnTo>
                  <a:lnTo>
                    <a:pt x="3166354" y="677569"/>
                  </a:lnTo>
                  <a:lnTo>
                    <a:pt x="3166467" y="685268"/>
                  </a:lnTo>
                  <a:lnTo>
                    <a:pt x="3166579" y="683195"/>
                  </a:lnTo>
                  <a:lnTo>
                    <a:pt x="3166692" y="671350"/>
                  </a:lnTo>
                  <a:lnTo>
                    <a:pt x="3166805" y="669277"/>
                  </a:lnTo>
                  <a:lnTo>
                    <a:pt x="3166918" y="672238"/>
                  </a:lnTo>
                  <a:lnTo>
                    <a:pt x="3167031" y="655062"/>
                  </a:lnTo>
                  <a:lnTo>
                    <a:pt x="3167143" y="638478"/>
                  </a:lnTo>
                  <a:lnTo>
                    <a:pt x="3167256" y="621894"/>
                  </a:lnTo>
                  <a:lnTo>
                    <a:pt x="3167369" y="621302"/>
                  </a:lnTo>
                  <a:lnTo>
                    <a:pt x="3167482" y="609160"/>
                  </a:lnTo>
                  <a:lnTo>
                    <a:pt x="3167594" y="610937"/>
                  </a:lnTo>
                  <a:lnTo>
                    <a:pt x="3167707" y="596722"/>
                  </a:lnTo>
                  <a:lnTo>
                    <a:pt x="3167820" y="590207"/>
                  </a:lnTo>
                  <a:lnTo>
                    <a:pt x="3167933" y="593761"/>
                  </a:lnTo>
                  <a:lnTo>
                    <a:pt x="3168046" y="584581"/>
                  </a:lnTo>
                  <a:lnTo>
                    <a:pt x="3168158" y="565035"/>
                  </a:lnTo>
                  <a:lnTo>
                    <a:pt x="3168271" y="543417"/>
                  </a:lnTo>
                  <a:lnTo>
                    <a:pt x="3168384" y="541048"/>
                  </a:lnTo>
                  <a:lnTo>
                    <a:pt x="3168497" y="533052"/>
                  </a:lnTo>
                  <a:lnTo>
                    <a:pt x="3168609" y="529202"/>
                  </a:lnTo>
                  <a:lnTo>
                    <a:pt x="3168722" y="520318"/>
                  </a:lnTo>
                  <a:lnTo>
                    <a:pt x="3168835" y="505807"/>
                  </a:lnTo>
                  <a:lnTo>
                    <a:pt x="3168948" y="487743"/>
                  </a:lnTo>
                  <a:lnTo>
                    <a:pt x="3169061" y="482708"/>
                  </a:lnTo>
                  <a:lnTo>
                    <a:pt x="3169173" y="483004"/>
                  </a:lnTo>
                  <a:lnTo>
                    <a:pt x="3169286" y="467605"/>
                  </a:lnTo>
                  <a:lnTo>
                    <a:pt x="3169399" y="448948"/>
                  </a:lnTo>
                  <a:lnTo>
                    <a:pt x="3169512" y="426738"/>
                  </a:lnTo>
                  <a:lnTo>
                    <a:pt x="3169625" y="411338"/>
                  </a:lnTo>
                  <a:lnTo>
                    <a:pt x="3169737" y="405119"/>
                  </a:lnTo>
                  <a:lnTo>
                    <a:pt x="3169850" y="403935"/>
                  </a:lnTo>
                  <a:lnTo>
                    <a:pt x="3169963" y="390905"/>
                  </a:lnTo>
                  <a:lnTo>
                    <a:pt x="3170076" y="368102"/>
                  </a:lnTo>
                  <a:lnTo>
                    <a:pt x="3170188" y="353295"/>
                  </a:lnTo>
                  <a:lnTo>
                    <a:pt x="3170301" y="345595"/>
                  </a:lnTo>
                  <a:lnTo>
                    <a:pt x="3170414" y="345299"/>
                  </a:lnTo>
                  <a:lnTo>
                    <a:pt x="3170527" y="340561"/>
                  </a:lnTo>
                  <a:lnTo>
                    <a:pt x="3170640" y="328123"/>
                  </a:lnTo>
                  <a:lnTo>
                    <a:pt x="3170752" y="305616"/>
                  </a:lnTo>
                  <a:lnTo>
                    <a:pt x="3170865" y="293771"/>
                  </a:lnTo>
                  <a:lnTo>
                    <a:pt x="3170978" y="291402"/>
                  </a:lnTo>
                  <a:lnTo>
                    <a:pt x="3171091" y="292586"/>
                  </a:lnTo>
                  <a:lnTo>
                    <a:pt x="3171203" y="277779"/>
                  </a:lnTo>
                  <a:lnTo>
                    <a:pt x="3171316" y="261195"/>
                  </a:lnTo>
                  <a:lnTo>
                    <a:pt x="3171429" y="245796"/>
                  </a:lnTo>
                  <a:lnTo>
                    <a:pt x="3171542" y="230693"/>
                  </a:lnTo>
                  <a:lnTo>
                    <a:pt x="3171655" y="227139"/>
                  </a:lnTo>
                  <a:lnTo>
                    <a:pt x="3171767" y="220032"/>
                  </a:lnTo>
                  <a:lnTo>
                    <a:pt x="3171880" y="202263"/>
                  </a:lnTo>
                  <a:lnTo>
                    <a:pt x="3171993" y="172649"/>
                  </a:lnTo>
                  <a:lnTo>
                    <a:pt x="3172106" y="158435"/>
                  </a:lnTo>
                  <a:lnTo>
                    <a:pt x="3172219" y="156065"/>
                  </a:lnTo>
                  <a:lnTo>
                    <a:pt x="3172331" y="151623"/>
                  </a:lnTo>
                  <a:lnTo>
                    <a:pt x="3172444" y="148662"/>
                  </a:lnTo>
                  <a:lnTo>
                    <a:pt x="3172557" y="135632"/>
                  </a:lnTo>
                  <a:lnTo>
                    <a:pt x="3172670" y="119640"/>
                  </a:lnTo>
                  <a:lnTo>
                    <a:pt x="3172782" y="112237"/>
                  </a:lnTo>
                  <a:lnTo>
                    <a:pt x="3172895" y="110756"/>
                  </a:lnTo>
                  <a:lnTo>
                    <a:pt x="3173008" y="104833"/>
                  </a:lnTo>
                  <a:lnTo>
                    <a:pt x="3173121" y="90026"/>
                  </a:lnTo>
                  <a:lnTo>
                    <a:pt x="3173234" y="84399"/>
                  </a:lnTo>
                  <a:lnTo>
                    <a:pt x="3173346" y="83215"/>
                  </a:lnTo>
                  <a:lnTo>
                    <a:pt x="3173459" y="82919"/>
                  </a:lnTo>
                  <a:lnTo>
                    <a:pt x="3173572" y="83215"/>
                  </a:lnTo>
                  <a:lnTo>
                    <a:pt x="3173685" y="77884"/>
                  </a:lnTo>
                  <a:lnTo>
                    <a:pt x="3173797" y="77292"/>
                  </a:lnTo>
                  <a:lnTo>
                    <a:pt x="3173910" y="80846"/>
                  </a:lnTo>
                  <a:lnTo>
                    <a:pt x="3174023" y="85584"/>
                  </a:lnTo>
                  <a:lnTo>
                    <a:pt x="3174136" y="76996"/>
                  </a:lnTo>
                  <a:lnTo>
                    <a:pt x="3174249" y="71073"/>
                  </a:lnTo>
                  <a:lnTo>
                    <a:pt x="3174361" y="77292"/>
                  </a:lnTo>
                  <a:lnTo>
                    <a:pt x="3174474" y="84696"/>
                  </a:lnTo>
                  <a:lnTo>
                    <a:pt x="3174587" y="85288"/>
                  </a:lnTo>
                  <a:lnTo>
                    <a:pt x="3174700" y="95061"/>
                  </a:lnTo>
                  <a:lnTo>
                    <a:pt x="3174812" y="118456"/>
                  </a:lnTo>
                  <a:lnTo>
                    <a:pt x="3174925" y="125267"/>
                  </a:lnTo>
                  <a:lnTo>
                    <a:pt x="3175038" y="134743"/>
                  </a:lnTo>
                  <a:lnTo>
                    <a:pt x="3175151" y="142147"/>
                  </a:lnTo>
                  <a:lnTo>
                    <a:pt x="3175264" y="130894"/>
                  </a:lnTo>
                  <a:lnTo>
                    <a:pt x="3175376" y="122898"/>
                  </a:lnTo>
                  <a:lnTo>
                    <a:pt x="3175489" y="127044"/>
                  </a:lnTo>
                  <a:lnTo>
                    <a:pt x="3175602" y="127636"/>
                  </a:lnTo>
                  <a:lnTo>
                    <a:pt x="3175715" y="112237"/>
                  </a:lnTo>
                  <a:lnTo>
                    <a:pt x="3175828" y="110460"/>
                  </a:lnTo>
                  <a:lnTo>
                    <a:pt x="3175940" y="120825"/>
                  </a:lnTo>
                  <a:lnTo>
                    <a:pt x="3176053" y="122305"/>
                  </a:lnTo>
                  <a:lnTo>
                    <a:pt x="3176166" y="118159"/>
                  </a:lnTo>
                  <a:lnTo>
                    <a:pt x="3176279" y="124082"/>
                  </a:lnTo>
                  <a:lnTo>
                    <a:pt x="3176391" y="126748"/>
                  </a:lnTo>
                  <a:lnTo>
                    <a:pt x="3176504" y="132670"/>
                  </a:lnTo>
                  <a:lnTo>
                    <a:pt x="3176617" y="143331"/>
                  </a:lnTo>
                  <a:lnTo>
                    <a:pt x="3176730" y="157842"/>
                  </a:lnTo>
                  <a:lnTo>
                    <a:pt x="3176843" y="175907"/>
                  </a:lnTo>
                  <a:lnTo>
                    <a:pt x="3176955" y="169984"/>
                  </a:lnTo>
                  <a:lnTo>
                    <a:pt x="3177068" y="180941"/>
                  </a:lnTo>
                  <a:lnTo>
                    <a:pt x="3177181" y="192787"/>
                  </a:lnTo>
                  <a:lnTo>
                    <a:pt x="3177294" y="199598"/>
                  </a:lnTo>
                  <a:lnTo>
                    <a:pt x="3177406" y="202856"/>
                  </a:lnTo>
                  <a:lnTo>
                    <a:pt x="3177519" y="203448"/>
                  </a:lnTo>
                  <a:lnTo>
                    <a:pt x="3177632" y="202559"/>
                  </a:lnTo>
                  <a:lnTo>
                    <a:pt x="3177745" y="205817"/>
                  </a:lnTo>
                  <a:lnTo>
                    <a:pt x="3177858" y="219143"/>
                  </a:lnTo>
                  <a:lnTo>
                    <a:pt x="3177970" y="223289"/>
                  </a:lnTo>
                  <a:lnTo>
                    <a:pt x="3178083" y="230989"/>
                  </a:lnTo>
                  <a:lnTo>
                    <a:pt x="3178196" y="244908"/>
                  </a:lnTo>
                  <a:lnTo>
                    <a:pt x="3178309" y="257642"/>
                  </a:lnTo>
                  <a:lnTo>
                    <a:pt x="3178422" y="268895"/>
                  </a:lnTo>
                  <a:lnTo>
                    <a:pt x="3178534" y="281925"/>
                  </a:lnTo>
                  <a:lnTo>
                    <a:pt x="3178647" y="290513"/>
                  </a:lnTo>
                  <a:lnTo>
                    <a:pt x="3178760" y="301470"/>
                  </a:lnTo>
                  <a:lnTo>
                    <a:pt x="3178873" y="315685"/>
                  </a:lnTo>
                  <a:lnTo>
                    <a:pt x="3178985" y="329900"/>
                  </a:lnTo>
                  <a:lnTo>
                    <a:pt x="3179098" y="342042"/>
                  </a:lnTo>
                  <a:lnTo>
                    <a:pt x="3179211" y="355072"/>
                  </a:lnTo>
                  <a:lnTo>
                    <a:pt x="3179324" y="371656"/>
                  </a:lnTo>
                  <a:lnTo>
                    <a:pt x="3179437" y="379651"/>
                  </a:lnTo>
                  <a:lnTo>
                    <a:pt x="3179549" y="392682"/>
                  </a:lnTo>
                  <a:lnTo>
                    <a:pt x="3179662" y="409265"/>
                  </a:lnTo>
                  <a:lnTo>
                    <a:pt x="3179775" y="426738"/>
                  </a:lnTo>
                  <a:lnTo>
                    <a:pt x="3179888" y="439472"/>
                  </a:lnTo>
                  <a:lnTo>
                    <a:pt x="3180000" y="455463"/>
                  </a:lnTo>
                  <a:lnTo>
                    <a:pt x="3180113" y="465532"/>
                  </a:lnTo>
                  <a:lnTo>
                    <a:pt x="3180226" y="475897"/>
                  </a:lnTo>
                  <a:lnTo>
                    <a:pt x="3180339" y="497219"/>
                  </a:lnTo>
                  <a:lnTo>
                    <a:pt x="3180452" y="516764"/>
                  </a:lnTo>
                  <a:lnTo>
                    <a:pt x="3180564" y="524168"/>
                  </a:lnTo>
                  <a:lnTo>
                    <a:pt x="3180677" y="532460"/>
                  </a:lnTo>
                  <a:lnTo>
                    <a:pt x="3180790" y="547563"/>
                  </a:lnTo>
                  <a:lnTo>
                    <a:pt x="3180903" y="557928"/>
                  </a:lnTo>
                  <a:lnTo>
                    <a:pt x="3181015" y="564443"/>
                  </a:lnTo>
                  <a:lnTo>
                    <a:pt x="3181128" y="570958"/>
                  </a:lnTo>
                  <a:lnTo>
                    <a:pt x="3181241" y="578065"/>
                  </a:lnTo>
                  <a:lnTo>
                    <a:pt x="3181354" y="577473"/>
                  </a:lnTo>
                  <a:lnTo>
                    <a:pt x="3181467" y="585765"/>
                  </a:lnTo>
                  <a:lnTo>
                    <a:pt x="3181579" y="595834"/>
                  </a:lnTo>
                  <a:lnTo>
                    <a:pt x="3181692" y="602941"/>
                  </a:lnTo>
                  <a:lnTo>
                    <a:pt x="3181805" y="615675"/>
                  </a:lnTo>
                  <a:lnTo>
                    <a:pt x="3181918" y="627817"/>
                  </a:lnTo>
                  <a:lnTo>
                    <a:pt x="3182031" y="633148"/>
                  </a:lnTo>
                  <a:lnTo>
                    <a:pt x="3182143" y="632259"/>
                  </a:lnTo>
                  <a:lnTo>
                    <a:pt x="3182256" y="644697"/>
                  </a:lnTo>
                  <a:lnTo>
                    <a:pt x="3182369" y="646474"/>
                  </a:lnTo>
                  <a:lnTo>
                    <a:pt x="3182482" y="644401"/>
                  </a:lnTo>
                  <a:lnTo>
                    <a:pt x="3182594" y="646178"/>
                  </a:lnTo>
                  <a:lnTo>
                    <a:pt x="3182707" y="658023"/>
                  </a:lnTo>
                  <a:lnTo>
                    <a:pt x="3182820" y="663650"/>
                  </a:lnTo>
                  <a:lnTo>
                    <a:pt x="3182933" y="666019"/>
                  </a:lnTo>
                  <a:lnTo>
                    <a:pt x="3183046" y="671942"/>
                  </a:lnTo>
                  <a:lnTo>
                    <a:pt x="3183158" y="668092"/>
                  </a:lnTo>
                  <a:lnTo>
                    <a:pt x="3183271" y="665723"/>
                  </a:lnTo>
                  <a:lnTo>
                    <a:pt x="3183384" y="668092"/>
                  </a:lnTo>
                  <a:lnTo>
                    <a:pt x="3183497" y="671350"/>
                  </a:lnTo>
                  <a:lnTo>
                    <a:pt x="3183609" y="674015"/>
                  </a:lnTo>
                  <a:lnTo>
                    <a:pt x="3183722" y="682899"/>
                  </a:lnTo>
                  <a:lnTo>
                    <a:pt x="3183835" y="692672"/>
                  </a:lnTo>
                  <a:lnTo>
                    <a:pt x="3183948" y="690599"/>
                  </a:lnTo>
                  <a:lnTo>
                    <a:pt x="3184061" y="695929"/>
                  </a:lnTo>
                  <a:lnTo>
                    <a:pt x="3184173" y="709256"/>
                  </a:lnTo>
                  <a:lnTo>
                    <a:pt x="3184286" y="714290"/>
                  </a:lnTo>
                  <a:lnTo>
                    <a:pt x="3184399" y="697114"/>
                  </a:lnTo>
                  <a:lnTo>
                    <a:pt x="3184512" y="684084"/>
                  </a:lnTo>
                  <a:lnTo>
                    <a:pt x="3184625" y="672238"/>
                  </a:lnTo>
                  <a:lnTo>
                    <a:pt x="3184737" y="658912"/>
                  </a:lnTo>
                  <a:lnTo>
                    <a:pt x="3184850" y="651508"/>
                  </a:lnTo>
                  <a:lnTo>
                    <a:pt x="3184963" y="650324"/>
                  </a:lnTo>
                  <a:lnTo>
                    <a:pt x="3185076" y="648251"/>
                  </a:lnTo>
                  <a:lnTo>
                    <a:pt x="3185188" y="650916"/>
                  </a:lnTo>
                  <a:lnTo>
                    <a:pt x="3185301" y="655062"/>
                  </a:lnTo>
                  <a:lnTo>
                    <a:pt x="3185414" y="651212"/>
                  </a:lnTo>
                  <a:lnTo>
                    <a:pt x="3185527" y="652397"/>
                  </a:lnTo>
                  <a:lnTo>
                    <a:pt x="3185640" y="650916"/>
                  </a:lnTo>
                  <a:lnTo>
                    <a:pt x="3185752" y="650324"/>
                  </a:lnTo>
                  <a:lnTo>
                    <a:pt x="3185865" y="639070"/>
                  </a:lnTo>
                  <a:lnTo>
                    <a:pt x="3185978" y="635813"/>
                  </a:lnTo>
                  <a:lnTo>
                    <a:pt x="3186091" y="638774"/>
                  </a:lnTo>
                  <a:lnTo>
                    <a:pt x="3186203" y="629890"/>
                  </a:lnTo>
                  <a:lnTo>
                    <a:pt x="3186316" y="620117"/>
                  </a:lnTo>
                  <a:lnTo>
                    <a:pt x="3186429" y="618637"/>
                  </a:lnTo>
                  <a:lnTo>
                    <a:pt x="3186542" y="605014"/>
                  </a:lnTo>
                  <a:lnTo>
                    <a:pt x="3186655" y="587542"/>
                  </a:lnTo>
                  <a:lnTo>
                    <a:pt x="3186767" y="579546"/>
                  </a:lnTo>
                  <a:lnTo>
                    <a:pt x="3186880" y="576585"/>
                  </a:lnTo>
                  <a:lnTo>
                    <a:pt x="3186993" y="568293"/>
                  </a:lnTo>
                  <a:lnTo>
                    <a:pt x="3187106" y="555263"/>
                  </a:lnTo>
                  <a:lnTo>
                    <a:pt x="3187219" y="554374"/>
                  </a:lnTo>
                  <a:lnTo>
                    <a:pt x="3187331" y="550524"/>
                  </a:lnTo>
                  <a:lnTo>
                    <a:pt x="3187444" y="538087"/>
                  </a:lnTo>
                  <a:lnTo>
                    <a:pt x="3187557" y="523576"/>
                  </a:lnTo>
                  <a:lnTo>
                    <a:pt x="3187670" y="504919"/>
                  </a:lnTo>
                  <a:lnTo>
                    <a:pt x="3187782" y="488631"/>
                  </a:lnTo>
                  <a:lnTo>
                    <a:pt x="3187895" y="482116"/>
                  </a:lnTo>
                  <a:lnTo>
                    <a:pt x="3188008" y="478858"/>
                  </a:lnTo>
                  <a:lnTo>
                    <a:pt x="3188121" y="464644"/>
                  </a:lnTo>
                  <a:lnTo>
                    <a:pt x="3188234" y="452798"/>
                  </a:lnTo>
                  <a:lnTo>
                    <a:pt x="3188346" y="441841"/>
                  </a:lnTo>
                  <a:lnTo>
                    <a:pt x="3188459" y="428515"/>
                  </a:lnTo>
                  <a:lnTo>
                    <a:pt x="3188572" y="413708"/>
                  </a:lnTo>
                  <a:lnTo>
                    <a:pt x="3188685" y="410154"/>
                  </a:lnTo>
                  <a:lnTo>
                    <a:pt x="3188797" y="402158"/>
                  </a:lnTo>
                  <a:lnTo>
                    <a:pt x="3188910" y="386463"/>
                  </a:lnTo>
                  <a:lnTo>
                    <a:pt x="3189023" y="361883"/>
                  </a:lnTo>
                  <a:lnTo>
                    <a:pt x="3189136" y="345003"/>
                  </a:lnTo>
                  <a:lnTo>
                    <a:pt x="3189249" y="337599"/>
                  </a:lnTo>
                  <a:lnTo>
                    <a:pt x="3189361" y="330196"/>
                  </a:lnTo>
                  <a:lnTo>
                    <a:pt x="3189474" y="323681"/>
                  </a:lnTo>
                  <a:lnTo>
                    <a:pt x="3189587" y="304728"/>
                  </a:lnTo>
                  <a:lnTo>
                    <a:pt x="3189700" y="288144"/>
                  </a:lnTo>
                  <a:lnTo>
                    <a:pt x="3189812" y="277483"/>
                  </a:lnTo>
                  <a:lnTo>
                    <a:pt x="3189925" y="276002"/>
                  </a:lnTo>
                  <a:lnTo>
                    <a:pt x="3190038" y="271264"/>
                  </a:lnTo>
                  <a:lnTo>
                    <a:pt x="3190151" y="263268"/>
                  </a:lnTo>
                  <a:lnTo>
                    <a:pt x="3190264" y="249646"/>
                  </a:lnTo>
                  <a:lnTo>
                    <a:pt x="3190376" y="236319"/>
                  </a:lnTo>
                  <a:lnTo>
                    <a:pt x="3190489" y="232766"/>
                  </a:lnTo>
                  <a:lnTo>
                    <a:pt x="3190602" y="231285"/>
                  </a:lnTo>
                  <a:lnTo>
                    <a:pt x="3190715" y="217959"/>
                  </a:lnTo>
                  <a:lnTo>
                    <a:pt x="3190828" y="198117"/>
                  </a:lnTo>
                  <a:lnTo>
                    <a:pt x="3190940" y="184199"/>
                  </a:lnTo>
                  <a:lnTo>
                    <a:pt x="3191053" y="174722"/>
                  </a:lnTo>
                  <a:lnTo>
                    <a:pt x="3191166" y="175611"/>
                  </a:lnTo>
                  <a:lnTo>
                    <a:pt x="3191279" y="169688"/>
                  </a:lnTo>
                  <a:lnTo>
                    <a:pt x="3191391" y="153696"/>
                  </a:lnTo>
                  <a:lnTo>
                    <a:pt x="3191504" y="136816"/>
                  </a:lnTo>
                  <a:lnTo>
                    <a:pt x="3191617" y="135928"/>
                  </a:lnTo>
                  <a:lnTo>
                    <a:pt x="3191730" y="137409"/>
                  </a:lnTo>
                  <a:lnTo>
                    <a:pt x="3191843" y="127932"/>
                  </a:lnTo>
                  <a:lnTo>
                    <a:pt x="3191955" y="115494"/>
                  </a:lnTo>
                  <a:lnTo>
                    <a:pt x="3192068" y="108683"/>
                  </a:lnTo>
                  <a:lnTo>
                    <a:pt x="3192181" y="106906"/>
                  </a:lnTo>
                  <a:lnTo>
                    <a:pt x="3192294" y="99503"/>
                  </a:lnTo>
                  <a:lnTo>
                    <a:pt x="3192406" y="100095"/>
                  </a:lnTo>
                  <a:lnTo>
                    <a:pt x="3192519" y="91803"/>
                  </a:lnTo>
                  <a:lnTo>
                    <a:pt x="3192632" y="85880"/>
                  </a:lnTo>
                  <a:lnTo>
                    <a:pt x="3192745" y="85880"/>
                  </a:lnTo>
                  <a:lnTo>
                    <a:pt x="3192858" y="87953"/>
                  </a:lnTo>
                  <a:lnTo>
                    <a:pt x="3192970" y="84992"/>
                  </a:lnTo>
                  <a:lnTo>
                    <a:pt x="3193083" y="84103"/>
                  </a:lnTo>
                  <a:lnTo>
                    <a:pt x="3193196" y="92988"/>
                  </a:lnTo>
                  <a:lnTo>
                    <a:pt x="3193309" y="105722"/>
                  </a:lnTo>
                  <a:lnTo>
                    <a:pt x="3193422" y="127044"/>
                  </a:lnTo>
                  <a:lnTo>
                    <a:pt x="3193534" y="133263"/>
                  </a:lnTo>
                  <a:lnTo>
                    <a:pt x="3193647" y="140074"/>
                  </a:lnTo>
                  <a:lnTo>
                    <a:pt x="3193760" y="140666"/>
                  </a:lnTo>
                  <a:lnTo>
                    <a:pt x="3193873" y="143628"/>
                  </a:lnTo>
                  <a:lnTo>
                    <a:pt x="3193985" y="141555"/>
                  </a:lnTo>
                  <a:lnTo>
                    <a:pt x="3194098" y="123490"/>
                  </a:lnTo>
                  <a:lnTo>
                    <a:pt x="3194211" y="119640"/>
                  </a:lnTo>
                  <a:lnTo>
                    <a:pt x="3194324" y="120825"/>
                  </a:lnTo>
                  <a:lnTo>
                    <a:pt x="3194437" y="122009"/>
                  </a:lnTo>
                  <a:lnTo>
                    <a:pt x="3194549" y="118752"/>
                  </a:lnTo>
                  <a:lnTo>
                    <a:pt x="3194662" y="120529"/>
                  </a:lnTo>
                  <a:lnTo>
                    <a:pt x="3194775" y="125267"/>
                  </a:lnTo>
                  <a:lnTo>
                    <a:pt x="3194888" y="120825"/>
                  </a:lnTo>
                  <a:lnTo>
                    <a:pt x="3195000" y="136816"/>
                  </a:lnTo>
                  <a:lnTo>
                    <a:pt x="3195113" y="140962"/>
                  </a:lnTo>
                  <a:lnTo>
                    <a:pt x="3195226" y="138297"/>
                  </a:lnTo>
                  <a:lnTo>
                    <a:pt x="3195339" y="154585"/>
                  </a:lnTo>
                  <a:lnTo>
                    <a:pt x="3195452" y="182718"/>
                  </a:lnTo>
                  <a:lnTo>
                    <a:pt x="3195564" y="186272"/>
                  </a:lnTo>
                  <a:lnTo>
                    <a:pt x="3195677" y="182718"/>
                  </a:lnTo>
                  <a:lnTo>
                    <a:pt x="3195790" y="188937"/>
                  </a:lnTo>
                  <a:lnTo>
                    <a:pt x="3195903" y="199894"/>
                  </a:lnTo>
                  <a:lnTo>
                    <a:pt x="3196016" y="206705"/>
                  </a:lnTo>
                  <a:lnTo>
                    <a:pt x="3196128" y="212036"/>
                  </a:lnTo>
                  <a:lnTo>
                    <a:pt x="3196241" y="217367"/>
                  </a:lnTo>
                  <a:lnTo>
                    <a:pt x="3196354" y="216774"/>
                  </a:lnTo>
                  <a:lnTo>
                    <a:pt x="3196467" y="227139"/>
                  </a:lnTo>
                  <a:lnTo>
                    <a:pt x="3196579" y="240762"/>
                  </a:lnTo>
                  <a:lnTo>
                    <a:pt x="3196692" y="247869"/>
                  </a:lnTo>
                  <a:lnTo>
                    <a:pt x="3196805" y="252015"/>
                  </a:lnTo>
                  <a:lnTo>
                    <a:pt x="3196918" y="268599"/>
                  </a:lnTo>
                  <a:lnTo>
                    <a:pt x="3197031" y="279556"/>
                  </a:lnTo>
                  <a:lnTo>
                    <a:pt x="3197143" y="288144"/>
                  </a:lnTo>
                  <a:lnTo>
                    <a:pt x="3197256" y="299990"/>
                  </a:lnTo>
                  <a:lnTo>
                    <a:pt x="3197369" y="316277"/>
                  </a:lnTo>
                  <a:lnTo>
                    <a:pt x="3197482" y="330196"/>
                  </a:lnTo>
                  <a:lnTo>
                    <a:pt x="3197594" y="341449"/>
                  </a:lnTo>
                  <a:lnTo>
                    <a:pt x="3197707" y="360106"/>
                  </a:lnTo>
                  <a:lnTo>
                    <a:pt x="3197820" y="378467"/>
                  </a:lnTo>
                  <a:lnTo>
                    <a:pt x="3197933" y="388832"/>
                  </a:lnTo>
                  <a:lnTo>
                    <a:pt x="3198046" y="406008"/>
                  </a:lnTo>
                  <a:lnTo>
                    <a:pt x="3198158" y="421111"/>
                  </a:lnTo>
                  <a:lnTo>
                    <a:pt x="3198271" y="432957"/>
                  </a:lnTo>
                  <a:lnTo>
                    <a:pt x="3198384" y="444210"/>
                  </a:lnTo>
                  <a:lnTo>
                    <a:pt x="3198497" y="461090"/>
                  </a:lnTo>
                  <a:lnTo>
                    <a:pt x="3198609" y="470270"/>
                  </a:lnTo>
                  <a:lnTo>
                    <a:pt x="3198722" y="472343"/>
                  </a:lnTo>
                  <a:lnTo>
                    <a:pt x="3198835" y="481524"/>
                  </a:lnTo>
                  <a:lnTo>
                    <a:pt x="3198948" y="493665"/>
                  </a:lnTo>
                  <a:lnTo>
                    <a:pt x="3199061" y="501069"/>
                  </a:lnTo>
                  <a:lnTo>
                    <a:pt x="3199173" y="511730"/>
                  </a:lnTo>
                  <a:lnTo>
                    <a:pt x="3199286" y="533941"/>
                  </a:lnTo>
                  <a:lnTo>
                    <a:pt x="3199399" y="552005"/>
                  </a:lnTo>
                  <a:lnTo>
                    <a:pt x="3199512" y="559705"/>
                  </a:lnTo>
                  <a:lnTo>
                    <a:pt x="3199625" y="562370"/>
                  </a:lnTo>
                  <a:lnTo>
                    <a:pt x="3199737" y="567701"/>
                  </a:lnTo>
                  <a:lnTo>
                    <a:pt x="3199850" y="578954"/>
                  </a:lnTo>
                  <a:lnTo>
                    <a:pt x="3199963" y="596130"/>
                  </a:lnTo>
                  <a:lnTo>
                    <a:pt x="3200076" y="603237"/>
                  </a:lnTo>
                  <a:lnTo>
                    <a:pt x="3200188" y="598203"/>
                  </a:lnTo>
                  <a:lnTo>
                    <a:pt x="3200301" y="602053"/>
                  </a:lnTo>
                  <a:lnTo>
                    <a:pt x="3200414" y="613602"/>
                  </a:lnTo>
                  <a:lnTo>
                    <a:pt x="3200527" y="627521"/>
                  </a:lnTo>
                  <a:lnTo>
                    <a:pt x="3200640" y="638478"/>
                  </a:lnTo>
                  <a:lnTo>
                    <a:pt x="3200752" y="645585"/>
                  </a:lnTo>
                  <a:lnTo>
                    <a:pt x="3200865" y="649435"/>
                  </a:lnTo>
                  <a:lnTo>
                    <a:pt x="3200978" y="662762"/>
                  </a:lnTo>
                  <a:lnTo>
                    <a:pt x="3201091" y="678753"/>
                  </a:lnTo>
                  <a:lnTo>
                    <a:pt x="3201203" y="678753"/>
                  </a:lnTo>
                  <a:lnTo>
                    <a:pt x="3201316" y="671942"/>
                  </a:lnTo>
                  <a:lnTo>
                    <a:pt x="3201429" y="669277"/>
                  </a:lnTo>
                  <a:lnTo>
                    <a:pt x="3201542" y="673126"/>
                  </a:lnTo>
                  <a:lnTo>
                    <a:pt x="3201655" y="673423"/>
                  </a:lnTo>
                  <a:lnTo>
                    <a:pt x="3201767" y="679345"/>
                  </a:lnTo>
                  <a:lnTo>
                    <a:pt x="3201880" y="687341"/>
                  </a:lnTo>
                  <a:lnTo>
                    <a:pt x="3201993" y="684676"/>
                  </a:lnTo>
                  <a:lnTo>
                    <a:pt x="3202106" y="681715"/>
                  </a:lnTo>
                  <a:lnTo>
                    <a:pt x="3202219" y="698595"/>
                  </a:lnTo>
                  <a:lnTo>
                    <a:pt x="3202331" y="710144"/>
                  </a:lnTo>
                  <a:lnTo>
                    <a:pt x="3202444" y="706590"/>
                  </a:lnTo>
                  <a:lnTo>
                    <a:pt x="3202557" y="706590"/>
                  </a:lnTo>
                  <a:lnTo>
                    <a:pt x="3202670" y="703333"/>
                  </a:lnTo>
                  <a:lnTo>
                    <a:pt x="3202782" y="681715"/>
                  </a:lnTo>
                  <a:lnTo>
                    <a:pt x="3202895" y="674903"/>
                  </a:lnTo>
                  <a:lnTo>
                    <a:pt x="3203008" y="668092"/>
                  </a:lnTo>
                  <a:lnTo>
                    <a:pt x="3203121" y="656246"/>
                  </a:lnTo>
                  <a:lnTo>
                    <a:pt x="3203234" y="648547"/>
                  </a:lnTo>
                  <a:lnTo>
                    <a:pt x="3203346" y="653877"/>
                  </a:lnTo>
                  <a:lnTo>
                    <a:pt x="3203459" y="657135"/>
                  </a:lnTo>
                  <a:lnTo>
                    <a:pt x="3203572" y="666611"/>
                  </a:lnTo>
                  <a:lnTo>
                    <a:pt x="3203685" y="669869"/>
                  </a:lnTo>
                  <a:lnTo>
                    <a:pt x="3203797" y="665723"/>
                  </a:lnTo>
                  <a:lnTo>
                    <a:pt x="3203910" y="659800"/>
                  </a:lnTo>
                  <a:lnTo>
                    <a:pt x="3204023" y="658912"/>
                  </a:lnTo>
                  <a:lnTo>
                    <a:pt x="3204136" y="662169"/>
                  </a:lnTo>
                  <a:lnTo>
                    <a:pt x="3204249" y="650620"/>
                  </a:lnTo>
                  <a:lnTo>
                    <a:pt x="3204361" y="645585"/>
                  </a:lnTo>
                  <a:lnTo>
                    <a:pt x="3204474" y="640551"/>
                  </a:lnTo>
                  <a:lnTo>
                    <a:pt x="3204587" y="631963"/>
                  </a:lnTo>
                  <a:lnTo>
                    <a:pt x="3204700" y="630186"/>
                  </a:lnTo>
                  <a:lnTo>
                    <a:pt x="3204812" y="620414"/>
                  </a:lnTo>
                  <a:lnTo>
                    <a:pt x="3204925" y="620414"/>
                  </a:lnTo>
                  <a:lnTo>
                    <a:pt x="3205038" y="605310"/>
                  </a:lnTo>
                  <a:lnTo>
                    <a:pt x="3205151" y="598499"/>
                  </a:lnTo>
                  <a:lnTo>
                    <a:pt x="3205264" y="583692"/>
                  </a:lnTo>
                  <a:lnTo>
                    <a:pt x="3205376" y="574216"/>
                  </a:lnTo>
                  <a:lnTo>
                    <a:pt x="3205489" y="571550"/>
                  </a:lnTo>
                  <a:lnTo>
                    <a:pt x="3205602" y="566812"/>
                  </a:lnTo>
                  <a:lnTo>
                    <a:pt x="3205715" y="565035"/>
                  </a:lnTo>
                  <a:lnTo>
                    <a:pt x="3205828" y="552005"/>
                  </a:lnTo>
                  <a:lnTo>
                    <a:pt x="3205940" y="546378"/>
                  </a:lnTo>
                  <a:lnTo>
                    <a:pt x="3206053" y="532756"/>
                  </a:lnTo>
                  <a:lnTo>
                    <a:pt x="3206166" y="521799"/>
                  </a:lnTo>
                  <a:lnTo>
                    <a:pt x="3206279" y="517653"/>
                  </a:lnTo>
                  <a:lnTo>
                    <a:pt x="3206391" y="515284"/>
                  </a:lnTo>
                  <a:lnTo>
                    <a:pt x="3206504" y="499588"/>
                  </a:lnTo>
                  <a:lnTo>
                    <a:pt x="3206617" y="475009"/>
                  </a:lnTo>
                  <a:lnTo>
                    <a:pt x="3206730" y="459313"/>
                  </a:lnTo>
                  <a:lnTo>
                    <a:pt x="3206843" y="449541"/>
                  </a:lnTo>
                  <a:lnTo>
                    <a:pt x="3206955" y="440360"/>
                  </a:lnTo>
                  <a:lnTo>
                    <a:pt x="3207068" y="433253"/>
                  </a:lnTo>
                  <a:lnTo>
                    <a:pt x="3207181" y="419630"/>
                  </a:lnTo>
                  <a:lnTo>
                    <a:pt x="3207294" y="399197"/>
                  </a:lnTo>
                  <a:lnTo>
                    <a:pt x="3207406" y="385574"/>
                  </a:lnTo>
                  <a:lnTo>
                    <a:pt x="3207519" y="384686"/>
                  </a:lnTo>
                  <a:lnTo>
                    <a:pt x="3207632" y="380540"/>
                  </a:lnTo>
                  <a:lnTo>
                    <a:pt x="3207745" y="359218"/>
                  </a:lnTo>
                  <a:lnTo>
                    <a:pt x="3207858" y="337599"/>
                  </a:lnTo>
                  <a:lnTo>
                    <a:pt x="3207970" y="319535"/>
                  </a:lnTo>
                  <a:lnTo>
                    <a:pt x="3208083" y="310947"/>
                  </a:lnTo>
                  <a:lnTo>
                    <a:pt x="3208196" y="308578"/>
                  </a:lnTo>
                  <a:lnTo>
                    <a:pt x="3208309" y="306505"/>
                  </a:lnTo>
                  <a:lnTo>
                    <a:pt x="3208422" y="284590"/>
                  </a:lnTo>
                  <a:lnTo>
                    <a:pt x="3208534" y="265341"/>
                  </a:lnTo>
                  <a:lnTo>
                    <a:pt x="3208647" y="254680"/>
                  </a:lnTo>
                  <a:lnTo>
                    <a:pt x="3208760" y="258530"/>
                  </a:lnTo>
                  <a:lnTo>
                    <a:pt x="3208873" y="258826"/>
                  </a:lnTo>
                  <a:lnTo>
                    <a:pt x="3208985" y="250534"/>
                  </a:lnTo>
                  <a:lnTo>
                    <a:pt x="3209098" y="239577"/>
                  </a:lnTo>
                  <a:lnTo>
                    <a:pt x="3209211" y="232766"/>
                  </a:lnTo>
                  <a:lnTo>
                    <a:pt x="3209324" y="225066"/>
                  </a:lnTo>
                  <a:lnTo>
                    <a:pt x="3209437" y="220920"/>
                  </a:lnTo>
                  <a:lnTo>
                    <a:pt x="3209549" y="212332"/>
                  </a:lnTo>
                  <a:lnTo>
                    <a:pt x="3209662" y="205225"/>
                  </a:lnTo>
                  <a:lnTo>
                    <a:pt x="3209775" y="196933"/>
                  </a:lnTo>
                  <a:lnTo>
                    <a:pt x="3209888" y="185383"/>
                  </a:lnTo>
                  <a:lnTo>
                    <a:pt x="3210000" y="176795"/>
                  </a:lnTo>
                  <a:lnTo>
                    <a:pt x="3210113" y="167023"/>
                  </a:lnTo>
                  <a:lnTo>
                    <a:pt x="3210226" y="162581"/>
                  </a:lnTo>
                  <a:lnTo>
                    <a:pt x="3210339" y="154289"/>
                  </a:lnTo>
                  <a:lnTo>
                    <a:pt x="3210452" y="149550"/>
                  </a:lnTo>
                  <a:lnTo>
                    <a:pt x="3210564" y="145108"/>
                  </a:lnTo>
                  <a:lnTo>
                    <a:pt x="3210677" y="129413"/>
                  </a:lnTo>
                  <a:lnTo>
                    <a:pt x="3210790" y="122602"/>
                  </a:lnTo>
                  <a:lnTo>
                    <a:pt x="3210903" y="124082"/>
                  </a:lnTo>
                  <a:lnTo>
                    <a:pt x="3211016" y="121713"/>
                  </a:lnTo>
                  <a:lnTo>
                    <a:pt x="3211128" y="116679"/>
                  </a:lnTo>
                  <a:lnTo>
                    <a:pt x="3211241" y="117567"/>
                  </a:lnTo>
                  <a:lnTo>
                    <a:pt x="3211354" y="116679"/>
                  </a:lnTo>
                  <a:lnTo>
                    <a:pt x="3211467" y="111941"/>
                  </a:lnTo>
                  <a:lnTo>
                    <a:pt x="3211579" y="123194"/>
                  </a:lnTo>
                  <a:lnTo>
                    <a:pt x="3211692" y="125859"/>
                  </a:lnTo>
                  <a:lnTo>
                    <a:pt x="3211805" y="113125"/>
                  </a:lnTo>
                  <a:lnTo>
                    <a:pt x="3211918" y="112829"/>
                  </a:lnTo>
                  <a:lnTo>
                    <a:pt x="3212031" y="119640"/>
                  </a:lnTo>
                  <a:lnTo>
                    <a:pt x="3212143" y="114014"/>
                  </a:lnTo>
                  <a:lnTo>
                    <a:pt x="3212256" y="107795"/>
                  </a:lnTo>
                  <a:lnTo>
                    <a:pt x="3212369" y="114014"/>
                  </a:lnTo>
                  <a:lnTo>
                    <a:pt x="3212482" y="113717"/>
                  </a:lnTo>
                  <a:lnTo>
                    <a:pt x="3212594" y="127044"/>
                  </a:lnTo>
                  <a:lnTo>
                    <a:pt x="3212707" y="148662"/>
                  </a:lnTo>
                  <a:lnTo>
                    <a:pt x="3212820" y="153104"/>
                  </a:lnTo>
                  <a:lnTo>
                    <a:pt x="3212933" y="160804"/>
                  </a:lnTo>
                  <a:lnTo>
                    <a:pt x="3213046" y="165838"/>
                  </a:lnTo>
                  <a:lnTo>
                    <a:pt x="3213158" y="173538"/>
                  </a:lnTo>
                  <a:lnTo>
                    <a:pt x="3213271" y="167911"/>
                  </a:lnTo>
                  <a:lnTo>
                    <a:pt x="3213384" y="160211"/>
                  </a:lnTo>
                  <a:lnTo>
                    <a:pt x="3213497" y="155177"/>
                  </a:lnTo>
                  <a:lnTo>
                    <a:pt x="3213609" y="153400"/>
                  </a:lnTo>
                  <a:lnTo>
                    <a:pt x="3213722" y="154585"/>
                  </a:lnTo>
                  <a:lnTo>
                    <a:pt x="3213835" y="155473"/>
                  </a:lnTo>
                  <a:lnTo>
                    <a:pt x="3213948" y="158435"/>
                  </a:lnTo>
                  <a:lnTo>
                    <a:pt x="3214061" y="154881"/>
                  </a:lnTo>
                  <a:lnTo>
                    <a:pt x="3214173" y="156658"/>
                  </a:lnTo>
                  <a:lnTo>
                    <a:pt x="3214286" y="169096"/>
                  </a:lnTo>
                  <a:lnTo>
                    <a:pt x="3214399" y="168503"/>
                  </a:lnTo>
                  <a:lnTo>
                    <a:pt x="3214512" y="168207"/>
                  </a:lnTo>
                  <a:lnTo>
                    <a:pt x="3214625" y="173242"/>
                  </a:lnTo>
                  <a:lnTo>
                    <a:pt x="3214737" y="185976"/>
                  </a:lnTo>
                  <a:lnTo>
                    <a:pt x="3214850" y="195748"/>
                  </a:lnTo>
                  <a:lnTo>
                    <a:pt x="3214963" y="203448"/>
                  </a:lnTo>
                  <a:lnTo>
                    <a:pt x="3215076" y="215590"/>
                  </a:lnTo>
                  <a:lnTo>
                    <a:pt x="3215188" y="240762"/>
                  </a:lnTo>
                  <a:lnTo>
                    <a:pt x="3215301" y="260011"/>
                  </a:lnTo>
                  <a:lnTo>
                    <a:pt x="3215414" y="272745"/>
                  </a:lnTo>
                  <a:lnTo>
                    <a:pt x="3215527" y="272152"/>
                  </a:lnTo>
                  <a:lnTo>
                    <a:pt x="3215640" y="276002"/>
                  </a:lnTo>
                  <a:lnTo>
                    <a:pt x="3215752" y="288440"/>
                  </a:lnTo>
                  <a:lnTo>
                    <a:pt x="3215865" y="298213"/>
                  </a:lnTo>
                  <a:lnTo>
                    <a:pt x="3215978" y="301174"/>
                  </a:lnTo>
                  <a:lnTo>
                    <a:pt x="3216091" y="302359"/>
                  </a:lnTo>
                  <a:lnTo>
                    <a:pt x="3216203" y="308874"/>
                  </a:lnTo>
                  <a:lnTo>
                    <a:pt x="3216316" y="318647"/>
                  </a:lnTo>
                  <a:lnTo>
                    <a:pt x="3216429" y="331381"/>
                  </a:lnTo>
                  <a:lnTo>
                    <a:pt x="3216542" y="340857"/>
                  </a:lnTo>
                  <a:lnTo>
                    <a:pt x="3216655" y="344707"/>
                  </a:lnTo>
                  <a:lnTo>
                    <a:pt x="3216767" y="351222"/>
                  </a:lnTo>
                  <a:lnTo>
                    <a:pt x="3216880" y="362475"/>
                  </a:lnTo>
                  <a:lnTo>
                    <a:pt x="3216993" y="375209"/>
                  </a:lnTo>
                  <a:lnTo>
                    <a:pt x="3217106" y="384982"/>
                  </a:lnTo>
                  <a:lnTo>
                    <a:pt x="3217219" y="396531"/>
                  </a:lnTo>
                  <a:lnTo>
                    <a:pt x="3217331" y="403639"/>
                  </a:lnTo>
                  <a:lnTo>
                    <a:pt x="3217444" y="412819"/>
                  </a:lnTo>
                  <a:lnTo>
                    <a:pt x="3217557" y="428515"/>
                  </a:lnTo>
                  <a:lnTo>
                    <a:pt x="3217670" y="446579"/>
                  </a:lnTo>
                  <a:lnTo>
                    <a:pt x="3217782" y="457536"/>
                  </a:lnTo>
                  <a:lnTo>
                    <a:pt x="3217895" y="461090"/>
                  </a:lnTo>
                  <a:lnTo>
                    <a:pt x="3218008" y="472343"/>
                  </a:lnTo>
                  <a:lnTo>
                    <a:pt x="3218121" y="479451"/>
                  </a:lnTo>
                  <a:lnTo>
                    <a:pt x="3218234" y="491000"/>
                  </a:lnTo>
                  <a:lnTo>
                    <a:pt x="3218346" y="506992"/>
                  </a:lnTo>
                  <a:lnTo>
                    <a:pt x="3218459" y="517653"/>
                  </a:lnTo>
                  <a:lnTo>
                    <a:pt x="3218572" y="522687"/>
                  </a:lnTo>
                  <a:lnTo>
                    <a:pt x="3218685" y="528314"/>
                  </a:lnTo>
                  <a:lnTo>
                    <a:pt x="3218797" y="539567"/>
                  </a:lnTo>
                  <a:lnTo>
                    <a:pt x="3218910" y="539863"/>
                  </a:lnTo>
                  <a:lnTo>
                    <a:pt x="3219023" y="537790"/>
                  </a:lnTo>
                  <a:lnTo>
                    <a:pt x="3219136" y="544898"/>
                  </a:lnTo>
                  <a:lnTo>
                    <a:pt x="3219249" y="554374"/>
                  </a:lnTo>
                  <a:lnTo>
                    <a:pt x="3219361" y="555559"/>
                  </a:lnTo>
                  <a:lnTo>
                    <a:pt x="3219474" y="564739"/>
                  </a:lnTo>
                  <a:lnTo>
                    <a:pt x="3219587" y="575696"/>
                  </a:lnTo>
                  <a:lnTo>
                    <a:pt x="3219700" y="571254"/>
                  </a:lnTo>
                  <a:lnTo>
                    <a:pt x="3219813" y="572143"/>
                  </a:lnTo>
                  <a:lnTo>
                    <a:pt x="3219925" y="586061"/>
                  </a:lnTo>
                  <a:lnTo>
                    <a:pt x="3220038" y="598203"/>
                  </a:lnTo>
                  <a:lnTo>
                    <a:pt x="3220151" y="602645"/>
                  </a:lnTo>
                  <a:lnTo>
                    <a:pt x="3220264" y="617156"/>
                  </a:lnTo>
                  <a:lnTo>
                    <a:pt x="3220376" y="625152"/>
                  </a:lnTo>
                  <a:lnTo>
                    <a:pt x="3220489" y="623967"/>
                  </a:lnTo>
                  <a:lnTo>
                    <a:pt x="3220602" y="633444"/>
                  </a:lnTo>
                  <a:lnTo>
                    <a:pt x="3220715" y="633740"/>
                  </a:lnTo>
                  <a:lnTo>
                    <a:pt x="3220828" y="625152"/>
                  </a:lnTo>
                  <a:lnTo>
                    <a:pt x="3220940" y="625152"/>
                  </a:lnTo>
                  <a:lnTo>
                    <a:pt x="3221053" y="636109"/>
                  </a:lnTo>
                  <a:lnTo>
                    <a:pt x="3221166" y="631371"/>
                  </a:lnTo>
                  <a:lnTo>
                    <a:pt x="3221279" y="631075"/>
                  </a:lnTo>
                  <a:lnTo>
                    <a:pt x="3221391" y="635517"/>
                  </a:lnTo>
                  <a:lnTo>
                    <a:pt x="3221504" y="642624"/>
                  </a:lnTo>
                  <a:lnTo>
                    <a:pt x="3221617" y="646474"/>
                  </a:lnTo>
                  <a:lnTo>
                    <a:pt x="3221730" y="650916"/>
                  </a:lnTo>
                  <a:lnTo>
                    <a:pt x="3221843" y="648251"/>
                  </a:lnTo>
                  <a:lnTo>
                    <a:pt x="3221955" y="631371"/>
                  </a:lnTo>
                  <a:lnTo>
                    <a:pt x="3222068" y="626040"/>
                  </a:lnTo>
                  <a:lnTo>
                    <a:pt x="3222181" y="626040"/>
                  </a:lnTo>
                  <a:lnTo>
                    <a:pt x="3222294" y="619821"/>
                  </a:lnTo>
                  <a:lnTo>
                    <a:pt x="3222406" y="603830"/>
                  </a:lnTo>
                  <a:lnTo>
                    <a:pt x="3222519" y="605607"/>
                  </a:lnTo>
                  <a:lnTo>
                    <a:pt x="3222632" y="608864"/>
                  </a:lnTo>
                  <a:lnTo>
                    <a:pt x="3222745" y="628705"/>
                  </a:lnTo>
                  <a:lnTo>
                    <a:pt x="3222858" y="634628"/>
                  </a:lnTo>
                  <a:lnTo>
                    <a:pt x="3222970" y="630482"/>
                  </a:lnTo>
                  <a:lnTo>
                    <a:pt x="3223083" y="628409"/>
                  </a:lnTo>
                  <a:lnTo>
                    <a:pt x="3223196" y="636109"/>
                  </a:lnTo>
                  <a:lnTo>
                    <a:pt x="3223309" y="645585"/>
                  </a:lnTo>
                  <a:lnTo>
                    <a:pt x="3223422" y="639959"/>
                  </a:lnTo>
                  <a:lnTo>
                    <a:pt x="3223534" y="630482"/>
                  </a:lnTo>
                  <a:lnTo>
                    <a:pt x="3223647" y="626336"/>
                  </a:lnTo>
                  <a:lnTo>
                    <a:pt x="3223760" y="624559"/>
                  </a:lnTo>
                  <a:lnTo>
                    <a:pt x="3223873" y="618341"/>
                  </a:lnTo>
                  <a:lnTo>
                    <a:pt x="3223985" y="619525"/>
                  </a:lnTo>
                  <a:lnTo>
                    <a:pt x="3224098" y="605014"/>
                  </a:lnTo>
                  <a:lnTo>
                    <a:pt x="3224211" y="588134"/>
                  </a:lnTo>
                  <a:lnTo>
                    <a:pt x="3224324" y="573327"/>
                  </a:lnTo>
                  <a:lnTo>
                    <a:pt x="3224437" y="566812"/>
                  </a:lnTo>
                  <a:lnTo>
                    <a:pt x="3224549" y="556447"/>
                  </a:lnTo>
                  <a:lnTo>
                    <a:pt x="3224662" y="550524"/>
                  </a:lnTo>
                  <a:lnTo>
                    <a:pt x="3224775" y="548748"/>
                  </a:lnTo>
                  <a:lnTo>
                    <a:pt x="3224888" y="545490"/>
                  </a:lnTo>
                  <a:lnTo>
                    <a:pt x="3225000" y="540159"/>
                  </a:lnTo>
                  <a:lnTo>
                    <a:pt x="3225113" y="539271"/>
                  </a:lnTo>
                  <a:lnTo>
                    <a:pt x="3225226" y="534237"/>
                  </a:lnTo>
                  <a:lnTo>
                    <a:pt x="3225339" y="524168"/>
                  </a:lnTo>
                  <a:lnTo>
                    <a:pt x="3225452" y="514395"/>
                  </a:lnTo>
                  <a:lnTo>
                    <a:pt x="3225564" y="515580"/>
                  </a:lnTo>
                  <a:lnTo>
                    <a:pt x="3225677" y="510545"/>
                  </a:lnTo>
                  <a:lnTo>
                    <a:pt x="3225790" y="499588"/>
                  </a:lnTo>
                  <a:lnTo>
                    <a:pt x="3225903" y="488631"/>
                  </a:lnTo>
                  <a:lnTo>
                    <a:pt x="3226016" y="477082"/>
                  </a:lnTo>
                  <a:lnTo>
                    <a:pt x="3226128" y="461978"/>
                  </a:lnTo>
                  <a:lnTo>
                    <a:pt x="3226241" y="452798"/>
                  </a:lnTo>
                  <a:lnTo>
                    <a:pt x="3226354" y="451317"/>
                  </a:lnTo>
                  <a:lnTo>
                    <a:pt x="3226467" y="446579"/>
                  </a:lnTo>
                  <a:lnTo>
                    <a:pt x="3226579" y="436510"/>
                  </a:lnTo>
                  <a:lnTo>
                    <a:pt x="3226692" y="422888"/>
                  </a:lnTo>
                  <a:lnTo>
                    <a:pt x="3226805" y="411338"/>
                  </a:lnTo>
                  <a:lnTo>
                    <a:pt x="3226918" y="405119"/>
                  </a:lnTo>
                  <a:lnTo>
                    <a:pt x="3227031" y="405119"/>
                  </a:lnTo>
                  <a:lnTo>
                    <a:pt x="3227143" y="402454"/>
                  </a:lnTo>
                  <a:lnTo>
                    <a:pt x="3227256" y="386759"/>
                  </a:lnTo>
                  <a:lnTo>
                    <a:pt x="3227369" y="371063"/>
                  </a:lnTo>
                  <a:lnTo>
                    <a:pt x="3227482" y="363364"/>
                  </a:lnTo>
                  <a:lnTo>
                    <a:pt x="3227594" y="364548"/>
                  </a:lnTo>
                  <a:lnTo>
                    <a:pt x="3227707" y="361291"/>
                  </a:lnTo>
                  <a:lnTo>
                    <a:pt x="3227820" y="349445"/>
                  </a:lnTo>
                  <a:lnTo>
                    <a:pt x="3227933" y="326938"/>
                  </a:lnTo>
                  <a:lnTo>
                    <a:pt x="3228046" y="311835"/>
                  </a:lnTo>
                  <a:lnTo>
                    <a:pt x="3228158" y="310651"/>
                  </a:lnTo>
                  <a:lnTo>
                    <a:pt x="3228271" y="311835"/>
                  </a:lnTo>
                  <a:lnTo>
                    <a:pt x="3228384" y="297324"/>
                  </a:lnTo>
                  <a:lnTo>
                    <a:pt x="3228497" y="278371"/>
                  </a:lnTo>
                  <a:lnTo>
                    <a:pt x="3228609" y="257345"/>
                  </a:lnTo>
                  <a:lnTo>
                    <a:pt x="3228722" y="250534"/>
                  </a:lnTo>
                  <a:lnTo>
                    <a:pt x="3228835" y="254680"/>
                  </a:lnTo>
                  <a:lnTo>
                    <a:pt x="3228948" y="254088"/>
                  </a:lnTo>
                  <a:lnTo>
                    <a:pt x="3229061" y="237800"/>
                  </a:lnTo>
                  <a:lnTo>
                    <a:pt x="3229173" y="222401"/>
                  </a:lnTo>
                  <a:lnTo>
                    <a:pt x="3229286" y="222697"/>
                  </a:lnTo>
                  <a:lnTo>
                    <a:pt x="3229399" y="215294"/>
                  </a:lnTo>
                  <a:lnTo>
                    <a:pt x="3229512" y="198117"/>
                  </a:lnTo>
                  <a:lnTo>
                    <a:pt x="3229625" y="193971"/>
                  </a:lnTo>
                  <a:lnTo>
                    <a:pt x="3229737" y="193675"/>
                  </a:lnTo>
                  <a:lnTo>
                    <a:pt x="3229850" y="181237"/>
                  </a:lnTo>
                  <a:lnTo>
                    <a:pt x="3229963" y="169096"/>
                  </a:lnTo>
                  <a:lnTo>
                    <a:pt x="3230076" y="168503"/>
                  </a:lnTo>
                  <a:lnTo>
                    <a:pt x="3230188" y="160804"/>
                  </a:lnTo>
                  <a:lnTo>
                    <a:pt x="3230301" y="155473"/>
                  </a:lnTo>
                  <a:lnTo>
                    <a:pt x="3230414" y="158435"/>
                  </a:lnTo>
                  <a:lnTo>
                    <a:pt x="3230527" y="158435"/>
                  </a:lnTo>
                  <a:lnTo>
                    <a:pt x="3230640" y="151031"/>
                  </a:lnTo>
                  <a:lnTo>
                    <a:pt x="3230752" y="153400"/>
                  </a:lnTo>
                  <a:lnTo>
                    <a:pt x="3230865" y="157250"/>
                  </a:lnTo>
                  <a:lnTo>
                    <a:pt x="3230978" y="149550"/>
                  </a:lnTo>
                  <a:lnTo>
                    <a:pt x="3231091" y="142147"/>
                  </a:lnTo>
                  <a:lnTo>
                    <a:pt x="3231203" y="140370"/>
                  </a:lnTo>
                  <a:lnTo>
                    <a:pt x="3231316" y="134151"/>
                  </a:lnTo>
                  <a:lnTo>
                    <a:pt x="3231429" y="124082"/>
                  </a:lnTo>
                  <a:lnTo>
                    <a:pt x="3231542" y="124378"/>
                  </a:lnTo>
                  <a:lnTo>
                    <a:pt x="3231655" y="119640"/>
                  </a:lnTo>
                  <a:lnTo>
                    <a:pt x="3231767" y="114014"/>
                  </a:lnTo>
                  <a:lnTo>
                    <a:pt x="3231880" y="113125"/>
                  </a:lnTo>
                  <a:lnTo>
                    <a:pt x="3231993" y="118159"/>
                  </a:lnTo>
                  <a:lnTo>
                    <a:pt x="3232106" y="114606"/>
                  </a:lnTo>
                  <a:lnTo>
                    <a:pt x="3232219" y="118752"/>
                  </a:lnTo>
                  <a:lnTo>
                    <a:pt x="3232331" y="130301"/>
                  </a:lnTo>
                  <a:lnTo>
                    <a:pt x="3232444" y="145404"/>
                  </a:lnTo>
                  <a:lnTo>
                    <a:pt x="3232557" y="154881"/>
                  </a:lnTo>
                  <a:lnTo>
                    <a:pt x="3232670" y="162284"/>
                  </a:lnTo>
                  <a:lnTo>
                    <a:pt x="3232782" y="169688"/>
                  </a:lnTo>
                  <a:lnTo>
                    <a:pt x="3232895" y="167911"/>
                  </a:lnTo>
                  <a:lnTo>
                    <a:pt x="3233008" y="162284"/>
                  </a:lnTo>
                  <a:lnTo>
                    <a:pt x="3233121" y="154289"/>
                  </a:lnTo>
                  <a:lnTo>
                    <a:pt x="3233234" y="148366"/>
                  </a:lnTo>
                  <a:lnTo>
                    <a:pt x="3233346" y="140666"/>
                  </a:lnTo>
                  <a:lnTo>
                    <a:pt x="3233459" y="144220"/>
                  </a:lnTo>
                  <a:lnTo>
                    <a:pt x="3233572" y="141555"/>
                  </a:lnTo>
                  <a:lnTo>
                    <a:pt x="3233685" y="141555"/>
                  </a:lnTo>
                  <a:lnTo>
                    <a:pt x="3233797" y="141258"/>
                  </a:lnTo>
                  <a:lnTo>
                    <a:pt x="3233910" y="147181"/>
                  </a:lnTo>
                  <a:lnTo>
                    <a:pt x="3234023" y="154585"/>
                  </a:lnTo>
                  <a:lnTo>
                    <a:pt x="3234136" y="159619"/>
                  </a:lnTo>
                  <a:lnTo>
                    <a:pt x="3234249" y="163765"/>
                  </a:lnTo>
                  <a:lnTo>
                    <a:pt x="3234361" y="166727"/>
                  </a:lnTo>
                  <a:lnTo>
                    <a:pt x="3234474" y="175018"/>
                  </a:lnTo>
                  <a:lnTo>
                    <a:pt x="3234587" y="184199"/>
                  </a:lnTo>
                  <a:lnTo>
                    <a:pt x="3234700" y="188641"/>
                  </a:lnTo>
                  <a:lnTo>
                    <a:pt x="3234813" y="202559"/>
                  </a:lnTo>
                  <a:lnTo>
                    <a:pt x="3234925" y="208778"/>
                  </a:lnTo>
                  <a:lnTo>
                    <a:pt x="3235038" y="211148"/>
                  </a:lnTo>
                  <a:lnTo>
                    <a:pt x="3235151" y="216478"/>
                  </a:lnTo>
                  <a:lnTo>
                    <a:pt x="3235264" y="228620"/>
                  </a:lnTo>
                  <a:lnTo>
                    <a:pt x="3235376" y="230397"/>
                  </a:lnTo>
                  <a:lnTo>
                    <a:pt x="3235489" y="231877"/>
                  </a:lnTo>
                  <a:lnTo>
                    <a:pt x="3235602" y="237504"/>
                  </a:lnTo>
                  <a:lnTo>
                    <a:pt x="3235715" y="247573"/>
                  </a:lnTo>
                  <a:lnTo>
                    <a:pt x="3235828" y="248461"/>
                  </a:lnTo>
                  <a:lnTo>
                    <a:pt x="3235940" y="256161"/>
                  </a:lnTo>
                  <a:lnTo>
                    <a:pt x="3236053" y="271264"/>
                  </a:lnTo>
                  <a:lnTo>
                    <a:pt x="3236166" y="274225"/>
                  </a:lnTo>
                  <a:lnTo>
                    <a:pt x="3236279" y="279556"/>
                  </a:lnTo>
                  <a:lnTo>
                    <a:pt x="3236391" y="283998"/>
                  </a:lnTo>
                  <a:lnTo>
                    <a:pt x="3236504" y="292586"/>
                  </a:lnTo>
                  <a:lnTo>
                    <a:pt x="3236617" y="298509"/>
                  </a:lnTo>
                  <a:lnTo>
                    <a:pt x="3236730" y="307689"/>
                  </a:lnTo>
                  <a:lnTo>
                    <a:pt x="3236843" y="319535"/>
                  </a:lnTo>
                  <a:lnTo>
                    <a:pt x="3236955" y="329308"/>
                  </a:lnTo>
                  <a:lnTo>
                    <a:pt x="3237068" y="339969"/>
                  </a:lnTo>
                  <a:lnTo>
                    <a:pt x="3237181" y="351814"/>
                  </a:lnTo>
                  <a:lnTo>
                    <a:pt x="3237294" y="359218"/>
                  </a:lnTo>
                  <a:lnTo>
                    <a:pt x="3237406" y="364548"/>
                  </a:lnTo>
                  <a:lnTo>
                    <a:pt x="3237519" y="373136"/>
                  </a:lnTo>
                  <a:lnTo>
                    <a:pt x="3237632" y="387647"/>
                  </a:lnTo>
                  <a:lnTo>
                    <a:pt x="3237745" y="396235"/>
                  </a:lnTo>
                  <a:lnTo>
                    <a:pt x="3237858" y="406008"/>
                  </a:lnTo>
                  <a:lnTo>
                    <a:pt x="3237970" y="416965"/>
                  </a:lnTo>
                  <a:lnTo>
                    <a:pt x="3238083" y="422592"/>
                  </a:lnTo>
                  <a:lnTo>
                    <a:pt x="3238196" y="432957"/>
                  </a:lnTo>
                  <a:lnTo>
                    <a:pt x="3238309" y="440360"/>
                  </a:lnTo>
                  <a:lnTo>
                    <a:pt x="3238422" y="456352"/>
                  </a:lnTo>
                  <a:lnTo>
                    <a:pt x="3238534" y="464940"/>
                  </a:lnTo>
                  <a:lnTo>
                    <a:pt x="3238647" y="480043"/>
                  </a:lnTo>
                  <a:lnTo>
                    <a:pt x="3238760" y="490112"/>
                  </a:lnTo>
                  <a:lnTo>
                    <a:pt x="3238873" y="493073"/>
                  </a:lnTo>
                  <a:lnTo>
                    <a:pt x="3238985" y="504030"/>
                  </a:lnTo>
                  <a:lnTo>
                    <a:pt x="3239098" y="520614"/>
                  </a:lnTo>
                  <a:lnTo>
                    <a:pt x="3239211" y="538383"/>
                  </a:lnTo>
                  <a:lnTo>
                    <a:pt x="3239324" y="543713"/>
                  </a:lnTo>
                  <a:lnTo>
                    <a:pt x="3239437" y="554078"/>
                  </a:lnTo>
                  <a:lnTo>
                    <a:pt x="3239549" y="559705"/>
                  </a:lnTo>
                  <a:lnTo>
                    <a:pt x="3239662" y="563851"/>
                  </a:lnTo>
                  <a:lnTo>
                    <a:pt x="3239775" y="572439"/>
                  </a:lnTo>
                  <a:lnTo>
                    <a:pt x="3239888" y="574808"/>
                  </a:lnTo>
                  <a:lnTo>
                    <a:pt x="3240000" y="573031"/>
                  </a:lnTo>
                  <a:lnTo>
                    <a:pt x="3240113" y="576289"/>
                  </a:lnTo>
                  <a:lnTo>
                    <a:pt x="3240226" y="585469"/>
                  </a:lnTo>
                  <a:lnTo>
                    <a:pt x="3240339" y="586950"/>
                  </a:lnTo>
                  <a:lnTo>
                    <a:pt x="3240452" y="588430"/>
                  </a:lnTo>
                  <a:lnTo>
                    <a:pt x="3240564" y="594057"/>
                  </a:lnTo>
                  <a:lnTo>
                    <a:pt x="3240677" y="600276"/>
                  </a:lnTo>
                  <a:lnTo>
                    <a:pt x="3240790" y="607087"/>
                  </a:lnTo>
                  <a:lnTo>
                    <a:pt x="3240903" y="617452"/>
                  </a:lnTo>
                  <a:lnTo>
                    <a:pt x="3241016" y="621598"/>
                  </a:lnTo>
                  <a:lnTo>
                    <a:pt x="3241128" y="619525"/>
                  </a:lnTo>
                  <a:lnTo>
                    <a:pt x="3241241" y="612714"/>
                  </a:lnTo>
                  <a:lnTo>
                    <a:pt x="3241354" y="614787"/>
                  </a:lnTo>
                  <a:lnTo>
                    <a:pt x="3241467" y="611529"/>
                  </a:lnTo>
                  <a:lnTo>
                    <a:pt x="3241579" y="611233"/>
                  </a:lnTo>
                  <a:lnTo>
                    <a:pt x="3241692" y="619229"/>
                  </a:lnTo>
                  <a:lnTo>
                    <a:pt x="3241805" y="621894"/>
                  </a:lnTo>
                  <a:lnTo>
                    <a:pt x="3241918" y="621006"/>
                  </a:lnTo>
                  <a:lnTo>
                    <a:pt x="3242031" y="624559"/>
                  </a:lnTo>
                  <a:lnTo>
                    <a:pt x="3242143" y="627225"/>
                  </a:lnTo>
                  <a:lnTo>
                    <a:pt x="3242256" y="616564"/>
                  </a:lnTo>
                  <a:lnTo>
                    <a:pt x="3242369" y="618044"/>
                  </a:lnTo>
                  <a:lnTo>
                    <a:pt x="3242482" y="632555"/>
                  </a:lnTo>
                  <a:lnTo>
                    <a:pt x="3242594" y="634924"/>
                  </a:lnTo>
                  <a:lnTo>
                    <a:pt x="3242707" y="624856"/>
                  </a:lnTo>
                  <a:lnTo>
                    <a:pt x="3242820" y="625152"/>
                  </a:lnTo>
                  <a:lnTo>
                    <a:pt x="3242933" y="636997"/>
                  </a:lnTo>
                  <a:lnTo>
                    <a:pt x="3243046" y="640255"/>
                  </a:lnTo>
                  <a:lnTo>
                    <a:pt x="3243158" y="639663"/>
                  </a:lnTo>
                  <a:lnTo>
                    <a:pt x="3243271" y="629594"/>
                  </a:lnTo>
                  <a:lnTo>
                    <a:pt x="3243384" y="615675"/>
                  </a:lnTo>
                  <a:lnTo>
                    <a:pt x="3243497" y="611233"/>
                  </a:lnTo>
                  <a:lnTo>
                    <a:pt x="3243610" y="613306"/>
                  </a:lnTo>
                  <a:lnTo>
                    <a:pt x="3243722" y="596130"/>
                  </a:lnTo>
                  <a:lnTo>
                    <a:pt x="3243835" y="581619"/>
                  </a:lnTo>
                  <a:lnTo>
                    <a:pt x="3243948" y="581619"/>
                  </a:lnTo>
                  <a:lnTo>
                    <a:pt x="3244061" y="597018"/>
                  </a:lnTo>
                  <a:lnTo>
                    <a:pt x="3244173" y="604718"/>
                  </a:lnTo>
                  <a:lnTo>
                    <a:pt x="3244286" y="603534"/>
                  </a:lnTo>
                  <a:lnTo>
                    <a:pt x="3244399" y="601461"/>
                  </a:lnTo>
                  <a:lnTo>
                    <a:pt x="3244512" y="600276"/>
                  </a:lnTo>
                  <a:lnTo>
                    <a:pt x="3244625" y="608864"/>
                  </a:lnTo>
                  <a:lnTo>
                    <a:pt x="3244737" y="609456"/>
                  </a:lnTo>
                  <a:lnTo>
                    <a:pt x="3244850" y="598203"/>
                  </a:lnTo>
                  <a:lnTo>
                    <a:pt x="3244963" y="590207"/>
                  </a:lnTo>
                  <a:lnTo>
                    <a:pt x="3245076" y="590503"/>
                  </a:lnTo>
                  <a:lnTo>
                    <a:pt x="3245188" y="585765"/>
                  </a:lnTo>
                  <a:lnTo>
                    <a:pt x="3245301" y="570366"/>
                  </a:lnTo>
                  <a:lnTo>
                    <a:pt x="3245414" y="567108"/>
                  </a:lnTo>
                  <a:lnTo>
                    <a:pt x="3245527" y="560297"/>
                  </a:lnTo>
                  <a:lnTo>
                    <a:pt x="3245640" y="545490"/>
                  </a:lnTo>
                  <a:lnTo>
                    <a:pt x="3245752" y="536902"/>
                  </a:lnTo>
                  <a:lnTo>
                    <a:pt x="3245865" y="529202"/>
                  </a:lnTo>
                  <a:lnTo>
                    <a:pt x="3245978" y="518837"/>
                  </a:lnTo>
                  <a:lnTo>
                    <a:pt x="3246091" y="504919"/>
                  </a:lnTo>
                  <a:lnTo>
                    <a:pt x="3246203" y="505807"/>
                  </a:lnTo>
                  <a:lnTo>
                    <a:pt x="3246316" y="505807"/>
                  </a:lnTo>
                  <a:lnTo>
                    <a:pt x="3246429" y="491889"/>
                  </a:lnTo>
                  <a:lnTo>
                    <a:pt x="3246542" y="482708"/>
                  </a:lnTo>
                  <a:lnTo>
                    <a:pt x="3246655" y="470270"/>
                  </a:lnTo>
                  <a:lnTo>
                    <a:pt x="3246767" y="455167"/>
                  </a:lnTo>
                  <a:lnTo>
                    <a:pt x="3246880" y="442729"/>
                  </a:lnTo>
                  <a:lnTo>
                    <a:pt x="3246993" y="440360"/>
                  </a:lnTo>
                  <a:lnTo>
                    <a:pt x="3247106" y="431180"/>
                  </a:lnTo>
                  <a:lnTo>
                    <a:pt x="3247219" y="419038"/>
                  </a:lnTo>
                  <a:lnTo>
                    <a:pt x="3247331" y="425257"/>
                  </a:lnTo>
                  <a:lnTo>
                    <a:pt x="3247444" y="424961"/>
                  </a:lnTo>
                  <a:lnTo>
                    <a:pt x="3247557" y="412523"/>
                  </a:lnTo>
                  <a:lnTo>
                    <a:pt x="3247670" y="399789"/>
                  </a:lnTo>
                  <a:lnTo>
                    <a:pt x="3247782" y="396235"/>
                  </a:lnTo>
                  <a:lnTo>
                    <a:pt x="3247895" y="392385"/>
                  </a:lnTo>
                  <a:lnTo>
                    <a:pt x="3248008" y="392089"/>
                  </a:lnTo>
                  <a:lnTo>
                    <a:pt x="3248121" y="391201"/>
                  </a:lnTo>
                  <a:lnTo>
                    <a:pt x="3248234" y="377578"/>
                  </a:lnTo>
                  <a:lnTo>
                    <a:pt x="3248346" y="364252"/>
                  </a:lnTo>
                  <a:lnTo>
                    <a:pt x="3248459" y="356849"/>
                  </a:lnTo>
                  <a:lnTo>
                    <a:pt x="3248572" y="349445"/>
                  </a:lnTo>
                  <a:lnTo>
                    <a:pt x="3248685" y="338488"/>
                  </a:lnTo>
                  <a:lnTo>
                    <a:pt x="3248797" y="329011"/>
                  </a:lnTo>
                  <a:lnTo>
                    <a:pt x="3248910" y="323385"/>
                  </a:lnTo>
                  <a:lnTo>
                    <a:pt x="3249023" y="318054"/>
                  </a:lnTo>
                  <a:lnTo>
                    <a:pt x="3249136" y="315093"/>
                  </a:lnTo>
                  <a:lnTo>
                    <a:pt x="3249249" y="315389"/>
                  </a:lnTo>
                  <a:lnTo>
                    <a:pt x="3249361" y="304136"/>
                  </a:lnTo>
                  <a:lnTo>
                    <a:pt x="3249474" y="290513"/>
                  </a:lnTo>
                  <a:lnTo>
                    <a:pt x="3249587" y="286071"/>
                  </a:lnTo>
                  <a:lnTo>
                    <a:pt x="3249700" y="289329"/>
                  </a:lnTo>
                  <a:lnTo>
                    <a:pt x="3249813" y="284887"/>
                  </a:lnTo>
                  <a:lnTo>
                    <a:pt x="3249925" y="278075"/>
                  </a:lnTo>
                  <a:lnTo>
                    <a:pt x="3250038" y="275410"/>
                  </a:lnTo>
                  <a:lnTo>
                    <a:pt x="3250151" y="271264"/>
                  </a:lnTo>
                  <a:lnTo>
                    <a:pt x="3250264" y="269487"/>
                  </a:lnTo>
                  <a:lnTo>
                    <a:pt x="3250376" y="264749"/>
                  </a:lnTo>
                  <a:lnTo>
                    <a:pt x="3250489" y="258530"/>
                  </a:lnTo>
                  <a:lnTo>
                    <a:pt x="3250602" y="245500"/>
                  </a:lnTo>
                  <a:lnTo>
                    <a:pt x="3250715" y="246981"/>
                  </a:lnTo>
                  <a:lnTo>
                    <a:pt x="3250828" y="244019"/>
                  </a:lnTo>
                  <a:lnTo>
                    <a:pt x="3250940" y="232174"/>
                  </a:lnTo>
                  <a:lnTo>
                    <a:pt x="3251053" y="228324"/>
                  </a:lnTo>
                  <a:lnTo>
                    <a:pt x="3251166" y="228916"/>
                  </a:lnTo>
                  <a:lnTo>
                    <a:pt x="3251279" y="224770"/>
                  </a:lnTo>
                  <a:lnTo>
                    <a:pt x="3251391" y="215294"/>
                  </a:lnTo>
                  <a:lnTo>
                    <a:pt x="3251504" y="216182"/>
                  </a:lnTo>
                  <a:lnTo>
                    <a:pt x="3251617" y="209963"/>
                  </a:lnTo>
                  <a:lnTo>
                    <a:pt x="3251730" y="206705"/>
                  </a:lnTo>
                  <a:lnTo>
                    <a:pt x="3251843" y="214405"/>
                  </a:lnTo>
                  <a:lnTo>
                    <a:pt x="3251955" y="209963"/>
                  </a:lnTo>
                  <a:lnTo>
                    <a:pt x="3252068" y="204040"/>
                  </a:lnTo>
                  <a:lnTo>
                    <a:pt x="3252181" y="202559"/>
                  </a:lnTo>
                  <a:lnTo>
                    <a:pt x="3252294" y="209963"/>
                  </a:lnTo>
                  <a:lnTo>
                    <a:pt x="3252406" y="202263"/>
                  </a:lnTo>
                  <a:lnTo>
                    <a:pt x="3252519" y="199302"/>
                  </a:lnTo>
                  <a:lnTo>
                    <a:pt x="3252632" y="204929"/>
                  </a:lnTo>
                  <a:lnTo>
                    <a:pt x="3252745" y="205521"/>
                  </a:lnTo>
                  <a:lnTo>
                    <a:pt x="3252858" y="206409"/>
                  </a:lnTo>
                  <a:lnTo>
                    <a:pt x="3252970" y="208186"/>
                  </a:lnTo>
                  <a:lnTo>
                    <a:pt x="3253083" y="211444"/>
                  </a:lnTo>
                  <a:lnTo>
                    <a:pt x="3253196" y="211148"/>
                  </a:lnTo>
                  <a:lnTo>
                    <a:pt x="3253309" y="228324"/>
                  </a:lnTo>
                  <a:lnTo>
                    <a:pt x="3253422" y="242538"/>
                  </a:lnTo>
                  <a:lnTo>
                    <a:pt x="3253534" y="243723"/>
                  </a:lnTo>
                  <a:lnTo>
                    <a:pt x="3253647" y="244019"/>
                  </a:lnTo>
                  <a:lnTo>
                    <a:pt x="3253760" y="256753"/>
                  </a:lnTo>
                  <a:lnTo>
                    <a:pt x="3253873" y="262972"/>
                  </a:lnTo>
                  <a:lnTo>
                    <a:pt x="3253985" y="258234"/>
                  </a:lnTo>
                  <a:lnTo>
                    <a:pt x="3254098" y="254088"/>
                  </a:lnTo>
                  <a:lnTo>
                    <a:pt x="3254211" y="250534"/>
                  </a:lnTo>
                  <a:lnTo>
                    <a:pt x="3254324" y="245796"/>
                  </a:lnTo>
                  <a:lnTo>
                    <a:pt x="3254437" y="244019"/>
                  </a:lnTo>
                  <a:lnTo>
                    <a:pt x="3254549" y="244315"/>
                  </a:lnTo>
                  <a:lnTo>
                    <a:pt x="3254662" y="236023"/>
                  </a:lnTo>
                  <a:lnTo>
                    <a:pt x="3254775" y="232174"/>
                  </a:lnTo>
                  <a:lnTo>
                    <a:pt x="3254888" y="241650"/>
                  </a:lnTo>
                  <a:lnTo>
                    <a:pt x="3255000" y="244908"/>
                  </a:lnTo>
                  <a:lnTo>
                    <a:pt x="3255113" y="246388"/>
                  </a:lnTo>
                  <a:lnTo>
                    <a:pt x="3255226" y="247573"/>
                  </a:lnTo>
                  <a:lnTo>
                    <a:pt x="3255339" y="254384"/>
                  </a:lnTo>
                  <a:lnTo>
                    <a:pt x="3255452" y="261788"/>
                  </a:lnTo>
                  <a:lnTo>
                    <a:pt x="3255564" y="272152"/>
                  </a:lnTo>
                  <a:lnTo>
                    <a:pt x="3255677" y="280444"/>
                  </a:lnTo>
                  <a:lnTo>
                    <a:pt x="3255790" y="279260"/>
                  </a:lnTo>
                  <a:lnTo>
                    <a:pt x="3255903" y="289032"/>
                  </a:lnTo>
                  <a:lnTo>
                    <a:pt x="3256016" y="298213"/>
                  </a:lnTo>
                  <a:lnTo>
                    <a:pt x="3256128" y="308874"/>
                  </a:lnTo>
                  <a:lnTo>
                    <a:pt x="3256241" y="310058"/>
                  </a:lnTo>
                  <a:lnTo>
                    <a:pt x="3256354" y="317166"/>
                  </a:lnTo>
                  <a:lnTo>
                    <a:pt x="3256467" y="324273"/>
                  </a:lnTo>
                  <a:lnTo>
                    <a:pt x="3256579" y="328123"/>
                  </a:lnTo>
                  <a:lnTo>
                    <a:pt x="3256692" y="338488"/>
                  </a:lnTo>
                  <a:lnTo>
                    <a:pt x="3256805" y="342042"/>
                  </a:lnTo>
                  <a:lnTo>
                    <a:pt x="3256918" y="342634"/>
                  </a:lnTo>
                  <a:lnTo>
                    <a:pt x="3257031" y="353887"/>
                  </a:lnTo>
                  <a:lnTo>
                    <a:pt x="3257143" y="364548"/>
                  </a:lnTo>
                  <a:lnTo>
                    <a:pt x="3257256" y="369583"/>
                  </a:lnTo>
                  <a:lnTo>
                    <a:pt x="3257369" y="371656"/>
                  </a:lnTo>
                  <a:lnTo>
                    <a:pt x="3257482" y="382909"/>
                  </a:lnTo>
                  <a:lnTo>
                    <a:pt x="3257594" y="386167"/>
                  </a:lnTo>
                  <a:lnTo>
                    <a:pt x="3257707" y="389424"/>
                  </a:lnTo>
                  <a:lnTo>
                    <a:pt x="3257820" y="397124"/>
                  </a:lnTo>
                  <a:lnTo>
                    <a:pt x="3257933" y="405119"/>
                  </a:lnTo>
                  <a:lnTo>
                    <a:pt x="3258046" y="403639"/>
                  </a:lnTo>
                  <a:lnTo>
                    <a:pt x="3258158" y="407489"/>
                  </a:lnTo>
                  <a:lnTo>
                    <a:pt x="3258271" y="417854"/>
                  </a:lnTo>
                  <a:lnTo>
                    <a:pt x="3258384" y="423184"/>
                  </a:lnTo>
                  <a:lnTo>
                    <a:pt x="3258497" y="427626"/>
                  </a:lnTo>
                  <a:lnTo>
                    <a:pt x="3258610" y="439176"/>
                  </a:lnTo>
                  <a:lnTo>
                    <a:pt x="3258722" y="444802"/>
                  </a:lnTo>
                  <a:lnTo>
                    <a:pt x="3258835" y="444506"/>
                  </a:lnTo>
                  <a:lnTo>
                    <a:pt x="3258948" y="448948"/>
                  </a:lnTo>
                  <a:lnTo>
                    <a:pt x="3259061" y="455463"/>
                  </a:lnTo>
                  <a:lnTo>
                    <a:pt x="3259173" y="455759"/>
                  </a:lnTo>
                  <a:lnTo>
                    <a:pt x="3259286" y="458129"/>
                  </a:lnTo>
                  <a:lnTo>
                    <a:pt x="3259399" y="464051"/>
                  </a:lnTo>
                  <a:lnTo>
                    <a:pt x="3259512" y="463163"/>
                  </a:lnTo>
                  <a:lnTo>
                    <a:pt x="3259625" y="463459"/>
                  </a:lnTo>
                  <a:lnTo>
                    <a:pt x="3259737" y="473824"/>
                  </a:lnTo>
                  <a:lnTo>
                    <a:pt x="3259850" y="484781"/>
                  </a:lnTo>
                  <a:lnTo>
                    <a:pt x="3259963" y="484485"/>
                  </a:lnTo>
                  <a:lnTo>
                    <a:pt x="3260076" y="485670"/>
                  </a:lnTo>
                  <a:lnTo>
                    <a:pt x="3260188" y="493369"/>
                  </a:lnTo>
                  <a:lnTo>
                    <a:pt x="3260301" y="497219"/>
                  </a:lnTo>
                  <a:lnTo>
                    <a:pt x="3260414" y="500477"/>
                  </a:lnTo>
                  <a:lnTo>
                    <a:pt x="3260527" y="500477"/>
                  </a:lnTo>
                  <a:lnTo>
                    <a:pt x="3260640" y="495146"/>
                  </a:lnTo>
                  <a:lnTo>
                    <a:pt x="3260752" y="494850"/>
                  </a:lnTo>
                  <a:lnTo>
                    <a:pt x="3260865" y="499588"/>
                  </a:lnTo>
                  <a:lnTo>
                    <a:pt x="3260978" y="500477"/>
                  </a:lnTo>
                  <a:lnTo>
                    <a:pt x="3261091" y="491000"/>
                  </a:lnTo>
                  <a:lnTo>
                    <a:pt x="3261203" y="490408"/>
                  </a:lnTo>
                  <a:lnTo>
                    <a:pt x="3261316" y="496627"/>
                  </a:lnTo>
                  <a:lnTo>
                    <a:pt x="3261429" y="499884"/>
                  </a:lnTo>
                  <a:lnTo>
                    <a:pt x="3261542" y="498404"/>
                  </a:lnTo>
                  <a:lnTo>
                    <a:pt x="3261655" y="499588"/>
                  </a:lnTo>
                  <a:lnTo>
                    <a:pt x="3261767" y="503734"/>
                  </a:lnTo>
                  <a:lnTo>
                    <a:pt x="3261880" y="507288"/>
                  </a:lnTo>
                  <a:lnTo>
                    <a:pt x="3261993" y="512618"/>
                  </a:lnTo>
                  <a:lnTo>
                    <a:pt x="3262106" y="511730"/>
                  </a:lnTo>
                  <a:lnTo>
                    <a:pt x="3262219" y="512915"/>
                  </a:lnTo>
                  <a:lnTo>
                    <a:pt x="3262331" y="516468"/>
                  </a:lnTo>
                  <a:lnTo>
                    <a:pt x="3262444" y="521799"/>
                  </a:lnTo>
                  <a:lnTo>
                    <a:pt x="3262557" y="517357"/>
                  </a:lnTo>
                  <a:lnTo>
                    <a:pt x="3262670" y="515284"/>
                  </a:lnTo>
                  <a:lnTo>
                    <a:pt x="3262782" y="515580"/>
                  </a:lnTo>
                  <a:lnTo>
                    <a:pt x="3262895" y="511730"/>
                  </a:lnTo>
                  <a:lnTo>
                    <a:pt x="3263008" y="501661"/>
                  </a:lnTo>
                  <a:lnTo>
                    <a:pt x="3263121" y="494850"/>
                  </a:lnTo>
                  <a:lnTo>
                    <a:pt x="3263234" y="489816"/>
                  </a:lnTo>
                  <a:lnTo>
                    <a:pt x="3263346" y="483597"/>
                  </a:lnTo>
                  <a:lnTo>
                    <a:pt x="3263459" y="480931"/>
                  </a:lnTo>
                  <a:lnTo>
                    <a:pt x="3263572" y="477970"/>
                  </a:lnTo>
                  <a:lnTo>
                    <a:pt x="3263685" y="474416"/>
                  </a:lnTo>
                  <a:lnTo>
                    <a:pt x="3263797" y="472639"/>
                  </a:lnTo>
                  <a:lnTo>
                    <a:pt x="3263910" y="475305"/>
                  </a:lnTo>
                  <a:lnTo>
                    <a:pt x="3264023" y="473824"/>
                  </a:lnTo>
                  <a:lnTo>
                    <a:pt x="3264136" y="473232"/>
                  </a:lnTo>
                  <a:lnTo>
                    <a:pt x="3264249" y="475897"/>
                  </a:lnTo>
                  <a:lnTo>
                    <a:pt x="3264361" y="482116"/>
                  </a:lnTo>
                  <a:lnTo>
                    <a:pt x="3264474" y="480931"/>
                  </a:lnTo>
                  <a:lnTo>
                    <a:pt x="3264587" y="482116"/>
                  </a:lnTo>
                  <a:lnTo>
                    <a:pt x="3264700" y="487150"/>
                  </a:lnTo>
                  <a:lnTo>
                    <a:pt x="3264813" y="486262"/>
                  </a:lnTo>
                  <a:lnTo>
                    <a:pt x="3264925" y="485670"/>
                  </a:lnTo>
                  <a:lnTo>
                    <a:pt x="3265038" y="487150"/>
                  </a:lnTo>
                  <a:lnTo>
                    <a:pt x="3265151" y="480043"/>
                  </a:lnTo>
                  <a:lnTo>
                    <a:pt x="3265264" y="473232"/>
                  </a:lnTo>
                  <a:lnTo>
                    <a:pt x="3265376" y="470567"/>
                  </a:lnTo>
                  <a:lnTo>
                    <a:pt x="3265489" y="469086"/>
                  </a:lnTo>
                  <a:lnTo>
                    <a:pt x="3265602" y="458129"/>
                  </a:lnTo>
                  <a:lnTo>
                    <a:pt x="3265715" y="453983"/>
                  </a:lnTo>
                  <a:lnTo>
                    <a:pt x="3265828" y="448060"/>
                  </a:lnTo>
                  <a:lnTo>
                    <a:pt x="3265940" y="442137"/>
                  </a:lnTo>
                  <a:lnTo>
                    <a:pt x="3266053" y="435622"/>
                  </a:lnTo>
                  <a:lnTo>
                    <a:pt x="3266166" y="438583"/>
                  </a:lnTo>
                  <a:lnTo>
                    <a:pt x="3266279" y="428811"/>
                  </a:lnTo>
                  <a:lnTo>
                    <a:pt x="3266391" y="419038"/>
                  </a:lnTo>
                  <a:lnTo>
                    <a:pt x="3266504" y="419334"/>
                  </a:lnTo>
                  <a:lnTo>
                    <a:pt x="3266617" y="417261"/>
                  </a:lnTo>
                  <a:lnTo>
                    <a:pt x="3266730" y="408673"/>
                  </a:lnTo>
                  <a:lnTo>
                    <a:pt x="3266843" y="398012"/>
                  </a:lnTo>
                  <a:lnTo>
                    <a:pt x="3266955" y="398012"/>
                  </a:lnTo>
                  <a:lnTo>
                    <a:pt x="3267068" y="390312"/>
                  </a:lnTo>
                  <a:lnTo>
                    <a:pt x="3267181" y="384982"/>
                  </a:lnTo>
                  <a:lnTo>
                    <a:pt x="3267294" y="379651"/>
                  </a:lnTo>
                  <a:lnTo>
                    <a:pt x="3267407" y="375209"/>
                  </a:lnTo>
                  <a:lnTo>
                    <a:pt x="3267519" y="370471"/>
                  </a:lnTo>
                  <a:lnTo>
                    <a:pt x="3267632" y="367806"/>
                  </a:lnTo>
                  <a:lnTo>
                    <a:pt x="3267745" y="363956"/>
                  </a:lnTo>
                  <a:lnTo>
                    <a:pt x="3267858" y="353887"/>
                  </a:lnTo>
                  <a:lnTo>
                    <a:pt x="3267970" y="352703"/>
                  </a:lnTo>
                  <a:lnTo>
                    <a:pt x="3268083" y="357441"/>
                  </a:lnTo>
                  <a:lnTo>
                    <a:pt x="3268196" y="351222"/>
                  </a:lnTo>
                  <a:lnTo>
                    <a:pt x="3268309" y="346188"/>
                  </a:lnTo>
                  <a:lnTo>
                    <a:pt x="3268422" y="344411"/>
                  </a:lnTo>
                  <a:lnTo>
                    <a:pt x="3268534" y="346780"/>
                  </a:lnTo>
                  <a:lnTo>
                    <a:pt x="3268647" y="344707"/>
                  </a:lnTo>
                  <a:lnTo>
                    <a:pt x="3268760" y="343226"/>
                  </a:lnTo>
                  <a:lnTo>
                    <a:pt x="3268873" y="339969"/>
                  </a:lnTo>
                  <a:lnTo>
                    <a:pt x="3268985" y="335527"/>
                  </a:lnTo>
                  <a:lnTo>
                    <a:pt x="3269098" y="340561"/>
                  </a:lnTo>
                  <a:lnTo>
                    <a:pt x="3269211" y="337599"/>
                  </a:lnTo>
                  <a:lnTo>
                    <a:pt x="3269324" y="335527"/>
                  </a:lnTo>
                  <a:lnTo>
                    <a:pt x="3269437" y="329900"/>
                  </a:lnTo>
                  <a:lnTo>
                    <a:pt x="3269549" y="331084"/>
                  </a:lnTo>
                  <a:lnTo>
                    <a:pt x="3269662" y="323681"/>
                  </a:lnTo>
                  <a:lnTo>
                    <a:pt x="3269775" y="323681"/>
                  </a:lnTo>
                  <a:lnTo>
                    <a:pt x="3269888" y="320423"/>
                  </a:lnTo>
                  <a:lnTo>
                    <a:pt x="3270000" y="319535"/>
                  </a:lnTo>
                  <a:lnTo>
                    <a:pt x="3270113" y="314204"/>
                  </a:lnTo>
                  <a:lnTo>
                    <a:pt x="3270226" y="308874"/>
                  </a:lnTo>
                  <a:lnTo>
                    <a:pt x="3270339" y="310651"/>
                  </a:lnTo>
                  <a:lnTo>
                    <a:pt x="3270452" y="303247"/>
                  </a:lnTo>
                  <a:lnTo>
                    <a:pt x="3270564" y="299990"/>
                  </a:lnTo>
                  <a:lnTo>
                    <a:pt x="3270677" y="299990"/>
                  </a:lnTo>
                  <a:lnTo>
                    <a:pt x="3270790" y="292882"/>
                  </a:lnTo>
                  <a:lnTo>
                    <a:pt x="3270903" y="291994"/>
                  </a:lnTo>
                  <a:lnTo>
                    <a:pt x="3271016" y="293178"/>
                  </a:lnTo>
                  <a:lnTo>
                    <a:pt x="3271128" y="292586"/>
                  </a:lnTo>
                  <a:lnTo>
                    <a:pt x="3271241" y="290513"/>
                  </a:lnTo>
                  <a:lnTo>
                    <a:pt x="3271354" y="303247"/>
                  </a:lnTo>
                  <a:lnTo>
                    <a:pt x="3271467" y="311539"/>
                  </a:lnTo>
                  <a:lnTo>
                    <a:pt x="3271579" y="302655"/>
                  </a:lnTo>
                  <a:lnTo>
                    <a:pt x="3271692" y="304728"/>
                  </a:lnTo>
                  <a:lnTo>
                    <a:pt x="3271805" y="313612"/>
                  </a:lnTo>
                  <a:lnTo>
                    <a:pt x="3271918" y="311835"/>
                  </a:lnTo>
                  <a:lnTo>
                    <a:pt x="3272031" y="303543"/>
                  </a:lnTo>
                  <a:lnTo>
                    <a:pt x="3272143" y="305616"/>
                  </a:lnTo>
                  <a:lnTo>
                    <a:pt x="3272256" y="307689"/>
                  </a:lnTo>
                  <a:lnTo>
                    <a:pt x="3272369" y="303247"/>
                  </a:lnTo>
                  <a:lnTo>
                    <a:pt x="3272482" y="303543"/>
                  </a:lnTo>
                  <a:lnTo>
                    <a:pt x="3272594" y="301767"/>
                  </a:lnTo>
                  <a:lnTo>
                    <a:pt x="3272707" y="293475"/>
                  </a:lnTo>
                  <a:lnTo>
                    <a:pt x="3272820" y="288736"/>
                  </a:lnTo>
                  <a:lnTo>
                    <a:pt x="3272933" y="294363"/>
                  </a:lnTo>
                  <a:lnTo>
                    <a:pt x="3273046" y="296436"/>
                  </a:lnTo>
                  <a:lnTo>
                    <a:pt x="3273158" y="289921"/>
                  </a:lnTo>
                  <a:lnTo>
                    <a:pt x="3273271" y="291105"/>
                  </a:lnTo>
                  <a:lnTo>
                    <a:pt x="3273384" y="294659"/>
                  </a:lnTo>
                  <a:lnTo>
                    <a:pt x="3273497" y="295844"/>
                  </a:lnTo>
                  <a:lnTo>
                    <a:pt x="3273610" y="299397"/>
                  </a:lnTo>
                  <a:lnTo>
                    <a:pt x="3273722" y="307393"/>
                  </a:lnTo>
                  <a:lnTo>
                    <a:pt x="3273835" y="308578"/>
                  </a:lnTo>
                  <a:lnTo>
                    <a:pt x="3273948" y="305912"/>
                  </a:lnTo>
                  <a:lnTo>
                    <a:pt x="3274061" y="315093"/>
                  </a:lnTo>
                  <a:lnTo>
                    <a:pt x="3274173" y="320423"/>
                  </a:lnTo>
                  <a:lnTo>
                    <a:pt x="3274286" y="321608"/>
                  </a:lnTo>
                  <a:lnTo>
                    <a:pt x="3274399" y="323089"/>
                  </a:lnTo>
                  <a:lnTo>
                    <a:pt x="3274512" y="326050"/>
                  </a:lnTo>
                  <a:lnTo>
                    <a:pt x="3274625" y="329308"/>
                  </a:lnTo>
                  <a:lnTo>
                    <a:pt x="3274737" y="334934"/>
                  </a:lnTo>
                  <a:lnTo>
                    <a:pt x="3274850" y="338784"/>
                  </a:lnTo>
                  <a:lnTo>
                    <a:pt x="3274963" y="337303"/>
                  </a:lnTo>
                  <a:lnTo>
                    <a:pt x="3275076" y="342042"/>
                  </a:lnTo>
                  <a:lnTo>
                    <a:pt x="3275188" y="352407"/>
                  </a:lnTo>
                  <a:lnTo>
                    <a:pt x="3275301" y="357441"/>
                  </a:lnTo>
                  <a:lnTo>
                    <a:pt x="3275414" y="361587"/>
                  </a:lnTo>
                  <a:lnTo>
                    <a:pt x="3275527" y="366029"/>
                  </a:lnTo>
                  <a:lnTo>
                    <a:pt x="3275640" y="371656"/>
                  </a:lnTo>
                  <a:lnTo>
                    <a:pt x="3275752" y="374025"/>
                  </a:lnTo>
                  <a:lnTo>
                    <a:pt x="3275865" y="382909"/>
                  </a:lnTo>
                  <a:lnTo>
                    <a:pt x="3275978" y="389424"/>
                  </a:lnTo>
                  <a:lnTo>
                    <a:pt x="3276091" y="385870"/>
                  </a:lnTo>
                  <a:lnTo>
                    <a:pt x="3276203" y="389128"/>
                  </a:lnTo>
                  <a:lnTo>
                    <a:pt x="3276316" y="394162"/>
                  </a:lnTo>
                  <a:lnTo>
                    <a:pt x="3276429" y="396828"/>
                  </a:lnTo>
                  <a:lnTo>
                    <a:pt x="3276542" y="393274"/>
                  </a:lnTo>
                  <a:lnTo>
                    <a:pt x="3276655" y="394458"/>
                  </a:lnTo>
                  <a:lnTo>
                    <a:pt x="3276767" y="395643"/>
                  </a:lnTo>
                  <a:lnTo>
                    <a:pt x="3276880" y="395643"/>
                  </a:lnTo>
                  <a:lnTo>
                    <a:pt x="3276993" y="400677"/>
                  </a:lnTo>
                  <a:lnTo>
                    <a:pt x="3277106" y="402750"/>
                  </a:lnTo>
                  <a:lnTo>
                    <a:pt x="3277219" y="399493"/>
                  </a:lnTo>
                  <a:lnTo>
                    <a:pt x="3277331" y="401566"/>
                  </a:lnTo>
                  <a:lnTo>
                    <a:pt x="3277444" y="416077"/>
                  </a:lnTo>
                  <a:lnTo>
                    <a:pt x="3277557" y="421111"/>
                  </a:lnTo>
                  <a:lnTo>
                    <a:pt x="3277670" y="417854"/>
                  </a:lnTo>
                  <a:lnTo>
                    <a:pt x="3277782" y="425257"/>
                  </a:lnTo>
                  <a:lnTo>
                    <a:pt x="3277895" y="432661"/>
                  </a:lnTo>
                  <a:lnTo>
                    <a:pt x="3278008" y="435326"/>
                  </a:lnTo>
                  <a:lnTo>
                    <a:pt x="3278121" y="439176"/>
                  </a:lnTo>
                  <a:lnTo>
                    <a:pt x="3278234" y="440952"/>
                  </a:lnTo>
                  <a:lnTo>
                    <a:pt x="3278346" y="438583"/>
                  </a:lnTo>
                  <a:lnTo>
                    <a:pt x="3278459" y="440656"/>
                  </a:lnTo>
                  <a:lnTo>
                    <a:pt x="3278572" y="449837"/>
                  </a:lnTo>
                  <a:lnTo>
                    <a:pt x="3278685" y="451614"/>
                  </a:lnTo>
                  <a:lnTo>
                    <a:pt x="3278797" y="451021"/>
                  </a:lnTo>
                  <a:lnTo>
                    <a:pt x="3278910" y="457240"/>
                  </a:lnTo>
                  <a:lnTo>
                    <a:pt x="3279023" y="464644"/>
                  </a:lnTo>
                  <a:lnTo>
                    <a:pt x="3279136" y="464051"/>
                  </a:lnTo>
                  <a:lnTo>
                    <a:pt x="3279249" y="469382"/>
                  </a:lnTo>
                  <a:lnTo>
                    <a:pt x="3279361" y="481820"/>
                  </a:lnTo>
                  <a:lnTo>
                    <a:pt x="3279474" y="480635"/>
                  </a:lnTo>
                  <a:lnTo>
                    <a:pt x="3279587" y="479155"/>
                  </a:lnTo>
                  <a:lnTo>
                    <a:pt x="3279700" y="488631"/>
                  </a:lnTo>
                  <a:lnTo>
                    <a:pt x="3279813" y="496331"/>
                  </a:lnTo>
                  <a:lnTo>
                    <a:pt x="3279925" y="492481"/>
                  </a:lnTo>
                  <a:lnTo>
                    <a:pt x="3280038" y="492185"/>
                  </a:lnTo>
                  <a:lnTo>
                    <a:pt x="3280151" y="495442"/>
                  </a:lnTo>
                  <a:lnTo>
                    <a:pt x="3280264" y="491592"/>
                  </a:lnTo>
                  <a:lnTo>
                    <a:pt x="3280376" y="492777"/>
                  </a:lnTo>
                  <a:lnTo>
                    <a:pt x="3280489" y="493665"/>
                  </a:lnTo>
                  <a:lnTo>
                    <a:pt x="3280602" y="489519"/>
                  </a:lnTo>
                  <a:lnTo>
                    <a:pt x="3280715" y="485670"/>
                  </a:lnTo>
                  <a:lnTo>
                    <a:pt x="3280828" y="488631"/>
                  </a:lnTo>
                  <a:lnTo>
                    <a:pt x="3280940" y="489519"/>
                  </a:lnTo>
                  <a:lnTo>
                    <a:pt x="3281053" y="481524"/>
                  </a:lnTo>
                  <a:lnTo>
                    <a:pt x="3281166" y="480931"/>
                  </a:lnTo>
                  <a:lnTo>
                    <a:pt x="3281279" y="479155"/>
                  </a:lnTo>
                  <a:lnTo>
                    <a:pt x="3281391" y="473232"/>
                  </a:lnTo>
                  <a:lnTo>
                    <a:pt x="3281504" y="468790"/>
                  </a:lnTo>
                  <a:lnTo>
                    <a:pt x="3281617" y="467605"/>
                  </a:lnTo>
                  <a:lnTo>
                    <a:pt x="3281730" y="466421"/>
                  </a:lnTo>
                  <a:lnTo>
                    <a:pt x="3281843" y="467605"/>
                  </a:lnTo>
                  <a:lnTo>
                    <a:pt x="3281955" y="467309"/>
                  </a:lnTo>
                  <a:lnTo>
                    <a:pt x="3282068" y="462867"/>
                  </a:lnTo>
                  <a:lnTo>
                    <a:pt x="3282181" y="461978"/>
                  </a:lnTo>
                  <a:lnTo>
                    <a:pt x="3282294" y="469382"/>
                  </a:lnTo>
                  <a:lnTo>
                    <a:pt x="3282407" y="471751"/>
                  </a:lnTo>
                  <a:lnTo>
                    <a:pt x="3282519" y="470567"/>
                  </a:lnTo>
                  <a:lnTo>
                    <a:pt x="3282632" y="468197"/>
                  </a:lnTo>
                  <a:lnTo>
                    <a:pt x="3282745" y="473824"/>
                  </a:lnTo>
                  <a:lnTo>
                    <a:pt x="3282858" y="475897"/>
                  </a:lnTo>
                  <a:lnTo>
                    <a:pt x="3282970" y="480931"/>
                  </a:lnTo>
                  <a:lnTo>
                    <a:pt x="3283083" y="486558"/>
                  </a:lnTo>
                  <a:lnTo>
                    <a:pt x="3283196" y="488335"/>
                  </a:lnTo>
                  <a:lnTo>
                    <a:pt x="3283309" y="488631"/>
                  </a:lnTo>
                  <a:lnTo>
                    <a:pt x="3283422" y="489816"/>
                  </a:lnTo>
                  <a:lnTo>
                    <a:pt x="3283534" y="491889"/>
                  </a:lnTo>
                  <a:lnTo>
                    <a:pt x="3283647" y="485077"/>
                  </a:lnTo>
                  <a:lnTo>
                    <a:pt x="3283760" y="481524"/>
                  </a:lnTo>
                  <a:lnTo>
                    <a:pt x="3283873" y="478562"/>
                  </a:lnTo>
                  <a:lnTo>
                    <a:pt x="3283985" y="469974"/>
                  </a:lnTo>
                  <a:lnTo>
                    <a:pt x="3284098" y="463459"/>
                  </a:lnTo>
                  <a:lnTo>
                    <a:pt x="3284211" y="455463"/>
                  </a:lnTo>
                  <a:lnTo>
                    <a:pt x="3284324" y="448060"/>
                  </a:lnTo>
                  <a:lnTo>
                    <a:pt x="3284437" y="443618"/>
                  </a:lnTo>
                  <a:lnTo>
                    <a:pt x="3284549" y="443914"/>
                  </a:lnTo>
                  <a:lnTo>
                    <a:pt x="3284662" y="437399"/>
                  </a:lnTo>
                  <a:lnTo>
                    <a:pt x="3284775" y="424369"/>
                  </a:lnTo>
                  <a:lnTo>
                    <a:pt x="3284888" y="419927"/>
                  </a:lnTo>
                  <a:lnTo>
                    <a:pt x="3285000" y="422296"/>
                  </a:lnTo>
                  <a:lnTo>
                    <a:pt x="3285113" y="421407"/>
                  </a:lnTo>
                  <a:lnTo>
                    <a:pt x="3285226" y="413708"/>
                  </a:lnTo>
                  <a:lnTo>
                    <a:pt x="3285339" y="413708"/>
                  </a:lnTo>
                  <a:lnTo>
                    <a:pt x="3285452" y="411635"/>
                  </a:lnTo>
                  <a:lnTo>
                    <a:pt x="3285564" y="410746"/>
                  </a:lnTo>
                  <a:lnTo>
                    <a:pt x="3285677" y="414300"/>
                  </a:lnTo>
                  <a:lnTo>
                    <a:pt x="3285790" y="410450"/>
                  </a:lnTo>
                  <a:lnTo>
                    <a:pt x="3285903" y="402750"/>
                  </a:lnTo>
                  <a:lnTo>
                    <a:pt x="3286016" y="404231"/>
                  </a:lnTo>
                  <a:lnTo>
                    <a:pt x="3286128" y="403639"/>
                  </a:lnTo>
                  <a:lnTo>
                    <a:pt x="3286241" y="398012"/>
                  </a:lnTo>
                  <a:lnTo>
                    <a:pt x="3286354" y="391201"/>
                  </a:lnTo>
                  <a:lnTo>
                    <a:pt x="3286467" y="387055"/>
                  </a:lnTo>
                  <a:lnTo>
                    <a:pt x="3286579" y="379059"/>
                  </a:lnTo>
                  <a:lnTo>
                    <a:pt x="3286692" y="377282"/>
                  </a:lnTo>
                  <a:lnTo>
                    <a:pt x="3286805" y="377282"/>
                  </a:lnTo>
                  <a:lnTo>
                    <a:pt x="3286918" y="367214"/>
                  </a:lnTo>
                  <a:lnTo>
                    <a:pt x="3287031" y="356849"/>
                  </a:lnTo>
                  <a:lnTo>
                    <a:pt x="3287143" y="356849"/>
                  </a:lnTo>
                  <a:lnTo>
                    <a:pt x="3287256" y="359218"/>
                  </a:lnTo>
                  <a:lnTo>
                    <a:pt x="3287369" y="350926"/>
                  </a:lnTo>
                  <a:lnTo>
                    <a:pt x="3287482" y="348853"/>
                  </a:lnTo>
                  <a:lnTo>
                    <a:pt x="3287594" y="347964"/>
                  </a:lnTo>
                  <a:lnTo>
                    <a:pt x="3287707" y="342042"/>
                  </a:lnTo>
                  <a:lnTo>
                    <a:pt x="3287820" y="341153"/>
                  </a:lnTo>
                  <a:lnTo>
                    <a:pt x="3287933" y="343226"/>
                  </a:lnTo>
                  <a:lnTo>
                    <a:pt x="3288046" y="337599"/>
                  </a:lnTo>
                  <a:lnTo>
                    <a:pt x="3288158" y="326346"/>
                  </a:lnTo>
                  <a:lnTo>
                    <a:pt x="3288271" y="327827"/>
                  </a:lnTo>
                  <a:lnTo>
                    <a:pt x="3288384" y="329604"/>
                  </a:lnTo>
                  <a:lnTo>
                    <a:pt x="3288497" y="317462"/>
                  </a:lnTo>
                  <a:lnTo>
                    <a:pt x="3288610" y="306801"/>
                  </a:lnTo>
                  <a:lnTo>
                    <a:pt x="3288722" y="308578"/>
                  </a:lnTo>
                  <a:lnTo>
                    <a:pt x="3288835" y="305616"/>
                  </a:lnTo>
                  <a:lnTo>
                    <a:pt x="3288948" y="301174"/>
                  </a:lnTo>
                  <a:lnTo>
                    <a:pt x="3289061" y="297917"/>
                  </a:lnTo>
                  <a:lnTo>
                    <a:pt x="3289173" y="296732"/>
                  </a:lnTo>
                  <a:lnTo>
                    <a:pt x="3289286" y="291698"/>
                  </a:lnTo>
                  <a:lnTo>
                    <a:pt x="3289399" y="294659"/>
                  </a:lnTo>
                  <a:lnTo>
                    <a:pt x="3289512" y="297028"/>
                  </a:lnTo>
                  <a:lnTo>
                    <a:pt x="3289625" y="291698"/>
                  </a:lnTo>
                  <a:lnTo>
                    <a:pt x="3289737" y="291698"/>
                  </a:lnTo>
                  <a:lnTo>
                    <a:pt x="3289850" y="296436"/>
                  </a:lnTo>
                  <a:lnTo>
                    <a:pt x="3289963" y="299990"/>
                  </a:lnTo>
                  <a:lnTo>
                    <a:pt x="3290076" y="295844"/>
                  </a:lnTo>
                  <a:lnTo>
                    <a:pt x="3290188" y="295844"/>
                  </a:lnTo>
                  <a:lnTo>
                    <a:pt x="3290301" y="301174"/>
                  </a:lnTo>
                  <a:lnTo>
                    <a:pt x="3290414" y="305320"/>
                  </a:lnTo>
                  <a:lnTo>
                    <a:pt x="3290527" y="308874"/>
                  </a:lnTo>
                  <a:lnTo>
                    <a:pt x="3290640" y="312131"/>
                  </a:lnTo>
                  <a:lnTo>
                    <a:pt x="3290752" y="314204"/>
                  </a:lnTo>
                  <a:lnTo>
                    <a:pt x="3290865" y="314204"/>
                  </a:lnTo>
                  <a:lnTo>
                    <a:pt x="3290978" y="319535"/>
                  </a:lnTo>
                  <a:lnTo>
                    <a:pt x="3291091" y="319239"/>
                  </a:lnTo>
                  <a:lnTo>
                    <a:pt x="3291204" y="310947"/>
                  </a:lnTo>
                  <a:lnTo>
                    <a:pt x="3291316" y="309762"/>
                  </a:lnTo>
                  <a:lnTo>
                    <a:pt x="3291429" y="312428"/>
                  </a:lnTo>
                  <a:lnTo>
                    <a:pt x="3291542" y="310355"/>
                  </a:lnTo>
                  <a:lnTo>
                    <a:pt x="3291655" y="307689"/>
                  </a:lnTo>
                  <a:lnTo>
                    <a:pt x="3291767" y="305616"/>
                  </a:lnTo>
                  <a:lnTo>
                    <a:pt x="3291880" y="299101"/>
                  </a:lnTo>
                  <a:lnTo>
                    <a:pt x="3291993" y="294659"/>
                  </a:lnTo>
                  <a:lnTo>
                    <a:pt x="3292106" y="297917"/>
                  </a:lnTo>
                  <a:lnTo>
                    <a:pt x="3292219" y="295548"/>
                  </a:lnTo>
                  <a:lnTo>
                    <a:pt x="3292331" y="289329"/>
                  </a:lnTo>
                  <a:lnTo>
                    <a:pt x="3292444" y="287256"/>
                  </a:lnTo>
                  <a:lnTo>
                    <a:pt x="3292557" y="291402"/>
                  </a:lnTo>
                  <a:lnTo>
                    <a:pt x="3292670" y="294363"/>
                  </a:lnTo>
                  <a:lnTo>
                    <a:pt x="3292782" y="298509"/>
                  </a:lnTo>
                  <a:lnTo>
                    <a:pt x="3292895" y="303247"/>
                  </a:lnTo>
                  <a:lnTo>
                    <a:pt x="3293008" y="302655"/>
                  </a:lnTo>
                  <a:lnTo>
                    <a:pt x="3293121" y="306505"/>
                  </a:lnTo>
                  <a:lnTo>
                    <a:pt x="3293234" y="317462"/>
                  </a:lnTo>
                  <a:lnTo>
                    <a:pt x="3293346" y="322792"/>
                  </a:lnTo>
                  <a:lnTo>
                    <a:pt x="3293459" y="322200"/>
                  </a:lnTo>
                  <a:lnTo>
                    <a:pt x="3293572" y="326642"/>
                  </a:lnTo>
                  <a:lnTo>
                    <a:pt x="3293685" y="336415"/>
                  </a:lnTo>
                  <a:lnTo>
                    <a:pt x="3293797" y="338488"/>
                  </a:lnTo>
                  <a:lnTo>
                    <a:pt x="3293910" y="339080"/>
                  </a:lnTo>
                  <a:lnTo>
                    <a:pt x="3294023" y="347372"/>
                  </a:lnTo>
                  <a:lnTo>
                    <a:pt x="3294136" y="349149"/>
                  </a:lnTo>
                  <a:lnTo>
                    <a:pt x="3294249" y="351518"/>
                  </a:lnTo>
                  <a:lnTo>
                    <a:pt x="3294361" y="355960"/>
                  </a:lnTo>
                  <a:lnTo>
                    <a:pt x="3294474" y="357145"/>
                  </a:lnTo>
                  <a:lnTo>
                    <a:pt x="3294587" y="356552"/>
                  </a:lnTo>
                  <a:lnTo>
                    <a:pt x="3294700" y="363364"/>
                  </a:lnTo>
                  <a:lnTo>
                    <a:pt x="3294813" y="369287"/>
                  </a:lnTo>
                  <a:lnTo>
                    <a:pt x="3294925" y="367806"/>
                  </a:lnTo>
                  <a:lnTo>
                    <a:pt x="3295038" y="371063"/>
                  </a:lnTo>
                  <a:lnTo>
                    <a:pt x="3295151" y="382317"/>
                  </a:lnTo>
                  <a:lnTo>
                    <a:pt x="3295264" y="389128"/>
                  </a:lnTo>
                  <a:lnTo>
                    <a:pt x="3295376" y="388239"/>
                  </a:lnTo>
                  <a:lnTo>
                    <a:pt x="3295489" y="394755"/>
                  </a:lnTo>
                  <a:lnTo>
                    <a:pt x="3295602" y="402750"/>
                  </a:lnTo>
                  <a:lnTo>
                    <a:pt x="3295715" y="401862"/>
                  </a:lnTo>
                  <a:lnTo>
                    <a:pt x="3295828" y="406896"/>
                  </a:lnTo>
                  <a:lnTo>
                    <a:pt x="3295940" y="411338"/>
                  </a:lnTo>
                  <a:lnTo>
                    <a:pt x="3296053" y="411338"/>
                  </a:lnTo>
                  <a:lnTo>
                    <a:pt x="3296166" y="415781"/>
                  </a:lnTo>
                  <a:lnTo>
                    <a:pt x="3296279" y="425257"/>
                  </a:lnTo>
                  <a:lnTo>
                    <a:pt x="3296391" y="422888"/>
                  </a:lnTo>
                  <a:lnTo>
                    <a:pt x="3296504" y="423184"/>
                  </a:lnTo>
                  <a:lnTo>
                    <a:pt x="3296617" y="436510"/>
                  </a:lnTo>
                  <a:lnTo>
                    <a:pt x="3296730" y="441545"/>
                  </a:lnTo>
                  <a:lnTo>
                    <a:pt x="3296843" y="440656"/>
                  </a:lnTo>
                  <a:lnTo>
                    <a:pt x="3296955" y="450133"/>
                  </a:lnTo>
                  <a:lnTo>
                    <a:pt x="3297068" y="461090"/>
                  </a:lnTo>
                  <a:lnTo>
                    <a:pt x="3297181" y="461682"/>
                  </a:lnTo>
                  <a:lnTo>
                    <a:pt x="3297294" y="465236"/>
                  </a:lnTo>
                  <a:lnTo>
                    <a:pt x="3297407" y="476785"/>
                  </a:lnTo>
                  <a:lnTo>
                    <a:pt x="3297519" y="482116"/>
                  </a:lnTo>
                  <a:lnTo>
                    <a:pt x="3297632" y="480931"/>
                  </a:lnTo>
                  <a:lnTo>
                    <a:pt x="3297745" y="485374"/>
                  </a:lnTo>
                  <a:lnTo>
                    <a:pt x="3297858" y="489519"/>
                  </a:lnTo>
                  <a:lnTo>
                    <a:pt x="3297970" y="488039"/>
                  </a:lnTo>
                  <a:lnTo>
                    <a:pt x="3298083" y="489519"/>
                  </a:lnTo>
                  <a:lnTo>
                    <a:pt x="3298196" y="488631"/>
                  </a:lnTo>
                  <a:lnTo>
                    <a:pt x="3298309" y="484485"/>
                  </a:lnTo>
                  <a:lnTo>
                    <a:pt x="3298422" y="484485"/>
                  </a:lnTo>
                  <a:lnTo>
                    <a:pt x="3298534" y="493962"/>
                  </a:lnTo>
                  <a:lnTo>
                    <a:pt x="3298647" y="493369"/>
                  </a:lnTo>
                  <a:lnTo>
                    <a:pt x="3298760" y="488039"/>
                  </a:lnTo>
                  <a:lnTo>
                    <a:pt x="3298873" y="494554"/>
                  </a:lnTo>
                  <a:lnTo>
                    <a:pt x="3298985" y="501661"/>
                  </a:lnTo>
                  <a:lnTo>
                    <a:pt x="3299098" y="501957"/>
                  </a:lnTo>
                  <a:lnTo>
                    <a:pt x="3299211" y="502846"/>
                  </a:lnTo>
                  <a:lnTo>
                    <a:pt x="3299324" y="504623"/>
                  </a:lnTo>
                  <a:lnTo>
                    <a:pt x="3299437" y="497219"/>
                  </a:lnTo>
                  <a:lnTo>
                    <a:pt x="3299549" y="498404"/>
                  </a:lnTo>
                  <a:lnTo>
                    <a:pt x="3299662" y="500477"/>
                  </a:lnTo>
                  <a:lnTo>
                    <a:pt x="3299775" y="499292"/>
                  </a:lnTo>
                  <a:lnTo>
                    <a:pt x="3299888" y="494554"/>
                  </a:lnTo>
                  <a:lnTo>
                    <a:pt x="3300000" y="494258"/>
                  </a:lnTo>
                  <a:lnTo>
                    <a:pt x="3300113" y="496331"/>
                  </a:lnTo>
                  <a:lnTo>
                    <a:pt x="3300226" y="498404"/>
                  </a:lnTo>
                  <a:lnTo>
                    <a:pt x="3300339" y="503438"/>
                  </a:lnTo>
                  <a:lnTo>
                    <a:pt x="3300452" y="501661"/>
                  </a:lnTo>
                  <a:lnTo>
                    <a:pt x="3300564" y="505511"/>
                  </a:lnTo>
                  <a:lnTo>
                    <a:pt x="3300677" y="516468"/>
                  </a:lnTo>
                  <a:lnTo>
                    <a:pt x="3300790" y="530979"/>
                  </a:lnTo>
                  <a:lnTo>
                    <a:pt x="3300903" y="534829"/>
                  </a:lnTo>
                  <a:lnTo>
                    <a:pt x="3301016" y="535125"/>
                  </a:lnTo>
                  <a:lnTo>
                    <a:pt x="3301128" y="540159"/>
                  </a:lnTo>
                  <a:lnTo>
                    <a:pt x="3301241" y="544009"/>
                  </a:lnTo>
                  <a:lnTo>
                    <a:pt x="3301354" y="545490"/>
                  </a:lnTo>
                  <a:lnTo>
                    <a:pt x="3301467" y="542529"/>
                  </a:lnTo>
                  <a:lnTo>
                    <a:pt x="3301579" y="538383"/>
                  </a:lnTo>
                  <a:lnTo>
                    <a:pt x="3301692" y="533052"/>
                  </a:lnTo>
                  <a:lnTo>
                    <a:pt x="3301805" y="529202"/>
                  </a:lnTo>
                  <a:lnTo>
                    <a:pt x="3301918" y="529202"/>
                  </a:lnTo>
                  <a:lnTo>
                    <a:pt x="3302031" y="517949"/>
                  </a:lnTo>
                  <a:lnTo>
                    <a:pt x="3302143" y="506992"/>
                  </a:lnTo>
                  <a:lnTo>
                    <a:pt x="3302256" y="503142"/>
                  </a:lnTo>
                  <a:lnTo>
                    <a:pt x="3302369" y="497515"/>
                  </a:lnTo>
                  <a:lnTo>
                    <a:pt x="3302482" y="489816"/>
                  </a:lnTo>
                  <a:lnTo>
                    <a:pt x="3302594" y="484485"/>
                  </a:lnTo>
                  <a:lnTo>
                    <a:pt x="3302707" y="483597"/>
                  </a:lnTo>
                  <a:lnTo>
                    <a:pt x="3302820" y="475601"/>
                  </a:lnTo>
                  <a:lnTo>
                    <a:pt x="3302933" y="473232"/>
                  </a:lnTo>
                  <a:lnTo>
                    <a:pt x="3303046" y="477082"/>
                  </a:lnTo>
                  <a:lnTo>
                    <a:pt x="3303158" y="476785"/>
                  </a:lnTo>
                  <a:lnTo>
                    <a:pt x="3303271" y="475009"/>
                  </a:lnTo>
                  <a:lnTo>
                    <a:pt x="3303384" y="474120"/>
                  </a:lnTo>
                  <a:lnTo>
                    <a:pt x="3303497" y="475897"/>
                  </a:lnTo>
                  <a:lnTo>
                    <a:pt x="3303610" y="473232"/>
                  </a:lnTo>
                  <a:lnTo>
                    <a:pt x="3303722" y="471159"/>
                  </a:lnTo>
                  <a:lnTo>
                    <a:pt x="3303835" y="463163"/>
                  </a:lnTo>
                  <a:lnTo>
                    <a:pt x="3303948" y="453390"/>
                  </a:lnTo>
                  <a:lnTo>
                    <a:pt x="3304061" y="446875"/>
                  </a:lnTo>
                  <a:lnTo>
                    <a:pt x="3304173" y="446875"/>
                  </a:lnTo>
                  <a:lnTo>
                    <a:pt x="3304286" y="440360"/>
                  </a:lnTo>
                  <a:lnTo>
                    <a:pt x="3304399" y="430884"/>
                  </a:lnTo>
                  <a:lnTo>
                    <a:pt x="3304512" y="430291"/>
                  </a:lnTo>
                  <a:lnTo>
                    <a:pt x="3304625" y="425257"/>
                  </a:lnTo>
                  <a:lnTo>
                    <a:pt x="3304737" y="419038"/>
                  </a:lnTo>
                  <a:lnTo>
                    <a:pt x="3304850" y="411635"/>
                  </a:lnTo>
                  <a:lnTo>
                    <a:pt x="3304963" y="405712"/>
                  </a:lnTo>
                  <a:lnTo>
                    <a:pt x="3305076" y="395051"/>
                  </a:lnTo>
                  <a:lnTo>
                    <a:pt x="3305188" y="390016"/>
                  </a:lnTo>
                  <a:lnTo>
                    <a:pt x="3305301" y="391201"/>
                  </a:lnTo>
                  <a:lnTo>
                    <a:pt x="3305414" y="388536"/>
                  </a:lnTo>
                  <a:lnTo>
                    <a:pt x="3305527" y="384982"/>
                  </a:lnTo>
                  <a:lnTo>
                    <a:pt x="3305640" y="385870"/>
                  </a:lnTo>
                  <a:lnTo>
                    <a:pt x="3305752" y="384094"/>
                  </a:lnTo>
                  <a:lnTo>
                    <a:pt x="3305865" y="377282"/>
                  </a:lnTo>
                  <a:lnTo>
                    <a:pt x="3305978" y="371063"/>
                  </a:lnTo>
                  <a:lnTo>
                    <a:pt x="3306091" y="368990"/>
                  </a:lnTo>
                  <a:lnTo>
                    <a:pt x="3306204" y="362475"/>
                  </a:lnTo>
                  <a:lnTo>
                    <a:pt x="3306316" y="356552"/>
                  </a:lnTo>
                  <a:lnTo>
                    <a:pt x="3306429" y="355664"/>
                  </a:lnTo>
                  <a:lnTo>
                    <a:pt x="3306542" y="350926"/>
                  </a:lnTo>
                  <a:lnTo>
                    <a:pt x="3306655" y="346484"/>
                  </a:lnTo>
                  <a:lnTo>
                    <a:pt x="3306767" y="347372"/>
                  </a:lnTo>
                  <a:lnTo>
                    <a:pt x="3306880" y="343818"/>
                  </a:lnTo>
                  <a:lnTo>
                    <a:pt x="3306993" y="336415"/>
                  </a:lnTo>
                  <a:lnTo>
                    <a:pt x="3307106" y="330492"/>
                  </a:lnTo>
                  <a:lnTo>
                    <a:pt x="3307219" y="326938"/>
                  </a:lnTo>
                  <a:lnTo>
                    <a:pt x="3307331" y="319831"/>
                  </a:lnTo>
                  <a:lnTo>
                    <a:pt x="3307444" y="313020"/>
                  </a:lnTo>
                  <a:lnTo>
                    <a:pt x="3307557" y="307985"/>
                  </a:lnTo>
                  <a:lnTo>
                    <a:pt x="3307670" y="302951"/>
                  </a:lnTo>
                  <a:lnTo>
                    <a:pt x="3307782" y="299101"/>
                  </a:lnTo>
                  <a:lnTo>
                    <a:pt x="3307895" y="297621"/>
                  </a:lnTo>
                  <a:lnTo>
                    <a:pt x="3308008" y="293475"/>
                  </a:lnTo>
                  <a:lnTo>
                    <a:pt x="3308121" y="285183"/>
                  </a:lnTo>
                  <a:lnTo>
                    <a:pt x="3308234" y="280741"/>
                  </a:lnTo>
                  <a:lnTo>
                    <a:pt x="3308346" y="277779"/>
                  </a:lnTo>
                  <a:lnTo>
                    <a:pt x="3308459" y="270376"/>
                  </a:lnTo>
                  <a:lnTo>
                    <a:pt x="3308572" y="267414"/>
                  </a:lnTo>
                  <a:lnTo>
                    <a:pt x="3308685" y="269783"/>
                  </a:lnTo>
                  <a:lnTo>
                    <a:pt x="3308797" y="262676"/>
                  </a:lnTo>
                  <a:lnTo>
                    <a:pt x="3308910" y="257049"/>
                  </a:lnTo>
                  <a:lnTo>
                    <a:pt x="3309023" y="260011"/>
                  </a:lnTo>
                  <a:lnTo>
                    <a:pt x="3309136" y="257049"/>
                  </a:lnTo>
                  <a:lnTo>
                    <a:pt x="3309249" y="249646"/>
                  </a:lnTo>
                  <a:lnTo>
                    <a:pt x="3309361" y="249350"/>
                  </a:lnTo>
                  <a:lnTo>
                    <a:pt x="3309474" y="247573"/>
                  </a:lnTo>
                  <a:lnTo>
                    <a:pt x="3309587" y="237504"/>
                  </a:lnTo>
                  <a:lnTo>
                    <a:pt x="3309700" y="238392"/>
                  </a:lnTo>
                  <a:lnTo>
                    <a:pt x="3309813" y="243131"/>
                  </a:lnTo>
                  <a:lnTo>
                    <a:pt x="3309925" y="239577"/>
                  </a:lnTo>
                  <a:lnTo>
                    <a:pt x="3310038" y="233950"/>
                  </a:lnTo>
                  <a:lnTo>
                    <a:pt x="3310151" y="241650"/>
                  </a:lnTo>
                  <a:lnTo>
                    <a:pt x="3310264" y="241354"/>
                  </a:lnTo>
                  <a:lnTo>
                    <a:pt x="3310376" y="239577"/>
                  </a:lnTo>
                  <a:lnTo>
                    <a:pt x="3310489" y="244315"/>
                  </a:lnTo>
                  <a:lnTo>
                    <a:pt x="3310602" y="248757"/>
                  </a:lnTo>
                  <a:lnTo>
                    <a:pt x="3310715" y="242242"/>
                  </a:lnTo>
                  <a:lnTo>
                    <a:pt x="3310828" y="242242"/>
                  </a:lnTo>
                  <a:lnTo>
                    <a:pt x="3310940" y="250238"/>
                  </a:lnTo>
                  <a:lnTo>
                    <a:pt x="3311053" y="247573"/>
                  </a:lnTo>
                  <a:lnTo>
                    <a:pt x="3311166" y="249054"/>
                  </a:lnTo>
                  <a:lnTo>
                    <a:pt x="3311279" y="259418"/>
                  </a:lnTo>
                  <a:lnTo>
                    <a:pt x="3311391" y="265045"/>
                  </a:lnTo>
                  <a:lnTo>
                    <a:pt x="3311504" y="265637"/>
                  </a:lnTo>
                  <a:lnTo>
                    <a:pt x="3311617" y="269783"/>
                  </a:lnTo>
                  <a:lnTo>
                    <a:pt x="3311730" y="276595"/>
                  </a:lnTo>
                  <a:lnTo>
                    <a:pt x="3311843" y="273633"/>
                  </a:lnTo>
                  <a:lnTo>
                    <a:pt x="3311955" y="272449"/>
                  </a:lnTo>
                  <a:lnTo>
                    <a:pt x="3312068" y="272449"/>
                  </a:lnTo>
                  <a:lnTo>
                    <a:pt x="3312181" y="265934"/>
                  </a:lnTo>
                  <a:lnTo>
                    <a:pt x="3312294" y="254976"/>
                  </a:lnTo>
                  <a:lnTo>
                    <a:pt x="3312407" y="257345"/>
                  </a:lnTo>
                  <a:lnTo>
                    <a:pt x="3312519" y="256161"/>
                  </a:lnTo>
                  <a:lnTo>
                    <a:pt x="3312632" y="247573"/>
                  </a:lnTo>
                  <a:lnTo>
                    <a:pt x="3312745" y="242242"/>
                  </a:lnTo>
                  <a:lnTo>
                    <a:pt x="3312858" y="247573"/>
                  </a:lnTo>
                  <a:lnTo>
                    <a:pt x="3312970" y="253199"/>
                  </a:lnTo>
                  <a:lnTo>
                    <a:pt x="3313083" y="252903"/>
                  </a:lnTo>
                  <a:lnTo>
                    <a:pt x="3313196" y="258234"/>
                  </a:lnTo>
                  <a:lnTo>
                    <a:pt x="3313309" y="260307"/>
                  </a:lnTo>
                  <a:lnTo>
                    <a:pt x="3313422" y="265934"/>
                  </a:lnTo>
                  <a:lnTo>
                    <a:pt x="3313534" y="276891"/>
                  </a:lnTo>
                  <a:lnTo>
                    <a:pt x="3313647" y="286663"/>
                  </a:lnTo>
                  <a:lnTo>
                    <a:pt x="3313760" y="286663"/>
                  </a:lnTo>
                  <a:lnTo>
                    <a:pt x="3313873" y="290217"/>
                  </a:lnTo>
                  <a:lnTo>
                    <a:pt x="3313985" y="304432"/>
                  </a:lnTo>
                  <a:lnTo>
                    <a:pt x="3314098" y="310947"/>
                  </a:lnTo>
                  <a:lnTo>
                    <a:pt x="3314211" y="317462"/>
                  </a:lnTo>
                  <a:lnTo>
                    <a:pt x="3314324" y="321608"/>
                  </a:lnTo>
                  <a:lnTo>
                    <a:pt x="3314437" y="323977"/>
                  </a:lnTo>
                  <a:lnTo>
                    <a:pt x="3314549" y="331084"/>
                  </a:lnTo>
                  <a:lnTo>
                    <a:pt x="3314662" y="342634"/>
                  </a:lnTo>
                  <a:lnTo>
                    <a:pt x="3314775" y="341745"/>
                  </a:lnTo>
                  <a:lnTo>
                    <a:pt x="3314888" y="338192"/>
                  </a:lnTo>
                  <a:lnTo>
                    <a:pt x="3315001" y="342042"/>
                  </a:lnTo>
                  <a:lnTo>
                    <a:pt x="3315113" y="347964"/>
                  </a:lnTo>
                  <a:lnTo>
                    <a:pt x="3315226" y="353887"/>
                  </a:lnTo>
                  <a:lnTo>
                    <a:pt x="3315339" y="362475"/>
                  </a:lnTo>
                  <a:lnTo>
                    <a:pt x="3315452" y="365733"/>
                  </a:lnTo>
                  <a:lnTo>
                    <a:pt x="3315564" y="363956"/>
                  </a:lnTo>
                  <a:lnTo>
                    <a:pt x="3315677" y="371952"/>
                  </a:lnTo>
                  <a:lnTo>
                    <a:pt x="3315790" y="381132"/>
                  </a:lnTo>
                  <a:lnTo>
                    <a:pt x="3315903" y="384982"/>
                  </a:lnTo>
                  <a:lnTo>
                    <a:pt x="3316016" y="384686"/>
                  </a:lnTo>
                  <a:lnTo>
                    <a:pt x="3316128" y="387351"/>
                  </a:lnTo>
                  <a:lnTo>
                    <a:pt x="3316241" y="395347"/>
                  </a:lnTo>
                  <a:lnTo>
                    <a:pt x="3316354" y="398012"/>
                  </a:lnTo>
                  <a:lnTo>
                    <a:pt x="3316467" y="405712"/>
                  </a:lnTo>
                  <a:lnTo>
                    <a:pt x="3316579" y="407489"/>
                  </a:lnTo>
                  <a:lnTo>
                    <a:pt x="3316692" y="410450"/>
                  </a:lnTo>
                  <a:lnTo>
                    <a:pt x="3316805" y="415781"/>
                  </a:lnTo>
                  <a:lnTo>
                    <a:pt x="3316918" y="429107"/>
                  </a:lnTo>
                  <a:lnTo>
                    <a:pt x="3317031" y="428515"/>
                  </a:lnTo>
                  <a:lnTo>
                    <a:pt x="3317143" y="428515"/>
                  </a:lnTo>
                  <a:lnTo>
                    <a:pt x="3317256" y="433845"/>
                  </a:lnTo>
                  <a:lnTo>
                    <a:pt x="3317369" y="442433"/>
                  </a:lnTo>
                  <a:lnTo>
                    <a:pt x="3317482" y="441545"/>
                  </a:lnTo>
                  <a:lnTo>
                    <a:pt x="3317594" y="449541"/>
                  </a:lnTo>
                  <a:lnTo>
                    <a:pt x="3317707" y="459017"/>
                  </a:lnTo>
                  <a:lnTo>
                    <a:pt x="3317820" y="462571"/>
                  </a:lnTo>
                  <a:lnTo>
                    <a:pt x="3317933" y="465236"/>
                  </a:lnTo>
                  <a:lnTo>
                    <a:pt x="3318046" y="475601"/>
                  </a:lnTo>
                  <a:lnTo>
                    <a:pt x="3318158" y="481820"/>
                  </a:lnTo>
                  <a:lnTo>
                    <a:pt x="3318271" y="481228"/>
                  </a:lnTo>
                  <a:lnTo>
                    <a:pt x="3318384" y="486262"/>
                  </a:lnTo>
                  <a:lnTo>
                    <a:pt x="3318497" y="492777"/>
                  </a:lnTo>
                  <a:lnTo>
                    <a:pt x="3318610" y="489223"/>
                  </a:lnTo>
                  <a:lnTo>
                    <a:pt x="3318722" y="484485"/>
                  </a:lnTo>
                  <a:lnTo>
                    <a:pt x="3318835" y="492481"/>
                  </a:lnTo>
                  <a:lnTo>
                    <a:pt x="3318948" y="496331"/>
                  </a:lnTo>
                  <a:lnTo>
                    <a:pt x="3319061" y="496331"/>
                  </a:lnTo>
                  <a:lnTo>
                    <a:pt x="3319173" y="500477"/>
                  </a:lnTo>
                  <a:lnTo>
                    <a:pt x="3319286" y="501069"/>
                  </a:lnTo>
                  <a:lnTo>
                    <a:pt x="3319399" y="501365"/>
                  </a:lnTo>
                  <a:lnTo>
                    <a:pt x="3319512" y="508472"/>
                  </a:lnTo>
                  <a:lnTo>
                    <a:pt x="3319625" y="515580"/>
                  </a:lnTo>
                  <a:lnTo>
                    <a:pt x="3319737" y="512026"/>
                  </a:lnTo>
                  <a:lnTo>
                    <a:pt x="3319850" y="510249"/>
                  </a:lnTo>
                  <a:lnTo>
                    <a:pt x="3319963" y="520910"/>
                  </a:lnTo>
                  <a:lnTo>
                    <a:pt x="3320076" y="523279"/>
                  </a:lnTo>
                  <a:lnTo>
                    <a:pt x="3320188" y="518837"/>
                  </a:lnTo>
                  <a:lnTo>
                    <a:pt x="3320301" y="520614"/>
                  </a:lnTo>
                  <a:lnTo>
                    <a:pt x="3320414" y="523872"/>
                  </a:lnTo>
                  <a:lnTo>
                    <a:pt x="3320527" y="522095"/>
                  </a:lnTo>
                  <a:lnTo>
                    <a:pt x="3320640" y="521207"/>
                  </a:lnTo>
                  <a:lnTo>
                    <a:pt x="3320752" y="522983"/>
                  </a:lnTo>
                  <a:lnTo>
                    <a:pt x="3320865" y="518837"/>
                  </a:lnTo>
                  <a:lnTo>
                    <a:pt x="3320978" y="515580"/>
                  </a:lnTo>
                  <a:lnTo>
                    <a:pt x="3321091" y="515876"/>
                  </a:lnTo>
                  <a:lnTo>
                    <a:pt x="3321204" y="505511"/>
                  </a:lnTo>
                  <a:lnTo>
                    <a:pt x="3321316" y="495442"/>
                  </a:lnTo>
                  <a:lnTo>
                    <a:pt x="3321429" y="493962"/>
                  </a:lnTo>
                  <a:lnTo>
                    <a:pt x="3321542" y="493073"/>
                  </a:lnTo>
                  <a:lnTo>
                    <a:pt x="3321655" y="487150"/>
                  </a:lnTo>
                  <a:lnTo>
                    <a:pt x="3321767" y="481820"/>
                  </a:lnTo>
                  <a:lnTo>
                    <a:pt x="3321880" y="482708"/>
                  </a:lnTo>
                  <a:lnTo>
                    <a:pt x="3321993" y="480635"/>
                  </a:lnTo>
                  <a:lnTo>
                    <a:pt x="3322106" y="484485"/>
                  </a:lnTo>
                  <a:lnTo>
                    <a:pt x="3322219" y="484189"/>
                  </a:lnTo>
                  <a:lnTo>
                    <a:pt x="3322331" y="482412"/>
                  </a:lnTo>
                  <a:lnTo>
                    <a:pt x="3322444" y="486262"/>
                  </a:lnTo>
                  <a:lnTo>
                    <a:pt x="3322557" y="496923"/>
                  </a:lnTo>
                  <a:lnTo>
                    <a:pt x="3322670" y="500477"/>
                  </a:lnTo>
                  <a:lnTo>
                    <a:pt x="3322782" y="496331"/>
                  </a:lnTo>
                  <a:lnTo>
                    <a:pt x="3322895" y="502550"/>
                  </a:lnTo>
                  <a:lnTo>
                    <a:pt x="3323008" y="510249"/>
                  </a:lnTo>
                  <a:lnTo>
                    <a:pt x="3323121" y="504623"/>
                  </a:lnTo>
                  <a:lnTo>
                    <a:pt x="3323234" y="498700"/>
                  </a:lnTo>
                  <a:lnTo>
                    <a:pt x="3323346" y="496627"/>
                  </a:lnTo>
                  <a:lnTo>
                    <a:pt x="3323459" y="491889"/>
                  </a:lnTo>
                  <a:lnTo>
                    <a:pt x="3323572" y="485670"/>
                  </a:lnTo>
                  <a:lnTo>
                    <a:pt x="3323685" y="483004"/>
                  </a:lnTo>
                  <a:lnTo>
                    <a:pt x="3323797" y="475305"/>
                  </a:lnTo>
                  <a:lnTo>
                    <a:pt x="3323910" y="462867"/>
                  </a:lnTo>
                  <a:lnTo>
                    <a:pt x="3324023" y="461386"/>
                  </a:lnTo>
                  <a:lnTo>
                    <a:pt x="3324136" y="458721"/>
                  </a:lnTo>
                  <a:lnTo>
                    <a:pt x="3324249" y="448652"/>
                  </a:lnTo>
                  <a:lnTo>
                    <a:pt x="3324361" y="441249"/>
                  </a:lnTo>
                  <a:lnTo>
                    <a:pt x="3324474" y="442137"/>
                  </a:lnTo>
                  <a:lnTo>
                    <a:pt x="3324587" y="437399"/>
                  </a:lnTo>
                  <a:lnTo>
                    <a:pt x="3324700" y="431772"/>
                  </a:lnTo>
                  <a:lnTo>
                    <a:pt x="3324813" y="432957"/>
                  </a:lnTo>
                  <a:lnTo>
                    <a:pt x="3324925" y="426442"/>
                  </a:lnTo>
                  <a:lnTo>
                    <a:pt x="3325038" y="420223"/>
                  </a:lnTo>
                  <a:lnTo>
                    <a:pt x="3325151" y="421111"/>
                  </a:lnTo>
                  <a:lnTo>
                    <a:pt x="3325264" y="421111"/>
                  </a:lnTo>
                  <a:lnTo>
                    <a:pt x="3325376" y="414300"/>
                  </a:lnTo>
                  <a:lnTo>
                    <a:pt x="3325489" y="405712"/>
                  </a:lnTo>
                  <a:lnTo>
                    <a:pt x="3325602" y="403343"/>
                  </a:lnTo>
                  <a:lnTo>
                    <a:pt x="3325715" y="400085"/>
                  </a:lnTo>
                  <a:lnTo>
                    <a:pt x="3325828" y="391201"/>
                  </a:lnTo>
                  <a:lnTo>
                    <a:pt x="3325940" y="385278"/>
                  </a:lnTo>
                  <a:lnTo>
                    <a:pt x="3326053" y="379059"/>
                  </a:lnTo>
                  <a:lnTo>
                    <a:pt x="3326166" y="368694"/>
                  </a:lnTo>
                  <a:lnTo>
                    <a:pt x="3326279" y="368694"/>
                  </a:lnTo>
                  <a:lnTo>
                    <a:pt x="3326391" y="369287"/>
                  </a:lnTo>
                  <a:lnTo>
                    <a:pt x="3326504" y="359218"/>
                  </a:lnTo>
                  <a:lnTo>
                    <a:pt x="3326617" y="355960"/>
                  </a:lnTo>
                  <a:lnTo>
                    <a:pt x="3326730" y="358922"/>
                  </a:lnTo>
                  <a:lnTo>
                    <a:pt x="3326843" y="354776"/>
                  </a:lnTo>
                  <a:lnTo>
                    <a:pt x="3326955" y="346188"/>
                  </a:lnTo>
                  <a:lnTo>
                    <a:pt x="3327068" y="348557"/>
                  </a:lnTo>
                  <a:lnTo>
                    <a:pt x="3327181" y="346484"/>
                  </a:lnTo>
                  <a:lnTo>
                    <a:pt x="3327294" y="337599"/>
                  </a:lnTo>
                  <a:lnTo>
                    <a:pt x="3327407" y="334934"/>
                  </a:lnTo>
                  <a:lnTo>
                    <a:pt x="3327519" y="333454"/>
                  </a:lnTo>
                  <a:lnTo>
                    <a:pt x="3327632" y="324865"/>
                  </a:lnTo>
                  <a:lnTo>
                    <a:pt x="3327745" y="322792"/>
                  </a:lnTo>
                  <a:lnTo>
                    <a:pt x="3327858" y="320127"/>
                  </a:lnTo>
                  <a:lnTo>
                    <a:pt x="3327970" y="310947"/>
                  </a:lnTo>
                  <a:lnTo>
                    <a:pt x="3328083" y="305320"/>
                  </a:lnTo>
                  <a:lnTo>
                    <a:pt x="3328196" y="310058"/>
                  </a:lnTo>
                  <a:lnTo>
                    <a:pt x="3328309" y="309466"/>
                  </a:lnTo>
                  <a:lnTo>
                    <a:pt x="3328422" y="297028"/>
                  </a:lnTo>
                  <a:lnTo>
                    <a:pt x="3328534" y="294659"/>
                  </a:lnTo>
                  <a:lnTo>
                    <a:pt x="3328647" y="299101"/>
                  </a:lnTo>
                  <a:lnTo>
                    <a:pt x="3328760" y="295548"/>
                  </a:lnTo>
                  <a:lnTo>
                    <a:pt x="3328873" y="290513"/>
                  </a:lnTo>
                  <a:lnTo>
                    <a:pt x="3328985" y="289625"/>
                  </a:lnTo>
                  <a:lnTo>
                    <a:pt x="3329098" y="285479"/>
                  </a:lnTo>
                  <a:lnTo>
                    <a:pt x="3329211" y="281629"/>
                  </a:lnTo>
                  <a:lnTo>
                    <a:pt x="3329324" y="284590"/>
                  </a:lnTo>
                  <a:lnTo>
                    <a:pt x="3329437" y="283406"/>
                  </a:lnTo>
                  <a:lnTo>
                    <a:pt x="3329549" y="277187"/>
                  </a:lnTo>
                  <a:lnTo>
                    <a:pt x="3329662" y="274225"/>
                  </a:lnTo>
                  <a:lnTo>
                    <a:pt x="3329775" y="278668"/>
                  </a:lnTo>
                  <a:lnTo>
                    <a:pt x="3329888" y="276891"/>
                  </a:lnTo>
                  <a:lnTo>
                    <a:pt x="3330001" y="273929"/>
                  </a:lnTo>
                  <a:lnTo>
                    <a:pt x="3330113" y="281925"/>
                  </a:lnTo>
                  <a:lnTo>
                    <a:pt x="3330226" y="287256"/>
                  </a:lnTo>
                  <a:lnTo>
                    <a:pt x="3330339" y="291698"/>
                  </a:lnTo>
                  <a:lnTo>
                    <a:pt x="3330452" y="294363"/>
                  </a:lnTo>
                  <a:lnTo>
                    <a:pt x="3330564" y="297917"/>
                  </a:lnTo>
                  <a:lnTo>
                    <a:pt x="3330677" y="297917"/>
                  </a:lnTo>
                  <a:lnTo>
                    <a:pt x="3330790" y="297917"/>
                  </a:lnTo>
                  <a:lnTo>
                    <a:pt x="3330903" y="297917"/>
                  </a:lnTo>
                  <a:lnTo>
                    <a:pt x="3331016" y="294955"/>
                  </a:lnTo>
                  <a:lnTo>
                    <a:pt x="3331128" y="293475"/>
                  </a:lnTo>
                  <a:lnTo>
                    <a:pt x="3331241" y="290809"/>
                  </a:lnTo>
                  <a:lnTo>
                    <a:pt x="3331354" y="284294"/>
                  </a:lnTo>
                  <a:lnTo>
                    <a:pt x="3331467" y="278075"/>
                  </a:lnTo>
                  <a:lnTo>
                    <a:pt x="3331579" y="275706"/>
                  </a:lnTo>
                  <a:lnTo>
                    <a:pt x="3331692" y="271856"/>
                  </a:lnTo>
                  <a:lnTo>
                    <a:pt x="3331805" y="265045"/>
                  </a:lnTo>
                  <a:lnTo>
                    <a:pt x="3331918" y="267414"/>
                  </a:lnTo>
                  <a:lnTo>
                    <a:pt x="3332031" y="272449"/>
                  </a:lnTo>
                  <a:lnTo>
                    <a:pt x="3332143" y="271264"/>
                  </a:lnTo>
                  <a:lnTo>
                    <a:pt x="3332256" y="269783"/>
                  </a:lnTo>
                  <a:lnTo>
                    <a:pt x="3332369" y="276298"/>
                  </a:lnTo>
                  <a:lnTo>
                    <a:pt x="3332482" y="281333"/>
                  </a:lnTo>
                  <a:lnTo>
                    <a:pt x="3332594" y="281629"/>
                  </a:lnTo>
                  <a:lnTo>
                    <a:pt x="3332707" y="289625"/>
                  </a:lnTo>
                  <a:lnTo>
                    <a:pt x="3332820" y="297028"/>
                  </a:lnTo>
                  <a:lnTo>
                    <a:pt x="3332933" y="296140"/>
                  </a:lnTo>
                  <a:lnTo>
                    <a:pt x="3333046" y="299990"/>
                  </a:lnTo>
                  <a:lnTo>
                    <a:pt x="3333158" y="309170"/>
                  </a:lnTo>
                  <a:lnTo>
                    <a:pt x="3333271" y="313020"/>
                  </a:lnTo>
                  <a:lnTo>
                    <a:pt x="3333384" y="317166"/>
                  </a:lnTo>
                  <a:lnTo>
                    <a:pt x="3333497" y="325754"/>
                  </a:lnTo>
                  <a:lnTo>
                    <a:pt x="3333610" y="325162"/>
                  </a:lnTo>
                  <a:lnTo>
                    <a:pt x="3333722" y="329011"/>
                  </a:lnTo>
                  <a:lnTo>
                    <a:pt x="3333835" y="340857"/>
                  </a:lnTo>
                  <a:lnTo>
                    <a:pt x="3333948" y="344707"/>
                  </a:lnTo>
                  <a:lnTo>
                    <a:pt x="3334061" y="338192"/>
                  </a:lnTo>
                  <a:lnTo>
                    <a:pt x="3334173" y="342930"/>
                  </a:lnTo>
                  <a:lnTo>
                    <a:pt x="3334286" y="352999"/>
                  </a:lnTo>
                  <a:lnTo>
                    <a:pt x="3334399" y="354479"/>
                  </a:lnTo>
                  <a:lnTo>
                    <a:pt x="3334512" y="353591"/>
                  </a:lnTo>
                  <a:lnTo>
                    <a:pt x="3334625" y="362475"/>
                  </a:lnTo>
                  <a:lnTo>
                    <a:pt x="3334737" y="365733"/>
                  </a:lnTo>
                  <a:lnTo>
                    <a:pt x="3334850" y="368694"/>
                  </a:lnTo>
                  <a:lnTo>
                    <a:pt x="3334963" y="381132"/>
                  </a:lnTo>
                  <a:lnTo>
                    <a:pt x="3335076" y="389128"/>
                  </a:lnTo>
                  <a:lnTo>
                    <a:pt x="3335188" y="385574"/>
                  </a:lnTo>
                  <a:lnTo>
                    <a:pt x="3335301" y="385574"/>
                  </a:lnTo>
                  <a:lnTo>
                    <a:pt x="3335414" y="401270"/>
                  </a:lnTo>
                  <a:lnTo>
                    <a:pt x="3335527" y="405712"/>
                  </a:lnTo>
                  <a:lnTo>
                    <a:pt x="3335640" y="404231"/>
                  </a:lnTo>
                  <a:lnTo>
                    <a:pt x="3335752" y="405416"/>
                  </a:lnTo>
                  <a:lnTo>
                    <a:pt x="3335865" y="408081"/>
                  </a:lnTo>
                  <a:lnTo>
                    <a:pt x="3335978" y="412523"/>
                  </a:lnTo>
                  <a:lnTo>
                    <a:pt x="3336091" y="419334"/>
                  </a:lnTo>
                  <a:lnTo>
                    <a:pt x="3336204" y="423480"/>
                  </a:lnTo>
                  <a:lnTo>
                    <a:pt x="3336316" y="420223"/>
                  </a:lnTo>
                  <a:lnTo>
                    <a:pt x="3336429" y="428515"/>
                  </a:lnTo>
                  <a:lnTo>
                    <a:pt x="3336542" y="442137"/>
                  </a:lnTo>
                  <a:lnTo>
                    <a:pt x="3336655" y="443322"/>
                  </a:lnTo>
                  <a:lnTo>
                    <a:pt x="3336767" y="440360"/>
                  </a:lnTo>
                  <a:lnTo>
                    <a:pt x="3336880" y="449541"/>
                  </a:lnTo>
                  <a:lnTo>
                    <a:pt x="3336993" y="456056"/>
                  </a:lnTo>
                  <a:lnTo>
                    <a:pt x="3337106" y="456352"/>
                  </a:lnTo>
                  <a:lnTo>
                    <a:pt x="3337219" y="457536"/>
                  </a:lnTo>
                  <a:lnTo>
                    <a:pt x="3337331" y="457536"/>
                  </a:lnTo>
                  <a:lnTo>
                    <a:pt x="3337444" y="457240"/>
                  </a:lnTo>
                  <a:lnTo>
                    <a:pt x="3337557" y="458129"/>
                  </a:lnTo>
                  <a:lnTo>
                    <a:pt x="3337670" y="462867"/>
                  </a:lnTo>
                  <a:lnTo>
                    <a:pt x="3337782" y="465236"/>
                  </a:lnTo>
                  <a:lnTo>
                    <a:pt x="3337895" y="468197"/>
                  </a:lnTo>
                  <a:lnTo>
                    <a:pt x="3338008" y="474416"/>
                  </a:lnTo>
                  <a:lnTo>
                    <a:pt x="3338121" y="477378"/>
                  </a:lnTo>
                  <a:lnTo>
                    <a:pt x="3338234" y="482412"/>
                  </a:lnTo>
                  <a:lnTo>
                    <a:pt x="3338346" y="487743"/>
                  </a:lnTo>
                  <a:lnTo>
                    <a:pt x="3338459" y="489519"/>
                  </a:lnTo>
                  <a:lnTo>
                    <a:pt x="3338572" y="491889"/>
                  </a:lnTo>
                  <a:lnTo>
                    <a:pt x="3338685" y="498404"/>
                  </a:lnTo>
                  <a:lnTo>
                    <a:pt x="3338798" y="500477"/>
                  </a:lnTo>
                  <a:lnTo>
                    <a:pt x="3338910" y="499588"/>
                  </a:lnTo>
                  <a:lnTo>
                    <a:pt x="3339023" y="502254"/>
                  </a:lnTo>
                  <a:lnTo>
                    <a:pt x="3339136" y="508769"/>
                  </a:lnTo>
                  <a:lnTo>
                    <a:pt x="3339249" y="507584"/>
                  </a:lnTo>
                  <a:lnTo>
                    <a:pt x="3339361" y="507880"/>
                  </a:lnTo>
                  <a:lnTo>
                    <a:pt x="3339474" y="508176"/>
                  </a:lnTo>
                  <a:lnTo>
                    <a:pt x="3339587" y="512322"/>
                  </a:lnTo>
                  <a:lnTo>
                    <a:pt x="3339700" y="513507"/>
                  </a:lnTo>
                  <a:lnTo>
                    <a:pt x="3339813" y="517357"/>
                  </a:lnTo>
                  <a:lnTo>
                    <a:pt x="3339925" y="520910"/>
                  </a:lnTo>
                  <a:lnTo>
                    <a:pt x="3340038" y="519726"/>
                  </a:lnTo>
                  <a:lnTo>
                    <a:pt x="3340151" y="522983"/>
                  </a:lnTo>
                  <a:lnTo>
                    <a:pt x="3340264" y="527425"/>
                  </a:lnTo>
                  <a:lnTo>
                    <a:pt x="3340376" y="518541"/>
                  </a:lnTo>
                  <a:lnTo>
                    <a:pt x="3340489" y="512915"/>
                  </a:lnTo>
                  <a:lnTo>
                    <a:pt x="3340602" y="508472"/>
                  </a:lnTo>
                  <a:lnTo>
                    <a:pt x="3340715" y="510249"/>
                  </a:lnTo>
                  <a:lnTo>
                    <a:pt x="3340828" y="502550"/>
                  </a:lnTo>
                  <a:lnTo>
                    <a:pt x="3340940" y="500477"/>
                  </a:lnTo>
                  <a:lnTo>
                    <a:pt x="3341053" y="497219"/>
                  </a:lnTo>
                  <a:lnTo>
                    <a:pt x="3341166" y="493962"/>
                  </a:lnTo>
                  <a:lnTo>
                    <a:pt x="3341279" y="493665"/>
                  </a:lnTo>
                  <a:lnTo>
                    <a:pt x="3341391" y="498404"/>
                  </a:lnTo>
                  <a:lnTo>
                    <a:pt x="3341504" y="500773"/>
                  </a:lnTo>
                  <a:lnTo>
                    <a:pt x="3341617" y="503142"/>
                  </a:lnTo>
                  <a:lnTo>
                    <a:pt x="3341730" y="512322"/>
                  </a:lnTo>
                  <a:lnTo>
                    <a:pt x="3341843" y="519430"/>
                  </a:lnTo>
                  <a:lnTo>
                    <a:pt x="3341955" y="517653"/>
                  </a:lnTo>
                  <a:lnTo>
                    <a:pt x="3342068" y="522095"/>
                  </a:lnTo>
                  <a:lnTo>
                    <a:pt x="3342181" y="528314"/>
                  </a:lnTo>
                  <a:lnTo>
                    <a:pt x="3342294" y="524464"/>
                  </a:lnTo>
                  <a:lnTo>
                    <a:pt x="3342407" y="518541"/>
                  </a:lnTo>
                  <a:lnTo>
                    <a:pt x="3342519" y="520318"/>
                  </a:lnTo>
                  <a:lnTo>
                    <a:pt x="3342632" y="516764"/>
                  </a:lnTo>
                  <a:lnTo>
                    <a:pt x="3342745" y="509065"/>
                  </a:lnTo>
                  <a:lnTo>
                    <a:pt x="3342858" y="508769"/>
                  </a:lnTo>
                  <a:lnTo>
                    <a:pt x="3342970" y="506399"/>
                  </a:lnTo>
                  <a:lnTo>
                    <a:pt x="3343083" y="497219"/>
                  </a:lnTo>
                  <a:lnTo>
                    <a:pt x="3343196" y="494850"/>
                  </a:lnTo>
                  <a:lnTo>
                    <a:pt x="3343309" y="491889"/>
                  </a:lnTo>
                  <a:lnTo>
                    <a:pt x="3343422" y="482412"/>
                  </a:lnTo>
                  <a:lnTo>
                    <a:pt x="3343534" y="472639"/>
                  </a:lnTo>
                  <a:lnTo>
                    <a:pt x="3343647" y="477082"/>
                  </a:lnTo>
                  <a:lnTo>
                    <a:pt x="3343760" y="469974"/>
                  </a:lnTo>
                  <a:lnTo>
                    <a:pt x="3343873" y="457536"/>
                  </a:lnTo>
                  <a:lnTo>
                    <a:pt x="3343985" y="456352"/>
                  </a:lnTo>
                  <a:lnTo>
                    <a:pt x="3344098" y="455759"/>
                  </a:lnTo>
                  <a:lnTo>
                    <a:pt x="3344211" y="447468"/>
                  </a:lnTo>
                  <a:lnTo>
                    <a:pt x="3344324" y="445098"/>
                  </a:lnTo>
                  <a:lnTo>
                    <a:pt x="3344437" y="450725"/>
                  </a:lnTo>
                  <a:lnTo>
                    <a:pt x="3344549" y="442433"/>
                  </a:lnTo>
                  <a:lnTo>
                    <a:pt x="3344662" y="437399"/>
                  </a:lnTo>
                  <a:lnTo>
                    <a:pt x="3344775" y="441545"/>
                  </a:lnTo>
                  <a:lnTo>
                    <a:pt x="3344888" y="432364"/>
                  </a:lnTo>
                  <a:lnTo>
                    <a:pt x="3345001" y="417854"/>
                  </a:lnTo>
                  <a:lnTo>
                    <a:pt x="3345113" y="416965"/>
                  </a:lnTo>
                  <a:lnTo>
                    <a:pt x="3345226" y="416077"/>
                  </a:lnTo>
                  <a:lnTo>
                    <a:pt x="3345339" y="401862"/>
                  </a:lnTo>
                  <a:lnTo>
                    <a:pt x="3345452" y="400381"/>
                  </a:lnTo>
                  <a:lnTo>
                    <a:pt x="3345564" y="403343"/>
                  </a:lnTo>
                  <a:lnTo>
                    <a:pt x="3345677" y="398308"/>
                  </a:lnTo>
                  <a:lnTo>
                    <a:pt x="3345790" y="393866"/>
                  </a:lnTo>
                  <a:lnTo>
                    <a:pt x="3345903" y="399493"/>
                  </a:lnTo>
                  <a:lnTo>
                    <a:pt x="3346016" y="398604"/>
                  </a:lnTo>
                  <a:lnTo>
                    <a:pt x="3346128" y="392089"/>
                  </a:lnTo>
                  <a:lnTo>
                    <a:pt x="3346241" y="389424"/>
                  </a:lnTo>
                  <a:lnTo>
                    <a:pt x="3346354" y="384982"/>
                  </a:lnTo>
                  <a:lnTo>
                    <a:pt x="3346467" y="378467"/>
                  </a:lnTo>
                  <a:lnTo>
                    <a:pt x="3346579" y="372544"/>
                  </a:lnTo>
                  <a:lnTo>
                    <a:pt x="3346692" y="375209"/>
                  </a:lnTo>
                  <a:lnTo>
                    <a:pt x="3346805" y="365733"/>
                  </a:lnTo>
                  <a:lnTo>
                    <a:pt x="3346918" y="360106"/>
                  </a:lnTo>
                  <a:lnTo>
                    <a:pt x="3347031" y="363364"/>
                  </a:lnTo>
                  <a:lnTo>
                    <a:pt x="3347143" y="362179"/>
                  </a:lnTo>
                  <a:lnTo>
                    <a:pt x="3347256" y="355960"/>
                  </a:lnTo>
                  <a:lnTo>
                    <a:pt x="3347369" y="353591"/>
                  </a:lnTo>
                  <a:lnTo>
                    <a:pt x="3347482" y="352999"/>
                  </a:lnTo>
                  <a:lnTo>
                    <a:pt x="3347594" y="343818"/>
                  </a:lnTo>
                  <a:lnTo>
                    <a:pt x="3347707" y="339672"/>
                  </a:lnTo>
                  <a:lnTo>
                    <a:pt x="3347820" y="337599"/>
                  </a:lnTo>
                  <a:lnTo>
                    <a:pt x="3347933" y="332565"/>
                  </a:lnTo>
                  <a:lnTo>
                    <a:pt x="3348046" y="325162"/>
                  </a:lnTo>
                  <a:lnTo>
                    <a:pt x="3348158" y="322200"/>
                  </a:lnTo>
                  <a:lnTo>
                    <a:pt x="3348271" y="320423"/>
                  </a:lnTo>
                  <a:lnTo>
                    <a:pt x="3348384" y="312724"/>
                  </a:lnTo>
                  <a:lnTo>
                    <a:pt x="3348497" y="311835"/>
                  </a:lnTo>
                  <a:lnTo>
                    <a:pt x="3348610" y="307393"/>
                  </a:lnTo>
                  <a:lnTo>
                    <a:pt x="3348722" y="300878"/>
                  </a:lnTo>
                  <a:lnTo>
                    <a:pt x="3348835" y="297621"/>
                  </a:lnTo>
                  <a:lnTo>
                    <a:pt x="3348948" y="296140"/>
                  </a:lnTo>
                  <a:lnTo>
                    <a:pt x="3349061" y="289329"/>
                  </a:lnTo>
                  <a:lnTo>
                    <a:pt x="3349173" y="286367"/>
                  </a:lnTo>
                  <a:lnTo>
                    <a:pt x="3349286" y="286959"/>
                  </a:lnTo>
                  <a:lnTo>
                    <a:pt x="3349399" y="282517"/>
                  </a:lnTo>
                  <a:lnTo>
                    <a:pt x="3349512" y="278371"/>
                  </a:lnTo>
                  <a:lnTo>
                    <a:pt x="3349625" y="280444"/>
                  </a:lnTo>
                  <a:lnTo>
                    <a:pt x="3349737" y="280148"/>
                  </a:lnTo>
                  <a:lnTo>
                    <a:pt x="3349850" y="276002"/>
                  </a:lnTo>
                  <a:lnTo>
                    <a:pt x="3349963" y="275410"/>
                  </a:lnTo>
                  <a:lnTo>
                    <a:pt x="3350076" y="271560"/>
                  </a:lnTo>
                  <a:lnTo>
                    <a:pt x="3350188" y="268599"/>
                  </a:lnTo>
                  <a:lnTo>
                    <a:pt x="3350301" y="269191"/>
                  </a:lnTo>
                  <a:lnTo>
                    <a:pt x="3350414" y="272152"/>
                  </a:lnTo>
                  <a:lnTo>
                    <a:pt x="3350527" y="263564"/>
                  </a:lnTo>
                  <a:lnTo>
                    <a:pt x="3350640" y="256161"/>
                  </a:lnTo>
                  <a:lnTo>
                    <a:pt x="3350752" y="261491"/>
                  </a:lnTo>
                  <a:lnTo>
                    <a:pt x="3350865" y="262084"/>
                  </a:lnTo>
                  <a:lnTo>
                    <a:pt x="3350978" y="256161"/>
                  </a:lnTo>
                  <a:lnTo>
                    <a:pt x="3351091" y="253496"/>
                  </a:lnTo>
                  <a:lnTo>
                    <a:pt x="3351204" y="257938"/>
                  </a:lnTo>
                  <a:lnTo>
                    <a:pt x="3351316" y="258530"/>
                  </a:lnTo>
                  <a:lnTo>
                    <a:pt x="3351429" y="259418"/>
                  </a:lnTo>
                  <a:lnTo>
                    <a:pt x="3351542" y="264749"/>
                  </a:lnTo>
                  <a:lnTo>
                    <a:pt x="3351655" y="263564"/>
                  </a:lnTo>
                  <a:lnTo>
                    <a:pt x="3351767" y="271856"/>
                  </a:lnTo>
                  <a:lnTo>
                    <a:pt x="3351880" y="282221"/>
                  </a:lnTo>
                  <a:lnTo>
                    <a:pt x="3351993" y="288736"/>
                  </a:lnTo>
                  <a:lnTo>
                    <a:pt x="3352106" y="286663"/>
                  </a:lnTo>
                  <a:lnTo>
                    <a:pt x="3352219" y="292586"/>
                  </a:lnTo>
                  <a:lnTo>
                    <a:pt x="3352331" y="297028"/>
                  </a:lnTo>
                  <a:lnTo>
                    <a:pt x="3352444" y="293178"/>
                  </a:lnTo>
                  <a:lnTo>
                    <a:pt x="3352557" y="292882"/>
                  </a:lnTo>
                  <a:lnTo>
                    <a:pt x="3352670" y="291994"/>
                  </a:lnTo>
                  <a:lnTo>
                    <a:pt x="3352782" y="288736"/>
                  </a:lnTo>
                  <a:lnTo>
                    <a:pt x="3352895" y="279852"/>
                  </a:lnTo>
                  <a:lnTo>
                    <a:pt x="3353008" y="279260"/>
                  </a:lnTo>
                  <a:lnTo>
                    <a:pt x="3353121" y="276595"/>
                  </a:lnTo>
                  <a:lnTo>
                    <a:pt x="3353234" y="268303"/>
                  </a:lnTo>
                  <a:lnTo>
                    <a:pt x="3353346" y="264749"/>
                  </a:lnTo>
                  <a:lnTo>
                    <a:pt x="3353459" y="270672"/>
                  </a:lnTo>
                  <a:lnTo>
                    <a:pt x="3353572" y="271560"/>
                  </a:lnTo>
                  <a:lnTo>
                    <a:pt x="3353685" y="269783"/>
                  </a:lnTo>
                  <a:lnTo>
                    <a:pt x="3353798" y="272152"/>
                  </a:lnTo>
                  <a:lnTo>
                    <a:pt x="3353910" y="277779"/>
                  </a:lnTo>
                  <a:lnTo>
                    <a:pt x="3354023" y="281925"/>
                  </a:lnTo>
                  <a:lnTo>
                    <a:pt x="3354136" y="286959"/>
                  </a:lnTo>
                  <a:lnTo>
                    <a:pt x="3354249" y="292290"/>
                  </a:lnTo>
                  <a:lnTo>
                    <a:pt x="3354361" y="294067"/>
                  </a:lnTo>
                  <a:lnTo>
                    <a:pt x="3354474" y="300286"/>
                  </a:lnTo>
                  <a:lnTo>
                    <a:pt x="3354587" y="310651"/>
                  </a:lnTo>
                  <a:lnTo>
                    <a:pt x="3354700" y="310947"/>
                  </a:lnTo>
                  <a:lnTo>
                    <a:pt x="3354813" y="311835"/>
                  </a:lnTo>
                  <a:lnTo>
                    <a:pt x="3354925" y="319535"/>
                  </a:lnTo>
                  <a:lnTo>
                    <a:pt x="3355038" y="323681"/>
                  </a:lnTo>
                  <a:lnTo>
                    <a:pt x="3355151" y="324569"/>
                  </a:lnTo>
                  <a:lnTo>
                    <a:pt x="3355264" y="329604"/>
                  </a:lnTo>
                  <a:lnTo>
                    <a:pt x="3355376" y="330196"/>
                  </a:lnTo>
                  <a:lnTo>
                    <a:pt x="3355489" y="330492"/>
                  </a:lnTo>
                  <a:lnTo>
                    <a:pt x="3355602" y="339672"/>
                  </a:lnTo>
                  <a:lnTo>
                    <a:pt x="3355715" y="350334"/>
                  </a:lnTo>
                  <a:lnTo>
                    <a:pt x="3355828" y="349445"/>
                  </a:lnTo>
                  <a:lnTo>
                    <a:pt x="3355940" y="347372"/>
                  </a:lnTo>
                  <a:lnTo>
                    <a:pt x="3356053" y="355960"/>
                  </a:lnTo>
                  <a:lnTo>
                    <a:pt x="3356166" y="364252"/>
                  </a:lnTo>
                  <a:lnTo>
                    <a:pt x="3356279" y="362475"/>
                  </a:lnTo>
                  <a:lnTo>
                    <a:pt x="3356391" y="364548"/>
                  </a:lnTo>
                  <a:lnTo>
                    <a:pt x="3356504" y="368102"/>
                  </a:lnTo>
                  <a:lnTo>
                    <a:pt x="3356617" y="370767"/>
                  </a:lnTo>
                  <a:lnTo>
                    <a:pt x="3356730" y="376394"/>
                  </a:lnTo>
                  <a:lnTo>
                    <a:pt x="3356843" y="387055"/>
                  </a:lnTo>
                  <a:lnTo>
                    <a:pt x="3356955" y="383501"/>
                  </a:lnTo>
                  <a:lnTo>
                    <a:pt x="3357068" y="383797"/>
                  </a:lnTo>
                  <a:lnTo>
                    <a:pt x="3357181" y="391497"/>
                  </a:lnTo>
                  <a:lnTo>
                    <a:pt x="3357294" y="399493"/>
                  </a:lnTo>
                  <a:lnTo>
                    <a:pt x="3357407" y="399493"/>
                  </a:lnTo>
                  <a:lnTo>
                    <a:pt x="3357519" y="401862"/>
                  </a:lnTo>
                  <a:lnTo>
                    <a:pt x="3357632" y="405416"/>
                  </a:lnTo>
                  <a:lnTo>
                    <a:pt x="3357745" y="405119"/>
                  </a:lnTo>
                  <a:lnTo>
                    <a:pt x="3357858" y="411338"/>
                  </a:lnTo>
                  <a:lnTo>
                    <a:pt x="3357970" y="415188"/>
                  </a:lnTo>
                  <a:lnTo>
                    <a:pt x="3358083" y="416669"/>
                  </a:lnTo>
                  <a:lnTo>
                    <a:pt x="3358196" y="419038"/>
                  </a:lnTo>
                  <a:lnTo>
                    <a:pt x="3358309" y="430884"/>
                  </a:lnTo>
                  <a:lnTo>
                    <a:pt x="3358422" y="438287"/>
                  </a:lnTo>
                  <a:lnTo>
                    <a:pt x="3358534" y="437695"/>
                  </a:lnTo>
                  <a:lnTo>
                    <a:pt x="3358647" y="439472"/>
                  </a:lnTo>
                  <a:lnTo>
                    <a:pt x="3358760" y="446875"/>
                  </a:lnTo>
                  <a:lnTo>
                    <a:pt x="3358873" y="448948"/>
                  </a:lnTo>
                  <a:lnTo>
                    <a:pt x="3358985" y="447171"/>
                  </a:lnTo>
                  <a:lnTo>
                    <a:pt x="3359098" y="448948"/>
                  </a:lnTo>
                  <a:lnTo>
                    <a:pt x="3359211" y="448356"/>
                  </a:lnTo>
                  <a:lnTo>
                    <a:pt x="3359324" y="449541"/>
                  </a:lnTo>
                  <a:lnTo>
                    <a:pt x="3359437" y="455167"/>
                  </a:lnTo>
                  <a:lnTo>
                    <a:pt x="3359549" y="455463"/>
                  </a:lnTo>
                  <a:lnTo>
                    <a:pt x="3359662" y="454279"/>
                  </a:lnTo>
                  <a:lnTo>
                    <a:pt x="3359775" y="456944"/>
                  </a:lnTo>
                  <a:lnTo>
                    <a:pt x="3359888" y="467901"/>
                  </a:lnTo>
                  <a:lnTo>
                    <a:pt x="3360001" y="469086"/>
                  </a:lnTo>
                  <a:lnTo>
                    <a:pt x="3360113" y="467013"/>
                  </a:lnTo>
                  <a:lnTo>
                    <a:pt x="3360226" y="469382"/>
                  </a:lnTo>
                  <a:lnTo>
                    <a:pt x="3360339" y="474416"/>
                  </a:lnTo>
                  <a:lnTo>
                    <a:pt x="3360452" y="475897"/>
                  </a:lnTo>
                  <a:lnTo>
                    <a:pt x="3360564" y="476489"/>
                  </a:lnTo>
                  <a:lnTo>
                    <a:pt x="3360677" y="471751"/>
                  </a:lnTo>
                  <a:lnTo>
                    <a:pt x="3360790" y="468197"/>
                  </a:lnTo>
                  <a:lnTo>
                    <a:pt x="3360903" y="470567"/>
                  </a:lnTo>
                  <a:lnTo>
                    <a:pt x="3361016" y="472047"/>
                  </a:lnTo>
                  <a:lnTo>
                    <a:pt x="3361128" y="466421"/>
                  </a:lnTo>
                  <a:lnTo>
                    <a:pt x="3361241" y="464644"/>
                  </a:lnTo>
                  <a:lnTo>
                    <a:pt x="3361354" y="468197"/>
                  </a:lnTo>
                  <a:lnTo>
                    <a:pt x="3361467" y="466717"/>
                  </a:lnTo>
                  <a:lnTo>
                    <a:pt x="3361579" y="467013"/>
                  </a:lnTo>
                  <a:lnTo>
                    <a:pt x="3361692" y="470567"/>
                  </a:lnTo>
                  <a:lnTo>
                    <a:pt x="3361805" y="469382"/>
                  </a:lnTo>
                  <a:lnTo>
                    <a:pt x="3361918" y="468197"/>
                  </a:lnTo>
                  <a:lnTo>
                    <a:pt x="3362031" y="475305"/>
                  </a:lnTo>
                  <a:lnTo>
                    <a:pt x="3362143" y="480635"/>
                  </a:lnTo>
                  <a:lnTo>
                    <a:pt x="3362256" y="475897"/>
                  </a:lnTo>
                  <a:lnTo>
                    <a:pt x="3362369" y="477674"/>
                  </a:lnTo>
                  <a:lnTo>
                    <a:pt x="3362482" y="482708"/>
                  </a:lnTo>
                  <a:lnTo>
                    <a:pt x="3362595" y="479451"/>
                  </a:lnTo>
                  <a:lnTo>
                    <a:pt x="3362707" y="476785"/>
                  </a:lnTo>
                  <a:lnTo>
                    <a:pt x="3362820" y="480043"/>
                  </a:lnTo>
                  <a:lnTo>
                    <a:pt x="3362933" y="479451"/>
                  </a:lnTo>
                  <a:lnTo>
                    <a:pt x="3363046" y="476785"/>
                  </a:lnTo>
                  <a:lnTo>
                    <a:pt x="3363158" y="477674"/>
                  </a:lnTo>
                  <a:lnTo>
                    <a:pt x="3363271" y="479747"/>
                  </a:lnTo>
                  <a:lnTo>
                    <a:pt x="3363384" y="474120"/>
                  </a:lnTo>
                  <a:lnTo>
                    <a:pt x="3363497" y="472047"/>
                  </a:lnTo>
                  <a:lnTo>
                    <a:pt x="3363610" y="466421"/>
                  </a:lnTo>
                  <a:lnTo>
                    <a:pt x="3363722" y="460794"/>
                  </a:lnTo>
                  <a:lnTo>
                    <a:pt x="3363835" y="459609"/>
                  </a:lnTo>
                  <a:lnTo>
                    <a:pt x="3363948" y="456648"/>
                  </a:lnTo>
                  <a:lnTo>
                    <a:pt x="3364061" y="451910"/>
                  </a:lnTo>
                  <a:lnTo>
                    <a:pt x="3364173" y="448060"/>
                  </a:lnTo>
                  <a:lnTo>
                    <a:pt x="3364286" y="450133"/>
                  </a:lnTo>
                  <a:lnTo>
                    <a:pt x="3364399" y="446875"/>
                  </a:lnTo>
                  <a:lnTo>
                    <a:pt x="3364512" y="443618"/>
                  </a:lnTo>
                  <a:lnTo>
                    <a:pt x="3364625" y="443025"/>
                  </a:lnTo>
                  <a:lnTo>
                    <a:pt x="3364737" y="444802"/>
                  </a:lnTo>
                  <a:lnTo>
                    <a:pt x="3364850" y="443914"/>
                  </a:lnTo>
                  <a:lnTo>
                    <a:pt x="3364963" y="444802"/>
                  </a:lnTo>
                  <a:lnTo>
                    <a:pt x="3365076" y="446875"/>
                  </a:lnTo>
                  <a:lnTo>
                    <a:pt x="3365188" y="444802"/>
                  </a:lnTo>
                  <a:lnTo>
                    <a:pt x="3365301" y="444506"/>
                  </a:lnTo>
                  <a:lnTo>
                    <a:pt x="3365414" y="445098"/>
                  </a:lnTo>
                  <a:lnTo>
                    <a:pt x="3365527" y="445098"/>
                  </a:lnTo>
                  <a:lnTo>
                    <a:pt x="3365640" y="442433"/>
                  </a:lnTo>
                  <a:lnTo>
                    <a:pt x="3365752" y="444802"/>
                  </a:lnTo>
                  <a:lnTo>
                    <a:pt x="3365865" y="448948"/>
                  </a:lnTo>
                  <a:lnTo>
                    <a:pt x="3365978" y="447764"/>
                  </a:lnTo>
                  <a:lnTo>
                    <a:pt x="3366091" y="445395"/>
                  </a:lnTo>
                  <a:lnTo>
                    <a:pt x="3366204" y="446283"/>
                  </a:lnTo>
                  <a:lnTo>
                    <a:pt x="3366316" y="445098"/>
                  </a:lnTo>
                  <a:lnTo>
                    <a:pt x="3366429" y="442729"/>
                  </a:lnTo>
                  <a:lnTo>
                    <a:pt x="3366542" y="441545"/>
                  </a:lnTo>
                  <a:lnTo>
                    <a:pt x="3366655" y="439472"/>
                  </a:lnTo>
                  <a:lnTo>
                    <a:pt x="3366767" y="433845"/>
                  </a:lnTo>
                  <a:lnTo>
                    <a:pt x="3366880" y="432957"/>
                  </a:lnTo>
                  <a:lnTo>
                    <a:pt x="3366993" y="430884"/>
                  </a:lnTo>
                  <a:lnTo>
                    <a:pt x="3367106" y="419927"/>
                  </a:lnTo>
                  <a:lnTo>
                    <a:pt x="3367219" y="416965"/>
                  </a:lnTo>
                  <a:lnTo>
                    <a:pt x="3367331" y="420519"/>
                  </a:lnTo>
                  <a:lnTo>
                    <a:pt x="3367444" y="416669"/>
                  </a:lnTo>
                  <a:lnTo>
                    <a:pt x="3367557" y="406600"/>
                  </a:lnTo>
                  <a:lnTo>
                    <a:pt x="3367670" y="407192"/>
                  </a:lnTo>
                  <a:lnTo>
                    <a:pt x="3367782" y="409562"/>
                  </a:lnTo>
                  <a:lnTo>
                    <a:pt x="3367895" y="404527"/>
                  </a:lnTo>
                  <a:lnTo>
                    <a:pt x="3368008" y="402750"/>
                  </a:lnTo>
                  <a:lnTo>
                    <a:pt x="3368121" y="401270"/>
                  </a:lnTo>
                  <a:lnTo>
                    <a:pt x="3368234" y="396235"/>
                  </a:lnTo>
                  <a:lnTo>
                    <a:pt x="3368346" y="396828"/>
                  </a:lnTo>
                  <a:lnTo>
                    <a:pt x="3368459" y="398901"/>
                  </a:lnTo>
                  <a:lnTo>
                    <a:pt x="3368572" y="396531"/>
                  </a:lnTo>
                  <a:lnTo>
                    <a:pt x="3368685" y="390016"/>
                  </a:lnTo>
                  <a:lnTo>
                    <a:pt x="3368798" y="390905"/>
                  </a:lnTo>
                  <a:lnTo>
                    <a:pt x="3368910" y="391793"/>
                  </a:lnTo>
                  <a:lnTo>
                    <a:pt x="3369023" y="388832"/>
                  </a:lnTo>
                  <a:lnTo>
                    <a:pt x="3369136" y="382613"/>
                  </a:lnTo>
                  <a:lnTo>
                    <a:pt x="3369249" y="380540"/>
                  </a:lnTo>
                  <a:lnTo>
                    <a:pt x="3369361" y="380836"/>
                  </a:lnTo>
                  <a:lnTo>
                    <a:pt x="3369474" y="379651"/>
                  </a:lnTo>
                  <a:lnTo>
                    <a:pt x="3369587" y="379948"/>
                  </a:lnTo>
                  <a:lnTo>
                    <a:pt x="3369700" y="372544"/>
                  </a:lnTo>
                  <a:lnTo>
                    <a:pt x="3369813" y="368398"/>
                  </a:lnTo>
                  <a:lnTo>
                    <a:pt x="3369925" y="371063"/>
                  </a:lnTo>
                  <a:lnTo>
                    <a:pt x="3370038" y="374617"/>
                  </a:lnTo>
                  <a:lnTo>
                    <a:pt x="3370151" y="366621"/>
                  </a:lnTo>
                  <a:lnTo>
                    <a:pt x="3370264" y="363364"/>
                  </a:lnTo>
                  <a:lnTo>
                    <a:pt x="3370376" y="368694"/>
                  </a:lnTo>
                  <a:lnTo>
                    <a:pt x="3370489" y="367806"/>
                  </a:lnTo>
                  <a:lnTo>
                    <a:pt x="3370602" y="369287"/>
                  </a:lnTo>
                  <a:lnTo>
                    <a:pt x="3370715" y="367806"/>
                  </a:lnTo>
                  <a:lnTo>
                    <a:pt x="3370828" y="365733"/>
                  </a:lnTo>
                  <a:lnTo>
                    <a:pt x="3370940" y="365733"/>
                  </a:lnTo>
                  <a:lnTo>
                    <a:pt x="3371053" y="370767"/>
                  </a:lnTo>
                  <a:lnTo>
                    <a:pt x="3371166" y="373432"/>
                  </a:lnTo>
                  <a:lnTo>
                    <a:pt x="3371279" y="367806"/>
                  </a:lnTo>
                  <a:lnTo>
                    <a:pt x="3371391" y="368398"/>
                  </a:lnTo>
                  <a:lnTo>
                    <a:pt x="3371504" y="373136"/>
                  </a:lnTo>
                  <a:lnTo>
                    <a:pt x="3371617" y="371952"/>
                  </a:lnTo>
                  <a:lnTo>
                    <a:pt x="3371730" y="367806"/>
                  </a:lnTo>
                  <a:lnTo>
                    <a:pt x="3371843" y="370175"/>
                  </a:lnTo>
                  <a:lnTo>
                    <a:pt x="3371955" y="368694"/>
                  </a:lnTo>
                  <a:lnTo>
                    <a:pt x="3372068" y="365733"/>
                  </a:lnTo>
                  <a:lnTo>
                    <a:pt x="3372181" y="368694"/>
                  </a:lnTo>
                  <a:lnTo>
                    <a:pt x="3372294" y="369879"/>
                  </a:lnTo>
                  <a:lnTo>
                    <a:pt x="3372407" y="362475"/>
                  </a:lnTo>
                  <a:lnTo>
                    <a:pt x="3372519" y="364252"/>
                  </a:lnTo>
                  <a:lnTo>
                    <a:pt x="3372632" y="369879"/>
                  </a:lnTo>
                  <a:lnTo>
                    <a:pt x="3372745" y="365733"/>
                  </a:lnTo>
                  <a:lnTo>
                    <a:pt x="3372858" y="360106"/>
                  </a:lnTo>
                  <a:lnTo>
                    <a:pt x="3372970" y="363068"/>
                  </a:lnTo>
                  <a:lnTo>
                    <a:pt x="3373083" y="363364"/>
                  </a:lnTo>
                  <a:lnTo>
                    <a:pt x="3373196" y="358033"/>
                  </a:lnTo>
                  <a:lnTo>
                    <a:pt x="3373309" y="360402"/>
                  </a:lnTo>
                  <a:lnTo>
                    <a:pt x="3373422" y="362475"/>
                  </a:lnTo>
                  <a:lnTo>
                    <a:pt x="3373534" y="358922"/>
                  </a:lnTo>
                  <a:lnTo>
                    <a:pt x="3373647" y="357737"/>
                  </a:lnTo>
                  <a:lnTo>
                    <a:pt x="3373760" y="361883"/>
                  </a:lnTo>
                  <a:lnTo>
                    <a:pt x="3373873" y="358922"/>
                  </a:lnTo>
                  <a:lnTo>
                    <a:pt x="3373985" y="357145"/>
                  </a:lnTo>
                  <a:lnTo>
                    <a:pt x="3374098" y="362179"/>
                  </a:lnTo>
                  <a:lnTo>
                    <a:pt x="3374211" y="360402"/>
                  </a:lnTo>
                  <a:lnTo>
                    <a:pt x="3374324" y="355960"/>
                  </a:lnTo>
                  <a:lnTo>
                    <a:pt x="3374437" y="357145"/>
                  </a:lnTo>
                  <a:lnTo>
                    <a:pt x="3374549" y="361587"/>
                  </a:lnTo>
                  <a:lnTo>
                    <a:pt x="3374662" y="359514"/>
                  </a:lnTo>
                  <a:lnTo>
                    <a:pt x="3374775" y="360106"/>
                  </a:lnTo>
                  <a:lnTo>
                    <a:pt x="3374888" y="362771"/>
                  </a:lnTo>
                  <a:lnTo>
                    <a:pt x="3375001" y="361587"/>
                  </a:lnTo>
                  <a:lnTo>
                    <a:pt x="3375113" y="360106"/>
                  </a:lnTo>
                  <a:lnTo>
                    <a:pt x="3375226" y="362475"/>
                  </a:lnTo>
                  <a:lnTo>
                    <a:pt x="3375339" y="364548"/>
                  </a:lnTo>
                  <a:lnTo>
                    <a:pt x="3375452" y="360698"/>
                  </a:lnTo>
                  <a:lnTo>
                    <a:pt x="3375564" y="366029"/>
                  </a:lnTo>
                  <a:lnTo>
                    <a:pt x="3375677" y="369879"/>
                  </a:lnTo>
                  <a:lnTo>
                    <a:pt x="3375790" y="367510"/>
                  </a:lnTo>
                  <a:lnTo>
                    <a:pt x="3375903" y="367806"/>
                  </a:lnTo>
                  <a:lnTo>
                    <a:pt x="3376016" y="371063"/>
                  </a:lnTo>
                  <a:lnTo>
                    <a:pt x="3376128" y="371359"/>
                  </a:lnTo>
                  <a:lnTo>
                    <a:pt x="3376241" y="370767"/>
                  </a:lnTo>
                  <a:lnTo>
                    <a:pt x="3376354" y="371359"/>
                  </a:lnTo>
                  <a:lnTo>
                    <a:pt x="3376467" y="369583"/>
                  </a:lnTo>
                  <a:lnTo>
                    <a:pt x="3376579" y="367806"/>
                  </a:lnTo>
                  <a:lnTo>
                    <a:pt x="3376692" y="369879"/>
                  </a:lnTo>
                  <a:lnTo>
                    <a:pt x="3376805" y="370175"/>
                  </a:lnTo>
                  <a:lnTo>
                    <a:pt x="3376918" y="368102"/>
                  </a:lnTo>
                  <a:lnTo>
                    <a:pt x="3377031" y="369583"/>
                  </a:lnTo>
                  <a:lnTo>
                    <a:pt x="3377143" y="371359"/>
                  </a:lnTo>
                  <a:lnTo>
                    <a:pt x="3377256" y="369287"/>
                  </a:lnTo>
                  <a:lnTo>
                    <a:pt x="3377369" y="369583"/>
                  </a:lnTo>
                  <a:lnTo>
                    <a:pt x="3377482" y="373136"/>
                  </a:lnTo>
                  <a:lnTo>
                    <a:pt x="3377595" y="370175"/>
                  </a:lnTo>
                  <a:lnTo>
                    <a:pt x="3377707" y="369287"/>
                  </a:lnTo>
                  <a:lnTo>
                    <a:pt x="3377820" y="373136"/>
                  </a:lnTo>
                  <a:lnTo>
                    <a:pt x="3377933" y="372544"/>
                  </a:lnTo>
                  <a:lnTo>
                    <a:pt x="3378046" y="369879"/>
                  </a:lnTo>
                  <a:lnTo>
                    <a:pt x="3378158" y="371063"/>
                  </a:lnTo>
                  <a:lnTo>
                    <a:pt x="3378271" y="373136"/>
                  </a:lnTo>
                  <a:lnTo>
                    <a:pt x="3378384" y="371952"/>
                  </a:lnTo>
                  <a:lnTo>
                    <a:pt x="3378497" y="371359"/>
                  </a:lnTo>
                  <a:lnTo>
                    <a:pt x="3378610" y="373432"/>
                  </a:lnTo>
                  <a:lnTo>
                    <a:pt x="3378722" y="371952"/>
                  </a:lnTo>
                  <a:lnTo>
                    <a:pt x="3378835" y="370175"/>
                  </a:lnTo>
                  <a:lnTo>
                    <a:pt x="3378948" y="374321"/>
                  </a:lnTo>
                  <a:lnTo>
                    <a:pt x="3379061" y="375209"/>
                  </a:lnTo>
                  <a:lnTo>
                    <a:pt x="3379173" y="372248"/>
                  </a:lnTo>
                  <a:lnTo>
                    <a:pt x="3379286" y="373432"/>
                  </a:lnTo>
                  <a:lnTo>
                    <a:pt x="3379399" y="376986"/>
                  </a:lnTo>
                  <a:lnTo>
                    <a:pt x="3379512" y="374321"/>
                  </a:lnTo>
                  <a:lnTo>
                    <a:pt x="3379625" y="372544"/>
                  </a:lnTo>
                  <a:lnTo>
                    <a:pt x="3379737" y="376394"/>
                  </a:lnTo>
                  <a:lnTo>
                    <a:pt x="3379850" y="378171"/>
                  </a:lnTo>
                  <a:lnTo>
                    <a:pt x="3379963" y="376098"/>
                  </a:lnTo>
                  <a:lnTo>
                    <a:pt x="3380076" y="378171"/>
                  </a:lnTo>
                  <a:lnTo>
                    <a:pt x="3380188" y="381724"/>
                  </a:lnTo>
                  <a:lnTo>
                    <a:pt x="3380301" y="381428"/>
                  </a:lnTo>
                  <a:lnTo>
                    <a:pt x="3380414" y="382909"/>
                  </a:lnTo>
                  <a:lnTo>
                    <a:pt x="3380527" y="384390"/>
                  </a:lnTo>
                  <a:lnTo>
                    <a:pt x="3380640" y="384390"/>
                  </a:lnTo>
                  <a:lnTo>
                    <a:pt x="3380752" y="384686"/>
                  </a:lnTo>
                  <a:lnTo>
                    <a:pt x="3380865" y="387055"/>
                  </a:lnTo>
                  <a:lnTo>
                    <a:pt x="3380978" y="385870"/>
                  </a:lnTo>
                  <a:lnTo>
                    <a:pt x="3381091" y="381724"/>
                  </a:lnTo>
                  <a:lnTo>
                    <a:pt x="3381204" y="384686"/>
                  </a:lnTo>
                  <a:lnTo>
                    <a:pt x="3381316" y="385574"/>
                  </a:lnTo>
                  <a:lnTo>
                    <a:pt x="3381429" y="383797"/>
                  </a:lnTo>
                  <a:lnTo>
                    <a:pt x="3381542" y="382613"/>
                  </a:lnTo>
                  <a:lnTo>
                    <a:pt x="3381655" y="387055"/>
                  </a:lnTo>
                  <a:lnTo>
                    <a:pt x="3381767" y="384982"/>
                  </a:lnTo>
                  <a:lnTo>
                    <a:pt x="3381880" y="384982"/>
                  </a:lnTo>
                  <a:lnTo>
                    <a:pt x="3381993" y="388239"/>
                  </a:lnTo>
                  <a:lnTo>
                    <a:pt x="3382106" y="388536"/>
                  </a:lnTo>
                  <a:lnTo>
                    <a:pt x="3382219" y="388239"/>
                  </a:lnTo>
                  <a:lnTo>
                    <a:pt x="3382331" y="389720"/>
                  </a:lnTo>
                  <a:lnTo>
                    <a:pt x="3382444" y="392978"/>
                  </a:lnTo>
                  <a:lnTo>
                    <a:pt x="3382557" y="389128"/>
                  </a:lnTo>
                  <a:lnTo>
                    <a:pt x="3382670" y="390609"/>
                  </a:lnTo>
                  <a:lnTo>
                    <a:pt x="3382782" y="392978"/>
                  </a:lnTo>
                  <a:lnTo>
                    <a:pt x="3382895" y="390312"/>
                  </a:lnTo>
                  <a:lnTo>
                    <a:pt x="3383008" y="390312"/>
                  </a:lnTo>
                  <a:lnTo>
                    <a:pt x="3383121" y="394162"/>
                  </a:lnTo>
                  <a:lnTo>
                    <a:pt x="3383234" y="394162"/>
                  </a:lnTo>
                  <a:lnTo>
                    <a:pt x="3383346" y="391201"/>
                  </a:lnTo>
                  <a:lnTo>
                    <a:pt x="3383459" y="395051"/>
                  </a:lnTo>
                  <a:lnTo>
                    <a:pt x="3383572" y="397420"/>
                  </a:lnTo>
                  <a:lnTo>
                    <a:pt x="3383685" y="394162"/>
                  </a:lnTo>
                  <a:lnTo>
                    <a:pt x="3383798" y="395051"/>
                  </a:lnTo>
                  <a:lnTo>
                    <a:pt x="3383910" y="399493"/>
                  </a:lnTo>
                  <a:lnTo>
                    <a:pt x="3384023" y="397420"/>
                  </a:lnTo>
                  <a:lnTo>
                    <a:pt x="3384136" y="396531"/>
                  </a:lnTo>
                  <a:lnTo>
                    <a:pt x="3384249" y="398901"/>
                  </a:lnTo>
                  <a:lnTo>
                    <a:pt x="3384361" y="398901"/>
                  </a:lnTo>
                  <a:lnTo>
                    <a:pt x="3384474" y="396235"/>
                  </a:lnTo>
                  <a:lnTo>
                    <a:pt x="3384587" y="398604"/>
                  </a:lnTo>
                  <a:lnTo>
                    <a:pt x="3384700" y="400974"/>
                  </a:lnTo>
                  <a:lnTo>
                    <a:pt x="3384813" y="397124"/>
                  </a:lnTo>
                  <a:lnTo>
                    <a:pt x="3384925" y="398901"/>
                  </a:lnTo>
                  <a:lnTo>
                    <a:pt x="3385038" y="402158"/>
                  </a:lnTo>
                  <a:lnTo>
                    <a:pt x="3385151" y="400974"/>
                  </a:lnTo>
                  <a:lnTo>
                    <a:pt x="3385264" y="399789"/>
                  </a:lnTo>
                  <a:lnTo>
                    <a:pt x="3385376" y="404231"/>
                  </a:lnTo>
                  <a:lnTo>
                    <a:pt x="3385489" y="403343"/>
                  </a:lnTo>
                  <a:lnTo>
                    <a:pt x="3385602" y="399789"/>
                  </a:lnTo>
                  <a:lnTo>
                    <a:pt x="3385715" y="403343"/>
                  </a:lnTo>
                  <a:lnTo>
                    <a:pt x="3385828" y="405712"/>
                  </a:lnTo>
                  <a:lnTo>
                    <a:pt x="3385940" y="402750"/>
                  </a:lnTo>
                  <a:lnTo>
                    <a:pt x="3386053" y="402750"/>
                  </a:lnTo>
                  <a:lnTo>
                    <a:pt x="3386166" y="404823"/>
                  </a:lnTo>
                  <a:lnTo>
                    <a:pt x="3386279" y="404527"/>
                  </a:lnTo>
                  <a:lnTo>
                    <a:pt x="3386391" y="401862"/>
                  </a:lnTo>
                  <a:lnTo>
                    <a:pt x="3386504" y="403343"/>
                  </a:lnTo>
                  <a:lnTo>
                    <a:pt x="3386617" y="402454"/>
                  </a:lnTo>
                  <a:lnTo>
                    <a:pt x="3386730" y="401270"/>
                  </a:lnTo>
                  <a:lnTo>
                    <a:pt x="3386843" y="403343"/>
                  </a:lnTo>
                  <a:lnTo>
                    <a:pt x="3386955" y="403639"/>
                  </a:lnTo>
                  <a:lnTo>
                    <a:pt x="3387068" y="400677"/>
                  </a:lnTo>
                  <a:lnTo>
                    <a:pt x="3387181" y="401270"/>
                  </a:lnTo>
                  <a:lnTo>
                    <a:pt x="3387294" y="405119"/>
                  </a:lnTo>
                  <a:lnTo>
                    <a:pt x="3387407" y="403047"/>
                  </a:lnTo>
                  <a:lnTo>
                    <a:pt x="3387519" y="402454"/>
                  </a:lnTo>
                  <a:lnTo>
                    <a:pt x="3387632" y="406008"/>
                  </a:lnTo>
                  <a:lnTo>
                    <a:pt x="3387745" y="406008"/>
                  </a:lnTo>
                  <a:lnTo>
                    <a:pt x="3387858" y="405416"/>
                  </a:lnTo>
                  <a:lnTo>
                    <a:pt x="3387970" y="406896"/>
                  </a:lnTo>
                  <a:lnTo>
                    <a:pt x="3388083" y="408081"/>
                  </a:lnTo>
                  <a:lnTo>
                    <a:pt x="3388196" y="406008"/>
                  </a:lnTo>
                  <a:lnTo>
                    <a:pt x="3388309" y="406304"/>
                  </a:lnTo>
                  <a:lnTo>
                    <a:pt x="3388422" y="409858"/>
                  </a:lnTo>
                  <a:lnTo>
                    <a:pt x="3388534" y="406008"/>
                  </a:lnTo>
                  <a:lnTo>
                    <a:pt x="3388647" y="405119"/>
                  </a:lnTo>
                  <a:lnTo>
                    <a:pt x="3388760" y="406304"/>
                  </a:lnTo>
                  <a:lnTo>
                    <a:pt x="3388873" y="406600"/>
                  </a:lnTo>
                  <a:lnTo>
                    <a:pt x="3388985" y="403935"/>
                  </a:lnTo>
                  <a:lnTo>
                    <a:pt x="3389098" y="404231"/>
                  </a:lnTo>
                  <a:lnTo>
                    <a:pt x="3389211" y="404231"/>
                  </a:lnTo>
                  <a:lnTo>
                    <a:pt x="3389324" y="401566"/>
                  </a:lnTo>
                  <a:lnTo>
                    <a:pt x="3389437" y="403639"/>
                  </a:lnTo>
                  <a:lnTo>
                    <a:pt x="3389549" y="404527"/>
                  </a:lnTo>
                  <a:lnTo>
                    <a:pt x="3389662" y="402158"/>
                  </a:lnTo>
                  <a:lnTo>
                    <a:pt x="3389775" y="400677"/>
                  </a:lnTo>
                  <a:lnTo>
                    <a:pt x="3389888" y="405416"/>
                  </a:lnTo>
                  <a:lnTo>
                    <a:pt x="3390001" y="403343"/>
                  </a:lnTo>
                  <a:lnTo>
                    <a:pt x="3390113" y="401270"/>
                  </a:lnTo>
                  <a:lnTo>
                    <a:pt x="3390226" y="401862"/>
                  </a:lnTo>
                  <a:lnTo>
                    <a:pt x="3390339" y="402750"/>
                  </a:lnTo>
                  <a:lnTo>
                    <a:pt x="3390452" y="402158"/>
                  </a:lnTo>
                  <a:lnTo>
                    <a:pt x="3390564" y="401862"/>
                  </a:lnTo>
                  <a:lnTo>
                    <a:pt x="3390677" y="399789"/>
                  </a:lnTo>
                  <a:lnTo>
                    <a:pt x="3390790" y="396828"/>
                  </a:lnTo>
                  <a:lnTo>
                    <a:pt x="3390903" y="401862"/>
                  </a:lnTo>
                  <a:lnTo>
                    <a:pt x="3391016" y="404823"/>
                  </a:lnTo>
                  <a:lnTo>
                    <a:pt x="3391128" y="401862"/>
                  </a:lnTo>
                  <a:lnTo>
                    <a:pt x="3391241" y="398604"/>
                  </a:lnTo>
                  <a:lnTo>
                    <a:pt x="3391354" y="402158"/>
                  </a:lnTo>
                  <a:lnTo>
                    <a:pt x="3391467" y="405119"/>
                  </a:lnTo>
                  <a:lnTo>
                    <a:pt x="3391579" y="402158"/>
                  </a:lnTo>
                  <a:lnTo>
                    <a:pt x="3391692" y="400381"/>
                  </a:lnTo>
                  <a:lnTo>
                    <a:pt x="3391805" y="400085"/>
                  </a:lnTo>
                  <a:lnTo>
                    <a:pt x="3391918" y="398308"/>
                  </a:lnTo>
                  <a:lnTo>
                    <a:pt x="3392031" y="397124"/>
                  </a:lnTo>
                  <a:lnTo>
                    <a:pt x="3392143" y="398012"/>
                  </a:lnTo>
                  <a:lnTo>
                    <a:pt x="3392256" y="393274"/>
                  </a:lnTo>
                  <a:lnTo>
                    <a:pt x="3392369" y="390016"/>
                  </a:lnTo>
                  <a:lnTo>
                    <a:pt x="3392482" y="392385"/>
                  </a:lnTo>
                  <a:lnTo>
                    <a:pt x="3392595" y="393570"/>
                  </a:lnTo>
                  <a:lnTo>
                    <a:pt x="3392707" y="391201"/>
                  </a:lnTo>
                  <a:lnTo>
                    <a:pt x="3392820" y="389128"/>
                  </a:lnTo>
                  <a:lnTo>
                    <a:pt x="3392933" y="391201"/>
                  </a:lnTo>
                  <a:lnTo>
                    <a:pt x="3393046" y="389424"/>
                  </a:lnTo>
                  <a:lnTo>
                    <a:pt x="3393158" y="390312"/>
                  </a:lnTo>
                  <a:lnTo>
                    <a:pt x="3393271" y="392385"/>
                  </a:lnTo>
                  <a:lnTo>
                    <a:pt x="3393384" y="390312"/>
                  </a:lnTo>
                  <a:lnTo>
                    <a:pt x="3393497" y="387055"/>
                  </a:lnTo>
                  <a:lnTo>
                    <a:pt x="3393610" y="388832"/>
                  </a:lnTo>
                  <a:lnTo>
                    <a:pt x="3393722" y="391793"/>
                  </a:lnTo>
                  <a:lnTo>
                    <a:pt x="3393835" y="386463"/>
                  </a:lnTo>
                  <a:lnTo>
                    <a:pt x="3393948" y="386463"/>
                  </a:lnTo>
                  <a:lnTo>
                    <a:pt x="3394061" y="387943"/>
                  </a:lnTo>
                  <a:lnTo>
                    <a:pt x="3394173" y="386759"/>
                  </a:lnTo>
                  <a:lnTo>
                    <a:pt x="3394286" y="385870"/>
                  </a:lnTo>
                  <a:lnTo>
                    <a:pt x="3394399" y="387647"/>
                  </a:lnTo>
                  <a:lnTo>
                    <a:pt x="3394512" y="386167"/>
                  </a:lnTo>
                  <a:lnTo>
                    <a:pt x="3394625" y="383205"/>
                  </a:lnTo>
                  <a:lnTo>
                    <a:pt x="3394737" y="384094"/>
                  </a:lnTo>
                  <a:lnTo>
                    <a:pt x="3394850" y="386463"/>
                  </a:lnTo>
                  <a:lnTo>
                    <a:pt x="3394963" y="381724"/>
                  </a:lnTo>
                  <a:lnTo>
                    <a:pt x="3395076" y="380540"/>
                  </a:lnTo>
                  <a:lnTo>
                    <a:pt x="3395188" y="384390"/>
                  </a:lnTo>
                  <a:lnTo>
                    <a:pt x="3395301" y="382613"/>
                  </a:lnTo>
                  <a:lnTo>
                    <a:pt x="3395414" y="379948"/>
                  </a:lnTo>
                  <a:lnTo>
                    <a:pt x="3395527" y="382317"/>
                  </a:lnTo>
                  <a:lnTo>
                    <a:pt x="3395640" y="380540"/>
                  </a:lnTo>
                  <a:lnTo>
                    <a:pt x="3395752" y="378467"/>
                  </a:lnTo>
                  <a:lnTo>
                    <a:pt x="3395865" y="379651"/>
                  </a:lnTo>
                  <a:lnTo>
                    <a:pt x="3395978" y="382613"/>
                  </a:lnTo>
                  <a:lnTo>
                    <a:pt x="3396091" y="378763"/>
                  </a:lnTo>
                  <a:lnTo>
                    <a:pt x="3396204" y="378467"/>
                  </a:lnTo>
                  <a:lnTo>
                    <a:pt x="3396316" y="382317"/>
                  </a:lnTo>
                  <a:lnTo>
                    <a:pt x="3396429" y="380836"/>
                  </a:lnTo>
                  <a:lnTo>
                    <a:pt x="3396542" y="378763"/>
                  </a:lnTo>
                  <a:lnTo>
                    <a:pt x="3396655" y="382317"/>
                  </a:lnTo>
                  <a:lnTo>
                    <a:pt x="3396767" y="382909"/>
                  </a:lnTo>
                  <a:lnTo>
                    <a:pt x="3396880" y="379651"/>
                  </a:lnTo>
                  <a:lnTo>
                    <a:pt x="3396993" y="381132"/>
                  </a:lnTo>
                  <a:lnTo>
                    <a:pt x="3397106" y="382909"/>
                  </a:lnTo>
                  <a:lnTo>
                    <a:pt x="3397219" y="379059"/>
                  </a:lnTo>
                  <a:lnTo>
                    <a:pt x="3397331" y="379651"/>
                  </a:lnTo>
                  <a:lnTo>
                    <a:pt x="3397444" y="382021"/>
                  </a:lnTo>
                  <a:lnTo>
                    <a:pt x="3397557" y="380244"/>
                  </a:lnTo>
                  <a:lnTo>
                    <a:pt x="3397670" y="378763"/>
                  </a:lnTo>
                  <a:lnTo>
                    <a:pt x="3397782" y="382909"/>
                  </a:lnTo>
                  <a:lnTo>
                    <a:pt x="3397895" y="382021"/>
                  </a:lnTo>
                  <a:lnTo>
                    <a:pt x="3398008" y="378467"/>
                  </a:lnTo>
                  <a:lnTo>
                    <a:pt x="3398121" y="381724"/>
                  </a:lnTo>
                  <a:lnTo>
                    <a:pt x="3398234" y="384094"/>
                  </a:lnTo>
                  <a:lnTo>
                    <a:pt x="3398346" y="380540"/>
                  </a:lnTo>
                  <a:lnTo>
                    <a:pt x="3398459" y="380540"/>
                  </a:lnTo>
                  <a:lnTo>
                    <a:pt x="3398572" y="384390"/>
                  </a:lnTo>
                  <a:lnTo>
                    <a:pt x="3398685" y="382613"/>
                  </a:lnTo>
                  <a:lnTo>
                    <a:pt x="3398798" y="381428"/>
                  </a:lnTo>
                  <a:lnTo>
                    <a:pt x="3398910" y="384982"/>
                  </a:lnTo>
                  <a:lnTo>
                    <a:pt x="3399023" y="385870"/>
                  </a:lnTo>
                  <a:lnTo>
                    <a:pt x="3399136" y="382909"/>
                  </a:lnTo>
                  <a:lnTo>
                    <a:pt x="3399249" y="384686"/>
                  </a:lnTo>
                  <a:lnTo>
                    <a:pt x="3399361" y="387647"/>
                  </a:lnTo>
                  <a:lnTo>
                    <a:pt x="3399474" y="385278"/>
                  </a:lnTo>
                  <a:lnTo>
                    <a:pt x="3399587" y="385574"/>
                  </a:lnTo>
                  <a:lnTo>
                    <a:pt x="3399700" y="388832"/>
                  </a:lnTo>
                  <a:lnTo>
                    <a:pt x="3399813" y="387055"/>
                  </a:lnTo>
                  <a:lnTo>
                    <a:pt x="3399925" y="386463"/>
                  </a:lnTo>
                  <a:lnTo>
                    <a:pt x="3400038" y="390312"/>
                  </a:lnTo>
                  <a:lnTo>
                    <a:pt x="3400151" y="389720"/>
                  </a:lnTo>
                  <a:lnTo>
                    <a:pt x="3400264" y="388239"/>
                  </a:lnTo>
                  <a:lnTo>
                    <a:pt x="3400376" y="390312"/>
                  </a:lnTo>
                  <a:lnTo>
                    <a:pt x="3400489" y="393274"/>
                  </a:lnTo>
                  <a:lnTo>
                    <a:pt x="3400602" y="390312"/>
                  </a:lnTo>
                  <a:lnTo>
                    <a:pt x="3400715" y="391201"/>
                  </a:lnTo>
                  <a:lnTo>
                    <a:pt x="3400828" y="394458"/>
                  </a:lnTo>
                  <a:lnTo>
                    <a:pt x="3400940" y="391201"/>
                  </a:lnTo>
                  <a:lnTo>
                    <a:pt x="3401053" y="391201"/>
                  </a:lnTo>
                  <a:lnTo>
                    <a:pt x="3401166" y="394755"/>
                  </a:lnTo>
                  <a:lnTo>
                    <a:pt x="3401279" y="395939"/>
                  </a:lnTo>
                  <a:lnTo>
                    <a:pt x="3401392" y="393274"/>
                  </a:lnTo>
                  <a:lnTo>
                    <a:pt x="3401504" y="395051"/>
                  </a:lnTo>
                  <a:lnTo>
                    <a:pt x="3401617" y="397420"/>
                  </a:lnTo>
                  <a:lnTo>
                    <a:pt x="3401730" y="395347"/>
                  </a:lnTo>
                  <a:lnTo>
                    <a:pt x="3401843" y="396531"/>
                  </a:lnTo>
                  <a:lnTo>
                    <a:pt x="3401955" y="399493"/>
                  </a:lnTo>
                  <a:lnTo>
                    <a:pt x="3402068" y="397420"/>
                  </a:lnTo>
                  <a:lnTo>
                    <a:pt x="3402181" y="396235"/>
                  </a:lnTo>
                  <a:lnTo>
                    <a:pt x="3402294" y="400677"/>
                  </a:lnTo>
                  <a:lnTo>
                    <a:pt x="3402407" y="400677"/>
                  </a:lnTo>
                  <a:lnTo>
                    <a:pt x="3402519" y="398308"/>
                  </a:lnTo>
                  <a:lnTo>
                    <a:pt x="3402632" y="400381"/>
                  </a:lnTo>
                  <a:lnTo>
                    <a:pt x="3402745" y="402750"/>
                  </a:lnTo>
                  <a:lnTo>
                    <a:pt x="3402858" y="399493"/>
                  </a:lnTo>
                  <a:lnTo>
                    <a:pt x="3402970" y="401270"/>
                  </a:lnTo>
                  <a:lnTo>
                    <a:pt x="3403083" y="402750"/>
                  </a:lnTo>
                  <a:lnTo>
                    <a:pt x="3403196" y="400677"/>
                  </a:lnTo>
                  <a:lnTo>
                    <a:pt x="3403309" y="400381"/>
                  </a:lnTo>
                  <a:lnTo>
                    <a:pt x="3403422" y="403935"/>
                  </a:lnTo>
                  <a:lnTo>
                    <a:pt x="3403534" y="403343"/>
                  </a:lnTo>
                  <a:lnTo>
                    <a:pt x="3403647" y="400677"/>
                  </a:lnTo>
                  <a:lnTo>
                    <a:pt x="3403760" y="402454"/>
                  </a:lnTo>
                  <a:lnTo>
                    <a:pt x="3403873" y="403935"/>
                  </a:lnTo>
                  <a:lnTo>
                    <a:pt x="3403985" y="401270"/>
                  </a:lnTo>
                  <a:lnTo>
                    <a:pt x="3404098" y="400677"/>
                  </a:lnTo>
                  <a:lnTo>
                    <a:pt x="3404211" y="402750"/>
                  </a:lnTo>
                  <a:lnTo>
                    <a:pt x="3404324" y="402158"/>
                  </a:lnTo>
                  <a:lnTo>
                    <a:pt x="3404437" y="400677"/>
                  </a:lnTo>
                  <a:lnTo>
                    <a:pt x="3404549" y="401862"/>
                  </a:lnTo>
                  <a:lnTo>
                    <a:pt x="3404662" y="401270"/>
                  </a:lnTo>
                  <a:lnTo>
                    <a:pt x="3404775" y="400677"/>
                  </a:lnTo>
                  <a:lnTo>
                    <a:pt x="3404888" y="402158"/>
                  </a:lnTo>
                  <a:lnTo>
                    <a:pt x="3405001" y="403935"/>
                  </a:lnTo>
                  <a:lnTo>
                    <a:pt x="3405113" y="400677"/>
                  </a:lnTo>
                  <a:lnTo>
                    <a:pt x="3405226" y="401862"/>
                  </a:lnTo>
                  <a:lnTo>
                    <a:pt x="3405339" y="405119"/>
                  </a:lnTo>
                  <a:lnTo>
                    <a:pt x="3405452" y="403935"/>
                  </a:lnTo>
                  <a:lnTo>
                    <a:pt x="3405564" y="402158"/>
                  </a:lnTo>
                  <a:lnTo>
                    <a:pt x="3405677" y="403047"/>
                  </a:lnTo>
                  <a:lnTo>
                    <a:pt x="3405790" y="403935"/>
                  </a:lnTo>
                  <a:lnTo>
                    <a:pt x="3405903" y="403343"/>
                  </a:lnTo>
                  <a:lnTo>
                    <a:pt x="3406016" y="403343"/>
                  </a:lnTo>
                  <a:lnTo>
                    <a:pt x="3406128" y="403639"/>
                  </a:lnTo>
                  <a:lnTo>
                    <a:pt x="3406241" y="400677"/>
                  </a:lnTo>
                  <a:lnTo>
                    <a:pt x="3406354" y="400677"/>
                  </a:lnTo>
                  <a:lnTo>
                    <a:pt x="3406467" y="403047"/>
                  </a:lnTo>
                  <a:lnTo>
                    <a:pt x="3406579" y="400677"/>
                  </a:lnTo>
                  <a:lnTo>
                    <a:pt x="3406692" y="397420"/>
                  </a:lnTo>
                  <a:lnTo>
                    <a:pt x="3406805" y="400085"/>
                  </a:lnTo>
                  <a:lnTo>
                    <a:pt x="3406918" y="399493"/>
                  </a:lnTo>
                  <a:lnTo>
                    <a:pt x="3407031" y="396531"/>
                  </a:lnTo>
                  <a:lnTo>
                    <a:pt x="3407143" y="397420"/>
                  </a:lnTo>
                  <a:lnTo>
                    <a:pt x="3407256" y="397420"/>
                  </a:lnTo>
                  <a:lnTo>
                    <a:pt x="3407369" y="394458"/>
                  </a:lnTo>
                  <a:lnTo>
                    <a:pt x="3407482" y="394162"/>
                  </a:lnTo>
                  <a:lnTo>
                    <a:pt x="3407595" y="396235"/>
                  </a:lnTo>
                  <a:lnTo>
                    <a:pt x="3407707" y="394162"/>
                  </a:lnTo>
                  <a:lnTo>
                    <a:pt x="3407820" y="392089"/>
                  </a:lnTo>
                  <a:lnTo>
                    <a:pt x="3407933" y="394162"/>
                  </a:lnTo>
                  <a:lnTo>
                    <a:pt x="3408046" y="394162"/>
                  </a:lnTo>
                  <a:lnTo>
                    <a:pt x="3408158" y="390905"/>
                  </a:lnTo>
                  <a:lnTo>
                    <a:pt x="3408271" y="391201"/>
                  </a:lnTo>
                  <a:lnTo>
                    <a:pt x="3408384" y="392089"/>
                  </a:lnTo>
                  <a:lnTo>
                    <a:pt x="3408497" y="390312"/>
                  </a:lnTo>
                  <a:lnTo>
                    <a:pt x="3408610" y="389128"/>
                  </a:lnTo>
                  <a:lnTo>
                    <a:pt x="3408722" y="391201"/>
                  </a:lnTo>
                  <a:lnTo>
                    <a:pt x="3408835" y="387351"/>
                  </a:lnTo>
                  <a:lnTo>
                    <a:pt x="3408948" y="385870"/>
                  </a:lnTo>
                  <a:lnTo>
                    <a:pt x="3409061" y="389128"/>
                  </a:lnTo>
                  <a:lnTo>
                    <a:pt x="3409173" y="387055"/>
                  </a:lnTo>
                  <a:lnTo>
                    <a:pt x="3409286" y="384390"/>
                  </a:lnTo>
                  <a:lnTo>
                    <a:pt x="3409399" y="384982"/>
                  </a:lnTo>
                  <a:lnTo>
                    <a:pt x="3409512" y="385870"/>
                  </a:lnTo>
                  <a:lnTo>
                    <a:pt x="3409625" y="381724"/>
                  </a:lnTo>
                  <a:lnTo>
                    <a:pt x="3409737" y="382909"/>
                  </a:lnTo>
                  <a:lnTo>
                    <a:pt x="3409850" y="385574"/>
                  </a:lnTo>
                  <a:lnTo>
                    <a:pt x="3409963" y="381724"/>
                  </a:lnTo>
                  <a:lnTo>
                    <a:pt x="3410076" y="378467"/>
                  </a:lnTo>
                  <a:lnTo>
                    <a:pt x="3410188" y="381428"/>
                  </a:lnTo>
                  <a:lnTo>
                    <a:pt x="3410301" y="380540"/>
                  </a:lnTo>
                  <a:lnTo>
                    <a:pt x="3410414" y="376394"/>
                  </a:lnTo>
                  <a:lnTo>
                    <a:pt x="3410527" y="377282"/>
                  </a:lnTo>
                  <a:lnTo>
                    <a:pt x="3410640" y="376394"/>
                  </a:lnTo>
                  <a:lnTo>
                    <a:pt x="3410752" y="374617"/>
                  </a:lnTo>
                  <a:lnTo>
                    <a:pt x="3410865" y="374617"/>
                  </a:lnTo>
                  <a:lnTo>
                    <a:pt x="3410978" y="377282"/>
                  </a:lnTo>
                  <a:lnTo>
                    <a:pt x="3411091" y="374913"/>
                  </a:lnTo>
                  <a:lnTo>
                    <a:pt x="3411204" y="372248"/>
                  </a:lnTo>
                  <a:lnTo>
                    <a:pt x="3411316" y="376098"/>
                  </a:lnTo>
                  <a:lnTo>
                    <a:pt x="3411429" y="377282"/>
                  </a:lnTo>
                  <a:lnTo>
                    <a:pt x="3411542" y="374025"/>
                  </a:lnTo>
                  <a:lnTo>
                    <a:pt x="3411655" y="374321"/>
                  </a:lnTo>
                  <a:lnTo>
                    <a:pt x="3411767" y="376986"/>
                  </a:lnTo>
                  <a:lnTo>
                    <a:pt x="3411880" y="374321"/>
                  </a:lnTo>
                  <a:lnTo>
                    <a:pt x="3411993" y="374321"/>
                  </a:lnTo>
                  <a:lnTo>
                    <a:pt x="3412106" y="378763"/>
                  </a:lnTo>
                  <a:lnTo>
                    <a:pt x="3412219" y="375802"/>
                  </a:lnTo>
                  <a:lnTo>
                    <a:pt x="3412331" y="374025"/>
                  </a:lnTo>
                  <a:lnTo>
                    <a:pt x="3412444" y="376394"/>
                  </a:lnTo>
                  <a:lnTo>
                    <a:pt x="3412557" y="377282"/>
                  </a:lnTo>
                  <a:lnTo>
                    <a:pt x="3412670" y="374321"/>
                  </a:lnTo>
                  <a:lnTo>
                    <a:pt x="3412782" y="375209"/>
                  </a:lnTo>
                  <a:lnTo>
                    <a:pt x="3412895" y="376690"/>
                  </a:lnTo>
                  <a:lnTo>
                    <a:pt x="3413008" y="374025"/>
                  </a:lnTo>
                  <a:lnTo>
                    <a:pt x="3413121" y="375209"/>
                  </a:lnTo>
                  <a:lnTo>
                    <a:pt x="3413234" y="375505"/>
                  </a:lnTo>
                  <a:lnTo>
                    <a:pt x="3413346" y="372544"/>
                  </a:lnTo>
                  <a:lnTo>
                    <a:pt x="3413459" y="370767"/>
                  </a:lnTo>
                  <a:lnTo>
                    <a:pt x="3413572" y="374321"/>
                  </a:lnTo>
                  <a:lnTo>
                    <a:pt x="3413685" y="374321"/>
                  </a:lnTo>
                  <a:lnTo>
                    <a:pt x="3413798" y="371063"/>
                  </a:lnTo>
                  <a:lnTo>
                    <a:pt x="3413910" y="373136"/>
                  </a:lnTo>
                  <a:lnTo>
                    <a:pt x="3414023" y="376098"/>
                  </a:lnTo>
                  <a:lnTo>
                    <a:pt x="3414136" y="373729"/>
                  </a:lnTo>
                  <a:lnTo>
                    <a:pt x="3414249" y="374321"/>
                  </a:lnTo>
                  <a:lnTo>
                    <a:pt x="3414361" y="376690"/>
                  </a:lnTo>
                  <a:lnTo>
                    <a:pt x="3414474" y="374913"/>
                  </a:lnTo>
                  <a:lnTo>
                    <a:pt x="3414587" y="374617"/>
                  </a:lnTo>
                  <a:lnTo>
                    <a:pt x="3414700" y="377578"/>
                  </a:lnTo>
                  <a:lnTo>
                    <a:pt x="3414813" y="378467"/>
                  </a:lnTo>
                  <a:lnTo>
                    <a:pt x="3414925" y="376394"/>
                  </a:lnTo>
                  <a:lnTo>
                    <a:pt x="3415038" y="377578"/>
                  </a:lnTo>
                  <a:lnTo>
                    <a:pt x="3415151" y="379651"/>
                  </a:lnTo>
                  <a:lnTo>
                    <a:pt x="3415264" y="377282"/>
                  </a:lnTo>
                  <a:lnTo>
                    <a:pt x="3415376" y="377282"/>
                  </a:lnTo>
                  <a:lnTo>
                    <a:pt x="3415489" y="378763"/>
                  </a:lnTo>
                  <a:lnTo>
                    <a:pt x="3415602" y="376098"/>
                  </a:lnTo>
                  <a:lnTo>
                    <a:pt x="3415715" y="375209"/>
                  </a:lnTo>
                  <a:lnTo>
                    <a:pt x="3415828" y="378467"/>
                  </a:lnTo>
                  <a:lnTo>
                    <a:pt x="3415940" y="376986"/>
                  </a:lnTo>
                  <a:lnTo>
                    <a:pt x="3416053" y="373432"/>
                  </a:lnTo>
                  <a:lnTo>
                    <a:pt x="3416166" y="376986"/>
                  </a:lnTo>
                  <a:lnTo>
                    <a:pt x="3416279" y="380836"/>
                  </a:lnTo>
                  <a:lnTo>
                    <a:pt x="3416392" y="378171"/>
                  </a:lnTo>
                  <a:lnTo>
                    <a:pt x="3416504" y="377282"/>
                  </a:lnTo>
                  <a:lnTo>
                    <a:pt x="3416617" y="381428"/>
                  </a:lnTo>
                  <a:lnTo>
                    <a:pt x="3416730" y="378763"/>
                  </a:lnTo>
                  <a:lnTo>
                    <a:pt x="3416843" y="378763"/>
                  </a:lnTo>
                  <a:lnTo>
                    <a:pt x="3416955" y="381724"/>
                  </a:lnTo>
                  <a:lnTo>
                    <a:pt x="3417068" y="383501"/>
                  </a:lnTo>
                  <a:lnTo>
                    <a:pt x="3417181" y="381132"/>
                  </a:lnTo>
                  <a:lnTo>
                    <a:pt x="3417294" y="384982"/>
                  </a:lnTo>
                  <a:lnTo>
                    <a:pt x="3417407" y="389128"/>
                  </a:lnTo>
                  <a:lnTo>
                    <a:pt x="3417519" y="386167"/>
                  </a:lnTo>
                  <a:lnTo>
                    <a:pt x="3417632" y="388239"/>
                  </a:lnTo>
                  <a:lnTo>
                    <a:pt x="3417745" y="393274"/>
                  </a:lnTo>
                  <a:lnTo>
                    <a:pt x="3417858" y="391201"/>
                  </a:lnTo>
                  <a:lnTo>
                    <a:pt x="3417970" y="388536"/>
                  </a:lnTo>
                  <a:lnTo>
                    <a:pt x="3418083" y="392089"/>
                  </a:lnTo>
                  <a:lnTo>
                    <a:pt x="3418196" y="394755"/>
                  </a:lnTo>
                  <a:lnTo>
                    <a:pt x="3418309" y="391201"/>
                  </a:lnTo>
                  <a:lnTo>
                    <a:pt x="3418422" y="392682"/>
                  </a:lnTo>
                  <a:lnTo>
                    <a:pt x="3418534" y="395051"/>
                  </a:lnTo>
                  <a:lnTo>
                    <a:pt x="3418647" y="394755"/>
                  </a:lnTo>
                  <a:lnTo>
                    <a:pt x="3418760" y="395347"/>
                  </a:lnTo>
                  <a:lnTo>
                    <a:pt x="3418873" y="399789"/>
                  </a:lnTo>
                  <a:lnTo>
                    <a:pt x="3418985" y="396828"/>
                  </a:lnTo>
                  <a:lnTo>
                    <a:pt x="3419098" y="392978"/>
                  </a:lnTo>
                  <a:lnTo>
                    <a:pt x="3419211" y="398308"/>
                  </a:lnTo>
                  <a:lnTo>
                    <a:pt x="3419324" y="400381"/>
                  </a:lnTo>
                  <a:lnTo>
                    <a:pt x="3419437" y="397420"/>
                  </a:lnTo>
                  <a:lnTo>
                    <a:pt x="3419549" y="395643"/>
                  </a:lnTo>
                  <a:lnTo>
                    <a:pt x="3419662" y="400677"/>
                  </a:lnTo>
                  <a:lnTo>
                    <a:pt x="3419775" y="400381"/>
                  </a:lnTo>
                  <a:lnTo>
                    <a:pt x="3419888" y="399197"/>
                  </a:lnTo>
                  <a:lnTo>
                    <a:pt x="3420001" y="403047"/>
                  </a:lnTo>
                  <a:lnTo>
                    <a:pt x="3420113" y="400677"/>
                  </a:lnTo>
                  <a:lnTo>
                    <a:pt x="3420226" y="400381"/>
                  </a:lnTo>
                  <a:lnTo>
                    <a:pt x="3420339" y="401270"/>
                  </a:lnTo>
                  <a:lnTo>
                    <a:pt x="3420452" y="402750"/>
                  </a:lnTo>
                  <a:lnTo>
                    <a:pt x="3420564" y="401270"/>
                  </a:lnTo>
                  <a:lnTo>
                    <a:pt x="3420677" y="400381"/>
                  </a:lnTo>
                  <a:lnTo>
                    <a:pt x="3420790" y="405416"/>
                  </a:lnTo>
                  <a:lnTo>
                    <a:pt x="3420903" y="403343"/>
                  </a:lnTo>
                  <a:lnTo>
                    <a:pt x="3421016" y="403935"/>
                  </a:lnTo>
                  <a:lnTo>
                    <a:pt x="3421128" y="407192"/>
                  </a:lnTo>
                  <a:lnTo>
                    <a:pt x="3421241" y="406896"/>
                  </a:lnTo>
                  <a:lnTo>
                    <a:pt x="3421354" y="405416"/>
                  </a:lnTo>
                  <a:lnTo>
                    <a:pt x="3421467" y="407489"/>
                  </a:lnTo>
                  <a:lnTo>
                    <a:pt x="3421579" y="409858"/>
                  </a:lnTo>
                  <a:lnTo>
                    <a:pt x="3421692" y="406304"/>
                  </a:lnTo>
                  <a:lnTo>
                    <a:pt x="3421805" y="409562"/>
                  </a:lnTo>
                  <a:lnTo>
                    <a:pt x="3421918" y="410450"/>
                  </a:lnTo>
                  <a:lnTo>
                    <a:pt x="3422031" y="406896"/>
                  </a:lnTo>
                  <a:lnTo>
                    <a:pt x="3422143" y="407192"/>
                  </a:lnTo>
                  <a:lnTo>
                    <a:pt x="3422256" y="411338"/>
                  </a:lnTo>
                  <a:lnTo>
                    <a:pt x="3422369" y="411042"/>
                  </a:lnTo>
                  <a:lnTo>
                    <a:pt x="3422482" y="408377"/>
                  </a:lnTo>
                  <a:lnTo>
                    <a:pt x="3422595" y="412523"/>
                  </a:lnTo>
                  <a:lnTo>
                    <a:pt x="3422707" y="413708"/>
                  </a:lnTo>
                  <a:lnTo>
                    <a:pt x="3422820" y="411338"/>
                  </a:lnTo>
                  <a:lnTo>
                    <a:pt x="3422933" y="411635"/>
                  </a:lnTo>
                  <a:lnTo>
                    <a:pt x="3423046" y="412819"/>
                  </a:lnTo>
                  <a:lnTo>
                    <a:pt x="3423158" y="411338"/>
                  </a:lnTo>
                  <a:lnTo>
                    <a:pt x="3423271" y="413708"/>
                  </a:lnTo>
                  <a:lnTo>
                    <a:pt x="3423384" y="417854"/>
                  </a:lnTo>
                  <a:lnTo>
                    <a:pt x="3423497" y="414892"/>
                  </a:lnTo>
                  <a:lnTo>
                    <a:pt x="3423610" y="414596"/>
                  </a:lnTo>
                  <a:lnTo>
                    <a:pt x="3423722" y="420223"/>
                  </a:lnTo>
                  <a:lnTo>
                    <a:pt x="3423835" y="421111"/>
                  </a:lnTo>
                  <a:lnTo>
                    <a:pt x="3423948" y="416965"/>
                  </a:lnTo>
                  <a:lnTo>
                    <a:pt x="3424061" y="417557"/>
                  </a:lnTo>
                  <a:lnTo>
                    <a:pt x="3424173" y="420519"/>
                  </a:lnTo>
                  <a:lnTo>
                    <a:pt x="3424286" y="419038"/>
                  </a:lnTo>
                  <a:lnTo>
                    <a:pt x="3424399" y="419038"/>
                  </a:lnTo>
                  <a:lnTo>
                    <a:pt x="3424512" y="420519"/>
                  </a:lnTo>
                  <a:lnTo>
                    <a:pt x="3424625" y="418446"/>
                  </a:lnTo>
                  <a:lnTo>
                    <a:pt x="3424737" y="419038"/>
                  </a:lnTo>
                  <a:lnTo>
                    <a:pt x="3424850" y="422888"/>
                  </a:lnTo>
                  <a:lnTo>
                    <a:pt x="3424963" y="424369"/>
                  </a:lnTo>
                  <a:lnTo>
                    <a:pt x="3425076" y="422296"/>
                  </a:lnTo>
                  <a:lnTo>
                    <a:pt x="3425189" y="424369"/>
                  </a:lnTo>
                  <a:lnTo>
                    <a:pt x="3425301" y="428515"/>
                  </a:lnTo>
                  <a:lnTo>
                    <a:pt x="3425414" y="426442"/>
                  </a:lnTo>
                  <a:lnTo>
                    <a:pt x="3425527" y="426442"/>
                  </a:lnTo>
                  <a:lnTo>
                    <a:pt x="3425640" y="427922"/>
                  </a:lnTo>
                  <a:lnTo>
                    <a:pt x="3425752" y="425257"/>
                  </a:lnTo>
                  <a:lnTo>
                    <a:pt x="3425865" y="422296"/>
                  </a:lnTo>
                  <a:lnTo>
                    <a:pt x="3425978" y="425849"/>
                  </a:lnTo>
                  <a:lnTo>
                    <a:pt x="3426091" y="425849"/>
                  </a:lnTo>
                  <a:lnTo>
                    <a:pt x="3426204" y="425257"/>
                  </a:lnTo>
                  <a:lnTo>
                    <a:pt x="3426316" y="427330"/>
                  </a:lnTo>
                  <a:lnTo>
                    <a:pt x="3426429" y="429699"/>
                  </a:lnTo>
                  <a:lnTo>
                    <a:pt x="3426542" y="428218"/>
                  </a:lnTo>
                  <a:lnTo>
                    <a:pt x="3426655" y="429403"/>
                  </a:lnTo>
                  <a:lnTo>
                    <a:pt x="3426767" y="433845"/>
                  </a:lnTo>
                  <a:lnTo>
                    <a:pt x="3426880" y="429403"/>
                  </a:lnTo>
                  <a:lnTo>
                    <a:pt x="3426993" y="427330"/>
                  </a:lnTo>
                  <a:lnTo>
                    <a:pt x="3427106" y="431180"/>
                  </a:lnTo>
                  <a:lnTo>
                    <a:pt x="3427219" y="430884"/>
                  </a:lnTo>
                  <a:lnTo>
                    <a:pt x="3427331" y="425257"/>
                  </a:lnTo>
                  <a:lnTo>
                    <a:pt x="3427444" y="424072"/>
                  </a:lnTo>
                  <a:lnTo>
                    <a:pt x="3427557" y="427626"/>
                  </a:lnTo>
                  <a:lnTo>
                    <a:pt x="3427670" y="422296"/>
                  </a:lnTo>
                  <a:lnTo>
                    <a:pt x="3427782" y="421111"/>
                  </a:lnTo>
                  <a:lnTo>
                    <a:pt x="3427895" y="424072"/>
                  </a:lnTo>
                  <a:lnTo>
                    <a:pt x="3428008" y="421111"/>
                  </a:lnTo>
                  <a:lnTo>
                    <a:pt x="3428121" y="415484"/>
                  </a:lnTo>
                  <a:lnTo>
                    <a:pt x="3428234" y="417854"/>
                  </a:lnTo>
                  <a:lnTo>
                    <a:pt x="3428346" y="419927"/>
                  </a:lnTo>
                  <a:lnTo>
                    <a:pt x="3428459" y="415781"/>
                  </a:lnTo>
                  <a:lnTo>
                    <a:pt x="3428572" y="414596"/>
                  </a:lnTo>
                  <a:lnTo>
                    <a:pt x="3428685" y="415781"/>
                  </a:lnTo>
                  <a:lnTo>
                    <a:pt x="3428798" y="413708"/>
                  </a:lnTo>
                  <a:lnTo>
                    <a:pt x="3428910" y="414004"/>
                  </a:lnTo>
                  <a:lnTo>
                    <a:pt x="3429023" y="416077"/>
                  </a:lnTo>
                  <a:lnTo>
                    <a:pt x="3429136" y="411042"/>
                  </a:lnTo>
                  <a:lnTo>
                    <a:pt x="3429249" y="406008"/>
                  </a:lnTo>
                  <a:lnTo>
                    <a:pt x="3429361" y="408377"/>
                  </a:lnTo>
                  <a:lnTo>
                    <a:pt x="3429474" y="412523"/>
                  </a:lnTo>
                  <a:lnTo>
                    <a:pt x="3429587" y="407192"/>
                  </a:lnTo>
                  <a:lnTo>
                    <a:pt x="3429700" y="403047"/>
                  </a:lnTo>
                  <a:lnTo>
                    <a:pt x="3429813" y="404231"/>
                  </a:lnTo>
                  <a:lnTo>
                    <a:pt x="3429925" y="405416"/>
                  </a:lnTo>
                  <a:lnTo>
                    <a:pt x="3430038" y="403935"/>
                  </a:lnTo>
                  <a:lnTo>
                    <a:pt x="3430151" y="403047"/>
                  </a:lnTo>
                  <a:lnTo>
                    <a:pt x="3430264" y="397124"/>
                  </a:lnTo>
                  <a:lnTo>
                    <a:pt x="3430376" y="392089"/>
                  </a:lnTo>
                  <a:lnTo>
                    <a:pt x="3430489" y="397420"/>
                  </a:lnTo>
                  <a:lnTo>
                    <a:pt x="3430602" y="397124"/>
                  </a:lnTo>
                  <a:lnTo>
                    <a:pt x="3430715" y="390016"/>
                  </a:lnTo>
                  <a:lnTo>
                    <a:pt x="3430828" y="383797"/>
                  </a:lnTo>
                  <a:lnTo>
                    <a:pt x="3430940" y="388832"/>
                  </a:lnTo>
                  <a:lnTo>
                    <a:pt x="3431053" y="387055"/>
                  </a:lnTo>
                  <a:lnTo>
                    <a:pt x="3431166" y="384982"/>
                  </a:lnTo>
                  <a:lnTo>
                    <a:pt x="3431279" y="381132"/>
                  </a:lnTo>
                  <a:lnTo>
                    <a:pt x="3431392" y="376986"/>
                  </a:lnTo>
                  <a:lnTo>
                    <a:pt x="3431504" y="378467"/>
                  </a:lnTo>
                  <a:lnTo>
                    <a:pt x="3431617" y="381428"/>
                  </a:lnTo>
                  <a:lnTo>
                    <a:pt x="3431730" y="379651"/>
                  </a:lnTo>
                  <a:lnTo>
                    <a:pt x="3431843" y="370767"/>
                  </a:lnTo>
                  <a:lnTo>
                    <a:pt x="3431955" y="371952"/>
                  </a:lnTo>
                  <a:lnTo>
                    <a:pt x="3432068" y="377282"/>
                  </a:lnTo>
                  <a:lnTo>
                    <a:pt x="3432181" y="374025"/>
                  </a:lnTo>
                  <a:lnTo>
                    <a:pt x="3432294" y="368694"/>
                  </a:lnTo>
                  <a:lnTo>
                    <a:pt x="3432407" y="368990"/>
                  </a:lnTo>
                  <a:lnTo>
                    <a:pt x="3432519" y="369583"/>
                  </a:lnTo>
                  <a:lnTo>
                    <a:pt x="3432632" y="368990"/>
                  </a:lnTo>
                  <a:lnTo>
                    <a:pt x="3432745" y="368398"/>
                  </a:lnTo>
                  <a:lnTo>
                    <a:pt x="3432858" y="364844"/>
                  </a:lnTo>
                  <a:lnTo>
                    <a:pt x="3432970" y="356552"/>
                  </a:lnTo>
                  <a:lnTo>
                    <a:pt x="3433083" y="358922"/>
                  </a:lnTo>
                  <a:lnTo>
                    <a:pt x="3433196" y="362475"/>
                  </a:lnTo>
                  <a:lnTo>
                    <a:pt x="3433309" y="352999"/>
                  </a:lnTo>
                  <a:lnTo>
                    <a:pt x="3433422" y="347372"/>
                  </a:lnTo>
                  <a:lnTo>
                    <a:pt x="3433534" y="349149"/>
                  </a:lnTo>
                  <a:lnTo>
                    <a:pt x="3433647" y="348261"/>
                  </a:lnTo>
                  <a:lnTo>
                    <a:pt x="3433760" y="342042"/>
                  </a:lnTo>
                  <a:lnTo>
                    <a:pt x="3433873" y="346188"/>
                  </a:lnTo>
                  <a:lnTo>
                    <a:pt x="3433985" y="342930"/>
                  </a:lnTo>
                  <a:lnTo>
                    <a:pt x="3434098" y="336119"/>
                  </a:lnTo>
                  <a:lnTo>
                    <a:pt x="3434211" y="336711"/>
                  </a:lnTo>
                  <a:lnTo>
                    <a:pt x="3434324" y="342042"/>
                  </a:lnTo>
                  <a:lnTo>
                    <a:pt x="3434437" y="337303"/>
                  </a:lnTo>
                  <a:lnTo>
                    <a:pt x="3434549" y="330196"/>
                  </a:lnTo>
                  <a:lnTo>
                    <a:pt x="3434662" y="334638"/>
                  </a:lnTo>
                  <a:lnTo>
                    <a:pt x="3434775" y="332269"/>
                  </a:lnTo>
                  <a:lnTo>
                    <a:pt x="3434888" y="331973"/>
                  </a:lnTo>
                  <a:lnTo>
                    <a:pt x="3435001" y="334342"/>
                  </a:lnTo>
                  <a:lnTo>
                    <a:pt x="3435113" y="338192"/>
                  </a:lnTo>
                  <a:lnTo>
                    <a:pt x="3435226" y="332861"/>
                  </a:lnTo>
                  <a:lnTo>
                    <a:pt x="3435339" y="333454"/>
                  </a:lnTo>
                  <a:lnTo>
                    <a:pt x="3435452" y="338784"/>
                  </a:lnTo>
                  <a:lnTo>
                    <a:pt x="3435564" y="336415"/>
                  </a:lnTo>
                  <a:lnTo>
                    <a:pt x="3435677" y="337303"/>
                  </a:lnTo>
                  <a:lnTo>
                    <a:pt x="3435790" y="342338"/>
                  </a:lnTo>
                  <a:lnTo>
                    <a:pt x="3435903" y="344115"/>
                  </a:lnTo>
                  <a:lnTo>
                    <a:pt x="3436016" y="342930"/>
                  </a:lnTo>
                  <a:lnTo>
                    <a:pt x="3436128" y="349741"/>
                  </a:lnTo>
                  <a:lnTo>
                    <a:pt x="3436241" y="350630"/>
                  </a:lnTo>
                  <a:lnTo>
                    <a:pt x="3436354" y="344115"/>
                  </a:lnTo>
                  <a:lnTo>
                    <a:pt x="3436467" y="343522"/>
                  </a:lnTo>
                  <a:lnTo>
                    <a:pt x="3436579" y="346188"/>
                  </a:lnTo>
                  <a:lnTo>
                    <a:pt x="3436692" y="342930"/>
                  </a:lnTo>
                  <a:lnTo>
                    <a:pt x="3436805" y="339376"/>
                  </a:lnTo>
                  <a:lnTo>
                    <a:pt x="3436918" y="339672"/>
                  </a:lnTo>
                  <a:lnTo>
                    <a:pt x="3437031" y="337303"/>
                  </a:lnTo>
                  <a:lnTo>
                    <a:pt x="3437143" y="336711"/>
                  </a:lnTo>
                  <a:lnTo>
                    <a:pt x="3437256" y="338784"/>
                  </a:lnTo>
                  <a:lnTo>
                    <a:pt x="3437369" y="338784"/>
                  </a:lnTo>
                  <a:lnTo>
                    <a:pt x="3437482" y="336711"/>
                  </a:lnTo>
                  <a:lnTo>
                    <a:pt x="3437595" y="339080"/>
                  </a:lnTo>
                  <a:lnTo>
                    <a:pt x="3437707" y="341449"/>
                  </a:lnTo>
                  <a:lnTo>
                    <a:pt x="3437820" y="336711"/>
                  </a:lnTo>
                  <a:lnTo>
                    <a:pt x="3437933" y="337303"/>
                  </a:lnTo>
                  <a:lnTo>
                    <a:pt x="3438046" y="339080"/>
                  </a:lnTo>
                  <a:lnTo>
                    <a:pt x="3438158" y="338488"/>
                  </a:lnTo>
                  <a:lnTo>
                    <a:pt x="3438271" y="335823"/>
                  </a:lnTo>
                  <a:lnTo>
                    <a:pt x="3438384" y="339969"/>
                  </a:lnTo>
                  <a:lnTo>
                    <a:pt x="3438497" y="341745"/>
                  </a:lnTo>
                  <a:lnTo>
                    <a:pt x="3438610" y="340857"/>
                  </a:lnTo>
                  <a:lnTo>
                    <a:pt x="3438722" y="342042"/>
                  </a:lnTo>
                  <a:lnTo>
                    <a:pt x="3438835" y="345891"/>
                  </a:lnTo>
                  <a:lnTo>
                    <a:pt x="3438948" y="346484"/>
                  </a:lnTo>
                  <a:lnTo>
                    <a:pt x="3439061" y="349149"/>
                  </a:lnTo>
                  <a:lnTo>
                    <a:pt x="3439173" y="355072"/>
                  </a:lnTo>
                  <a:lnTo>
                    <a:pt x="3439286" y="355664"/>
                  </a:lnTo>
                  <a:lnTo>
                    <a:pt x="3439399" y="355368"/>
                  </a:lnTo>
                  <a:lnTo>
                    <a:pt x="3439512" y="360402"/>
                  </a:lnTo>
                  <a:lnTo>
                    <a:pt x="3439625" y="367806"/>
                  </a:lnTo>
                  <a:lnTo>
                    <a:pt x="3439737" y="367214"/>
                  </a:lnTo>
                  <a:lnTo>
                    <a:pt x="3439850" y="368694"/>
                  </a:lnTo>
                  <a:lnTo>
                    <a:pt x="3439963" y="373136"/>
                  </a:lnTo>
                  <a:lnTo>
                    <a:pt x="3440076" y="371952"/>
                  </a:lnTo>
                  <a:lnTo>
                    <a:pt x="3440189" y="375209"/>
                  </a:lnTo>
                  <a:lnTo>
                    <a:pt x="3440301" y="381132"/>
                  </a:lnTo>
                  <a:lnTo>
                    <a:pt x="3440414" y="382317"/>
                  </a:lnTo>
                  <a:lnTo>
                    <a:pt x="3440527" y="379651"/>
                  </a:lnTo>
                  <a:lnTo>
                    <a:pt x="3440640" y="384686"/>
                  </a:lnTo>
                  <a:lnTo>
                    <a:pt x="3440752" y="391201"/>
                  </a:lnTo>
                  <a:lnTo>
                    <a:pt x="3440865" y="390905"/>
                  </a:lnTo>
                  <a:lnTo>
                    <a:pt x="3440978" y="389720"/>
                  </a:lnTo>
                  <a:lnTo>
                    <a:pt x="3441091" y="392089"/>
                  </a:lnTo>
                  <a:lnTo>
                    <a:pt x="3441204" y="393274"/>
                  </a:lnTo>
                  <a:lnTo>
                    <a:pt x="3441316" y="398012"/>
                  </a:lnTo>
                  <a:lnTo>
                    <a:pt x="3441429" y="403343"/>
                  </a:lnTo>
                  <a:lnTo>
                    <a:pt x="3441542" y="402750"/>
                  </a:lnTo>
                  <a:lnTo>
                    <a:pt x="3441655" y="399789"/>
                  </a:lnTo>
                  <a:lnTo>
                    <a:pt x="3441767" y="405119"/>
                  </a:lnTo>
                  <a:lnTo>
                    <a:pt x="3441880" y="412523"/>
                  </a:lnTo>
                  <a:lnTo>
                    <a:pt x="3441993" y="412523"/>
                  </a:lnTo>
                  <a:lnTo>
                    <a:pt x="3442106" y="413115"/>
                  </a:lnTo>
                  <a:lnTo>
                    <a:pt x="3442219" y="417557"/>
                  </a:lnTo>
                  <a:lnTo>
                    <a:pt x="3442331" y="416669"/>
                  </a:lnTo>
                  <a:lnTo>
                    <a:pt x="3442444" y="419038"/>
                  </a:lnTo>
                  <a:lnTo>
                    <a:pt x="3442557" y="426145"/>
                  </a:lnTo>
                  <a:lnTo>
                    <a:pt x="3442670" y="424961"/>
                  </a:lnTo>
                  <a:lnTo>
                    <a:pt x="3442782" y="421407"/>
                  </a:lnTo>
                  <a:lnTo>
                    <a:pt x="3442895" y="425257"/>
                  </a:lnTo>
                  <a:lnTo>
                    <a:pt x="3443008" y="428811"/>
                  </a:lnTo>
                  <a:lnTo>
                    <a:pt x="3443121" y="428218"/>
                  </a:lnTo>
                  <a:lnTo>
                    <a:pt x="3443234" y="427330"/>
                  </a:lnTo>
                  <a:lnTo>
                    <a:pt x="3443346" y="428218"/>
                  </a:lnTo>
                  <a:lnTo>
                    <a:pt x="3443459" y="427330"/>
                  </a:lnTo>
                  <a:lnTo>
                    <a:pt x="3443572" y="429699"/>
                  </a:lnTo>
                  <a:lnTo>
                    <a:pt x="3443685" y="432068"/>
                  </a:lnTo>
                  <a:lnTo>
                    <a:pt x="3443798" y="430588"/>
                  </a:lnTo>
                  <a:lnTo>
                    <a:pt x="3443910" y="427034"/>
                  </a:lnTo>
                  <a:lnTo>
                    <a:pt x="3444023" y="430291"/>
                  </a:lnTo>
                  <a:lnTo>
                    <a:pt x="3444136" y="434141"/>
                  </a:lnTo>
                  <a:lnTo>
                    <a:pt x="3444249" y="430291"/>
                  </a:lnTo>
                  <a:lnTo>
                    <a:pt x="3444361" y="429699"/>
                  </a:lnTo>
                  <a:lnTo>
                    <a:pt x="3444474" y="433845"/>
                  </a:lnTo>
                  <a:lnTo>
                    <a:pt x="3444587" y="432661"/>
                  </a:lnTo>
                  <a:lnTo>
                    <a:pt x="3444700" y="432364"/>
                  </a:lnTo>
                  <a:lnTo>
                    <a:pt x="3444813" y="435030"/>
                  </a:lnTo>
                  <a:lnTo>
                    <a:pt x="3444925" y="432957"/>
                  </a:lnTo>
                  <a:lnTo>
                    <a:pt x="3445038" y="430291"/>
                  </a:lnTo>
                  <a:lnTo>
                    <a:pt x="3445151" y="434141"/>
                  </a:lnTo>
                  <a:lnTo>
                    <a:pt x="3445264" y="434734"/>
                  </a:lnTo>
                  <a:lnTo>
                    <a:pt x="3445376" y="429699"/>
                  </a:lnTo>
                  <a:lnTo>
                    <a:pt x="3445489" y="426145"/>
                  </a:lnTo>
                  <a:lnTo>
                    <a:pt x="3445602" y="430291"/>
                  </a:lnTo>
                  <a:lnTo>
                    <a:pt x="3445715" y="429995"/>
                  </a:lnTo>
                  <a:lnTo>
                    <a:pt x="3445828" y="430588"/>
                  </a:lnTo>
                  <a:lnTo>
                    <a:pt x="3445940" y="431772"/>
                  </a:lnTo>
                  <a:lnTo>
                    <a:pt x="3446053" y="426442"/>
                  </a:lnTo>
                  <a:lnTo>
                    <a:pt x="3446166" y="423776"/>
                  </a:lnTo>
                  <a:lnTo>
                    <a:pt x="3446279" y="427626"/>
                  </a:lnTo>
                  <a:lnTo>
                    <a:pt x="3446392" y="431180"/>
                  </a:lnTo>
                  <a:lnTo>
                    <a:pt x="3446504" y="424961"/>
                  </a:lnTo>
                  <a:lnTo>
                    <a:pt x="3446617" y="423184"/>
                  </a:lnTo>
                  <a:lnTo>
                    <a:pt x="3446730" y="426738"/>
                  </a:lnTo>
                  <a:lnTo>
                    <a:pt x="3446843" y="425257"/>
                  </a:lnTo>
                  <a:lnTo>
                    <a:pt x="3446955" y="423184"/>
                  </a:lnTo>
                  <a:lnTo>
                    <a:pt x="3447068" y="423184"/>
                  </a:lnTo>
                  <a:lnTo>
                    <a:pt x="3447181" y="420815"/>
                  </a:lnTo>
                  <a:lnTo>
                    <a:pt x="3447294" y="417854"/>
                  </a:lnTo>
                  <a:lnTo>
                    <a:pt x="3447407" y="419927"/>
                  </a:lnTo>
                  <a:lnTo>
                    <a:pt x="3447519" y="420519"/>
                  </a:lnTo>
                  <a:lnTo>
                    <a:pt x="3447632" y="414892"/>
                  </a:lnTo>
                  <a:lnTo>
                    <a:pt x="3447745" y="414004"/>
                  </a:lnTo>
                  <a:lnTo>
                    <a:pt x="3447858" y="418150"/>
                  </a:lnTo>
                  <a:lnTo>
                    <a:pt x="3447970" y="417261"/>
                  </a:lnTo>
                  <a:lnTo>
                    <a:pt x="3448083" y="416077"/>
                  </a:lnTo>
                  <a:lnTo>
                    <a:pt x="3448196" y="414596"/>
                  </a:lnTo>
                  <a:lnTo>
                    <a:pt x="3448309" y="413411"/>
                  </a:lnTo>
                  <a:lnTo>
                    <a:pt x="3448422" y="410450"/>
                  </a:lnTo>
                  <a:lnTo>
                    <a:pt x="3448534" y="411338"/>
                  </a:lnTo>
                  <a:lnTo>
                    <a:pt x="3448647" y="407785"/>
                  </a:lnTo>
                  <a:lnTo>
                    <a:pt x="3448760" y="401862"/>
                  </a:lnTo>
                  <a:lnTo>
                    <a:pt x="3448873" y="401862"/>
                  </a:lnTo>
                  <a:lnTo>
                    <a:pt x="3448986" y="403343"/>
                  </a:lnTo>
                  <a:lnTo>
                    <a:pt x="3449098" y="398012"/>
                  </a:lnTo>
                  <a:lnTo>
                    <a:pt x="3449211" y="394755"/>
                  </a:lnTo>
                  <a:lnTo>
                    <a:pt x="3449324" y="394162"/>
                  </a:lnTo>
                  <a:lnTo>
                    <a:pt x="3449437" y="392089"/>
                  </a:lnTo>
                  <a:lnTo>
                    <a:pt x="3449549" y="390609"/>
                  </a:lnTo>
                  <a:lnTo>
                    <a:pt x="3449662" y="390016"/>
                  </a:lnTo>
                  <a:lnTo>
                    <a:pt x="3449775" y="387943"/>
                  </a:lnTo>
                  <a:lnTo>
                    <a:pt x="3449888" y="383797"/>
                  </a:lnTo>
                  <a:lnTo>
                    <a:pt x="3450001" y="384982"/>
                  </a:lnTo>
                  <a:lnTo>
                    <a:pt x="3450113" y="385278"/>
                  </a:lnTo>
                  <a:lnTo>
                    <a:pt x="3450226" y="380244"/>
                  </a:lnTo>
                  <a:lnTo>
                    <a:pt x="3450339" y="378467"/>
                  </a:lnTo>
                  <a:lnTo>
                    <a:pt x="3450452" y="379651"/>
                  </a:lnTo>
                  <a:lnTo>
                    <a:pt x="3450564" y="376986"/>
                  </a:lnTo>
                  <a:lnTo>
                    <a:pt x="3450677" y="374617"/>
                  </a:lnTo>
                  <a:lnTo>
                    <a:pt x="3450790" y="374617"/>
                  </a:lnTo>
                  <a:lnTo>
                    <a:pt x="3450903" y="373729"/>
                  </a:lnTo>
                  <a:lnTo>
                    <a:pt x="3451016" y="368990"/>
                  </a:lnTo>
                  <a:lnTo>
                    <a:pt x="3451128" y="368694"/>
                  </a:lnTo>
                  <a:lnTo>
                    <a:pt x="3451241" y="370175"/>
                  </a:lnTo>
                  <a:lnTo>
                    <a:pt x="3451354" y="364844"/>
                  </a:lnTo>
                  <a:lnTo>
                    <a:pt x="3451467" y="362475"/>
                  </a:lnTo>
                  <a:lnTo>
                    <a:pt x="3451579" y="364548"/>
                  </a:lnTo>
                  <a:lnTo>
                    <a:pt x="3451692" y="362771"/>
                  </a:lnTo>
                  <a:lnTo>
                    <a:pt x="3451805" y="358625"/>
                  </a:lnTo>
                  <a:lnTo>
                    <a:pt x="3451918" y="360106"/>
                  </a:lnTo>
                  <a:lnTo>
                    <a:pt x="3452031" y="360402"/>
                  </a:lnTo>
                  <a:lnTo>
                    <a:pt x="3452143" y="356256"/>
                  </a:lnTo>
                  <a:lnTo>
                    <a:pt x="3452256" y="356256"/>
                  </a:lnTo>
                  <a:lnTo>
                    <a:pt x="3452369" y="357441"/>
                  </a:lnTo>
                  <a:lnTo>
                    <a:pt x="3452482" y="353887"/>
                  </a:lnTo>
                  <a:lnTo>
                    <a:pt x="3452595" y="353295"/>
                  </a:lnTo>
                  <a:lnTo>
                    <a:pt x="3452707" y="354479"/>
                  </a:lnTo>
                  <a:lnTo>
                    <a:pt x="3452820" y="351518"/>
                  </a:lnTo>
                  <a:lnTo>
                    <a:pt x="3452933" y="347668"/>
                  </a:lnTo>
                  <a:lnTo>
                    <a:pt x="3453046" y="350037"/>
                  </a:lnTo>
                  <a:lnTo>
                    <a:pt x="3453158" y="350630"/>
                  </a:lnTo>
                  <a:lnTo>
                    <a:pt x="3453271" y="347964"/>
                  </a:lnTo>
                  <a:lnTo>
                    <a:pt x="3453384" y="347076"/>
                  </a:lnTo>
                  <a:lnTo>
                    <a:pt x="3453497" y="349445"/>
                  </a:lnTo>
                  <a:lnTo>
                    <a:pt x="3453610" y="347372"/>
                  </a:lnTo>
                  <a:lnTo>
                    <a:pt x="3453722" y="346780"/>
                  </a:lnTo>
                  <a:lnTo>
                    <a:pt x="3453835" y="348853"/>
                  </a:lnTo>
                  <a:lnTo>
                    <a:pt x="3453948" y="346780"/>
                  </a:lnTo>
                  <a:lnTo>
                    <a:pt x="3454061" y="344115"/>
                  </a:lnTo>
                  <a:lnTo>
                    <a:pt x="3454173" y="344115"/>
                  </a:lnTo>
                  <a:lnTo>
                    <a:pt x="3454286" y="343522"/>
                  </a:lnTo>
                  <a:lnTo>
                    <a:pt x="3454399" y="341153"/>
                  </a:lnTo>
                  <a:lnTo>
                    <a:pt x="3454512" y="344115"/>
                  </a:lnTo>
                  <a:lnTo>
                    <a:pt x="3454625" y="345299"/>
                  </a:lnTo>
                  <a:lnTo>
                    <a:pt x="3454737" y="342930"/>
                  </a:lnTo>
                  <a:lnTo>
                    <a:pt x="3454850" y="343818"/>
                  </a:lnTo>
                  <a:lnTo>
                    <a:pt x="3454963" y="346188"/>
                  </a:lnTo>
                  <a:lnTo>
                    <a:pt x="3455076" y="346188"/>
                  </a:lnTo>
                  <a:lnTo>
                    <a:pt x="3455189" y="345299"/>
                  </a:lnTo>
                  <a:lnTo>
                    <a:pt x="3455301" y="349445"/>
                  </a:lnTo>
                  <a:lnTo>
                    <a:pt x="3455414" y="354479"/>
                  </a:lnTo>
                  <a:lnTo>
                    <a:pt x="3455527" y="352110"/>
                  </a:lnTo>
                  <a:lnTo>
                    <a:pt x="3455640" y="352999"/>
                  </a:lnTo>
                  <a:lnTo>
                    <a:pt x="3455752" y="360106"/>
                  </a:lnTo>
                  <a:lnTo>
                    <a:pt x="3455865" y="362475"/>
                  </a:lnTo>
                  <a:lnTo>
                    <a:pt x="3455978" y="360698"/>
                  </a:lnTo>
                  <a:lnTo>
                    <a:pt x="3456091" y="364548"/>
                  </a:lnTo>
                  <a:lnTo>
                    <a:pt x="3456204" y="366325"/>
                  </a:lnTo>
                  <a:lnTo>
                    <a:pt x="3456316" y="366917"/>
                  </a:lnTo>
                  <a:lnTo>
                    <a:pt x="3456429" y="371952"/>
                  </a:lnTo>
                  <a:lnTo>
                    <a:pt x="3456542" y="374617"/>
                  </a:lnTo>
                  <a:lnTo>
                    <a:pt x="3456655" y="372544"/>
                  </a:lnTo>
                  <a:lnTo>
                    <a:pt x="3456767" y="373136"/>
                  </a:lnTo>
                  <a:lnTo>
                    <a:pt x="3456880" y="382613"/>
                  </a:lnTo>
                  <a:lnTo>
                    <a:pt x="3456993" y="383205"/>
                  </a:lnTo>
                  <a:lnTo>
                    <a:pt x="3457106" y="377282"/>
                  </a:lnTo>
                  <a:lnTo>
                    <a:pt x="3457219" y="378467"/>
                  </a:lnTo>
                  <a:lnTo>
                    <a:pt x="3457331" y="382021"/>
                  </a:lnTo>
                  <a:lnTo>
                    <a:pt x="3457444" y="383797"/>
                  </a:lnTo>
                  <a:lnTo>
                    <a:pt x="3457557" y="382317"/>
                  </a:lnTo>
                  <a:lnTo>
                    <a:pt x="3457670" y="382317"/>
                  </a:lnTo>
                  <a:lnTo>
                    <a:pt x="3457782" y="379651"/>
                  </a:lnTo>
                  <a:lnTo>
                    <a:pt x="3457895" y="382021"/>
                  </a:lnTo>
                  <a:lnTo>
                    <a:pt x="3458008" y="386463"/>
                  </a:lnTo>
                  <a:lnTo>
                    <a:pt x="3458121" y="381724"/>
                  </a:lnTo>
                  <a:lnTo>
                    <a:pt x="3458234" y="379059"/>
                  </a:lnTo>
                  <a:lnTo>
                    <a:pt x="3458346" y="384094"/>
                  </a:lnTo>
                  <a:lnTo>
                    <a:pt x="3458459" y="387055"/>
                  </a:lnTo>
                  <a:lnTo>
                    <a:pt x="3458572" y="383205"/>
                  </a:lnTo>
                  <a:lnTo>
                    <a:pt x="3458685" y="384982"/>
                  </a:lnTo>
                  <a:lnTo>
                    <a:pt x="3458798" y="390905"/>
                  </a:lnTo>
                  <a:lnTo>
                    <a:pt x="3458910" y="392089"/>
                  </a:lnTo>
                  <a:lnTo>
                    <a:pt x="3459023" y="395347"/>
                  </a:lnTo>
                  <a:lnTo>
                    <a:pt x="3459136" y="401270"/>
                  </a:lnTo>
                  <a:lnTo>
                    <a:pt x="3459249" y="403935"/>
                  </a:lnTo>
                  <a:lnTo>
                    <a:pt x="3459361" y="404823"/>
                  </a:lnTo>
                  <a:lnTo>
                    <a:pt x="3459474" y="410450"/>
                  </a:lnTo>
                  <a:lnTo>
                    <a:pt x="3459587" y="412227"/>
                  </a:lnTo>
                  <a:lnTo>
                    <a:pt x="3459700" y="415484"/>
                  </a:lnTo>
                  <a:lnTo>
                    <a:pt x="3459813" y="420519"/>
                  </a:lnTo>
                  <a:lnTo>
                    <a:pt x="3459925" y="422592"/>
                  </a:lnTo>
                  <a:lnTo>
                    <a:pt x="3460038" y="420223"/>
                  </a:lnTo>
                  <a:lnTo>
                    <a:pt x="3460151" y="421703"/>
                  </a:lnTo>
                  <a:lnTo>
                    <a:pt x="3460264" y="427626"/>
                  </a:lnTo>
                  <a:lnTo>
                    <a:pt x="3460376" y="425849"/>
                  </a:lnTo>
                  <a:lnTo>
                    <a:pt x="3460489" y="421999"/>
                  </a:lnTo>
                  <a:lnTo>
                    <a:pt x="3460602" y="424369"/>
                  </a:lnTo>
                  <a:lnTo>
                    <a:pt x="3460715" y="426442"/>
                  </a:lnTo>
                  <a:lnTo>
                    <a:pt x="3460828" y="425553"/>
                  </a:lnTo>
                  <a:lnTo>
                    <a:pt x="3460940" y="428218"/>
                  </a:lnTo>
                  <a:lnTo>
                    <a:pt x="3461053" y="428515"/>
                  </a:lnTo>
                  <a:lnTo>
                    <a:pt x="3461166" y="425257"/>
                  </a:lnTo>
                  <a:lnTo>
                    <a:pt x="3461279" y="428218"/>
                  </a:lnTo>
                  <a:lnTo>
                    <a:pt x="3461392" y="436214"/>
                  </a:lnTo>
                  <a:lnTo>
                    <a:pt x="3461504" y="436510"/>
                  </a:lnTo>
                  <a:lnTo>
                    <a:pt x="3461617" y="432661"/>
                  </a:lnTo>
                  <a:lnTo>
                    <a:pt x="3461730" y="439472"/>
                  </a:lnTo>
                  <a:lnTo>
                    <a:pt x="3461843" y="441545"/>
                  </a:lnTo>
                  <a:lnTo>
                    <a:pt x="3461955" y="442137"/>
                  </a:lnTo>
                  <a:lnTo>
                    <a:pt x="3462068" y="444802"/>
                  </a:lnTo>
                  <a:lnTo>
                    <a:pt x="3462181" y="447171"/>
                  </a:lnTo>
                  <a:lnTo>
                    <a:pt x="3462294" y="444506"/>
                  </a:lnTo>
                  <a:lnTo>
                    <a:pt x="3462407" y="445691"/>
                  </a:lnTo>
                  <a:lnTo>
                    <a:pt x="3462519" y="453390"/>
                  </a:lnTo>
                  <a:lnTo>
                    <a:pt x="3462632" y="451910"/>
                  </a:lnTo>
                  <a:lnTo>
                    <a:pt x="3462745" y="448948"/>
                  </a:lnTo>
                  <a:lnTo>
                    <a:pt x="3462858" y="449244"/>
                  </a:lnTo>
                  <a:lnTo>
                    <a:pt x="3462970" y="451021"/>
                  </a:lnTo>
                  <a:lnTo>
                    <a:pt x="3463083" y="448060"/>
                  </a:lnTo>
                  <a:lnTo>
                    <a:pt x="3463196" y="447764"/>
                  </a:lnTo>
                  <a:lnTo>
                    <a:pt x="3463309" y="444802"/>
                  </a:lnTo>
                  <a:lnTo>
                    <a:pt x="3463422" y="436214"/>
                  </a:lnTo>
                  <a:lnTo>
                    <a:pt x="3463534" y="436510"/>
                  </a:lnTo>
                  <a:lnTo>
                    <a:pt x="3463647" y="440952"/>
                  </a:lnTo>
                  <a:lnTo>
                    <a:pt x="3463760" y="434141"/>
                  </a:lnTo>
                  <a:lnTo>
                    <a:pt x="3463873" y="430588"/>
                  </a:lnTo>
                  <a:lnTo>
                    <a:pt x="3463986" y="435030"/>
                  </a:lnTo>
                  <a:lnTo>
                    <a:pt x="3464098" y="435918"/>
                  </a:lnTo>
                  <a:lnTo>
                    <a:pt x="3464211" y="433845"/>
                  </a:lnTo>
                  <a:lnTo>
                    <a:pt x="3464324" y="435622"/>
                  </a:lnTo>
                  <a:lnTo>
                    <a:pt x="3464437" y="435030"/>
                  </a:lnTo>
                  <a:lnTo>
                    <a:pt x="3464549" y="435326"/>
                  </a:lnTo>
                  <a:lnTo>
                    <a:pt x="3464662" y="437103"/>
                  </a:lnTo>
                  <a:lnTo>
                    <a:pt x="3464775" y="438879"/>
                  </a:lnTo>
                  <a:lnTo>
                    <a:pt x="3464888" y="433253"/>
                  </a:lnTo>
                  <a:lnTo>
                    <a:pt x="3465001" y="433253"/>
                  </a:lnTo>
                  <a:lnTo>
                    <a:pt x="3465113" y="437103"/>
                  </a:lnTo>
                  <a:lnTo>
                    <a:pt x="3465226" y="437399"/>
                  </a:lnTo>
                  <a:lnTo>
                    <a:pt x="3465339" y="434734"/>
                  </a:lnTo>
                  <a:lnTo>
                    <a:pt x="3465452" y="433845"/>
                  </a:lnTo>
                  <a:lnTo>
                    <a:pt x="3465564" y="434734"/>
                  </a:lnTo>
                  <a:lnTo>
                    <a:pt x="3465677" y="432957"/>
                  </a:lnTo>
                  <a:lnTo>
                    <a:pt x="3465790" y="434734"/>
                  </a:lnTo>
                  <a:lnTo>
                    <a:pt x="3465903" y="436214"/>
                  </a:lnTo>
                  <a:lnTo>
                    <a:pt x="3466016" y="436214"/>
                  </a:lnTo>
                  <a:lnTo>
                    <a:pt x="3466128" y="435030"/>
                  </a:lnTo>
                  <a:lnTo>
                    <a:pt x="3466241" y="441249"/>
                  </a:lnTo>
                  <a:lnTo>
                    <a:pt x="3466354" y="441841"/>
                  </a:lnTo>
                  <a:lnTo>
                    <a:pt x="3466467" y="439472"/>
                  </a:lnTo>
                  <a:lnTo>
                    <a:pt x="3466579" y="441545"/>
                  </a:lnTo>
                  <a:lnTo>
                    <a:pt x="3466692" y="444506"/>
                  </a:lnTo>
                  <a:lnTo>
                    <a:pt x="3466805" y="441545"/>
                  </a:lnTo>
                  <a:lnTo>
                    <a:pt x="3466918" y="437103"/>
                  </a:lnTo>
                  <a:lnTo>
                    <a:pt x="3467031" y="437103"/>
                  </a:lnTo>
                  <a:lnTo>
                    <a:pt x="3467143" y="433845"/>
                  </a:lnTo>
                  <a:lnTo>
                    <a:pt x="3467256" y="429699"/>
                  </a:lnTo>
                  <a:lnTo>
                    <a:pt x="3467369" y="430884"/>
                  </a:lnTo>
                  <a:lnTo>
                    <a:pt x="3467482" y="429403"/>
                  </a:lnTo>
                  <a:lnTo>
                    <a:pt x="3467595" y="421407"/>
                  </a:lnTo>
                  <a:lnTo>
                    <a:pt x="3467707" y="420223"/>
                  </a:lnTo>
                  <a:lnTo>
                    <a:pt x="3467820" y="421999"/>
                  </a:lnTo>
                  <a:lnTo>
                    <a:pt x="3467933" y="416669"/>
                  </a:lnTo>
                  <a:lnTo>
                    <a:pt x="3468046" y="416373"/>
                  </a:lnTo>
                  <a:lnTo>
                    <a:pt x="3468158" y="414596"/>
                  </a:lnTo>
                  <a:lnTo>
                    <a:pt x="3468271" y="410746"/>
                  </a:lnTo>
                  <a:lnTo>
                    <a:pt x="3468384" y="409562"/>
                  </a:lnTo>
                  <a:lnTo>
                    <a:pt x="3468497" y="412819"/>
                  </a:lnTo>
                  <a:lnTo>
                    <a:pt x="3468610" y="409858"/>
                  </a:lnTo>
                  <a:lnTo>
                    <a:pt x="3468722" y="398604"/>
                  </a:lnTo>
                  <a:lnTo>
                    <a:pt x="3468835" y="402158"/>
                  </a:lnTo>
                  <a:lnTo>
                    <a:pt x="3468948" y="404823"/>
                  </a:lnTo>
                  <a:lnTo>
                    <a:pt x="3469061" y="400085"/>
                  </a:lnTo>
                  <a:lnTo>
                    <a:pt x="3469173" y="393866"/>
                  </a:lnTo>
                  <a:lnTo>
                    <a:pt x="3469286" y="391201"/>
                  </a:lnTo>
                  <a:lnTo>
                    <a:pt x="3469399" y="389424"/>
                  </a:lnTo>
                  <a:lnTo>
                    <a:pt x="3469512" y="386463"/>
                  </a:lnTo>
                  <a:lnTo>
                    <a:pt x="3469625" y="386759"/>
                  </a:lnTo>
                  <a:lnTo>
                    <a:pt x="3469737" y="382613"/>
                  </a:lnTo>
                  <a:lnTo>
                    <a:pt x="3469850" y="376394"/>
                  </a:lnTo>
                  <a:lnTo>
                    <a:pt x="3469963" y="377282"/>
                  </a:lnTo>
                  <a:lnTo>
                    <a:pt x="3470076" y="381428"/>
                  </a:lnTo>
                  <a:lnTo>
                    <a:pt x="3470189" y="376986"/>
                  </a:lnTo>
                  <a:lnTo>
                    <a:pt x="3470301" y="374321"/>
                  </a:lnTo>
                  <a:lnTo>
                    <a:pt x="3470414" y="375802"/>
                  </a:lnTo>
                  <a:lnTo>
                    <a:pt x="3470527" y="371952"/>
                  </a:lnTo>
                  <a:lnTo>
                    <a:pt x="3470640" y="374321"/>
                  </a:lnTo>
                  <a:lnTo>
                    <a:pt x="3470752" y="376690"/>
                  </a:lnTo>
                  <a:lnTo>
                    <a:pt x="3470865" y="373729"/>
                  </a:lnTo>
                  <a:lnTo>
                    <a:pt x="3470978" y="369583"/>
                  </a:lnTo>
                  <a:lnTo>
                    <a:pt x="3471091" y="373729"/>
                  </a:lnTo>
                  <a:lnTo>
                    <a:pt x="3471204" y="380244"/>
                  </a:lnTo>
                  <a:lnTo>
                    <a:pt x="3471316" y="373432"/>
                  </a:lnTo>
                  <a:lnTo>
                    <a:pt x="3471429" y="368102"/>
                  </a:lnTo>
                  <a:lnTo>
                    <a:pt x="3471542" y="371063"/>
                  </a:lnTo>
                  <a:lnTo>
                    <a:pt x="3471655" y="370767"/>
                  </a:lnTo>
                  <a:lnTo>
                    <a:pt x="3471767" y="367806"/>
                  </a:lnTo>
                  <a:lnTo>
                    <a:pt x="3471880" y="365733"/>
                  </a:lnTo>
                  <a:lnTo>
                    <a:pt x="3471993" y="361883"/>
                  </a:lnTo>
                  <a:lnTo>
                    <a:pt x="3472106" y="358329"/>
                  </a:lnTo>
                  <a:lnTo>
                    <a:pt x="3472219" y="361291"/>
                  </a:lnTo>
                  <a:lnTo>
                    <a:pt x="3472331" y="362475"/>
                  </a:lnTo>
                  <a:lnTo>
                    <a:pt x="3472444" y="355072"/>
                  </a:lnTo>
                  <a:lnTo>
                    <a:pt x="3472557" y="352110"/>
                  </a:lnTo>
                  <a:lnTo>
                    <a:pt x="3472670" y="354776"/>
                  </a:lnTo>
                  <a:lnTo>
                    <a:pt x="3472783" y="353295"/>
                  </a:lnTo>
                  <a:lnTo>
                    <a:pt x="3472895" y="349445"/>
                  </a:lnTo>
                  <a:lnTo>
                    <a:pt x="3473008" y="350926"/>
                  </a:lnTo>
                  <a:lnTo>
                    <a:pt x="3473121" y="349741"/>
                  </a:lnTo>
                  <a:lnTo>
                    <a:pt x="3473234" y="346188"/>
                  </a:lnTo>
                  <a:lnTo>
                    <a:pt x="3473346" y="350630"/>
                  </a:lnTo>
                  <a:lnTo>
                    <a:pt x="3473459" y="351518"/>
                  </a:lnTo>
                  <a:lnTo>
                    <a:pt x="3473572" y="348261"/>
                  </a:lnTo>
                  <a:lnTo>
                    <a:pt x="3473685" y="346188"/>
                  </a:lnTo>
                  <a:lnTo>
                    <a:pt x="3473798" y="352407"/>
                  </a:lnTo>
                  <a:lnTo>
                    <a:pt x="3473910" y="350630"/>
                  </a:lnTo>
                  <a:lnTo>
                    <a:pt x="3474023" y="348261"/>
                  </a:lnTo>
                  <a:lnTo>
                    <a:pt x="3474136" y="350630"/>
                  </a:lnTo>
                  <a:lnTo>
                    <a:pt x="3474249" y="351518"/>
                  </a:lnTo>
                  <a:lnTo>
                    <a:pt x="3474361" y="348853"/>
                  </a:lnTo>
                  <a:lnTo>
                    <a:pt x="3474474" y="354479"/>
                  </a:lnTo>
                  <a:lnTo>
                    <a:pt x="3474587" y="357737"/>
                  </a:lnTo>
                  <a:lnTo>
                    <a:pt x="3474700" y="351518"/>
                  </a:lnTo>
                  <a:lnTo>
                    <a:pt x="3474813" y="350630"/>
                  </a:lnTo>
                  <a:lnTo>
                    <a:pt x="3474925" y="359218"/>
                  </a:lnTo>
                  <a:lnTo>
                    <a:pt x="3475038" y="358033"/>
                  </a:lnTo>
                  <a:lnTo>
                    <a:pt x="3475151" y="356552"/>
                  </a:lnTo>
                  <a:lnTo>
                    <a:pt x="3475264" y="360995"/>
                  </a:lnTo>
                  <a:lnTo>
                    <a:pt x="3475376" y="361291"/>
                  </a:lnTo>
                  <a:lnTo>
                    <a:pt x="3475489" y="359810"/>
                  </a:lnTo>
                  <a:lnTo>
                    <a:pt x="3475602" y="362475"/>
                  </a:lnTo>
                  <a:lnTo>
                    <a:pt x="3475715" y="365733"/>
                  </a:lnTo>
                  <a:lnTo>
                    <a:pt x="3475828" y="361291"/>
                  </a:lnTo>
                  <a:lnTo>
                    <a:pt x="3475940" y="361883"/>
                  </a:lnTo>
                  <a:lnTo>
                    <a:pt x="3476053" y="367510"/>
                  </a:lnTo>
                  <a:lnTo>
                    <a:pt x="3476166" y="364548"/>
                  </a:lnTo>
                  <a:lnTo>
                    <a:pt x="3476279" y="361587"/>
                  </a:lnTo>
                  <a:lnTo>
                    <a:pt x="3476392" y="363068"/>
                  </a:lnTo>
                  <a:lnTo>
                    <a:pt x="3476504" y="363364"/>
                  </a:lnTo>
                  <a:lnTo>
                    <a:pt x="3476617" y="360995"/>
                  </a:lnTo>
                  <a:lnTo>
                    <a:pt x="3476730" y="362771"/>
                  </a:lnTo>
                  <a:lnTo>
                    <a:pt x="3476843" y="364548"/>
                  </a:lnTo>
                  <a:lnTo>
                    <a:pt x="3476955" y="361587"/>
                  </a:lnTo>
                  <a:lnTo>
                    <a:pt x="3477068" y="362475"/>
                  </a:lnTo>
                  <a:lnTo>
                    <a:pt x="3477181" y="365733"/>
                  </a:lnTo>
                  <a:lnTo>
                    <a:pt x="3477294" y="365733"/>
                  </a:lnTo>
                  <a:lnTo>
                    <a:pt x="3477407" y="363956"/>
                  </a:lnTo>
                  <a:lnTo>
                    <a:pt x="3477519" y="367510"/>
                  </a:lnTo>
                  <a:lnTo>
                    <a:pt x="3477632" y="369287"/>
                  </a:lnTo>
                  <a:lnTo>
                    <a:pt x="3477745" y="368694"/>
                  </a:lnTo>
                  <a:lnTo>
                    <a:pt x="3477858" y="371063"/>
                  </a:lnTo>
                  <a:lnTo>
                    <a:pt x="3477970" y="371063"/>
                  </a:lnTo>
                  <a:lnTo>
                    <a:pt x="3478083" y="369879"/>
                  </a:lnTo>
                  <a:lnTo>
                    <a:pt x="3478196" y="372248"/>
                  </a:lnTo>
                  <a:lnTo>
                    <a:pt x="3478309" y="376986"/>
                  </a:lnTo>
                  <a:lnTo>
                    <a:pt x="3478422" y="375209"/>
                  </a:lnTo>
                  <a:lnTo>
                    <a:pt x="3478534" y="374913"/>
                  </a:lnTo>
                  <a:lnTo>
                    <a:pt x="3478647" y="379355"/>
                  </a:lnTo>
                  <a:lnTo>
                    <a:pt x="3478760" y="381724"/>
                  </a:lnTo>
                  <a:lnTo>
                    <a:pt x="3478873" y="380244"/>
                  </a:lnTo>
                  <a:lnTo>
                    <a:pt x="3478986" y="383501"/>
                  </a:lnTo>
                  <a:lnTo>
                    <a:pt x="3479098" y="386759"/>
                  </a:lnTo>
                  <a:lnTo>
                    <a:pt x="3479211" y="386463"/>
                  </a:lnTo>
                  <a:lnTo>
                    <a:pt x="3479324" y="388536"/>
                  </a:lnTo>
                  <a:lnTo>
                    <a:pt x="3479437" y="393274"/>
                  </a:lnTo>
                  <a:lnTo>
                    <a:pt x="3479549" y="391201"/>
                  </a:lnTo>
                  <a:lnTo>
                    <a:pt x="3479662" y="391793"/>
                  </a:lnTo>
                  <a:lnTo>
                    <a:pt x="3479775" y="396235"/>
                  </a:lnTo>
                  <a:lnTo>
                    <a:pt x="3479888" y="395939"/>
                  </a:lnTo>
                  <a:lnTo>
                    <a:pt x="3480001" y="394162"/>
                  </a:lnTo>
                  <a:lnTo>
                    <a:pt x="3480113" y="397124"/>
                  </a:lnTo>
                  <a:lnTo>
                    <a:pt x="3480226" y="399197"/>
                  </a:lnTo>
                  <a:lnTo>
                    <a:pt x="3480339" y="398604"/>
                  </a:lnTo>
                  <a:lnTo>
                    <a:pt x="3480452" y="400381"/>
                  </a:lnTo>
                  <a:lnTo>
                    <a:pt x="3480564" y="403343"/>
                  </a:lnTo>
                  <a:lnTo>
                    <a:pt x="3480677" y="403047"/>
                  </a:lnTo>
                  <a:lnTo>
                    <a:pt x="3480790" y="403639"/>
                  </a:lnTo>
                  <a:lnTo>
                    <a:pt x="3480903" y="406600"/>
                  </a:lnTo>
                  <a:lnTo>
                    <a:pt x="3481016" y="408081"/>
                  </a:lnTo>
                  <a:lnTo>
                    <a:pt x="3481128" y="406304"/>
                  </a:lnTo>
                  <a:lnTo>
                    <a:pt x="3481241" y="409562"/>
                  </a:lnTo>
                  <a:lnTo>
                    <a:pt x="3481354" y="413411"/>
                  </a:lnTo>
                  <a:lnTo>
                    <a:pt x="3481467" y="411338"/>
                  </a:lnTo>
                  <a:lnTo>
                    <a:pt x="3481579" y="410746"/>
                  </a:lnTo>
                  <a:lnTo>
                    <a:pt x="3481692" y="415188"/>
                  </a:lnTo>
                  <a:lnTo>
                    <a:pt x="3481805" y="414596"/>
                  </a:lnTo>
                  <a:lnTo>
                    <a:pt x="3481918" y="413115"/>
                  </a:lnTo>
                  <a:lnTo>
                    <a:pt x="3482031" y="415188"/>
                  </a:lnTo>
                  <a:lnTo>
                    <a:pt x="3482143" y="416669"/>
                  </a:lnTo>
                  <a:lnTo>
                    <a:pt x="3482256" y="414300"/>
                  </a:lnTo>
                  <a:lnTo>
                    <a:pt x="3482369" y="415781"/>
                  </a:lnTo>
                  <a:lnTo>
                    <a:pt x="3482482" y="417557"/>
                  </a:lnTo>
                  <a:lnTo>
                    <a:pt x="3482595" y="415484"/>
                  </a:lnTo>
                  <a:lnTo>
                    <a:pt x="3482707" y="415188"/>
                  </a:lnTo>
                  <a:lnTo>
                    <a:pt x="3482820" y="418150"/>
                  </a:lnTo>
                  <a:lnTo>
                    <a:pt x="3482933" y="417261"/>
                  </a:lnTo>
                  <a:lnTo>
                    <a:pt x="3483046" y="415188"/>
                  </a:lnTo>
                  <a:lnTo>
                    <a:pt x="3483158" y="418150"/>
                  </a:lnTo>
                  <a:lnTo>
                    <a:pt x="3483271" y="418446"/>
                  </a:lnTo>
                  <a:lnTo>
                    <a:pt x="3483384" y="416669"/>
                  </a:lnTo>
                  <a:lnTo>
                    <a:pt x="3483497" y="418150"/>
                  </a:lnTo>
                  <a:lnTo>
                    <a:pt x="3483610" y="421703"/>
                  </a:lnTo>
                  <a:lnTo>
                    <a:pt x="3483722" y="421999"/>
                  </a:lnTo>
                  <a:lnTo>
                    <a:pt x="3483835" y="421703"/>
                  </a:lnTo>
                  <a:lnTo>
                    <a:pt x="3483948" y="424961"/>
                  </a:lnTo>
                  <a:lnTo>
                    <a:pt x="3484061" y="423776"/>
                  </a:lnTo>
                  <a:lnTo>
                    <a:pt x="3484173" y="421111"/>
                  </a:lnTo>
                  <a:lnTo>
                    <a:pt x="3484286" y="423184"/>
                  </a:lnTo>
                  <a:lnTo>
                    <a:pt x="3484399" y="422888"/>
                  </a:lnTo>
                  <a:lnTo>
                    <a:pt x="3484512" y="417557"/>
                  </a:lnTo>
                  <a:lnTo>
                    <a:pt x="3484625" y="419038"/>
                  </a:lnTo>
                  <a:lnTo>
                    <a:pt x="3484737" y="422296"/>
                  </a:lnTo>
                  <a:lnTo>
                    <a:pt x="3484850" y="419334"/>
                  </a:lnTo>
                  <a:lnTo>
                    <a:pt x="3484963" y="417854"/>
                  </a:lnTo>
                  <a:lnTo>
                    <a:pt x="3485076" y="423184"/>
                  </a:lnTo>
                  <a:lnTo>
                    <a:pt x="3485189" y="421111"/>
                  </a:lnTo>
                  <a:lnTo>
                    <a:pt x="3485301" y="419038"/>
                  </a:lnTo>
                  <a:lnTo>
                    <a:pt x="3485414" y="422888"/>
                  </a:lnTo>
                  <a:lnTo>
                    <a:pt x="3485527" y="422888"/>
                  </a:lnTo>
                  <a:lnTo>
                    <a:pt x="3485640" y="418446"/>
                  </a:lnTo>
                  <a:lnTo>
                    <a:pt x="3485752" y="419927"/>
                  </a:lnTo>
                  <a:lnTo>
                    <a:pt x="3485865" y="421999"/>
                  </a:lnTo>
                  <a:lnTo>
                    <a:pt x="3485978" y="420223"/>
                  </a:lnTo>
                  <a:lnTo>
                    <a:pt x="3486091" y="416669"/>
                  </a:lnTo>
                  <a:lnTo>
                    <a:pt x="3486204" y="420223"/>
                  </a:lnTo>
                  <a:lnTo>
                    <a:pt x="3486316" y="415484"/>
                  </a:lnTo>
                  <a:lnTo>
                    <a:pt x="3486429" y="411042"/>
                  </a:lnTo>
                  <a:lnTo>
                    <a:pt x="3486542" y="413708"/>
                  </a:lnTo>
                  <a:lnTo>
                    <a:pt x="3486655" y="413708"/>
                  </a:lnTo>
                  <a:lnTo>
                    <a:pt x="3486767" y="406896"/>
                  </a:lnTo>
                  <a:lnTo>
                    <a:pt x="3486880" y="404231"/>
                  </a:lnTo>
                  <a:lnTo>
                    <a:pt x="3486993" y="406896"/>
                  </a:lnTo>
                  <a:lnTo>
                    <a:pt x="3487106" y="402750"/>
                  </a:lnTo>
                  <a:lnTo>
                    <a:pt x="3487219" y="399789"/>
                  </a:lnTo>
                  <a:lnTo>
                    <a:pt x="3487331" y="400974"/>
                  </a:lnTo>
                  <a:lnTo>
                    <a:pt x="3487444" y="400381"/>
                  </a:lnTo>
                  <a:lnTo>
                    <a:pt x="3487557" y="396235"/>
                  </a:lnTo>
                  <a:lnTo>
                    <a:pt x="3487670" y="397420"/>
                  </a:lnTo>
                  <a:lnTo>
                    <a:pt x="3487783" y="395347"/>
                  </a:lnTo>
                  <a:lnTo>
                    <a:pt x="3487895" y="390609"/>
                  </a:lnTo>
                  <a:lnTo>
                    <a:pt x="3488008" y="389720"/>
                  </a:lnTo>
                  <a:lnTo>
                    <a:pt x="3488121" y="391793"/>
                  </a:lnTo>
                  <a:lnTo>
                    <a:pt x="3488234" y="388536"/>
                  </a:lnTo>
                  <a:lnTo>
                    <a:pt x="3488346" y="384094"/>
                  </a:lnTo>
                  <a:lnTo>
                    <a:pt x="3488459" y="387055"/>
                  </a:lnTo>
                  <a:lnTo>
                    <a:pt x="3488572" y="384982"/>
                  </a:lnTo>
                  <a:lnTo>
                    <a:pt x="3488685" y="382909"/>
                  </a:lnTo>
                  <a:lnTo>
                    <a:pt x="3488798" y="381724"/>
                  </a:lnTo>
                  <a:lnTo>
                    <a:pt x="3488910" y="382021"/>
                  </a:lnTo>
                  <a:lnTo>
                    <a:pt x="3489023" y="376394"/>
                  </a:lnTo>
                  <a:lnTo>
                    <a:pt x="3489136" y="377875"/>
                  </a:lnTo>
                  <a:lnTo>
                    <a:pt x="3489249" y="380244"/>
                  </a:lnTo>
                  <a:lnTo>
                    <a:pt x="3489361" y="375505"/>
                  </a:lnTo>
                  <a:lnTo>
                    <a:pt x="3489474" y="372544"/>
                  </a:lnTo>
                  <a:lnTo>
                    <a:pt x="3489587" y="376098"/>
                  </a:lnTo>
                  <a:lnTo>
                    <a:pt x="3489700" y="375505"/>
                  </a:lnTo>
                  <a:lnTo>
                    <a:pt x="3489813" y="371656"/>
                  </a:lnTo>
                  <a:lnTo>
                    <a:pt x="3489925" y="372544"/>
                  </a:lnTo>
                  <a:lnTo>
                    <a:pt x="3490038" y="371063"/>
                  </a:lnTo>
                  <a:lnTo>
                    <a:pt x="3490151" y="368694"/>
                  </a:lnTo>
                  <a:lnTo>
                    <a:pt x="3490264" y="371063"/>
                  </a:lnTo>
                  <a:lnTo>
                    <a:pt x="3490376" y="371359"/>
                  </a:lnTo>
                  <a:lnTo>
                    <a:pt x="3490489" y="366029"/>
                  </a:lnTo>
                  <a:lnTo>
                    <a:pt x="3490602" y="368102"/>
                  </a:lnTo>
                  <a:lnTo>
                    <a:pt x="3490715" y="372544"/>
                  </a:lnTo>
                  <a:lnTo>
                    <a:pt x="3490828" y="368694"/>
                  </a:lnTo>
                  <a:lnTo>
                    <a:pt x="3490940" y="364548"/>
                  </a:lnTo>
                  <a:lnTo>
                    <a:pt x="3491053" y="369583"/>
                  </a:lnTo>
                  <a:lnTo>
                    <a:pt x="3491166" y="369583"/>
                  </a:lnTo>
                  <a:lnTo>
                    <a:pt x="3491279" y="364252"/>
                  </a:lnTo>
                  <a:lnTo>
                    <a:pt x="3491392" y="363956"/>
                  </a:lnTo>
                  <a:lnTo>
                    <a:pt x="3491504" y="368694"/>
                  </a:lnTo>
                  <a:lnTo>
                    <a:pt x="3491617" y="368398"/>
                  </a:lnTo>
                  <a:lnTo>
                    <a:pt x="3491730" y="367510"/>
                  </a:lnTo>
                  <a:lnTo>
                    <a:pt x="3491843" y="366029"/>
                  </a:lnTo>
                  <a:lnTo>
                    <a:pt x="3491955" y="362771"/>
                  </a:lnTo>
                  <a:lnTo>
                    <a:pt x="3492068" y="363956"/>
                  </a:lnTo>
                  <a:lnTo>
                    <a:pt x="3492181" y="366917"/>
                  </a:lnTo>
                  <a:lnTo>
                    <a:pt x="3492294" y="365733"/>
                  </a:lnTo>
                  <a:lnTo>
                    <a:pt x="3492407" y="358922"/>
                  </a:lnTo>
                  <a:lnTo>
                    <a:pt x="3492519" y="360995"/>
                  </a:lnTo>
                  <a:lnTo>
                    <a:pt x="3492632" y="364844"/>
                  </a:lnTo>
                  <a:lnTo>
                    <a:pt x="3492745" y="362475"/>
                  </a:lnTo>
                  <a:lnTo>
                    <a:pt x="3492858" y="359810"/>
                  </a:lnTo>
                  <a:lnTo>
                    <a:pt x="3492970" y="362475"/>
                  </a:lnTo>
                  <a:lnTo>
                    <a:pt x="3493083" y="364548"/>
                  </a:lnTo>
                  <a:lnTo>
                    <a:pt x="3493196" y="364548"/>
                  </a:lnTo>
                  <a:lnTo>
                    <a:pt x="3493309" y="368102"/>
                  </a:lnTo>
                  <a:lnTo>
                    <a:pt x="3493422" y="368398"/>
                  </a:lnTo>
                  <a:lnTo>
                    <a:pt x="3493534" y="366621"/>
                  </a:lnTo>
                  <a:lnTo>
                    <a:pt x="3493647" y="370767"/>
                  </a:lnTo>
                  <a:lnTo>
                    <a:pt x="3493760" y="375209"/>
                  </a:lnTo>
                  <a:lnTo>
                    <a:pt x="3493873" y="371063"/>
                  </a:lnTo>
                  <a:lnTo>
                    <a:pt x="3493986" y="368398"/>
                  </a:lnTo>
                  <a:lnTo>
                    <a:pt x="3494098" y="370471"/>
                  </a:lnTo>
                  <a:lnTo>
                    <a:pt x="3494211" y="368398"/>
                  </a:lnTo>
                  <a:lnTo>
                    <a:pt x="3494324" y="366621"/>
                  </a:lnTo>
                  <a:lnTo>
                    <a:pt x="3494437" y="366621"/>
                  </a:lnTo>
                  <a:lnTo>
                    <a:pt x="3494549" y="366621"/>
                  </a:lnTo>
                  <a:lnTo>
                    <a:pt x="3494662" y="363956"/>
                  </a:lnTo>
                  <a:lnTo>
                    <a:pt x="3494775" y="365733"/>
                  </a:lnTo>
                  <a:lnTo>
                    <a:pt x="3494888" y="368694"/>
                  </a:lnTo>
                  <a:lnTo>
                    <a:pt x="3495001" y="366621"/>
                  </a:lnTo>
                  <a:lnTo>
                    <a:pt x="3495113" y="366621"/>
                  </a:lnTo>
                  <a:lnTo>
                    <a:pt x="3495226" y="371656"/>
                  </a:lnTo>
                  <a:lnTo>
                    <a:pt x="3495339" y="371952"/>
                  </a:lnTo>
                  <a:lnTo>
                    <a:pt x="3495452" y="371359"/>
                  </a:lnTo>
                  <a:lnTo>
                    <a:pt x="3495564" y="374025"/>
                  </a:lnTo>
                  <a:lnTo>
                    <a:pt x="3495677" y="375802"/>
                  </a:lnTo>
                  <a:lnTo>
                    <a:pt x="3495790" y="377282"/>
                  </a:lnTo>
                  <a:lnTo>
                    <a:pt x="3495903" y="378467"/>
                  </a:lnTo>
                  <a:lnTo>
                    <a:pt x="3496016" y="381724"/>
                  </a:lnTo>
                  <a:lnTo>
                    <a:pt x="3496128" y="378763"/>
                  </a:lnTo>
                  <a:lnTo>
                    <a:pt x="3496241" y="380540"/>
                  </a:lnTo>
                  <a:lnTo>
                    <a:pt x="3496354" y="384094"/>
                  </a:lnTo>
                  <a:lnTo>
                    <a:pt x="3496467" y="382909"/>
                  </a:lnTo>
                  <a:lnTo>
                    <a:pt x="3496580" y="380836"/>
                  </a:lnTo>
                  <a:lnTo>
                    <a:pt x="3496692" y="384982"/>
                  </a:lnTo>
                  <a:lnTo>
                    <a:pt x="3496805" y="387055"/>
                  </a:lnTo>
                  <a:lnTo>
                    <a:pt x="3496918" y="384982"/>
                  </a:lnTo>
                  <a:lnTo>
                    <a:pt x="3497031" y="386463"/>
                  </a:lnTo>
                  <a:lnTo>
                    <a:pt x="3497143" y="387943"/>
                  </a:lnTo>
                  <a:lnTo>
                    <a:pt x="3497256" y="387055"/>
                  </a:lnTo>
                  <a:lnTo>
                    <a:pt x="3497369" y="389128"/>
                  </a:lnTo>
                  <a:lnTo>
                    <a:pt x="3497482" y="392682"/>
                  </a:lnTo>
                  <a:lnTo>
                    <a:pt x="3497595" y="390609"/>
                  </a:lnTo>
                  <a:lnTo>
                    <a:pt x="3497707" y="389128"/>
                  </a:lnTo>
                  <a:lnTo>
                    <a:pt x="3497820" y="393570"/>
                  </a:lnTo>
                  <a:lnTo>
                    <a:pt x="3497933" y="395643"/>
                  </a:lnTo>
                  <a:lnTo>
                    <a:pt x="3498046" y="393274"/>
                  </a:lnTo>
                  <a:lnTo>
                    <a:pt x="3498158" y="394458"/>
                  </a:lnTo>
                  <a:lnTo>
                    <a:pt x="3498271" y="398308"/>
                  </a:lnTo>
                  <a:lnTo>
                    <a:pt x="3498384" y="396235"/>
                  </a:lnTo>
                  <a:lnTo>
                    <a:pt x="3498497" y="399789"/>
                  </a:lnTo>
                  <a:lnTo>
                    <a:pt x="3498610" y="403639"/>
                  </a:lnTo>
                  <a:lnTo>
                    <a:pt x="3498722" y="400085"/>
                  </a:lnTo>
                  <a:lnTo>
                    <a:pt x="3498835" y="399197"/>
                  </a:lnTo>
                  <a:lnTo>
                    <a:pt x="3498948" y="405712"/>
                  </a:lnTo>
                  <a:lnTo>
                    <a:pt x="3499061" y="406896"/>
                  </a:lnTo>
                  <a:lnTo>
                    <a:pt x="3499173" y="403639"/>
                  </a:lnTo>
                  <a:lnTo>
                    <a:pt x="3499286" y="405416"/>
                  </a:lnTo>
                  <a:lnTo>
                    <a:pt x="3499399" y="407785"/>
                  </a:lnTo>
                  <a:lnTo>
                    <a:pt x="3499512" y="408081"/>
                  </a:lnTo>
                  <a:lnTo>
                    <a:pt x="3499625" y="407785"/>
                  </a:lnTo>
                  <a:lnTo>
                    <a:pt x="3499737" y="411338"/>
                  </a:lnTo>
                  <a:lnTo>
                    <a:pt x="3499850" y="408673"/>
                  </a:lnTo>
                  <a:lnTo>
                    <a:pt x="3499963" y="406600"/>
                  </a:lnTo>
                  <a:lnTo>
                    <a:pt x="3500076" y="410450"/>
                  </a:lnTo>
                  <a:lnTo>
                    <a:pt x="3500189" y="410154"/>
                  </a:lnTo>
                  <a:lnTo>
                    <a:pt x="3500301" y="406896"/>
                  </a:lnTo>
                  <a:lnTo>
                    <a:pt x="3500414" y="407192"/>
                  </a:lnTo>
                  <a:lnTo>
                    <a:pt x="3500527" y="409562"/>
                  </a:lnTo>
                  <a:lnTo>
                    <a:pt x="3500640" y="406600"/>
                  </a:lnTo>
                  <a:lnTo>
                    <a:pt x="3500752" y="407489"/>
                  </a:lnTo>
                  <a:lnTo>
                    <a:pt x="3500865" y="410154"/>
                  </a:lnTo>
                  <a:lnTo>
                    <a:pt x="3500978" y="407192"/>
                  </a:lnTo>
                  <a:lnTo>
                    <a:pt x="3501091" y="405712"/>
                  </a:lnTo>
                  <a:lnTo>
                    <a:pt x="3501204" y="409265"/>
                  </a:lnTo>
                  <a:lnTo>
                    <a:pt x="3501316" y="410450"/>
                  </a:lnTo>
                  <a:lnTo>
                    <a:pt x="3501429" y="407489"/>
                  </a:lnTo>
                  <a:lnTo>
                    <a:pt x="3501542" y="408081"/>
                  </a:lnTo>
                  <a:lnTo>
                    <a:pt x="3501655" y="411042"/>
                  </a:lnTo>
                  <a:lnTo>
                    <a:pt x="3501767" y="408377"/>
                  </a:lnTo>
                  <a:lnTo>
                    <a:pt x="3501880" y="409858"/>
                  </a:lnTo>
                  <a:lnTo>
                    <a:pt x="3501993" y="411338"/>
                  </a:lnTo>
                  <a:lnTo>
                    <a:pt x="3502106" y="409265"/>
                  </a:lnTo>
                  <a:lnTo>
                    <a:pt x="3502219" y="407785"/>
                  </a:lnTo>
                  <a:lnTo>
                    <a:pt x="3502331" y="410450"/>
                  </a:lnTo>
                  <a:lnTo>
                    <a:pt x="3502444" y="410450"/>
                  </a:lnTo>
                  <a:lnTo>
                    <a:pt x="3502557" y="407785"/>
                  </a:lnTo>
                  <a:lnTo>
                    <a:pt x="3502670" y="408081"/>
                  </a:lnTo>
                  <a:lnTo>
                    <a:pt x="3502783" y="409562"/>
                  </a:lnTo>
                  <a:lnTo>
                    <a:pt x="3502895" y="406600"/>
                  </a:lnTo>
                  <a:lnTo>
                    <a:pt x="3503008" y="405712"/>
                  </a:lnTo>
                  <a:lnTo>
                    <a:pt x="3503121" y="405119"/>
                  </a:lnTo>
                  <a:lnTo>
                    <a:pt x="3503234" y="403047"/>
                  </a:lnTo>
                  <a:lnTo>
                    <a:pt x="3503346" y="401566"/>
                  </a:lnTo>
                  <a:lnTo>
                    <a:pt x="3503459" y="402158"/>
                  </a:lnTo>
                  <a:lnTo>
                    <a:pt x="3503572" y="400381"/>
                  </a:lnTo>
                  <a:lnTo>
                    <a:pt x="3503685" y="397124"/>
                  </a:lnTo>
                  <a:lnTo>
                    <a:pt x="3503798" y="398604"/>
                  </a:lnTo>
                  <a:lnTo>
                    <a:pt x="3503910" y="399493"/>
                  </a:lnTo>
                  <a:lnTo>
                    <a:pt x="3504023" y="396235"/>
                  </a:lnTo>
                  <a:lnTo>
                    <a:pt x="3504136" y="397124"/>
                  </a:lnTo>
                  <a:lnTo>
                    <a:pt x="3504249" y="399789"/>
                  </a:lnTo>
                  <a:lnTo>
                    <a:pt x="3504361" y="395347"/>
                  </a:lnTo>
                  <a:lnTo>
                    <a:pt x="3504474" y="393866"/>
                  </a:lnTo>
                  <a:lnTo>
                    <a:pt x="3504587" y="395051"/>
                  </a:lnTo>
                  <a:lnTo>
                    <a:pt x="3504700" y="395051"/>
                  </a:lnTo>
                  <a:lnTo>
                    <a:pt x="3504813" y="390609"/>
                  </a:lnTo>
                  <a:lnTo>
                    <a:pt x="3504925" y="392089"/>
                  </a:lnTo>
                  <a:lnTo>
                    <a:pt x="3505038" y="392089"/>
                  </a:lnTo>
                  <a:lnTo>
                    <a:pt x="3505151" y="388239"/>
                  </a:lnTo>
                  <a:lnTo>
                    <a:pt x="3505264" y="387647"/>
                  </a:lnTo>
                  <a:lnTo>
                    <a:pt x="3505376" y="389128"/>
                  </a:lnTo>
                  <a:lnTo>
                    <a:pt x="3505489" y="387647"/>
                  </a:lnTo>
                  <a:lnTo>
                    <a:pt x="3505602" y="386463"/>
                  </a:lnTo>
                  <a:lnTo>
                    <a:pt x="3505715" y="389424"/>
                  </a:lnTo>
                  <a:lnTo>
                    <a:pt x="3505828" y="386759"/>
                  </a:lnTo>
                  <a:lnTo>
                    <a:pt x="3505940" y="382909"/>
                  </a:lnTo>
                  <a:lnTo>
                    <a:pt x="3506053" y="384686"/>
                  </a:lnTo>
                  <a:lnTo>
                    <a:pt x="3506166" y="387647"/>
                  </a:lnTo>
                  <a:lnTo>
                    <a:pt x="3506279" y="382613"/>
                  </a:lnTo>
                  <a:lnTo>
                    <a:pt x="3506392" y="379059"/>
                  </a:lnTo>
                  <a:lnTo>
                    <a:pt x="3506504" y="381132"/>
                  </a:lnTo>
                  <a:lnTo>
                    <a:pt x="3506617" y="382021"/>
                  </a:lnTo>
                  <a:lnTo>
                    <a:pt x="3506730" y="379355"/>
                  </a:lnTo>
                  <a:lnTo>
                    <a:pt x="3506843" y="378467"/>
                  </a:lnTo>
                  <a:lnTo>
                    <a:pt x="3506955" y="378467"/>
                  </a:lnTo>
                  <a:lnTo>
                    <a:pt x="3507068" y="375209"/>
                  </a:lnTo>
                  <a:lnTo>
                    <a:pt x="3507181" y="376986"/>
                  </a:lnTo>
                  <a:lnTo>
                    <a:pt x="3507294" y="378763"/>
                  </a:lnTo>
                  <a:lnTo>
                    <a:pt x="3507407" y="376098"/>
                  </a:lnTo>
                  <a:lnTo>
                    <a:pt x="3507519" y="377282"/>
                  </a:lnTo>
                  <a:lnTo>
                    <a:pt x="3507632" y="379355"/>
                  </a:lnTo>
                  <a:lnTo>
                    <a:pt x="3507745" y="379355"/>
                  </a:lnTo>
                  <a:lnTo>
                    <a:pt x="3507858" y="376394"/>
                  </a:lnTo>
                  <a:lnTo>
                    <a:pt x="3507970" y="376690"/>
                  </a:lnTo>
                  <a:lnTo>
                    <a:pt x="3508083" y="376986"/>
                  </a:lnTo>
                  <a:lnTo>
                    <a:pt x="3508196" y="373729"/>
                  </a:lnTo>
                  <a:lnTo>
                    <a:pt x="3508309" y="374321"/>
                  </a:lnTo>
                  <a:lnTo>
                    <a:pt x="3508422" y="377282"/>
                  </a:lnTo>
                  <a:lnTo>
                    <a:pt x="3508534" y="374321"/>
                  </a:lnTo>
                  <a:lnTo>
                    <a:pt x="3508647" y="371952"/>
                  </a:lnTo>
                  <a:lnTo>
                    <a:pt x="3508760" y="374617"/>
                  </a:lnTo>
                  <a:lnTo>
                    <a:pt x="3508873" y="374321"/>
                  </a:lnTo>
                  <a:lnTo>
                    <a:pt x="3508986" y="371952"/>
                  </a:lnTo>
                  <a:lnTo>
                    <a:pt x="3509098" y="374025"/>
                  </a:lnTo>
                  <a:lnTo>
                    <a:pt x="3509211" y="374913"/>
                  </a:lnTo>
                  <a:lnTo>
                    <a:pt x="3509324" y="373432"/>
                  </a:lnTo>
                  <a:lnTo>
                    <a:pt x="3509437" y="375209"/>
                  </a:lnTo>
                  <a:lnTo>
                    <a:pt x="3509549" y="377578"/>
                  </a:lnTo>
                  <a:lnTo>
                    <a:pt x="3509662" y="374321"/>
                  </a:lnTo>
                  <a:lnTo>
                    <a:pt x="3509775" y="374321"/>
                  </a:lnTo>
                  <a:lnTo>
                    <a:pt x="3509888" y="377875"/>
                  </a:lnTo>
                  <a:lnTo>
                    <a:pt x="3510001" y="376098"/>
                  </a:lnTo>
                  <a:lnTo>
                    <a:pt x="3510113" y="373136"/>
                  </a:lnTo>
                  <a:lnTo>
                    <a:pt x="3510226" y="377282"/>
                  </a:lnTo>
                  <a:lnTo>
                    <a:pt x="3510339" y="378467"/>
                  </a:lnTo>
                  <a:lnTo>
                    <a:pt x="3510452" y="375505"/>
                  </a:lnTo>
                  <a:lnTo>
                    <a:pt x="3510564" y="377282"/>
                  </a:lnTo>
                  <a:lnTo>
                    <a:pt x="3510677" y="380540"/>
                  </a:lnTo>
                  <a:lnTo>
                    <a:pt x="3510790" y="377282"/>
                  </a:lnTo>
                  <a:lnTo>
                    <a:pt x="3510903" y="377282"/>
                  </a:lnTo>
                  <a:lnTo>
                    <a:pt x="3511016" y="382021"/>
                  </a:lnTo>
                  <a:lnTo>
                    <a:pt x="3511128" y="380540"/>
                  </a:lnTo>
                  <a:lnTo>
                    <a:pt x="3511241" y="379059"/>
                  </a:lnTo>
                  <a:lnTo>
                    <a:pt x="3511354" y="382317"/>
                  </a:lnTo>
                  <a:lnTo>
                    <a:pt x="3511467" y="383205"/>
                  </a:lnTo>
                  <a:lnTo>
                    <a:pt x="3511580" y="380540"/>
                  </a:lnTo>
                  <a:lnTo>
                    <a:pt x="3511692" y="383501"/>
                  </a:lnTo>
                  <a:lnTo>
                    <a:pt x="3511805" y="386167"/>
                  </a:lnTo>
                  <a:lnTo>
                    <a:pt x="3511918" y="382317"/>
                  </a:lnTo>
                  <a:lnTo>
                    <a:pt x="3512031" y="383501"/>
                  </a:lnTo>
                  <a:lnTo>
                    <a:pt x="3512143" y="387351"/>
                  </a:lnTo>
                  <a:lnTo>
                    <a:pt x="3512256" y="387647"/>
                  </a:lnTo>
                  <a:lnTo>
                    <a:pt x="3512369" y="385574"/>
                  </a:lnTo>
                  <a:lnTo>
                    <a:pt x="3512482" y="388536"/>
                  </a:lnTo>
                  <a:lnTo>
                    <a:pt x="3512595" y="389128"/>
                  </a:lnTo>
                  <a:lnTo>
                    <a:pt x="3512707" y="387055"/>
                  </a:lnTo>
                  <a:lnTo>
                    <a:pt x="3512820" y="388239"/>
                  </a:lnTo>
                  <a:lnTo>
                    <a:pt x="3512933" y="390312"/>
                  </a:lnTo>
                  <a:lnTo>
                    <a:pt x="3513046" y="388536"/>
                  </a:lnTo>
                  <a:lnTo>
                    <a:pt x="3513158" y="390312"/>
                  </a:lnTo>
                  <a:lnTo>
                    <a:pt x="3513271" y="393570"/>
                  </a:lnTo>
                  <a:lnTo>
                    <a:pt x="3513384" y="392089"/>
                  </a:lnTo>
                  <a:lnTo>
                    <a:pt x="3513497" y="391201"/>
                  </a:lnTo>
                  <a:lnTo>
                    <a:pt x="3513610" y="395939"/>
                  </a:lnTo>
                  <a:lnTo>
                    <a:pt x="3513722" y="397124"/>
                  </a:lnTo>
                  <a:lnTo>
                    <a:pt x="3513835" y="394755"/>
                  </a:lnTo>
                  <a:lnTo>
                    <a:pt x="3513948" y="395643"/>
                  </a:lnTo>
                  <a:lnTo>
                    <a:pt x="3514061" y="398604"/>
                  </a:lnTo>
                  <a:lnTo>
                    <a:pt x="3514173" y="396531"/>
                  </a:lnTo>
                  <a:lnTo>
                    <a:pt x="3514286" y="396531"/>
                  </a:lnTo>
                  <a:lnTo>
                    <a:pt x="3514399" y="400381"/>
                  </a:lnTo>
                  <a:lnTo>
                    <a:pt x="3514512" y="398604"/>
                  </a:lnTo>
                  <a:lnTo>
                    <a:pt x="3514625" y="396531"/>
                  </a:lnTo>
                  <a:lnTo>
                    <a:pt x="3514737" y="399789"/>
                  </a:lnTo>
                  <a:lnTo>
                    <a:pt x="3514850" y="401862"/>
                  </a:lnTo>
                  <a:lnTo>
                    <a:pt x="3514963" y="398901"/>
                  </a:lnTo>
                  <a:lnTo>
                    <a:pt x="3515076" y="399493"/>
                  </a:lnTo>
                  <a:lnTo>
                    <a:pt x="3515189" y="401566"/>
                  </a:lnTo>
                  <a:lnTo>
                    <a:pt x="3515301" y="399197"/>
                  </a:lnTo>
                  <a:lnTo>
                    <a:pt x="3515414" y="400085"/>
                  </a:lnTo>
                  <a:lnTo>
                    <a:pt x="3515527" y="401862"/>
                  </a:lnTo>
                  <a:lnTo>
                    <a:pt x="3515640" y="401270"/>
                  </a:lnTo>
                  <a:lnTo>
                    <a:pt x="3515752" y="398901"/>
                  </a:lnTo>
                  <a:lnTo>
                    <a:pt x="3515865" y="402750"/>
                  </a:lnTo>
                  <a:lnTo>
                    <a:pt x="3515978" y="402750"/>
                  </a:lnTo>
                  <a:lnTo>
                    <a:pt x="3516091" y="401566"/>
                  </a:lnTo>
                  <a:lnTo>
                    <a:pt x="3516204" y="401862"/>
                  </a:lnTo>
                  <a:lnTo>
                    <a:pt x="3516316" y="403047"/>
                  </a:lnTo>
                  <a:lnTo>
                    <a:pt x="3516429" y="401862"/>
                  </a:lnTo>
                  <a:lnTo>
                    <a:pt x="3516542" y="400085"/>
                  </a:lnTo>
                  <a:lnTo>
                    <a:pt x="3516655" y="402750"/>
                  </a:lnTo>
                  <a:lnTo>
                    <a:pt x="3516767" y="400974"/>
                  </a:lnTo>
                  <a:lnTo>
                    <a:pt x="3516880" y="401566"/>
                  </a:lnTo>
                  <a:lnTo>
                    <a:pt x="3516993" y="401862"/>
                  </a:lnTo>
                  <a:lnTo>
                    <a:pt x="3517106" y="401862"/>
                  </a:lnTo>
                  <a:lnTo>
                    <a:pt x="3517219" y="400974"/>
                  </a:lnTo>
                  <a:lnTo>
                    <a:pt x="3517331" y="401566"/>
                  </a:lnTo>
                  <a:lnTo>
                    <a:pt x="3517444" y="403935"/>
                  </a:lnTo>
                  <a:lnTo>
                    <a:pt x="3517557" y="400381"/>
                  </a:lnTo>
                  <a:lnTo>
                    <a:pt x="3517670" y="401270"/>
                  </a:lnTo>
                  <a:lnTo>
                    <a:pt x="3517783" y="402750"/>
                  </a:lnTo>
                  <a:lnTo>
                    <a:pt x="3517895" y="403935"/>
                  </a:lnTo>
                  <a:lnTo>
                    <a:pt x="3518008" y="401862"/>
                  </a:lnTo>
                  <a:lnTo>
                    <a:pt x="3518121" y="405416"/>
                  </a:lnTo>
                  <a:lnTo>
                    <a:pt x="3518234" y="406600"/>
                  </a:lnTo>
                  <a:lnTo>
                    <a:pt x="3518346" y="403935"/>
                  </a:lnTo>
                  <a:lnTo>
                    <a:pt x="3518459" y="404823"/>
                  </a:lnTo>
                  <a:lnTo>
                    <a:pt x="3518572" y="405119"/>
                  </a:lnTo>
                  <a:lnTo>
                    <a:pt x="3518685" y="402454"/>
                  </a:lnTo>
                  <a:lnTo>
                    <a:pt x="3518798" y="401566"/>
                  </a:lnTo>
                  <a:lnTo>
                    <a:pt x="3518910" y="402454"/>
                  </a:lnTo>
                  <a:lnTo>
                    <a:pt x="3519023" y="400085"/>
                  </a:lnTo>
                  <a:lnTo>
                    <a:pt x="3519136" y="397420"/>
                  </a:lnTo>
                  <a:lnTo>
                    <a:pt x="3519249" y="399493"/>
                  </a:lnTo>
                  <a:lnTo>
                    <a:pt x="3519361" y="398604"/>
                  </a:lnTo>
                  <a:lnTo>
                    <a:pt x="3519474" y="395347"/>
                  </a:lnTo>
                  <a:lnTo>
                    <a:pt x="3519587" y="394458"/>
                  </a:lnTo>
                  <a:lnTo>
                    <a:pt x="3519700" y="395939"/>
                  </a:lnTo>
                  <a:lnTo>
                    <a:pt x="3519813" y="392682"/>
                  </a:lnTo>
                  <a:lnTo>
                    <a:pt x="3519925" y="391497"/>
                  </a:lnTo>
                  <a:lnTo>
                    <a:pt x="3520038" y="391793"/>
                  </a:lnTo>
                  <a:lnTo>
                    <a:pt x="3520151" y="390905"/>
                  </a:lnTo>
                  <a:lnTo>
                    <a:pt x="3520264" y="388239"/>
                  </a:lnTo>
                  <a:lnTo>
                    <a:pt x="3520377" y="389128"/>
                  </a:lnTo>
                  <a:lnTo>
                    <a:pt x="3520489" y="389128"/>
                  </a:lnTo>
                  <a:lnTo>
                    <a:pt x="3520602" y="386463"/>
                  </a:lnTo>
                  <a:lnTo>
                    <a:pt x="3520715" y="384982"/>
                  </a:lnTo>
                  <a:lnTo>
                    <a:pt x="3520828" y="387351"/>
                  </a:lnTo>
                  <a:lnTo>
                    <a:pt x="3520940" y="384982"/>
                  </a:lnTo>
                  <a:lnTo>
                    <a:pt x="3521053" y="383797"/>
                  </a:lnTo>
                  <a:lnTo>
                    <a:pt x="3521166" y="385870"/>
                  </a:lnTo>
                  <a:lnTo>
                    <a:pt x="3521279" y="384982"/>
                  </a:lnTo>
                  <a:lnTo>
                    <a:pt x="3521392" y="381724"/>
                  </a:lnTo>
                  <a:lnTo>
                    <a:pt x="3521504" y="382909"/>
                  </a:lnTo>
                  <a:lnTo>
                    <a:pt x="3521617" y="383501"/>
                  </a:lnTo>
                  <a:lnTo>
                    <a:pt x="3521730" y="379651"/>
                  </a:lnTo>
                  <a:lnTo>
                    <a:pt x="3521843" y="379651"/>
                  </a:lnTo>
                  <a:lnTo>
                    <a:pt x="3521955" y="381724"/>
                  </a:lnTo>
                  <a:lnTo>
                    <a:pt x="3522068" y="378467"/>
                  </a:lnTo>
                  <a:lnTo>
                    <a:pt x="3522181" y="376394"/>
                  </a:lnTo>
                  <a:lnTo>
                    <a:pt x="3522294" y="379948"/>
                  </a:lnTo>
                  <a:lnTo>
                    <a:pt x="3522407" y="378467"/>
                  </a:lnTo>
                  <a:lnTo>
                    <a:pt x="3522519" y="374913"/>
                  </a:lnTo>
                  <a:lnTo>
                    <a:pt x="3522632" y="376098"/>
                  </a:lnTo>
                  <a:lnTo>
                    <a:pt x="3522745" y="376098"/>
                  </a:lnTo>
                  <a:lnTo>
                    <a:pt x="3522858" y="373136"/>
                  </a:lnTo>
                  <a:lnTo>
                    <a:pt x="3522970" y="372840"/>
                  </a:lnTo>
                  <a:lnTo>
                    <a:pt x="3523083" y="375209"/>
                  </a:lnTo>
                  <a:lnTo>
                    <a:pt x="3523196" y="371952"/>
                  </a:lnTo>
                  <a:lnTo>
                    <a:pt x="3523309" y="370471"/>
                  </a:lnTo>
                  <a:lnTo>
                    <a:pt x="3523422" y="373136"/>
                  </a:lnTo>
                  <a:lnTo>
                    <a:pt x="3523534" y="371656"/>
                  </a:lnTo>
                  <a:lnTo>
                    <a:pt x="3523647" y="368990"/>
                  </a:lnTo>
                  <a:lnTo>
                    <a:pt x="3523760" y="370175"/>
                  </a:lnTo>
                  <a:lnTo>
                    <a:pt x="3523873" y="371656"/>
                  </a:lnTo>
                  <a:lnTo>
                    <a:pt x="3523986" y="368694"/>
                  </a:lnTo>
                  <a:lnTo>
                    <a:pt x="3524098" y="368990"/>
                  </a:lnTo>
                  <a:lnTo>
                    <a:pt x="3524211" y="370471"/>
                  </a:lnTo>
                  <a:lnTo>
                    <a:pt x="3524324" y="365437"/>
                  </a:lnTo>
                  <a:lnTo>
                    <a:pt x="3524437" y="364252"/>
                  </a:lnTo>
                  <a:lnTo>
                    <a:pt x="3524549" y="368398"/>
                  </a:lnTo>
                  <a:lnTo>
                    <a:pt x="3524662" y="366621"/>
                  </a:lnTo>
                  <a:lnTo>
                    <a:pt x="3524775" y="362475"/>
                  </a:lnTo>
                  <a:lnTo>
                    <a:pt x="3524888" y="365437"/>
                  </a:lnTo>
                  <a:lnTo>
                    <a:pt x="3525001" y="368102"/>
                  </a:lnTo>
                  <a:lnTo>
                    <a:pt x="3525113" y="363956"/>
                  </a:lnTo>
                  <a:lnTo>
                    <a:pt x="3525226" y="364548"/>
                  </a:lnTo>
                  <a:lnTo>
                    <a:pt x="3525339" y="368398"/>
                  </a:lnTo>
                  <a:lnTo>
                    <a:pt x="3525452" y="364844"/>
                  </a:lnTo>
                  <a:lnTo>
                    <a:pt x="3525564" y="363364"/>
                  </a:lnTo>
                  <a:lnTo>
                    <a:pt x="3525677" y="366621"/>
                  </a:lnTo>
                  <a:lnTo>
                    <a:pt x="3525790" y="362771"/>
                  </a:lnTo>
                  <a:lnTo>
                    <a:pt x="3525903" y="357441"/>
                  </a:lnTo>
                  <a:lnTo>
                    <a:pt x="3526016" y="360995"/>
                  </a:lnTo>
                  <a:lnTo>
                    <a:pt x="3526128" y="362179"/>
                  </a:lnTo>
                  <a:lnTo>
                    <a:pt x="3526241" y="356256"/>
                  </a:lnTo>
                  <a:lnTo>
                    <a:pt x="3526354" y="356849"/>
                  </a:lnTo>
                  <a:lnTo>
                    <a:pt x="3526467" y="359810"/>
                  </a:lnTo>
                  <a:lnTo>
                    <a:pt x="3526580" y="355960"/>
                  </a:lnTo>
                  <a:lnTo>
                    <a:pt x="3526692" y="355664"/>
                  </a:lnTo>
                  <a:lnTo>
                    <a:pt x="3526805" y="359218"/>
                  </a:lnTo>
                  <a:lnTo>
                    <a:pt x="3526918" y="357145"/>
                  </a:lnTo>
                  <a:lnTo>
                    <a:pt x="3527031" y="354776"/>
                  </a:lnTo>
                  <a:lnTo>
                    <a:pt x="3527143" y="361291"/>
                  </a:lnTo>
                  <a:lnTo>
                    <a:pt x="3527256" y="362475"/>
                  </a:lnTo>
                  <a:lnTo>
                    <a:pt x="3527369" y="358033"/>
                  </a:lnTo>
                  <a:lnTo>
                    <a:pt x="3527482" y="360402"/>
                  </a:lnTo>
                  <a:lnTo>
                    <a:pt x="3527595" y="363956"/>
                  </a:lnTo>
                  <a:lnTo>
                    <a:pt x="3527707" y="363068"/>
                  </a:lnTo>
                  <a:lnTo>
                    <a:pt x="3527820" y="362771"/>
                  </a:lnTo>
                  <a:lnTo>
                    <a:pt x="3527933" y="370767"/>
                  </a:lnTo>
                  <a:lnTo>
                    <a:pt x="3528046" y="368398"/>
                  </a:lnTo>
                  <a:lnTo>
                    <a:pt x="3528158" y="367214"/>
                  </a:lnTo>
                  <a:lnTo>
                    <a:pt x="3528271" y="368694"/>
                  </a:lnTo>
                  <a:lnTo>
                    <a:pt x="3528384" y="373136"/>
                  </a:lnTo>
                  <a:lnTo>
                    <a:pt x="3528497" y="372248"/>
                  </a:lnTo>
                  <a:lnTo>
                    <a:pt x="3528610" y="373136"/>
                  </a:lnTo>
                  <a:lnTo>
                    <a:pt x="3528722" y="376986"/>
                  </a:lnTo>
                  <a:lnTo>
                    <a:pt x="3528835" y="371952"/>
                  </a:lnTo>
                  <a:lnTo>
                    <a:pt x="3528948" y="372248"/>
                  </a:lnTo>
                  <a:lnTo>
                    <a:pt x="3529061" y="376690"/>
                  </a:lnTo>
                  <a:lnTo>
                    <a:pt x="3529173" y="378467"/>
                  </a:lnTo>
                  <a:lnTo>
                    <a:pt x="3529286" y="373729"/>
                  </a:lnTo>
                  <a:lnTo>
                    <a:pt x="3529399" y="372544"/>
                  </a:lnTo>
                  <a:lnTo>
                    <a:pt x="3529512" y="377578"/>
                  </a:lnTo>
                  <a:lnTo>
                    <a:pt x="3529625" y="376690"/>
                  </a:lnTo>
                  <a:lnTo>
                    <a:pt x="3529737" y="377578"/>
                  </a:lnTo>
                  <a:lnTo>
                    <a:pt x="3529850" y="378467"/>
                  </a:lnTo>
                  <a:lnTo>
                    <a:pt x="3529963" y="375209"/>
                  </a:lnTo>
                  <a:lnTo>
                    <a:pt x="3530076" y="375209"/>
                  </a:lnTo>
                  <a:lnTo>
                    <a:pt x="3530189" y="382613"/>
                  </a:lnTo>
                  <a:lnTo>
                    <a:pt x="3530301" y="384982"/>
                  </a:lnTo>
                  <a:lnTo>
                    <a:pt x="3530414" y="379948"/>
                  </a:lnTo>
                  <a:lnTo>
                    <a:pt x="3530527" y="379948"/>
                  </a:lnTo>
                  <a:lnTo>
                    <a:pt x="3530640" y="385870"/>
                  </a:lnTo>
                  <a:lnTo>
                    <a:pt x="3530752" y="388536"/>
                  </a:lnTo>
                  <a:lnTo>
                    <a:pt x="3530865" y="389128"/>
                  </a:lnTo>
                  <a:lnTo>
                    <a:pt x="3530978" y="388832"/>
                  </a:lnTo>
                  <a:lnTo>
                    <a:pt x="3531091" y="386759"/>
                  </a:lnTo>
                  <a:lnTo>
                    <a:pt x="3531204" y="390609"/>
                  </a:lnTo>
                  <a:lnTo>
                    <a:pt x="3531316" y="397124"/>
                  </a:lnTo>
                  <a:lnTo>
                    <a:pt x="3531429" y="396828"/>
                  </a:lnTo>
                  <a:lnTo>
                    <a:pt x="3531542" y="391201"/>
                  </a:lnTo>
                  <a:lnTo>
                    <a:pt x="3531655" y="395347"/>
                  </a:lnTo>
                  <a:lnTo>
                    <a:pt x="3531767" y="400381"/>
                  </a:lnTo>
                  <a:lnTo>
                    <a:pt x="3531880" y="397420"/>
                  </a:lnTo>
                  <a:lnTo>
                    <a:pt x="3531993" y="397124"/>
                  </a:lnTo>
                  <a:lnTo>
                    <a:pt x="3532106" y="398308"/>
                  </a:lnTo>
                  <a:lnTo>
                    <a:pt x="3532219" y="399789"/>
                  </a:lnTo>
                  <a:lnTo>
                    <a:pt x="3532331" y="398308"/>
                  </a:lnTo>
                  <a:lnTo>
                    <a:pt x="3532444" y="398604"/>
                  </a:lnTo>
                  <a:lnTo>
                    <a:pt x="3532557" y="395939"/>
                  </a:lnTo>
                  <a:lnTo>
                    <a:pt x="3532670" y="394162"/>
                  </a:lnTo>
                  <a:lnTo>
                    <a:pt x="3532783" y="396531"/>
                  </a:lnTo>
                  <a:lnTo>
                    <a:pt x="3532895" y="398604"/>
                  </a:lnTo>
                  <a:lnTo>
                    <a:pt x="3533008" y="395051"/>
                  </a:lnTo>
                  <a:lnTo>
                    <a:pt x="3533121" y="396531"/>
                  </a:lnTo>
                  <a:lnTo>
                    <a:pt x="3533234" y="401566"/>
                  </a:lnTo>
                  <a:lnTo>
                    <a:pt x="3533346" y="401566"/>
                  </a:lnTo>
                  <a:lnTo>
                    <a:pt x="3533459" y="399197"/>
                  </a:lnTo>
                  <a:lnTo>
                    <a:pt x="3533572" y="402750"/>
                  </a:lnTo>
                  <a:lnTo>
                    <a:pt x="3533685" y="408673"/>
                  </a:lnTo>
                  <a:lnTo>
                    <a:pt x="3533798" y="408673"/>
                  </a:lnTo>
                  <a:lnTo>
                    <a:pt x="3533910" y="409562"/>
                  </a:lnTo>
                  <a:lnTo>
                    <a:pt x="3534023" y="412819"/>
                  </a:lnTo>
                  <a:lnTo>
                    <a:pt x="3534136" y="412227"/>
                  </a:lnTo>
                  <a:lnTo>
                    <a:pt x="3534249" y="416669"/>
                  </a:lnTo>
                  <a:lnTo>
                    <a:pt x="3534361" y="422296"/>
                  </a:lnTo>
                  <a:lnTo>
                    <a:pt x="3534474" y="421111"/>
                  </a:lnTo>
                  <a:lnTo>
                    <a:pt x="3534587" y="416965"/>
                  </a:lnTo>
                  <a:lnTo>
                    <a:pt x="3534700" y="423184"/>
                  </a:lnTo>
                  <a:lnTo>
                    <a:pt x="3534813" y="427034"/>
                  </a:lnTo>
                  <a:lnTo>
                    <a:pt x="3534925" y="424665"/>
                  </a:lnTo>
                  <a:lnTo>
                    <a:pt x="3535038" y="422592"/>
                  </a:lnTo>
                  <a:lnTo>
                    <a:pt x="3535151" y="423184"/>
                  </a:lnTo>
                  <a:lnTo>
                    <a:pt x="3535264" y="421407"/>
                  </a:lnTo>
                  <a:lnTo>
                    <a:pt x="3535377" y="421703"/>
                  </a:lnTo>
                  <a:lnTo>
                    <a:pt x="3535489" y="424665"/>
                  </a:lnTo>
                  <a:lnTo>
                    <a:pt x="3535602" y="420815"/>
                  </a:lnTo>
                  <a:lnTo>
                    <a:pt x="3535715" y="416965"/>
                  </a:lnTo>
                  <a:lnTo>
                    <a:pt x="3535828" y="420519"/>
                  </a:lnTo>
                  <a:lnTo>
                    <a:pt x="3535940" y="420815"/>
                  </a:lnTo>
                  <a:lnTo>
                    <a:pt x="3536053" y="419334"/>
                  </a:lnTo>
                  <a:lnTo>
                    <a:pt x="3536166" y="417261"/>
                  </a:lnTo>
                  <a:lnTo>
                    <a:pt x="3536279" y="416669"/>
                  </a:lnTo>
                  <a:lnTo>
                    <a:pt x="3536392" y="414004"/>
                  </a:lnTo>
                  <a:lnTo>
                    <a:pt x="3536504" y="417854"/>
                  </a:lnTo>
                  <a:lnTo>
                    <a:pt x="3536617" y="423480"/>
                  </a:lnTo>
                  <a:lnTo>
                    <a:pt x="3536730" y="417261"/>
                  </a:lnTo>
                  <a:lnTo>
                    <a:pt x="3536843" y="412523"/>
                  </a:lnTo>
                  <a:lnTo>
                    <a:pt x="3536955" y="419927"/>
                  </a:lnTo>
                  <a:lnTo>
                    <a:pt x="3537068" y="424369"/>
                  </a:lnTo>
                  <a:lnTo>
                    <a:pt x="3537181" y="421111"/>
                  </a:lnTo>
                  <a:lnTo>
                    <a:pt x="3537294" y="421703"/>
                  </a:lnTo>
                  <a:lnTo>
                    <a:pt x="3537407" y="424961"/>
                  </a:lnTo>
                  <a:lnTo>
                    <a:pt x="3537519" y="423776"/>
                  </a:lnTo>
                  <a:lnTo>
                    <a:pt x="3537632" y="426738"/>
                  </a:lnTo>
                  <a:lnTo>
                    <a:pt x="3537745" y="430884"/>
                  </a:lnTo>
                  <a:lnTo>
                    <a:pt x="3537858" y="426442"/>
                  </a:lnTo>
                  <a:lnTo>
                    <a:pt x="3537970" y="422592"/>
                  </a:lnTo>
                  <a:lnTo>
                    <a:pt x="3538083" y="426442"/>
                  </a:lnTo>
                  <a:lnTo>
                    <a:pt x="3538196" y="429403"/>
                  </a:lnTo>
                  <a:lnTo>
                    <a:pt x="3538309" y="425257"/>
                  </a:lnTo>
                  <a:lnTo>
                    <a:pt x="3538422" y="425849"/>
                  </a:lnTo>
                  <a:lnTo>
                    <a:pt x="3538534" y="425849"/>
                  </a:lnTo>
                  <a:lnTo>
                    <a:pt x="3538647" y="422296"/>
                  </a:lnTo>
                  <a:lnTo>
                    <a:pt x="3538760" y="421111"/>
                  </a:lnTo>
                  <a:lnTo>
                    <a:pt x="3538873" y="427330"/>
                  </a:lnTo>
                  <a:lnTo>
                    <a:pt x="3538986" y="422296"/>
                  </a:lnTo>
                  <a:lnTo>
                    <a:pt x="3539098" y="418446"/>
                  </a:lnTo>
                  <a:lnTo>
                    <a:pt x="3539211" y="420519"/>
                  </a:lnTo>
                  <a:lnTo>
                    <a:pt x="3539324" y="419630"/>
                  </a:lnTo>
                  <a:lnTo>
                    <a:pt x="3539437" y="417261"/>
                  </a:lnTo>
                  <a:lnTo>
                    <a:pt x="3539549" y="417854"/>
                  </a:lnTo>
                  <a:lnTo>
                    <a:pt x="3539662" y="418150"/>
                  </a:lnTo>
                  <a:lnTo>
                    <a:pt x="3539775" y="415781"/>
                  </a:lnTo>
                  <a:lnTo>
                    <a:pt x="3539888" y="418742"/>
                  </a:lnTo>
                  <a:lnTo>
                    <a:pt x="3540001" y="423184"/>
                  </a:lnTo>
                  <a:lnTo>
                    <a:pt x="3540113" y="419038"/>
                  </a:lnTo>
                  <a:lnTo>
                    <a:pt x="3540226" y="416373"/>
                  </a:lnTo>
                  <a:lnTo>
                    <a:pt x="3540339" y="417261"/>
                  </a:lnTo>
                  <a:lnTo>
                    <a:pt x="3540452" y="418446"/>
                  </a:lnTo>
                  <a:lnTo>
                    <a:pt x="3540564" y="417261"/>
                  </a:lnTo>
                  <a:lnTo>
                    <a:pt x="3540677" y="415781"/>
                  </a:lnTo>
                  <a:lnTo>
                    <a:pt x="3540790" y="414596"/>
                  </a:lnTo>
                  <a:lnTo>
                    <a:pt x="3540903" y="412227"/>
                  </a:lnTo>
                  <a:lnTo>
                    <a:pt x="3541016" y="413708"/>
                  </a:lnTo>
                  <a:lnTo>
                    <a:pt x="3541128" y="410450"/>
                  </a:lnTo>
                  <a:lnTo>
                    <a:pt x="3541241" y="411931"/>
                  </a:lnTo>
                  <a:lnTo>
                    <a:pt x="3541354" y="413708"/>
                  </a:lnTo>
                  <a:lnTo>
                    <a:pt x="3541467" y="414892"/>
                  </a:lnTo>
                  <a:lnTo>
                    <a:pt x="3541580" y="412523"/>
                  </a:lnTo>
                  <a:lnTo>
                    <a:pt x="3541692" y="413708"/>
                  </a:lnTo>
                  <a:lnTo>
                    <a:pt x="3541805" y="416373"/>
                  </a:lnTo>
                  <a:lnTo>
                    <a:pt x="3541918" y="414596"/>
                  </a:lnTo>
                  <a:lnTo>
                    <a:pt x="3542031" y="410746"/>
                  </a:lnTo>
                  <a:lnTo>
                    <a:pt x="3542143" y="411042"/>
                  </a:lnTo>
                  <a:lnTo>
                    <a:pt x="3542256" y="412523"/>
                  </a:lnTo>
                  <a:lnTo>
                    <a:pt x="3542369" y="407489"/>
                  </a:lnTo>
                  <a:lnTo>
                    <a:pt x="3542482" y="406008"/>
                  </a:lnTo>
                  <a:lnTo>
                    <a:pt x="3542595" y="405119"/>
                  </a:lnTo>
                  <a:lnTo>
                    <a:pt x="3542707" y="402454"/>
                  </a:lnTo>
                  <a:lnTo>
                    <a:pt x="3542820" y="401270"/>
                  </a:lnTo>
                  <a:lnTo>
                    <a:pt x="3542933" y="402750"/>
                  </a:lnTo>
                  <a:lnTo>
                    <a:pt x="3543046" y="399493"/>
                  </a:lnTo>
                  <a:lnTo>
                    <a:pt x="3543158" y="396531"/>
                  </a:lnTo>
                  <a:lnTo>
                    <a:pt x="3543271" y="398012"/>
                  </a:lnTo>
                  <a:lnTo>
                    <a:pt x="3543384" y="403343"/>
                  </a:lnTo>
                  <a:lnTo>
                    <a:pt x="3543497" y="400677"/>
                  </a:lnTo>
                  <a:lnTo>
                    <a:pt x="3543610" y="398308"/>
                  </a:lnTo>
                  <a:lnTo>
                    <a:pt x="3543722" y="400381"/>
                  </a:lnTo>
                  <a:lnTo>
                    <a:pt x="3543835" y="399493"/>
                  </a:lnTo>
                  <a:lnTo>
                    <a:pt x="3543948" y="395347"/>
                  </a:lnTo>
                  <a:lnTo>
                    <a:pt x="3544061" y="396828"/>
                  </a:lnTo>
                  <a:lnTo>
                    <a:pt x="3544174" y="397716"/>
                  </a:lnTo>
                  <a:lnTo>
                    <a:pt x="3544286" y="393570"/>
                  </a:lnTo>
                  <a:lnTo>
                    <a:pt x="3544399" y="392089"/>
                  </a:lnTo>
                  <a:lnTo>
                    <a:pt x="3544512" y="397124"/>
                  </a:lnTo>
                  <a:lnTo>
                    <a:pt x="3544625" y="392385"/>
                  </a:lnTo>
                  <a:lnTo>
                    <a:pt x="3544737" y="391201"/>
                  </a:lnTo>
                  <a:lnTo>
                    <a:pt x="3544850" y="394162"/>
                  </a:lnTo>
                  <a:lnTo>
                    <a:pt x="3544963" y="393570"/>
                  </a:lnTo>
                  <a:lnTo>
                    <a:pt x="3545076" y="390016"/>
                  </a:lnTo>
                  <a:lnTo>
                    <a:pt x="3545189" y="390905"/>
                  </a:lnTo>
                  <a:lnTo>
                    <a:pt x="3545301" y="391201"/>
                  </a:lnTo>
                  <a:lnTo>
                    <a:pt x="3545414" y="388536"/>
                  </a:lnTo>
                  <a:lnTo>
                    <a:pt x="3545527" y="388239"/>
                  </a:lnTo>
                  <a:lnTo>
                    <a:pt x="3545640" y="389424"/>
                  </a:lnTo>
                  <a:lnTo>
                    <a:pt x="3545752" y="387647"/>
                  </a:lnTo>
                  <a:lnTo>
                    <a:pt x="3545865" y="383797"/>
                  </a:lnTo>
                  <a:lnTo>
                    <a:pt x="3545978" y="388536"/>
                  </a:lnTo>
                  <a:lnTo>
                    <a:pt x="3546091" y="390312"/>
                  </a:lnTo>
                  <a:lnTo>
                    <a:pt x="3546204" y="388239"/>
                  </a:lnTo>
                  <a:lnTo>
                    <a:pt x="3546316" y="385870"/>
                  </a:lnTo>
                  <a:lnTo>
                    <a:pt x="3546429" y="387943"/>
                  </a:lnTo>
                  <a:lnTo>
                    <a:pt x="3546542" y="387055"/>
                  </a:lnTo>
                  <a:lnTo>
                    <a:pt x="3546655" y="384982"/>
                  </a:lnTo>
                  <a:lnTo>
                    <a:pt x="3546767" y="387055"/>
                  </a:lnTo>
                  <a:lnTo>
                    <a:pt x="3546880" y="384982"/>
                  </a:lnTo>
                  <a:lnTo>
                    <a:pt x="3546993" y="383797"/>
                  </a:lnTo>
                  <a:lnTo>
                    <a:pt x="3547106" y="387943"/>
                  </a:lnTo>
                  <a:lnTo>
                    <a:pt x="3547219" y="387055"/>
                  </a:lnTo>
                  <a:lnTo>
                    <a:pt x="3547331" y="382909"/>
                  </a:lnTo>
                  <a:lnTo>
                    <a:pt x="3547444" y="384390"/>
                  </a:lnTo>
                  <a:lnTo>
                    <a:pt x="3547557" y="388239"/>
                  </a:lnTo>
                  <a:lnTo>
                    <a:pt x="3547670" y="385278"/>
                  </a:lnTo>
                  <a:lnTo>
                    <a:pt x="3547783" y="384686"/>
                  </a:lnTo>
                  <a:lnTo>
                    <a:pt x="3547895" y="387351"/>
                  </a:lnTo>
                  <a:lnTo>
                    <a:pt x="3548008" y="384982"/>
                  </a:lnTo>
                  <a:lnTo>
                    <a:pt x="3548121" y="385870"/>
                  </a:lnTo>
                  <a:lnTo>
                    <a:pt x="3548234" y="388536"/>
                  </a:lnTo>
                  <a:lnTo>
                    <a:pt x="3548346" y="386759"/>
                  </a:lnTo>
                  <a:lnTo>
                    <a:pt x="3548459" y="381428"/>
                  </a:lnTo>
                  <a:lnTo>
                    <a:pt x="3548572" y="385278"/>
                  </a:lnTo>
                  <a:lnTo>
                    <a:pt x="3548685" y="389424"/>
                  </a:lnTo>
                  <a:lnTo>
                    <a:pt x="3548798" y="383797"/>
                  </a:lnTo>
                  <a:lnTo>
                    <a:pt x="3548910" y="385870"/>
                  </a:lnTo>
                  <a:lnTo>
                    <a:pt x="3549023" y="390905"/>
                  </a:lnTo>
                  <a:lnTo>
                    <a:pt x="3549136" y="388239"/>
                  </a:lnTo>
                  <a:lnTo>
                    <a:pt x="3549249" y="385870"/>
                  </a:lnTo>
                  <a:lnTo>
                    <a:pt x="3549361" y="391201"/>
                  </a:lnTo>
                  <a:lnTo>
                    <a:pt x="3549474" y="391201"/>
                  </a:lnTo>
                  <a:lnTo>
                    <a:pt x="3549587" y="385870"/>
                  </a:lnTo>
                  <a:lnTo>
                    <a:pt x="3549700" y="390312"/>
                  </a:lnTo>
                  <a:lnTo>
                    <a:pt x="3549813" y="392089"/>
                  </a:lnTo>
                  <a:lnTo>
                    <a:pt x="3549925" y="388536"/>
                  </a:lnTo>
                  <a:lnTo>
                    <a:pt x="3550038" y="387647"/>
                  </a:lnTo>
                  <a:lnTo>
                    <a:pt x="3550151" y="392089"/>
                  </a:lnTo>
                  <a:lnTo>
                    <a:pt x="3550264" y="391497"/>
                  </a:lnTo>
                  <a:lnTo>
                    <a:pt x="3550377" y="389720"/>
                  </a:lnTo>
                  <a:lnTo>
                    <a:pt x="3550489" y="395347"/>
                  </a:lnTo>
                  <a:lnTo>
                    <a:pt x="3550602" y="395643"/>
                  </a:lnTo>
                  <a:lnTo>
                    <a:pt x="3550715" y="391201"/>
                  </a:lnTo>
                  <a:lnTo>
                    <a:pt x="3550828" y="393866"/>
                  </a:lnTo>
                  <a:lnTo>
                    <a:pt x="3550940" y="396828"/>
                  </a:lnTo>
                  <a:lnTo>
                    <a:pt x="3551053" y="392089"/>
                  </a:lnTo>
                  <a:lnTo>
                    <a:pt x="3551166" y="391497"/>
                  </a:lnTo>
                  <a:lnTo>
                    <a:pt x="3551279" y="396531"/>
                  </a:lnTo>
                  <a:lnTo>
                    <a:pt x="3551392" y="394162"/>
                  </a:lnTo>
                  <a:lnTo>
                    <a:pt x="3551504" y="392978"/>
                  </a:lnTo>
                  <a:lnTo>
                    <a:pt x="3551617" y="396531"/>
                  </a:lnTo>
                  <a:lnTo>
                    <a:pt x="3551730" y="399197"/>
                  </a:lnTo>
                  <a:lnTo>
                    <a:pt x="3551843" y="394755"/>
                  </a:lnTo>
                  <a:lnTo>
                    <a:pt x="3551955" y="394755"/>
                  </a:lnTo>
                  <a:lnTo>
                    <a:pt x="3552068" y="398012"/>
                  </a:lnTo>
                  <a:lnTo>
                    <a:pt x="3552181" y="396235"/>
                  </a:lnTo>
                  <a:lnTo>
                    <a:pt x="3552294" y="395939"/>
                  </a:lnTo>
                  <a:lnTo>
                    <a:pt x="3552407" y="397420"/>
                  </a:lnTo>
                  <a:lnTo>
                    <a:pt x="3552519" y="395051"/>
                  </a:lnTo>
                  <a:lnTo>
                    <a:pt x="3552632" y="395347"/>
                  </a:lnTo>
                  <a:lnTo>
                    <a:pt x="3552745" y="398604"/>
                  </a:lnTo>
                  <a:lnTo>
                    <a:pt x="3552858" y="400677"/>
                  </a:lnTo>
                  <a:lnTo>
                    <a:pt x="3552970" y="397420"/>
                  </a:lnTo>
                  <a:lnTo>
                    <a:pt x="3553083" y="398604"/>
                  </a:lnTo>
                  <a:lnTo>
                    <a:pt x="3553196" y="399197"/>
                  </a:lnTo>
                  <a:lnTo>
                    <a:pt x="3553309" y="399493"/>
                  </a:lnTo>
                  <a:lnTo>
                    <a:pt x="3553422" y="398308"/>
                  </a:lnTo>
                  <a:lnTo>
                    <a:pt x="3553534" y="400381"/>
                  </a:lnTo>
                  <a:lnTo>
                    <a:pt x="3553647" y="396828"/>
                  </a:lnTo>
                  <a:lnTo>
                    <a:pt x="3553760" y="395051"/>
                  </a:lnTo>
                  <a:lnTo>
                    <a:pt x="3553873" y="398308"/>
                  </a:lnTo>
                  <a:lnTo>
                    <a:pt x="3553986" y="398604"/>
                  </a:lnTo>
                  <a:lnTo>
                    <a:pt x="3554098" y="392978"/>
                  </a:lnTo>
                  <a:lnTo>
                    <a:pt x="3554211" y="393570"/>
                  </a:lnTo>
                  <a:lnTo>
                    <a:pt x="3554324" y="395643"/>
                  </a:lnTo>
                  <a:lnTo>
                    <a:pt x="3554437" y="395051"/>
                  </a:lnTo>
                  <a:lnTo>
                    <a:pt x="3554549" y="393274"/>
                  </a:lnTo>
                  <a:lnTo>
                    <a:pt x="3554662" y="393570"/>
                  </a:lnTo>
                  <a:lnTo>
                    <a:pt x="3554775" y="392089"/>
                  </a:lnTo>
                  <a:lnTo>
                    <a:pt x="3554888" y="391793"/>
                  </a:lnTo>
                  <a:lnTo>
                    <a:pt x="3555001" y="395347"/>
                  </a:lnTo>
                  <a:lnTo>
                    <a:pt x="3555113" y="394162"/>
                  </a:lnTo>
                  <a:lnTo>
                    <a:pt x="3555226" y="390016"/>
                  </a:lnTo>
                  <a:lnTo>
                    <a:pt x="3555339" y="390016"/>
                  </a:lnTo>
                  <a:lnTo>
                    <a:pt x="3555452" y="392385"/>
                  </a:lnTo>
                  <a:lnTo>
                    <a:pt x="3555564" y="388239"/>
                  </a:lnTo>
                  <a:lnTo>
                    <a:pt x="3555677" y="384686"/>
                  </a:lnTo>
                  <a:lnTo>
                    <a:pt x="3555790" y="387351"/>
                  </a:lnTo>
                  <a:lnTo>
                    <a:pt x="3555903" y="388832"/>
                  </a:lnTo>
                  <a:lnTo>
                    <a:pt x="3556016" y="387055"/>
                  </a:lnTo>
                  <a:lnTo>
                    <a:pt x="3556128" y="387351"/>
                  </a:lnTo>
                  <a:lnTo>
                    <a:pt x="3556241" y="384982"/>
                  </a:lnTo>
                  <a:lnTo>
                    <a:pt x="3556354" y="382909"/>
                  </a:lnTo>
                  <a:lnTo>
                    <a:pt x="3556467" y="383797"/>
                  </a:lnTo>
                  <a:lnTo>
                    <a:pt x="3556580" y="384982"/>
                  </a:lnTo>
                  <a:lnTo>
                    <a:pt x="3556692" y="378171"/>
                  </a:lnTo>
                  <a:lnTo>
                    <a:pt x="3556805" y="377282"/>
                  </a:lnTo>
                  <a:lnTo>
                    <a:pt x="3556918" y="382909"/>
                  </a:lnTo>
                  <a:lnTo>
                    <a:pt x="3557031" y="380540"/>
                  </a:lnTo>
                  <a:lnTo>
                    <a:pt x="3557143" y="374617"/>
                  </a:lnTo>
                  <a:lnTo>
                    <a:pt x="3557256" y="375209"/>
                  </a:lnTo>
                  <a:lnTo>
                    <a:pt x="3557369" y="376098"/>
                  </a:lnTo>
                  <a:lnTo>
                    <a:pt x="3557482" y="371952"/>
                  </a:lnTo>
                  <a:lnTo>
                    <a:pt x="3557595" y="371656"/>
                  </a:lnTo>
                  <a:lnTo>
                    <a:pt x="3557707" y="371656"/>
                  </a:lnTo>
                  <a:lnTo>
                    <a:pt x="3557820" y="368694"/>
                  </a:lnTo>
                  <a:lnTo>
                    <a:pt x="3557933" y="368694"/>
                  </a:lnTo>
                  <a:lnTo>
                    <a:pt x="3558046" y="373432"/>
                  </a:lnTo>
                  <a:lnTo>
                    <a:pt x="3558158" y="373136"/>
                  </a:lnTo>
                  <a:lnTo>
                    <a:pt x="3558271" y="368102"/>
                  </a:lnTo>
                  <a:lnTo>
                    <a:pt x="3558384" y="370471"/>
                  </a:lnTo>
                  <a:lnTo>
                    <a:pt x="3558497" y="371063"/>
                  </a:lnTo>
                  <a:lnTo>
                    <a:pt x="3558610" y="368102"/>
                  </a:lnTo>
                  <a:lnTo>
                    <a:pt x="3558722" y="368990"/>
                  </a:lnTo>
                  <a:lnTo>
                    <a:pt x="3558835" y="370175"/>
                  </a:lnTo>
                  <a:lnTo>
                    <a:pt x="3558948" y="366621"/>
                  </a:lnTo>
                  <a:lnTo>
                    <a:pt x="3559061" y="366621"/>
                  </a:lnTo>
                  <a:lnTo>
                    <a:pt x="3559174" y="373136"/>
                  </a:lnTo>
                  <a:lnTo>
                    <a:pt x="3559286" y="371063"/>
                  </a:lnTo>
                  <a:lnTo>
                    <a:pt x="3559399" y="368694"/>
                  </a:lnTo>
                  <a:lnTo>
                    <a:pt x="3559512" y="371952"/>
                  </a:lnTo>
                  <a:lnTo>
                    <a:pt x="3559625" y="372544"/>
                  </a:lnTo>
                  <a:lnTo>
                    <a:pt x="3559737" y="369879"/>
                  </a:lnTo>
                  <a:lnTo>
                    <a:pt x="3559850" y="368990"/>
                  </a:lnTo>
                  <a:lnTo>
                    <a:pt x="3559963" y="368694"/>
                  </a:lnTo>
                  <a:lnTo>
                    <a:pt x="3560076" y="364548"/>
                  </a:lnTo>
                  <a:lnTo>
                    <a:pt x="3560189" y="367806"/>
                  </a:lnTo>
                  <a:lnTo>
                    <a:pt x="3560301" y="370175"/>
                  </a:lnTo>
                  <a:lnTo>
                    <a:pt x="3560414" y="365733"/>
                  </a:lnTo>
                  <a:lnTo>
                    <a:pt x="3560527" y="361587"/>
                  </a:lnTo>
                  <a:lnTo>
                    <a:pt x="3560640" y="363660"/>
                  </a:lnTo>
                  <a:lnTo>
                    <a:pt x="3560752" y="363956"/>
                  </a:lnTo>
                  <a:lnTo>
                    <a:pt x="3560865" y="361291"/>
                  </a:lnTo>
                  <a:lnTo>
                    <a:pt x="3560978" y="359514"/>
                  </a:lnTo>
                  <a:lnTo>
                    <a:pt x="3561091" y="360106"/>
                  </a:lnTo>
                  <a:lnTo>
                    <a:pt x="3561204" y="355960"/>
                  </a:lnTo>
                  <a:lnTo>
                    <a:pt x="3561316" y="356256"/>
                  </a:lnTo>
                  <a:lnTo>
                    <a:pt x="3561429" y="359810"/>
                  </a:lnTo>
                  <a:lnTo>
                    <a:pt x="3561542" y="355072"/>
                  </a:lnTo>
                  <a:lnTo>
                    <a:pt x="3561655" y="351518"/>
                  </a:lnTo>
                  <a:lnTo>
                    <a:pt x="3561767" y="355368"/>
                  </a:lnTo>
                  <a:lnTo>
                    <a:pt x="3561880" y="357145"/>
                  </a:lnTo>
                  <a:lnTo>
                    <a:pt x="3561993" y="352999"/>
                  </a:lnTo>
                  <a:lnTo>
                    <a:pt x="3562106" y="352407"/>
                  </a:lnTo>
                  <a:lnTo>
                    <a:pt x="3562219" y="354183"/>
                  </a:lnTo>
                  <a:lnTo>
                    <a:pt x="3562331" y="352703"/>
                  </a:lnTo>
                  <a:lnTo>
                    <a:pt x="3562444" y="354479"/>
                  </a:lnTo>
                  <a:lnTo>
                    <a:pt x="3562557" y="359218"/>
                  </a:lnTo>
                  <a:lnTo>
                    <a:pt x="3562670" y="354183"/>
                  </a:lnTo>
                  <a:lnTo>
                    <a:pt x="3562783" y="348557"/>
                  </a:lnTo>
                  <a:lnTo>
                    <a:pt x="3562895" y="354776"/>
                  </a:lnTo>
                  <a:lnTo>
                    <a:pt x="3563008" y="358329"/>
                  </a:lnTo>
                  <a:lnTo>
                    <a:pt x="3563121" y="353591"/>
                  </a:lnTo>
                  <a:lnTo>
                    <a:pt x="3563234" y="353295"/>
                  </a:lnTo>
                  <a:lnTo>
                    <a:pt x="3563346" y="355960"/>
                  </a:lnTo>
                  <a:lnTo>
                    <a:pt x="3563459" y="353591"/>
                  </a:lnTo>
                  <a:lnTo>
                    <a:pt x="3563572" y="355368"/>
                  </a:lnTo>
                  <a:lnTo>
                    <a:pt x="3563685" y="357441"/>
                  </a:lnTo>
                  <a:lnTo>
                    <a:pt x="3563798" y="355368"/>
                  </a:lnTo>
                  <a:lnTo>
                    <a:pt x="3563910" y="353887"/>
                  </a:lnTo>
                  <a:lnTo>
                    <a:pt x="3564023" y="361291"/>
                  </a:lnTo>
                  <a:lnTo>
                    <a:pt x="3564136" y="361883"/>
                  </a:lnTo>
                  <a:lnTo>
                    <a:pt x="3564249" y="357737"/>
                  </a:lnTo>
                  <a:lnTo>
                    <a:pt x="3564361" y="359810"/>
                  </a:lnTo>
                  <a:lnTo>
                    <a:pt x="3564474" y="366917"/>
                  </a:lnTo>
                  <a:lnTo>
                    <a:pt x="3564587" y="363956"/>
                  </a:lnTo>
                  <a:lnTo>
                    <a:pt x="3564700" y="363660"/>
                  </a:lnTo>
                  <a:lnTo>
                    <a:pt x="3564813" y="371063"/>
                  </a:lnTo>
                  <a:lnTo>
                    <a:pt x="3564925" y="371063"/>
                  </a:lnTo>
                  <a:lnTo>
                    <a:pt x="3565038" y="370471"/>
                  </a:lnTo>
                  <a:lnTo>
                    <a:pt x="3565151" y="374025"/>
                  </a:lnTo>
                  <a:lnTo>
                    <a:pt x="3565264" y="375209"/>
                  </a:lnTo>
                  <a:lnTo>
                    <a:pt x="3565377" y="374617"/>
                  </a:lnTo>
                  <a:lnTo>
                    <a:pt x="3565489" y="378763"/>
                  </a:lnTo>
                  <a:lnTo>
                    <a:pt x="3565602" y="380540"/>
                  </a:lnTo>
                  <a:lnTo>
                    <a:pt x="3565715" y="375505"/>
                  </a:lnTo>
                  <a:lnTo>
                    <a:pt x="3565828" y="376098"/>
                  </a:lnTo>
                  <a:lnTo>
                    <a:pt x="3565940" y="382317"/>
                  </a:lnTo>
                  <a:lnTo>
                    <a:pt x="3566053" y="382613"/>
                  </a:lnTo>
                  <a:lnTo>
                    <a:pt x="3566166" y="378171"/>
                  </a:lnTo>
                  <a:lnTo>
                    <a:pt x="3566279" y="380540"/>
                  </a:lnTo>
                  <a:lnTo>
                    <a:pt x="3566392" y="382613"/>
                  </a:lnTo>
                  <a:lnTo>
                    <a:pt x="3566504" y="379651"/>
                  </a:lnTo>
                  <a:lnTo>
                    <a:pt x="3566617" y="382317"/>
                  </a:lnTo>
                  <a:lnTo>
                    <a:pt x="3566730" y="384982"/>
                  </a:lnTo>
                  <a:lnTo>
                    <a:pt x="3566843" y="382613"/>
                  </a:lnTo>
                  <a:lnTo>
                    <a:pt x="3566955" y="382021"/>
                  </a:lnTo>
                  <a:lnTo>
                    <a:pt x="3567068" y="387055"/>
                  </a:lnTo>
                  <a:lnTo>
                    <a:pt x="3567181" y="389128"/>
                  </a:lnTo>
                  <a:lnTo>
                    <a:pt x="3567294" y="387943"/>
                  </a:lnTo>
                  <a:lnTo>
                    <a:pt x="3567407" y="391497"/>
                  </a:lnTo>
                  <a:lnTo>
                    <a:pt x="3567519" y="392089"/>
                  </a:lnTo>
                  <a:lnTo>
                    <a:pt x="3567632" y="390905"/>
                  </a:lnTo>
                  <a:lnTo>
                    <a:pt x="3567745" y="395051"/>
                  </a:lnTo>
                  <a:lnTo>
                    <a:pt x="3567858" y="400974"/>
                  </a:lnTo>
                  <a:lnTo>
                    <a:pt x="3567971" y="397420"/>
                  </a:lnTo>
                  <a:lnTo>
                    <a:pt x="3568083" y="396828"/>
                  </a:lnTo>
                  <a:lnTo>
                    <a:pt x="3568196" y="399789"/>
                  </a:lnTo>
                  <a:lnTo>
                    <a:pt x="3568309" y="403639"/>
                  </a:lnTo>
                  <a:lnTo>
                    <a:pt x="3568422" y="403047"/>
                  </a:lnTo>
                  <a:lnTo>
                    <a:pt x="3568534" y="406008"/>
                  </a:lnTo>
                  <a:lnTo>
                    <a:pt x="3568647" y="408081"/>
                  </a:lnTo>
                  <a:lnTo>
                    <a:pt x="3568760" y="406008"/>
                  </a:lnTo>
                  <a:lnTo>
                    <a:pt x="3568873" y="410450"/>
                  </a:lnTo>
                  <a:lnTo>
                    <a:pt x="3568986" y="414596"/>
                  </a:lnTo>
                  <a:lnTo>
                    <a:pt x="3569098" y="411338"/>
                  </a:lnTo>
                  <a:lnTo>
                    <a:pt x="3569211" y="407192"/>
                  </a:lnTo>
                  <a:lnTo>
                    <a:pt x="3569324" y="410450"/>
                  </a:lnTo>
                  <a:lnTo>
                    <a:pt x="3569437" y="410746"/>
                  </a:lnTo>
                  <a:lnTo>
                    <a:pt x="3569549" y="408081"/>
                  </a:lnTo>
                  <a:lnTo>
                    <a:pt x="3569662" y="409562"/>
                  </a:lnTo>
                  <a:lnTo>
                    <a:pt x="3569775" y="408673"/>
                  </a:lnTo>
                  <a:lnTo>
                    <a:pt x="3569888" y="407192"/>
                  </a:lnTo>
                  <a:lnTo>
                    <a:pt x="3570001" y="406896"/>
                  </a:lnTo>
                  <a:lnTo>
                    <a:pt x="3570113" y="410746"/>
                  </a:lnTo>
                  <a:lnTo>
                    <a:pt x="3570226" y="408081"/>
                  </a:lnTo>
                  <a:lnTo>
                    <a:pt x="3570339" y="405119"/>
                  </a:lnTo>
                  <a:lnTo>
                    <a:pt x="3570452" y="408969"/>
                  </a:lnTo>
                  <a:lnTo>
                    <a:pt x="3570564" y="408969"/>
                  </a:lnTo>
                  <a:lnTo>
                    <a:pt x="3570677" y="407192"/>
                  </a:lnTo>
                  <a:lnTo>
                    <a:pt x="3570790" y="407785"/>
                  </a:lnTo>
                  <a:lnTo>
                    <a:pt x="3570903" y="410154"/>
                  </a:lnTo>
                  <a:lnTo>
                    <a:pt x="3571016" y="410450"/>
                  </a:lnTo>
                  <a:lnTo>
                    <a:pt x="3571128" y="411931"/>
                  </a:lnTo>
                  <a:lnTo>
                    <a:pt x="3571241" y="416077"/>
                  </a:lnTo>
                  <a:lnTo>
                    <a:pt x="3571354" y="413411"/>
                  </a:lnTo>
                  <a:lnTo>
                    <a:pt x="3571467" y="414596"/>
                  </a:lnTo>
                  <a:lnTo>
                    <a:pt x="3571580" y="416077"/>
                  </a:lnTo>
                  <a:lnTo>
                    <a:pt x="3571692" y="419038"/>
                  </a:lnTo>
                  <a:lnTo>
                    <a:pt x="3571805" y="416965"/>
                  </a:lnTo>
                  <a:lnTo>
                    <a:pt x="3571918" y="419334"/>
                  </a:lnTo>
                  <a:lnTo>
                    <a:pt x="3572031" y="422592"/>
                  </a:lnTo>
                  <a:lnTo>
                    <a:pt x="3572143" y="419334"/>
                  </a:lnTo>
                  <a:lnTo>
                    <a:pt x="3572256" y="423184"/>
                  </a:lnTo>
                  <a:lnTo>
                    <a:pt x="3572369" y="426442"/>
                  </a:lnTo>
                  <a:lnTo>
                    <a:pt x="3572482" y="424665"/>
                  </a:lnTo>
                  <a:lnTo>
                    <a:pt x="3572595" y="419927"/>
                  </a:lnTo>
                  <a:lnTo>
                    <a:pt x="3572707" y="423480"/>
                  </a:lnTo>
                  <a:lnTo>
                    <a:pt x="3572820" y="423184"/>
                  </a:lnTo>
                  <a:lnTo>
                    <a:pt x="3572933" y="419630"/>
                  </a:lnTo>
                  <a:lnTo>
                    <a:pt x="3573046" y="419630"/>
                  </a:lnTo>
                  <a:lnTo>
                    <a:pt x="3573158" y="419334"/>
                  </a:lnTo>
                  <a:lnTo>
                    <a:pt x="3573271" y="416669"/>
                  </a:lnTo>
                  <a:lnTo>
                    <a:pt x="3573384" y="417557"/>
                  </a:lnTo>
                  <a:lnTo>
                    <a:pt x="3573497" y="418742"/>
                  </a:lnTo>
                  <a:lnTo>
                    <a:pt x="3573610" y="413708"/>
                  </a:lnTo>
                  <a:lnTo>
                    <a:pt x="3573722" y="412227"/>
                  </a:lnTo>
                  <a:lnTo>
                    <a:pt x="3573835" y="414892"/>
                  </a:lnTo>
                  <a:lnTo>
                    <a:pt x="3573948" y="410450"/>
                  </a:lnTo>
                  <a:lnTo>
                    <a:pt x="3574061" y="404527"/>
                  </a:lnTo>
                  <a:lnTo>
                    <a:pt x="3574174" y="404231"/>
                  </a:lnTo>
                  <a:lnTo>
                    <a:pt x="3574286" y="404527"/>
                  </a:lnTo>
                  <a:lnTo>
                    <a:pt x="3574399" y="402158"/>
                  </a:lnTo>
                  <a:lnTo>
                    <a:pt x="3574512" y="403935"/>
                  </a:lnTo>
                  <a:lnTo>
                    <a:pt x="3574625" y="405119"/>
                  </a:lnTo>
                  <a:lnTo>
                    <a:pt x="3574737" y="403047"/>
                  </a:lnTo>
                  <a:lnTo>
                    <a:pt x="3574850" y="405119"/>
                  </a:lnTo>
                  <a:lnTo>
                    <a:pt x="3574963" y="408377"/>
                  </a:lnTo>
                  <a:lnTo>
                    <a:pt x="3575076" y="405712"/>
                  </a:lnTo>
                  <a:lnTo>
                    <a:pt x="3575189" y="404231"/>
                  </a:lnTo>
                  <a:lnTo>
                    <a:pt x="3575301" y="408377"/>
                  </a:lnTo>
                  <a:lnTo>
                    <a:pt x="3575414" y="408673"/>
                  </a:lnTo>
                  <a:lnTo>
                    <a:pt x="3575527" y="403639"/>
                  </a:lnTo>
                  <a:lnTo>
                    <a:pt x="3575640" y="403047"/>
                  </a:lnTo>
                  <a:lnTo>
                    <a:pt x="3575752" y="403935"/>
                  </a:lnTo>
                  <a:lnTo>
                    <a:pt x="3575865" y="401270"/>
                  </a:lnTo>
                  <a:lnTo>
                    <a:pt x="3575978" y="401566"/>
                  </a:lnTo>
                  <a:lnTo>
                    <a:pt x="3576091" y="404823"/>
                  </a:lnTo>
                  <a:lnTo>
                    <a:pt x="3576204" y="401270"/>
                  </a:lnTo>
                  <a:lnTo>
                    <a:pt x="3576316" y="400085"/>
                  </a:lnTo>
                  <a:lnTo>
                    <a:pt x="3576429" y="403935"/>
                  </a:lnTo>
                  <a:lnTo>
                    <a:pt x="3576542" y="404231"/>
                  </a:lnTo>
                  <a:lnTo>
                    <a:pt x="3576655" y="398308"/>
                  </a:lnTo>
                  <a:lnTo>
                    <a:pt x="3576767" y="399493"/>
                  </a:lnTo>
                  <a:lnTo>
                    <a:pt x="3576880" y="400974"/>
                  </a:lnTo>
                  <a:lnTo>
                    <a:pt x="3576993" y="396235"/>
                  </a:lnTo>
                  <a:lnTo>
                    <a:pt x="3577106" y="397420"/>
                  </a:lnTo>
                  <a:lnTo>
                    <a:pt x="3577219" y="398901"/>
                  </a:lnTo>
                  <a:lnTo>
                    <a:pt x="3577331" y="395347"/>
                  </a:lnTo>
                  <a:lnTo>
                    <a:pt x="3577444" y="391201"/>
                  </a:lnTo>
                  <a:lnTo>
                    <a:pt x="3577557" y="394755"/>
                  </a:lnTo>
                  <a:lnTo>
                    <a:pt x="3577670" y="393274"/>
                  </a:lnTo>
                  <a:lnTo>
                    <a:pt x="3577783" y="390312"/>
                  </a:lnTo>
                  <a:lnTo>
                    <a:pt x="3577895" y="390312"/>
                  </a:lnTo>
                  <a:lnTo>
                    <a:pt x="3578008" y="391201"/>
                  </a:lnTo>
                  <a:lnTo>
                    <a:pt x="3578121" y="387943"/>
                  </a:lnTo>
                  <a:lnTo>
                    <a:pt x="3578234" y="385870"/>
                  </a:lnTo>
                  <a:lnTo>
                    <a:pt x="3578346" y="390609"/>
                  </a:lnTo>
                  <a:lnTo>
                    <a:pt x="3578459" y="385870"/>
                  </a:lnTo>
                  <a:lnTo>
                    <a:pt x="3578572" y="384982"/>
                  </a:lnTo>
                  <a:lnTo>
                    <a:pt x="3578685" y="387055"/>
                  </a:lnTo>
                  <a:lnTo>
                    <a:pt x="3578798" y="387055"/>
                  </a:lnTo>
                  <a:lnTo>
                    <a:pt x="3578910" y="386759"/>
                  </a:lnTo>
                  <a:lnTo>
                    <a:pt x="3579023" y="386463"/>
                  </a:lnTo>
                  <a:lnTo>
                    <a:pt x="3579136" y="389720"/>
                  </a:lnTo>
                  <a:lnTo>
                    <a:pt x="3579249" y="385278"/>
                  </a:lnTo>
                  <a:lnTo>
                    <a:pt x="3579361" y="386167"/>
                  </a:lnTo>
                  <a:lnTo>
                    <a:pt x="3579474" y="388239"/>
                  </a:lnTo>
                  <a:lnTo>
                    <a:pt x="3579587" y="386463"/>
                  </a:lnTo>
                  <a:lnTo>
                    <a:pt x="3579700" y="383205"/>
                  </a:lnTo>
                  <a:lnTo>
                    <a:pt x="3579813" y="383797"/>
                  </a:lnTo>
                  <a:lnTo>
                    <a:pt x="3579925" y="384982"/>
                  </a:lnTo>
                  <a:lnTo>
                    <a:pt x="3580038" y="382021"/>
                  </a:lnTo>
                  <a:lnTo>
                    <a:pt x="3580151" y="383205"/>
                  </a:lnTo>
                  <a:lnTo>
                    <a:pt x="3580264" y="382317"/>
                  </a:lnTo>
                  <a:lnTo>
                    <a:pt x="3580377" y="380836"/>
                  </a:lnTo>
                  <a:lnTo>
                    <a:pt x="3580489" y="380540"/>
                  </a:lnTo>
                  <a:lnTo>
                    <a:pt x="3580602" y="383205"/>
                  </a:lnTo>
                  <a:lnTo>
                    <a:pt x="3580715" y="380836"/>
                  </a:lnTo>
                  <a:lnTo>
                    <a:pt x="3580828" y="379355"/>
                  </a:lnTo>
                  <a:lnTo>
                    <a:pt x="3580940" y="381428"/>
                  </a:lnTo>
                  <a:lnTo>
                    <a:pt x="3581053" y="382317"/>
                  </a:lnTo>
                  <a:lnTo>
                    <a:pt x="3581166" y="378763"/>
                  </a:lnTo>
                  <a:lnTo>
                    <a:pt x="3581279" y="378763"/>
                  </a:lnTo>
                  <a:lnTo>
                    <a:pt x="3581392" y="380540"/>
                  </a:lnTo>
                  <a:lnTo>
                    <a:pt x="3581504" y="377875"/>
                  </a:lnTo>
                  <a:lnTo>
                    <a:pt x="3581617" y="378763"/>
                  </a:lnTo>
                  <a:lnTo>
                    <a:pt x="3581730" y="382613"/>
                  </a:lnTo>
                  <a:lnTo>
                    <a:pt x="3581843" y="382021"/>
                  </a:lnTo>
                  <a:lnTo>
                    <a:pt x="3581955" y="379651"/>
                  </a:lnTo>
                  <a:lnTo>
                    <a:pt x="3582068" y="382909"/>
                  </a:lnTo>
                  <a:lnTo>
                    <a:pt x="3582181" y="385870"/>
                  </a:lnTo>
                  <a:lnTo>
                    <a:pt x="3582294" y="385278"/>
                  </a:lnTo>
                  <a:lnTo>
                    <a:pt x="3582407" y="384686"/>
                  </a:lnTo>
                  <a:lnTo>
                    <a:pt x="3582519" y="386463"/>
                  </a:lnTo>
                  <a:lnTo>
                    <a:pt x="3582632" y="385574"/>
                  </a:lnTo>
                  <a:lnTo>
                    <a:pt x="3582745" y="386463"/>
                  </a:lnTo>
                  <a:lnTo>
                    <a:pt x="3582858" y="390609"/>
                  </a:lnTo>
                  <a:lnTo>
                    <a:pt x="3582971" y="387055"/>
                  </a:lnTo>
                  <a:lnTo>
                    <a:pt x="3583083" y="385574"/>
                  </a:lnTo>
                  <a:lnTo>
                    <a:pt x="3583196" y="388832"/>
                  </a:lnTo>
                  <a:lnTo>
                    <a:pt x="3583309" y="390905"/>
                  </a:lnTo>
                  <a:lnTo>
                    <a:pt x="3583422" y="384686"/>
                  </a:lnTo>
                  <a:lnTo>
                    <a:pt x="3583534" y="384686"/>
                  </a:lnTo>
                  <a:lnTo>
                    <a:pt x="3583647" y="390312"/>
                  </a:lnTo>
                  <a:lnTo>
                    <a:pt x="3583760" y="388239"/>
                  </a:lnTo>
                  <a:lnTo>
                    <a:pt x="3583873" y="388239"/>
                  </a:lnTo>
                  <a:lnTo>
                    <a:pt x="3583986" y="391201"/>
                  </a:lnTo>
                  <a:lnTo>
                    <a:pt x="3584098" y="391497"/>
                  </a:lnTo>
                  <a:lnTo>
                    <a:pt x="3584211" y="389424"/>
                  </a:lnTo>
                  <a:lnTo>
                    <a:pt x="3584324" y="393570"/>
                  </a:lnTo>
                  <a:lnTo>
                    <a:pt x="3584437" y="395347"/>
                  </a:lnTo>
                  <a:lnTo>
                    <a:pt x="3584549" y="392089"/>
                  </a:lnTo>
                  <a:lnTo>
                    <a:pt x="3584662" y="394755"/>
                  </a:lnTo>
                  <a:lnTo>
                    <a:pt x="3584775" y="397124"/>
                  </a:lnTo>
                  <a:lnTo>
                    <a:pt x="3584888" y="395643"/>
                  </a:lnTo>
                  <a:lnTo>
                    <a:pt x="3585001" y="393274"/>
                  </a:lnTo>
                  <a:lnTo>
                    <a:pt x="3585113" y="398604"/>
                  </a:lnTo>
                  <a:lnTo>
                    <a:pt x="3585226" y="395643"/>
                  </a:lnTo>
                  <a:lnTo>
                    <a:pt x="3585339" y="394458"/>
                  </a:lnTo>
                  <a:lnTo>
                    <a:pt x="3585452" y="398901"/>
                  </a:lnTo>
                  <a:lnTo>
                    <a:pt x="3585564" y="399197"/>
                  </a:lnTo>
                  <a:lnTo>
                    <a:pt x="3585677" y="396828"/>
                  </a:lnTo>
                  <a:lnTo>
                    <a:pt x="3585790" y="398604"/>
                  </a:lnTo>
                  <a:lnTo>
                    <a:pt x="3585903" y="402454"/>
                  </a:lnTo>
                  <a:lnTo>
                    <a:pt x="3586016" y="399789"/>
                  </a:lnTo>
                  <a:lnTo>
                    <a:pt x="3586128" y="401270"/>
                  </a:lnTo>
                  <a:lnTo>
                    <a:pt x="3586241" y="403935"/>
                  </a:lnTo>
                  <a:lnTo>
                    <a:pt x="3586354" y="404231"/>
                  </a:lnTo>
                  <a:lnTo>
                    <a:pt x="3586467" y="402158"/>
                  </a:lnTo>
                  <a:lnTo>
                    <a:pt x="3586580" y="405119"/>
                  </a:lnTo>
                  <a:lnTo>
                    <a:pt x="3586692" y="406008"/>
                  </a:lnTo>
                  <a:lnTo>
                    <a:pt x="3586805" y="401862"/>
                  </a:lnTo>
                  <a:lnTo>
                    <a:pt x="3586918" y="405416"/>
                  </a:lnTo>
                  <a:lnTo>
                    <a:pt x="3587031" y="406600"/>
                  </a:lnTo>
                  <a:lnTo>
                    <a:pt x="3587143" y="404823"/>
                  </a:lnTo>
                  <a:lnTo>
                    <a:pt x="3587256" y="405119"/>
                  </a:lnTo>
                  <a:lnTo>
                    <a:pt x="3587369" y="409562"/>
                  </a:lnTo>
                  <a:lnTo>
                    <a:pt x="3587482" y="408673"/>
                  </a:lnTo>
                  <a:lnTo>
                    <a:pt x="3587595" y="405712"/>
                  </a:lnTo>
                  <a:lnTo>
                    <a:pt x="3587707" y="409265"/>
                  </a:lnTo>
                  <a:lnTo>
                    <a:pt x="3587820" y="411042"/>
                  </a:lnTo>
                  <a:lnTo>
                    <a:pt x="3587933" y="408377"/>
                  </a:lnTo>
                  <a:lnTo>
                    <a:pt x="3588046" y="410154"/>
                  </a:lnTo>
                  <a:lnTo>
                    <a:pt x="3588158" y="412819"/>
                  </a:lnTo>
                  <a:lnTo>
                    <a:pt x="3588271" y="409858"/>
                  </a:lnTo>
                  <a:lnTo>
                    <a:pt x="3588384" y="409562"/>
                  </a:lnTo>
                  <a:lnTo>
                    <a:pt x="3588497" y="412227"/>
                  </a:lnTo>
                  <a:lnTo>
                    <a:pt x="3588610" y="409265"/>
                  </a:lnTo>
                  <a:lnTo>
                    <a:pt x="3588722" y="407785"/>
                  </a:lnTo>
                  <a:lnTo>
                    <a:pt x="3588835" y="411042"/>
                  </a:lnTo>
                  <a:lnTo>
                    <a:pt x="3588948" y="411338"/>
                  </a:lnTo>
                  <a:lnTo>
                    <a:pt x="3589061" y="407489"/>
                  </a:lnTo>
                  <a:lnTo>
                    <a:pt x="3589174" y="410450"/>
                  </a:lnTo>
                  <a:lnTo>
                    <a:pt x="3589286" y="413115"/>
                  </a:lnTo>
                  <a:lnTo>
                    <a:pt x="3589399" y="410154"/>
                  </a:lnTo>
                  <a:lnTo>
                    <a:pt x="3589512" y="408673"/>
                  </a:lnTo>
                  <a:lnTo>
                    <a:pt x="3589625" y="406304"/>
                  </a:lnTo>
                  <a:lnTo>
                    <a:pt x="3589737" y="405119"/>
                  </a:lnTo>
                  <a:lnTo>
                    <a:pt x="3589850" y="412523"/>
                  </a:lnTo>
                  <a:lnTo>
                    <a:pt x="3589963" y="417854"/>
                  </a:lnTo>
                  <a:lnTo>
                    <a:pt x="3590076" y="420815"/>
                  </a:lnTo>
                  <a:lnTo>
                    <a:pt x="3590189" y="417261"/>
                  </a:lnTo>
                  <a:lnTo>
                    <a:pt x="3590301" y="421111"/>
                  </a:lnTo>
                  <a:lnTo>
                    <a:pt x="3590414" y="423184"/>
                  </a:lnTo>
                  <a:lnTo>
                    <a:pt x="3590527" y="422296"/>
                  </a:lnTo>
                  <a:lnTo>
                    <a:pt x="3590640" y="419630"/>
                  </a:lnTo>
                  <a:lnTo>
                    <a:pt x="3590752" y="419334"/>
                  </a:lnTo>
                  <a:lnTo>
                    <a:pt x="3590865" y="417854"/>
                  </a:lnTo>
                  <a:lnTo>
                    <a:pt x="3590978" y="415781"/>
                  </a:lnTo>
                  <a:lnTo>
                    <a:pt x="3591091" y="416669"/>
                  </a:lnTo>
                  <a:lnTo>
                    <a:pt x="3591204" y="412523"/>
                  </a:lnTo>
                  <a:lnTo>
                    <a:pt x="3591316" y="409265"/>
                  </a:lnTo>
                  <a:lnTo>
                    <a:pt x="3591429" y="412523"/>
                  </a:lnTo>
                  <a:lnTo>
                    <a:pt x="3591542" y="415781"/>
                  </a:lnTo>
                  <a:lnTo>
                    <a:pt x="3591655" y="413708"/>
                  </a:lnTo>
                  <a:lnTo>
                    <a:pt x="3591768" y="411338"/>
                  </a:lnTo>
                  <a:lnTo>
                    <a:pt x="3591880" y="416373"/>
                  </a:lnTo>
                  <a:lnTo>
                    <a:pt x="3591993" y="419038"/>
                  </a:lnTo>
                  <a:lnTo>
                    <a:pt x="3592106" y="416077"/>
                  </a:lnTo>
                  <a:lnTo>
                    <a:pt x="3592219" y="419630"/>
                  </a:lnTo>
                  <a:lnTo>
                    <a:pt x="3592331" y="417854"/>
                  </a:lnTo>
                  <a:lnTo>
                    <a:pt x="3592444" y="417557"/>
                  </a:lnTo>
                  <a:lnTo>
                    <a:pt x="3592557" y="416965"/>
                  </a:lnTo>
                  <a:lnTo>
                    <a:pt x="3592670" y="419334"/>
                  </a:lnTo>
                  <a:lnTo>
                    <a:pt x="3592783" y="415781"/>
                  </a:lnTo>
                  <a:lnTo>
                    <a:pt x="3592895" y="416373"/>
                  </a:lnTo>
                  <a:lnTo>
                    <a:pt x="3593008" y="417854"/>
                  </a:lnTo>
                  <a:lnTo>
                    <a:pt x="3593121" y="414300"/>
                  </a:lnTo>
                  <a:lnTo>
                    <a:pt x="3593234" y="410450"/>
                  </a:lnTo>
                  <a:lnTo>
                    <a:pt x="3593346" y="413411"/>
                  </a:lnTo>
                  <a:lnTo>
                    <a:pt x="3593459" y="415188"/>
                  </a:lnTo>
                  <a:lnTo>
                    <a:pt x="3593572" y="410746"/>
                  </a:lnTo>
                  <a:lnTo>
                    <a:pt x="3593685" y="410450"/>
                  </a:lnTo>
                  <a:lnTo>
                    <a:pt x="3593798" y="411635"/>
                  </a:lnTo>
                  <a:lnTo>
                    <a:pt x="3593910" y="408969"/>
                  </a:lnTo>
                  <a:lnTo>
                    <a:pt x="3594023" y="405416"/>
                  </a:lnTo>
                  <a:lnTo>
                    <a:pt x="3594136" y="404823"/>
                  </a:lnTo>
                  <a:lnTo>
                    <a:pt x="3594249" y="405416"/>
                  </a:lnTo>
                  <a:lnTo>
                    <a:pt x="3594361" y="403343"/>
                  </a:lnTo>
                  <a:lnTo>
                    <a:pt x="3594474" y="401862"/>
                  </a:lnTo>
                  <a:lnTo>
                    <a:pt x="3594587" y="400974"/>
                  </a:lnTo>
                  <a:lnTo>
                    <a:pt x="3594700" y="398604"/>
                  </a:lnTo>
                  <a:lnTo>
                    <a:pt x="3594813" y="397420"/>
                  </a:lnTo>
                  <a:lnTo>
                    <a:pt x="3594925" y="399493"/>
                  </a:lnTo>
                  <a:lnTo>
                    <a:pt x="3595038" y="395347"/>
                  </a:lnTo>
                  <a:lnTo>
                    <a:pt x="3595151" y="389424"/>
                  </a:lnTo>
                  <a:lnTo>
                    <a:pt x="3595264" y="391201"/>
                  </a:lnTo>
                  <a:lnTo>
                    <a:pt x="3595377" y="391497"/>
                  </a:lnTo>
                  <a:lnTo>
                    <a:pt x="3595489" y="387943"/>
                  </a:lnTo>
                  <a:lnTo>
                    <a:pt x="3595602" y="388832"/>
                  </a:lnTo>
                  <a:lnTo>
                    <a:pt x="3595715" y="388832"/>
                  </a:lnTo>
                  <a:lnTo>
                    <a:pt x="3595828" y="384982"/>
                  </a:lnTo>
                  <a:lnTo>
                    <a:pt x="3595940" y="384982"/>
                  </a:lnTo>
                  <a:lnTo>
                    <a:pt x="3596053" y="389424"/>
                  </a:lnTo>
                  <a:lnTo>
                    <a:pt x="3596166" y="387055"/>
                  </a:lnTo>
                  <a:lnTo>
                    <a:pt x="3596279" y="384390"/>
                  </a:lnTo>
                  <a:lnTo>
                    <a:pt x="3596392" y="387351"/>
                  </a:lnTo>
                  <a:lnTo>
                    <a:pt x="3596504" y="386759"/>
                  </a:lnTo>
                  <a:lnTo>
                    <a:pt x="3596617" y="384686"/>
                  </a:lnTo>
                  <a:lnTo>
                    <a:pt x="3596730" y="388536"/>
                  </a:lnTo>
                  <a:lnTo>
                    <a:pt x="3596843" y="390312"/>
                  </a:lnTo>
                  <a:lnTo>
                    <a:pt x="3596955" y="383501"/>
                  </a:lnTo>
                  <a:lnTo>
                    <a:pt x="3597068" y="383797"/>
                  </a:lnTo>
                  <a:lnTo>
                    <a:pt x="3597181" y="391201"/>
                  </a:lnTo>
                  <a:lnTo>
                    <a:pt x="3597294" y="387055"/>
                  </a:lnTo>
                  <a:lnTo>
                    <a:pt x="3597407" y="382613"/>
                  </a:lnTo>
                  <a:lnTo>
                    <a:pt x="3597519" y="386463"/>
                  </a:lnTo>
                  <a:lnTo>
                    <a:pt x="3597632" y="383797"/>
                  </a:lnTo>
                  <a:lnTo>
                    <a:pt x="3597745" y="379651"/>
                  </a:lnTo>
                  <a:lnTo>
                    <a:pt x="3597858" y="382613"/>
                  </a:lnTo>
                  <a:lnTo>
                    <a:pt x="3597971" y="383205"/>
                  </a:lnTo>
                  <a:lnTo>
                    <a:pt x="3598083" y="374321"/>
                  </a:lnTo>
                  <a:lnTo>
                    <a:pt x="3598196" y="374025"/>
                  </a:lnTo>
                  <a:lnTo>
                    <a:pt x="3598309" y="379059"/>
                  </a:lnTo>
                  <a:lnTo>
                    <a:pt x="3598422" y="373432"/>
                  </a:lnTo>
                  <a:lnTo>
                    <a:pt x="3598534" y="368694"/>
                  </a:lnTo>
                  <a:lnTo>
                    <a:pt x="3598647" y="370175"/>
                  </a:lnTo>
                  <a:lnTo>
                    <a:pt x="3598760" y="371063"/>
                  </a:lnTo>
                  <a:lnTo>
                    <a:pt x="3598873" y="367806"/>
                  </a:lnTo>
                  <a:lnTo>
                    <a:pt x="3598986" y="368990"/>
                  </a:lnTo>
                  <a:lnTo>
                    <a:pt x="3599098" y="368694"/>
                  </a:lnTo>
                  <a:lnTo>
                    <a:pt x="3599211" y="363660"/>
                  </a:lnTo>
                  <a:lnTo>
                    <a:pt x="3599324" y="366029"/>
                  </a:lnTo>
                  <a:lnTo>
                    <a:pt x="3599437" y="369879"/>
                  </a:lnTo>
                  <a:lnTo>
                    <a:pt x="3599549" y="366621"/>
                  </a:lnTo>
                  <a:lnTo>
                    <a:pt x="3599662" y="364844"/>
                  </a:lnTo>
                  <a:lnTo>
                    <a:pt x="3599775" y="370767"/>
                  </a:lnTo>
                  <a:lnTo>
                    <a:pt x="3599888" y="370471"/>
                  </a:lnTo>
                  <a:lnTo>
                    <a:pt x="3600001" y="367806"/>
                  </a:lnTo>
                  <a:lnTo>
                    <a:pt x="3600113" y="371359"/>
                  </a:lnTo>
                  <a:lnTo>
                    <a:pt x="3600226" y="373432"/>
                  </a:lnTo>
                  <a:lnTo>
                    <a:pt x="3600339" y="371656"/>
                  </a:lnTo>
                  <a:lnTo>
                    <a:pt x="3600452" y="371359"/>
                  </a:lnTo>
                  <a:lnTo>
                    <a:pt x="3600564" y="376986"/>
                  </a:lnTo>
                  <a:lnTo>
                    <a:pt x="3600677" y="373432"/>
                  </a:lnTo>
                  <a:lnTo>
                    <a:pt x="3600790" y="373136"/>
                  </a:lnTo>
                  <a:lnTo>
                    <a:pt x="3600903" y="376394"/>
                  </a:lnTo>
                  <a:lnTo>
                    <a:pt x="3601016" y="376394"/>
                  </a:lnTo>
                  <a:lnTo>
                    <a:pt x="3601128" y="374025"/>
                  </a:lnTo>
                  <a:lnTo>
                    <a:pt x="3601241" y="375209"/>
                  </a:lnTo>
                  <a:lnTo>
                    <a:pt x="3601354" y="378467"/>
                  </a:lnTo>
                  <a:lnTo>
                    <a:pt x="3601467" y="375209"/>
                  </a:lnTo>
                  <a:lnTo>
                    <a:pt x="3601580" y="378467"/>
                  </a:lnTo>
                  <a:lnTo>
                    <a:pt x="3601692" y="379355"/>
                  </a:lnTo>
                  <a:lnTo>
                    <a:pt x="3601805" y="375209"/>
                  </a:lnTo>
                  <a:lnTo>
                    <a:pt x="3601918" y="374913"/>
                  </a:lnTo>
                  <a:lnTo>
                    <a:pt x="3602031" y="377875"/>
                  </a:lnTo>
                  <a:lnTo>
                    <a:pt x="3602143" y="378467"/>
                  </a:lnTo>
                  <a:lnTo>
                    <a:pt x="3602256" y="373136"/>
                  </a:lnTo>
                  <a:lnTo>
                    <a:pt x="3602369" y="376986"/>
                  </a:lnTo>
                  <a:lnTo>
                    <a:pt x="3602482" y="378467"/>
                  </a:lnTo>
                  <a:lnTo>
                    <a:pt x="3602595" y="377282"/>
                  </a:lnTo>
                  <a:lnTo>
                    <a:pt x="3602707" y="376690"/>
                  </a:lnTo>
                  <a:lnTo>
                    <a:pt x="3602820" y="379651"/>
                  </a:lnTo>
                  <a:lnTo>
                    <a:pt x="3602933" y="378467"/>
                  </a:lnTo>
                  <a:lnTo>
                    <a:pt x="3603046" y="377578"/>
                  </a:lnTo>
                  <a:lnTo>
                    <a:pt x="3603158" y="382613"/>
                  </a:lnTo>
                  <a:lnTo>
                    <a:pt x="3603271" y="380836"/>
                  </a:lnTo>
                  <a:lnTo>
                    <a:pt x="3603384" y="378763"/>
                  </a:lnTo>
                  <a:lnTo>
                    <a:pt x="3603497" y="381724"/>
                  </a:lnTo>
                  <a:lnTo>
                    <a:pt x="3603610" y="383501"/>
                  </a:lnTo>
                  <a:lnTo>
                    <a:pt x="3603722" y="381724"/>
                  </a:lnTo>
                  <a:lnTo>
                    <a:pt x="3603835" y="382909"/>
                  </a:lnTo>
                  <a:lnTo>
                    <a:pt x="3603948" y="385870"/>
                  </a:lnTo>
                  <a:lnTo>
                    <a:pt x="3604061" y="385870"/>
                  </a:lnTo>
                  <a:lnTo>
                    <a:pt x="3604174" y="385870"/>
                  </a:lnTo>
                  <a:lnTo>
                    <a:pt x="3604286" y="389128"/>
                  </a:lnTo>
                  <a:lnTo>
                    <a:pt x="3604399" y="388832"/>
                  </a:lnTo>
                  <a:lnTo>
                    <a:pt x="3604512" y="385870"/>
                  </a:lnTo>
                  <a:lnTo>
                    <a:pt x="3604625" y="390312"/>
                  </a:lnTo>
                  <a:lnTo>
                    <a:pt x="3604737" y="392089"/>
                  </a:lnTo>
                  <a:lnTo>
                    <a:pt x="3604850" y="390016"/>
                  </a:lnTo>
                  <a:lnTo>
                    <a:pt x="3604963" y="389424"/>
                  </a:lnTo>
                  <a:lnTo>
                    <a:pt x="3605076" y="391793"/>
                  </a:lnTo>
                  <a:lnTo>
                    <a:pt x="3605189" y="391793"/>
                  </a:lnTo>
                  <a:lnTo>
                    <a:pt x="3605301" y="390609"/>
                  </a:lnTo>
                  <a:lnTo>
                    <a:pt x="3605414" y="393570"/>
                  </a:lnTo>
                  <a:lnTo>
                    <a:pt x="3605527" y="395643"/>
                  </a:lnTo>
                  <a:lnTo>
                    <a:pt x="3605640" y="394162"/>
                  </a:lnTo>
                  <a:lnTo>
                    <a:pt x="3605752" y="395347"/>
                  </a:lnTo>
                  <a:lnTo>
                    <a:pt x="3605865" y="397716"/>
                  </a:lnTo>
                  <a:lnTo>
                    <a:pt x="3605978" y="395939"/>
                  </a:lnTo>
                  <a:lnTo>
                    <a:pt x="3606091" y="396235"/>
                  </a:lnTo>
                  <a:lnTo>
                    <a:pt x="3606204" y="398308"/>
                  </a:lnTo>
                  <a:lnTo>
                    <a:pt x="3606316" y="397420"/>
                  </a:lnTo>
                  <a:lnTo>
                    <a:pt x="3606429" y="395939"/>
                  </a:lnTo>
                  <a:lnTo>
                    <a:pt x="3606542" y="399197"/>
                  </a:lnTo>
                  <a:lnTo>
                    <a:pt x="3606655" y="399789"/>
                  </a:lnTo>
                  <a:lnTo>
                    <a:pt x="3606768" y="397420"/>
                  </a:lnTo>
                  <a:lnTo>
                    <a:pt x="3606880" y="400381"/>
                  </a:lnTo>
                  <a:lnTo>
                    <a:pt x="3606993" y="401566"/>
                  </a:lnTo>
                  <a:lnTo>
                    <a:pt x="3607106" y="399789"/>
                  </a:lnTo>
                  <a:lnTo>
                    <a:pt x="3607219" y="398012"/>
                  </a:lnTo>
                  <a:lnTo>
                    <a:pt x="3607331" y="403935"/>
                  </a:lnTo>
                  <a:lnTo>
                    <a:pt x="3607444" y="401566"/>
                  </a:lnTo>
                  <a:lnTo>
                    <a:pt x="3607557" y="397124"/>
                  </a:lnTo>
                  <a:lnTo>
                    <a:pt x="3607670" y="399493"/>
                  </a:lnTo>
                  <a:lnTo>
                    <a:pt x="3607783" y="401270"/>
                  </a:lnTo>
                  <a:lnTo>
                    <a:pt x="3607895" y="402158"/>
                  </a:lnTo>
                  <a:lnTo>
                    <a:pt x="3608008" y="401862"/>
                  </a:lnTo>
                  <a:lnTo>
                    <a:pt x="3608121" y="403935"/>
                  </a:lnTo>
                  <a:lnTo>
                    <a:pt x="3608234" y="397716"/>
                  </a:lnTo>
                  <a:lnTo>
                    <a:pt x="3608346" y="400381"/>
                  </a:lnTo>
                  <a:lnTo>
                    <a:pt x="3608459" y="406896"/>
                  </a:lnTo>
                  <a:lnTo>
                    <a:pt x="3608572" y="403343"/>
                  </a:lnTo>
                  <a:lnTo>
                    <a:pt x="3608685" y="398308"/>
                  </a:lnTo>
                  <a:lnTo>
                    <a:pt x="3608798" y="402750"/>
                  </a:lnTo>
                  <a:lnTo>
                    <a:pt x="3608910" y="406896"/>
                  </a:lnTo>
                  <a:lnTo>
                    <a:pt x="3609023" y="400381"/>
                  </a:lnTo>
                  <a:lnTo>
                    <a:pt x="3609136" y="401862"/>
                  </a:lnTo>
                  <a:lnTo>
                    <a:pt x="3609249" y="405119"/>
                  </a:lnTo>
                  <a:lnTo>
                    <a:pt x="3609361" y="401862"/>
                  </a:lnTo>
                  <a:lnTo>
                    <a:pt x="3609474" y="402750"/>
                  </a:lnTo>
                  <a:lnTo>
                    <a:pt x="3609587" y="405416"/>
                  </a:lnTo>
                  <a:lnTo>
                    <a:pt x="3609700" y="403935"/>
                  </a:lnTo>
                  <a:lnTo>
                    <a:pt x="3609813" y="398901"/>
                  </a:lnTo>
                  <a:lnTo>
                    <a:pt x="3609925" y="404527"/>
                  </a:lnTo>
                  <a:lnTo>
                    <a:pt x="3610038" y="404231"/>
                  </a:lnTo>
                  <a:lnTo>
                    <a:pt x="3610151" y="398604"/>
                  </a:lnTo>
                  <a:lnTo>
                    <a:pt x="3610264" y="400381"/>
                  </a:lnTo>
                  <a:lnTo>
                    <a:pt x="3610377" y="401566"/>
                  </a:lnTo>
                  <a:lnTo>
                    <a:pt x="3610489" y="398901"/>
                  </a:lnTo>
                  <a:lnTo>
                    <a:pt x="3610602" y="396828"/>
                  </a:lnTo>
                  <a:lnTo>
                    <a:pt x="3610715" y="400677"/>
                  </a:lnTo>
                  <a:lnTo>
                    <a:pt x="3610828" y="395643"/>
                  </a:lnTo>
                  <a:lnTo>
                    <a:pt x="3610940" y="391497"/>
                  </a:lnTo>
                  <a:lnTo>
                    <a:pt x="3611053" y="396235"/>
                  </a:lnTo>
                  <a:lnTo>
                    <a:pt x="3611166" y="395347"/>
                  </a:lnTo>
                  <a:lnTo>
                    <a:pt x="3611279" y="391793"/>
                  </a:lnTo>
                  <a:lnTo>
                    <a:pt x="3611392" y="390312"/>
                  </a:lnTo>
                  <a:lnTo>
                    <a:pt x="3611504" y="391201"/>
                  </a:lnTo>
                  <a:lnTo>
                    <a:pt x="3611617" y="386759"/>
                  </a:lnTo>
                  <a:lnTo>
                    <a:pt x="3611730" y="385870"/>
                  </a:lnTo>
                  <a:lnTo>
                    <a:pt x="3611843" y="389128"/>
                  </a:lnTo>
                  <a:lnTo>
                    <a:pt x="3611955" y="385870"/>
                  </a:lnTo>
                  <a:lnTo>
                    <a:pt x="3612068" y="383797"/>
                  </a:lnTo>
                  <a:lnTo>
                    <a:pt x="3612181" y="385870"/>
                  </a:lnTo>
                  <a:lnTo>
                    <a:pt x="3612294" y="384390"/>
                  </a:lnTo>
                  <a:lnTo>
                    <a:pt x="3612407" y="381132"/>
                  </a:lnTo>
                  <a:lnTo>
                    <a:pt x="3612519" y="381724"/>
                  </a:lnTo>
                  <a:lnTo>
                    <a:pt x="3612632" y="379948"/>
                  </a:lnTo>
                  <a:lnTo>
                    <a:pt x="3612745" y="377578"/>
                  </a:lnTo>
                  <a:lnTo>
                    <a:pt x="3612858" y="378763"/>
                  </a:lnTo>
                  <a:lnTo>
                    <a:pt x="3612971" y="382613"/>
                  </a:lnTo>
                  <a:lnTo>
                    <a:pt x="3613083" y="376394"/>
                  </a:lnTo>
                  <a:lnTo>
                    <a:pt x="3613196" y="373729"/>
                  </a:lnTo>
                  <a:lnTo>
                    <a:pt x="3613309" y="377578"/>
                  </a:lnTo>
                  <a:lnTo>
                    <a:pt x="3613422" y="377282"/>
                  </a:lnTo>
                  <a:lnTo>
                    <a:pt x="3613534" y="371063"/>
                  </a:lnTo>
                  <a:lnTo>
                    <a:pt x="3613647" y="374321"/>
                  </a:lnTo>
                  <a:lnTo>
                    <a:pt x="3613760" y="377875"/>
                  </a:lnTo>
                  <a:lnTo>
                    <a:pt x="3613873" y="372248"/>
                  </a:lnTo>
                  <a:lnTo>
                    <a:pt x="3613986" y="372840"/>
                  </a:lnTo>
                  <a:lnTo>
                    <a:pt x="3614098" y="374913"/>
                  </a:lnTo>
                  <a:lnTo>
                    <a:pt x="3614211" y="372248"/>
                  </a:lnTo>
                  <a:lnTo>
                    <a:pt x="3614324" y="366917"/>
                  </a:lnTo>
                  <a:lnTo>
                    <a:pt x="3614437" y="370767"/>
                  </a:lnTo>
                  <a:lnTo>
                    <a:pt x="3614549" y="367806"/>
                  </a:lnTo>
                  <a:lnTo>
                    <a:pt x="3614662" y="366917"/>
                  </a:lnTo>
                  <a:lnTo>
                    <a:pt x="3614775" y="370175"/>
                  </a:lnTo>
                  <a:lnTo>
                    <a:pt x="3614888" y="369879"/>
                  </a:lnTo>
                  <a:lnTo>
                    <a:pt x="3615001" y="364844"/>
                  </a:lnTo>
                  <a:lnTo>
                    <a:pt x="3615113" y="364548"/>
                  </a:lnTo>
                  <a:lnTo>
                    <a:pt x="3615226" y="370175"/>
                  </a:lnTo>
                  <a:lnTo>
                    <a:pt x="3615339" y="365733"/>
                  </a:lnTo>
                  <a:lnTo>
                    <a:pt x="3615452" y="361291"/>
                  </a:lnTo>
                  <a:lnTo>
                    <a:pt x="3615565" y="364548"/>
                  </a:lnTo>
                  <a:lnTo>
                    <a:pt x="3615677" y="364548"/>
                  </a:lnTo>
                  <a:lnTo>
                    <a:pt x="3615790" y="363364"/>
                  </a:lnTo>
                  <a:lnTo>
                    <a:pt x="3615903" y="362475"/>
                  </a:lnTo>
                  <a:lnTo>
                    <a:pt x="3616016" y="364844"/>
                  </a:lnTo>
                  <a:lnTo>
                    <a:pt x="3616128" y="363364"/>
                  </a:lnTo>
                  <a:lnTo>
                    <a:pt x="3616241" y="365437"/>
                  </a:lnTo>
                  <a:lnTo>
                    <a:pt x="3616354" y="367806"/>
                  </a:lnTo>
                  <a:lnTo>
                    <a:pt x="3616467" y="364548"/>
                  </a:lnTo>
                  <a:lnTo>
                    <a:pt x="3616580" y="364844"/>
                  </a:lnTo>
                  <a:lnTo>
                    <a:pt x="3616692" y="370175"/>
                  </a:lnTo>
                  <a:lnTo>
                    <a:pt x="3616805" y="370471"/>
                  </a:lnTo>
                  <a:lnTo>
                    <a:pt x="3616918" y="367214"/>
                  </a:lnTo>
                  <a:lnTo>
                    <a:pt x="3617031" y="369879"/>
                  </a:lnTo>
                  <a:lnTo>
                    <a:pt x="3617143" y="371952"/>
                  </a:lnTo>
                  <a:lnTo>
                    <a:pt x="3617256" y="369287"/>
                  </a:lnTo>
                  <a:lnTo>
                    <a:pt x="3617369" y="368398"/>
                  </a:lnTo>
                  <a:lnTo>
                    <a:pt x="3617482" y="369583"/>
                  </a:lnTo>
                  <a:lnTo>
                    <a:pt x="3617595" y="365733"/>
                  </a:lnTo>
                  <a:lnTo>
                    <a:pt x="3617707" y="364844"/>
                  </a:lnTo>
                  <a:lnTo>
                    <a:pt x="3617820" y="366621"/>
                  </a:lnTo>
                  <a:lnTo>
                    <a:pt x="3617933" y="364252"/>
                  </a:lnTo>
                  <a:lnTo>
                    <a:pt x="3618046" y="360995"/>
                  </a:lnTo>
                  <a:lnTo>
                    <a:pt x="3618158" y="362771"/>
                  </a:lnTo>
                  <a:lnTo>
                    <a:pt x="3618271" y="364548"/>
                  </a:lnTo>
                  <a:lnTo>
                    <a:pt x="3618384" y="363068"/>
                  </a:lnTo>
                  <a:lnTo>
                    <a:pt x="3618497" y="363364"/>
                  </a:lnTo>
                  <a:lnTo>
                    <a:pt x="3618610" y="366325"/>
                  </a:lnTo>
                  <a:lnTo>
                    <a:pt x="3618722" y="365437"/>
                  </a:lnTo>
                  <a:lnTo>
                    <a:pt x="3618835" y="364252"/>
                  </a:lnTo>
                  <a:lnTo>
                    <a:pt x="3618948" y="366917"/>
                  </a:lnTo>
                  <a:lnTo>
                    <a:pt x="3619061" y="366917"/>
                  </a:lnTo>
                  <a:lnTo>
                    <a:pt x="3619174" y="365141"/>
                  </a:lnTo>
                  <a:lnTo>
                    <a:pt x="3619286" y="365733"/>
                  </a:lnTo>
                  <a:lnTo>
                    <a:pt x="3619399" y="368694"/>
                  </a:lnTo>
                  <a:lnTo>
                    <a:pt x="3619512" y="368102"/>
                  </a:lnTo>
                  <a:lnTo>
                    <a:pt x="3619625" y="367806"/>
                  </a:lnTo>
                  <a:lnTo>
                    <a:pt x="3619737" y="371952"/>
                  </a:lnTo>
                  <a:lnTo>
                    <a:pt x="3619850" y="369879"/>
                  </a:lnTo>
                  <a:lnTo>
                    <a:pt x="3619963" y="371063"/>
                  </a:lnTo>
                  <a:lnTo>
                    <a:pt x="3620076" y="374617"/>
                  </a:lnTo>
                  <a:lnTo>
                    <a:pt x="3620189" y="375209"/>
                  </a:lnTo>
                  <a:lnTo>
                    <a:pt x="3620301" y="372840"/>
                  </a:lnTo>
                  <a:lnTo>
                    <a:pt x="3620414" y="376098"/>
                  </a:lnTo>
                  <a:lnTo>
                    <a:pt x="3620527" y="380244"/>
                  </a:lnTo>
                  <a:lnTo>
                    <a:pt x="3620640" y="376690"/>
                  </a:lnTo>
                  <a:lnTo>
                    <a:pt x="3620752" y="376986"/>
                  </a:lnTo>
                  <a:lnTo>
                    <a:pt x="3620865" y="379948"/>
                  </a:lnTo>
                  <a:lnTo>
                    <a:pt x="3620978" y="379059"/>
                  </a:lnTo>
                  <a:lnTo>
                    <a:pt x="3621091" y="375802"/>
                  </a:lnTo>
                  <a:lnTo>
                    <a:pt x="3621204" y="378763"/>
                  </a:lnTo>
                  <a:lnTo>
                    <a:pt x="3621316" y="379355"/>
                  </a:lnTo>
                  <a:lnTo>
                    <a:pt x="3621429" y="376394"/>
                  </a:lnTo>
                  <a:lnTo>
                    <a:pt x="3621542" y="380244"/>
                  </a:lnTo>
                  <a:lnTo>
                    <a:pt x="3621655" y="383205"/>
                  </a:lnTo>
                  <a:lnTo>
                    <a:pt x="3621768" y="381428"/>
                  </a:lnTo>
                  <a:lnTo>
                    <a:pt x="3621880" y="381724"/>
                  </a:lnTo>
                  <a:lnTo>
                    <a:pt x="3621993" y="386463"/>
                  </a:lnTo>
                  <a:lnTo>
                    <a:pt x="3622106" y="386759"/>
                  </a:lnTo>
                  <a:lnTo>
                    <a:pt x="3622219" y="386167"/>
                  </a:lnTo>
                  <a:lnTo>
                    <a:pt x="3622331" y="389128"/>
                  </a:lnTo>
                  <a:lnTo>
                    <a:pt x="3622444" y="388239"/>
                  </a:lnTo>
                  <a:lnTo>
                    <a:pt x="3622557" y="386167"/>
                  </a:lnTo>
                  <a:lnTo>
                    <a:pt x="3622670" y="391201"/>
                  </a:lnTo>
                  <a:lnTo>
                    <a:pt x="3622783" y="394458"/>
                  </a:lnTo>
                  <a:lnTo>
                    <a:pt x="3622895" y="392089"/>
                  </a:lnTo>
                  <a:lnTo>
                    <a:pt x="3623008" y="392978"/>
                  </a:lnTo>
                  <a:lnTo>
                    <a:pt x="3623121" y="399197"/>
                  </a:lnTo>
                  <a:lnTo>
                    <a:pt x="3623234" y="397716"/>
                  </a:lnTo>
                  <a:lnTo>
                    <a:pt x="3623346" y="396828"/>
                  </a:lnTo>
                  <a:lnTo>
                    <a:pt x="3623459" y="400381"/>
                  </a:lnTo>
                  <a:lnTo>
                    <a:pt x="3623572" y="399789"/>
                  </a:lnTo>
                  <a:lnTo>
                    <a:pt x="3623685" y="396531"/>
                  </a:lnTo>
                  <a:lnTo>
                    <a:pt x="3623798" y="399493"/>
                  </a:lnTo>
                  <a:lnTo>
                    <a:pt x="3623910" y="401566"/>
                  </a:lnTo>
                  <a:lnTo>
                    <a:pt x="3624023" y="400381"/>
                  </a:lnTo>
                  <a:lnTo>
                    <a:pt x="3624136" y="401862"/>
                  </a:lnTo>
                  <a:lnTo>
                    <a:pt x="3624249" y="403639"/>
                  </a:lnTo>
                  <a:lnTo>
                    <a:pt x="3624361" y="401862"/>
                  </a:lnTo>
                  <a:lnTo>
                    <a:pt x="3624474" y="401270"/>
                  </a:lnTo>
                  <a:lnTo>
                    <a:pt x="3624587" y="406600"/>
                  </a:lnTo>
                  <a:lnTo>
                    <a:pt x="3624700" y="404823"/>
                  </a:lnTo>
                  <a:lnTo>
                    <a:pt x="3624813" y="401862"/>
                  </a:lnTo>
                  <a:lnTo>
                    <a:pt x="3624925" y="403343"/>
                  </a:lnTo>
                  <a:lnTo>
                    <a:pt x="3625038" y="406896"/>
                  </a:lnTo>
                  <a:lnTo>
                    <a:pt x="3625151" y="403639"/>
                  </a:lnTo>
                  <a:lnTo>
                    <a:pt x="3625264" y="402750"/>
                  </a:lnTo>
                  <a:lnTo>
                    <a:pt x="3625377" y="403639"/>
                  </a:lnTo>
                  <a:lnTo>
                    <a:pt x="3625489" y="401862"/>
                  </a:lnTo>
                  <a:lnTo>
                    <a:pt x="3625602" y="403935"/>
                  </a:lnTo>
                  <a:lnTo>
                    <a:pt x="3625715" y="407785"/>
                  </a:lnTo>
                  <a:lnTo>
                    <a:pt x="3625828" y="406896"/>
                  </a:lnTo>
                  <a:lnTo>
                    <a:pt x="3625940" y="403343"/>
                  </a:lnTo>
                  <a:lnTo>
                    <a:pt x="3626053" y="406600"/>
                  </a:lnTo>
                  <a:lnTo>
                    <a:pt x="3626166" y="411042"/>
                  </a:lnTo>
                  <a:lnTo>
                    <a:pt x="3626279" y="406600"/>
                  </a:lnTo>
                  <a:lnTo>
                    <a:pt x="3626392" y="407192"/>
                  </a:lnTo>
                  <a:lnTo>
                    <a:pt x="3626504" y="410746"/>
                  </a:lnTo>
                  <a:lnTo>
                    <a:pt x="3626617" y="408673"/>
                  </a:lnTo>
                  <a:lnTo>
                    <a:pt x="3626730" y="408081"/>
                  </a:lnTo>
                  <a:lnTo>
                    <a:pt x="3626843" y="409265"/>
                  </a:lnTo>
                  <a:lnTo>
                    <a:pt x="3626955" y="408081"/>
                  </a:lnTo>
                  <a:lnTo>
                    <a:pt x="3627068" y="403047"/>
                  </a:lnTo>
                  <a:lnTo>
                    <a:pt x="3627181" y="403935"/>
                  </a:lnTo>
                  <a:lnTo>
                    <a:pt x="3627294" y="405119"/>
                  </a:lnTo>
                  <a:lnTo>
                    <a:pt x="3627407" y="401862"/>
                  </a:lnTo>
                  <a:lnTo>
                    <a:pt x="3627519" y="403047"/>
                  </a:lnTo>
                  <a:lnTo>
                    <a:pt x="3627632" y="405712"/>
                  </a:lnTo>
                  <a:lnTo>
                    <a:pt x="3627745" y="405119"/>
                  </a:lnTo>
                  <a:lnTo>
                    <a:pt x="3627858" y="405119"/>
                  </a:lnTo>
                  <a:lnTo>
                    <a:pt x="3627971" y="408081"/>
                  </a:lnTo>
                  <a:lnTo>
                    <a:pt x="3628083" y="406600"/>
                  </a:lnTo>
                  <a:lnTo>
                    <a:pt x="3628196" y="403935"/>
                  </a:lnTo>
                  <a:lnTo>
                    <a:pt x="3628309" y="406896"/>
                  </a:lnTo>
                  <a:lnTo>
                    <a:pt x="3628422" y="406600"/>
                  </a:lnTo>
                  <a:lnTo>
                    <a:pt x="3628534" y="403047"/>
                  </a:lnTo>
                  <a:lnTo>
                    <a:pt x="3628647" y="402750"/>
                  </a:lnTo>
                  <a:lnTo>
                    <a:pt x="3628760" y="405416"/>
                  </a:lnTo>
                  <a:lnTo>
                    <a:pt x="3628873" y="402750"/>
                  </a:lnTo>
                  <a:lnTo>
                    <a:pt x="3628986" y="401566"/>
                  </a:lnTo>
                  <a:lnTo>
                    <a:pt x="3629098" y="403343"/>
                  </a:lnTo>
                  <a:lnTo>
                    <a:pt x="3629211" y="401270"/>
                  </a:lnTo>
                  <a:lnTo>
                    <a:pt x="3629324" y="399197"/>
                  </a:lnTo>
                  <a:lnTo>
                    <a:pt x="3629437" y="401270"/>
                  </a:lnTo>
                  <a:lnTo>
                    <a:pt x="3629549" y="401862"/>
                  </a:lnTo>
                  <a:lnTo>
                    <a:pt x="3629662" y="399197"/>
                  </a:lnTo>
                  <a:lnTo>
                    <a:pt x="3629775" y="398604"/>
                  </a:lnTo>
                  <a:lnTo>
                    <a:pt x="3629888" y="402454"/>
                  </a:lnTo>
                  <a:lnTo>
                    <a:pt x="3630001" y="398901"/>
                  </a:lnTo>
                  <a:lnTo>
                    <a:pt x="3630113" y="396531"/>
                  </a:lnTo>
                  <a:lnTo>
                    <a:pt x="3630226" y="399493"/>
                  </a:lnTo>
                  <a:lnTo>
                    <a:pt x="3630339" y="398604"/>
                  </a:lnTo>
                  <a:lnTo>
                    <a:pt x="3630452" y="395643"/>
                  </a:lnTo>
                  <a:lnTo>
                    <a:pt x="3630565" y="395643"/>
                  </a:lnTo>
                  <a:lnTo>
                    <a:pt x="3630677" y="397124"/>
                  </a:lnTo>
                  <a:lnTo>
                    <a:pt x="3630790" y="393866"/>
                  </a:lnTo>
                  <a:lnTo>
                    <a:pt x="3630903" y="393274"/>
                  </a:lnTo>
                  <a:lnTo>
                    <a:pt x="3631016" y="394162"/>
                  </a:lnTo>
                  <a:lnTo>
                    <a:pt x="3631128" y="393274"/>
                  </a:lnTo>
                  <a:lnTo>
                    <a:pt x="3631241" y="391201"/>
                  </a:lnTo>
                  <a:lnTo>
                    <a:pt x="3631354" y="392978"/>
                  </a:lnTo>
                  <a:lnTo>
                    <a:pt x="3631467" y="392385"/>
                  </a:lnTo>
                  <a:lnTo>
                    <a:pt x="3631580" y="389720"/>
                  </a:lnTo>
                  <a:lnTo>
                    <a:pt x="3631692" y="389720"/>
                  </a:lnTo>
                  <a:lnTo>
                    <a:pt x="3631805" y="392089"/>
                  </a:lnTo>
                  <a:lnTo>
                    <a:pt x="3631918" y="390312"/>
                  </a:lnTo>
                  <a:lnTo>
                    <a:pt x="3632031" y="389720"/>
                  </a:lnTo>
                  <a:lnTo>
                    <a:pt x="3632143" y="390905"/>
                  </a:lnTo>
                  <a:lnTo>
                    <a:pt x="3632256" y="389128"/>
                  </a:lnTo>
                  <a:lnTo>
                    <a:pt x="3632369" y="387647"/>
                  </a:lnTo>
                  <a:lnTo>
                    <a:pt x="3632482" y="389424"/>
                  </a:lnTo>
                  <a:lnTo>
                    <a:pt x="3632595" y="389424"/>
                  </a:lnTo>
                  <a:lnTo>
                    <a:pt x="3632707" y="385870"/>
                  </a:lnTo>
                  <a:lnTo>
                    <a:pt x="3632820" y="386463"/>
                  </a:lnTo>
                  <a:lnTo>
                    <a:pt x="3632933" y="388239"/>
                  </a:lnTo>
                  <a:lnTo>
                    <a:pt x="3633046" y="385574"/>
                  </a:lnTo>
                  <a:lnTo>
                    <a:pt x="3633158" y="384686"/>
                  </a:lnTo>
                  <a:lnTo>
                    <a:pt x="3633271" y="385870"/>
                  </a:lnTo>
                  <a:lnTo>
                    <a:pt x="3633384" y="383205"/>
                  </a:lnTo>
                  <a:lnTo>
                    <a:pt x="3633497" y="382909"/>
                  </a:lnTo>
                  <a:lnTo>
                    <a:pt x="3633610" y="385278"/>
                  </a:lnTo>
                  <a:lnTo>
                    <a:pt x="3633722" y="384390"/>
                  </a:lnTo>
                  <a:lnTo>
                    <a:pt x="3633835" y="380540"/>
                  </a:lnTo>
                  <a:lnTo>
                    <a:pt x="3633948" y="381428"/>
                  </a:lnTo>
                  <a:lnTo>
                    <a:pt x="3634061" y="383797"/>
                  </a:lnTo>
                  <a:lnTo>
                    <a:pt x="3634174" y="380540"/>
                  </a:lnTo>
                  <a:lnTo>
                    <a:pt x="3634286" y="379355"/>
                  </a:lnTo>
                  <a:lnTo>
                    <a:pt x="3634399" y="381132"/>
                  </a:lnTo>
                  <a:lnTo>
                    <a:pt x="3634512" y="378763"/>
                  </a:lnTo>
                  <a:lnTo>
                    <a:pt x="3634625" y="376394"/>
                  </a:lnTo>
                  <a:lnTo>
                    <a:pt x="3634737" y="379651"/>
                  </a:lnTo>
                  <a:lnTo>
                    <a:pt x="3634850" y="379651"/>
                  </a:lnTo>
                  <a:lnTo>
                    <a:pt x="3634963" y="376690"/>
                  </a:lnTo>
                  <a:lnTo>
                    <a:pt x="3635076" y="378467"/>
                  </a:lnTo>
                  <a:lnTo>
                    <a:pt x="3635189" y="382909"/>
                  </a:lnTo>
                  <a:lnTo>
                    <a:pt x="3635301" y="380540"/>
                  </a:lnTo>
                  <a:lnTo>
                    <a:pt x="3635414" y="380540"/>
                  </a:lnTo>
                  <a:lnTo>
                    <a:pt x="3635527" y="383797"/>
                  </a:lnTo>
                  <a:lnTo>
                    <a:pt x="3635640" y="382909"/>
                  </a:lnTo>
                  <a:lnTo>
                    <a:pt x="3635752" y="380836"/>
                  </a:lnTo>
                  <a:lnTo>
                    <a:pt x="3635865" y="384094"/>
                  </a:lnTo>
                  <a:lnTo>
                    <a:pt x="3635978" y="384686"/>
                  </a:lnTo>
                  <a:lnTo>
                    <a:pt x="3636091" y="381724"/>
                  </a:lnTo>
                  <a:lnTo>
                    <a:pt x="3636204" y="384686"/>
                  </a:lnTo>
                  <a:lnTo>
                    <a:pt x="3636316" y="387055"/>
                  </a:lnTo>
                  <a:lnTo>
                    <a:pt x="3636429" y="383205"/>
                  </a:lnTo>
                  <a:lnTo>
                    <a:pt x="3636542" y="383501"/>
                  </a:lnTo>
                  <a:lnTo>
                    <a:pt x="3636655" y="385870"/>
                  </a:lnTo>
                  <a:lnTo>
                    <a:pt x="3636768" y="385870"/>
                  </a:lnTo>
                  <a:lnTo>
                    <a:pt x="3636880" y="383797"/>
                  </a:lnTo>
                  <a:lnTo>
                    <a:pt x="3636993" y="387351"/>
                  </a:lnTo>
                  <a:lnTo>
                    <a:pt x="3637106" y="387055"/>
                  </a:lnTo>
                  <a:lnTo>
                    <a:pt x="3637219" y="385278"/>
                  </a:lnTo>
                  <a:lnTo>
                    <a:pt x="3637331" y="387943"/>
                  </a:lnTo>
                  <a:lnTo>
                    <a:pt x="3637444" y="389128"/>
                  </a:lnTo>
                  <a:lnTo>
                    <a:pt x="3637557" y="386463"/>
                  </a:lnTo>
                  <a:lnTo>
                    <a:pt x="3637670" y="387055"/>
                  </a:lnTo>
                  <a:lnTo>
                    <a:pt x="3637783" y="391201"/>
                  </a:lnTo>
                  <a:lnTo>
                    <a:pt x="3637895" y="389424"/>
                  </a:lnTo>
                  <a:lnTo>
                    <a:pt x="3638008" y="389720"/>
                  </a:lnTo>
                  <a:lnTo>
                    <a:pt x="3638121" y="392978"/>
                  </a:lnTo>
                  <a:lnTo>
                    <a:pt x="3638234" y="392682"/>
                  </a:lnTo>
                  <a:lnTo>
                    <a:pt x="3638346" y="392089"/>
                  </a:lnTo>
                  <a:lnTo>
                    <a:pt x="3638459" y="393866"/>
                  </a:lnTo>
                  <a:lnTo>
                    <a:pt x="3638572" y="396235"/>
                  </a:lnTo>
                  <a:lnTo>
                    <a:pt x="3638685" y="393570"/>
                  </a:lnTo>
                  <a:lnTo>
                    <a:pt x="3638798" y="394755"/>
                  </a:lnTo>
                  <a:lnTo>
                    <a:pt x="3638910" y="398308"/>
                  </a:lnTo>
                  <a:lnTo>
                    <a:pt x="3639023" y="395643"/>
                  </a:lnTo>
                  <a:lnTo>
                    <a:pt x="3639136" y="394755"/>
                  </a:lnTo>
                  <a:lnTo>
                    <a:pt x="3639249" y="398308"/>
                  </a:lnTo>
                  <a:lnTo>
                    <a:pt x="3639362" y="398901"/>
                  </a:lnTo>
                  <a:lnTo>
                    <a:pt x="3639474" y="396235"/>
                  </a:lnTo>
                  <a:lnTo>
                    <a:pt x="3639587" y="398604"/>
                  </a:lnTo>
                  <a:lnTo>
                    <a:pt x="3639700" y="400974"/>
                  </a:lnTo>
                  <a:lnTo>
                    <a:pt x="3639813" y="398308"/>
                  </a:lnTo>
                  <a:lnTo>
                    <a:pt x="3639925" y="399493"/>
                  </a:lnTo>
                  <a:lnTo>
                    <a:pt x="3640038" y="402158"/>
                  </a:lnTo>
                  <a:lnTo>
                    <a:pt x="3640151" y="399197"/>
                  </a:lnTo>
                  <a:lnTo>
                    <a:pt x="3640264" y="399493"/>
                  </a:lnTo>
                  <a:lnTo>
                    <a:pt x="3640377" y="401862"/>
                  </a:lnTo>
                  <a:lnTo>
                    <a:pt x="3640489" y="403047"/>
                  </a:lnTo>
                  <a:lnTo>
                    <a:pt x="3640602" y="401862"/>
                  </a:lnTo>
                  <a:lnTo>
                    <a:pt x="3640715" y="404231"/>
                  </a:lnTo>
                  <a:lnTo>
                    <a:pt x="3640828" y="407192"/>
                  </a:lnTo>
                  <a:lnTo>
                    <a:pt x="3640940" y="404231"/>
                  </a:lnTo>
                  <a:lnTo>
                    <a:pt x="3641053" y="406304"/>
                  </a:lnTo>
                  <a:lnTo>
                    <a:pt x="3641166" y="409562"/>
                  </a:lnTo>
                  <a:lnTo>
                    <a:pt x="3641279" y="408673"/>
                  </a:lnTo>
                  <a:lnTo>
                    <a:pt x="3641392" y="407785"/>
                  </a:lnTo>
                  <a:lnTo>
                    <a:pt x="3641504" y="411338"/>
                  </a:lnTo>
                  <a:lnTo>
                    <a:pt x="3641617" y="411338"/>
                  </a:lnTo>
                  <a:lnTo>
                    <a:pt x="3641730" y="408377"/>
                  </a:lnTo>
                  <a:lnTo>
                    <a:pt x="3641843" y="409265"/>
                  </a:lnTo>
                  <a:lnTo>
                    <a:pt x="3641955" y="412523"/>
                  </a:lnTo>
                  <a:lnTo>
                    <a:pt x="3642068" y="409562"/>
                  </a:lnTo>
                  <a:lnTo>
                    <a:pt x="3642181" y="409562"/>
                  </a:lnTo>
                  <a:lnTo>
                    <a:pt x="3642294" y="411931"/>
                  </a:lnTo>
                  <a:lnTo>
                    <a:pt x="3642407" y="411042"/>
                  </a:lnTo>
                  <a:lnTo>
                    <a:pt x="3642519" y="410154"/>
                  </a:lnTo>
                  <a:lnTo>
                    <a:pt x="3642632" y="414596"/>
                  </a:lnTo>
                  <a:lnTo>
                    <a:pt x="3642745" y="413115"/>
                  </a:lnTo>
                  <a:lnTo>
                    <a:pt x="3642858" y="410450"/>
                  </a:lnTo>
                  <a:lnTo>
                    <a:pt x="3642971" y="412523"/>
                  </a:lnTo>
                  <a:lnTo>
                    <a:pt x="3643083" y="413708"/>
                  </a:lnTo>
                  <a:lnTo>
                    <a:pt x="3643196" y="413115"/>
                  </a:lnTo>
                  <a:lnTo>
                    <a:pt x="3643309" y="413411"/>
                  </a:lnTo>
                  <a:lnTo>
                    <a:pt x="3643422" y="415781"/>
                  </a:lnTo>
                  <a:lnTo>
                    <a:pt x="3643534" y="414004"/>
                  </a:lnTo>
                  <a:lnTo>
                    <a:pt x="3643647" y="414004"/>
                  </a:lnTo>
                  <a:lnTo>
                    <a:pt x="3643760" y="416077"/>
                  </a:lnTo>
                  <a:lnTo>
                    <a:pt x="3643873" y="416669"/>
                  </a:lnTo>
                  <a:lnTo>
                    <a:pt x="3643986" y="413708"/>
                  </a:lnTo>
                  <a:lnTo>
                    <a:pt x="3644098" y="414300"/>
                  </a:lnTo>
                  <a:lnTo>
                    <a:pt x="3644211" y="417261"/>
                  </a:lnTo>
                  <a:lnTo>
                    <a:pt x="3644324" y="412819"/>
                  </a:lnTo>
                  <a:lnTo>
                    <a:pt x="3644437" y="413411"/>
                  </a:lnTo>
                  <a:lnTo>
                    <a:pt x="3644549" y="414300"/>
                  </a:lnTo>
                  <a:lnTo>
                    <a:pt x="3644662" y="414300"/>
                  </a:lnTo>
                  <a:lnTo>
                    <a:pt x="3644775" y="411931"/>
                  </a:lnTo>
                  <a:lnTo>
                    <a:pt x="3644888" y="413708"/>
                  </a:lnTo>
                  <a:lnTo>
                    <a:pt x="3645001" y="414596"/>
                  </a:lnTo>
                  <a:lnTo>
                    <a:pt x="3645113" y="411931"/>
                  </a:lnTo>
                  <a:lnTo>
                    <a:pt x="3645226" y="413708"/>
                  </a:lnTo>
                  <a:lnTo>
                    <a:pt x="3645339" y="415781"/>
                  </a:lnTo>
                  <a:lnTo>
                    <a:pt x="3645452" y="411635"/>
                  </a:lnTo>
                  <a:lnTo>
                    <a:pt x="3645565" y="411338"/>
                  </a:lnTo>
                  <a:lnTo>
                    <a:pt x="3645677" y="416373"/>
                  </a:lnTo>
                  <a:lnTo>
                    <a:pt x="3645790" y="417854"/>
                  </a:lnTo>
                  <a:lnTo>
                    <a:pt x="3645903" y="410746"/>
                  </a:lnTo>
                  <a:lnTo>
                    <a:pt x="3646016" y="412523"/>
                  </a:lnTo>
                  <a:lnTo>
                    <a:pt x="3646128" y="414004"/>
                  </a:lnTo>
                  <a:lnTo>
                    <a:pt x="3646241" y="410450"/>
                  </a:lnTo>
                  <a:lnTo>
                    <a:pt x="3646354" y="408673"/>
                  </a:lnTo>
                  <a:lnTo>
                    <a:pt x="3646467" y="409265"/>
                  </a:lnTo>
                  <a:lnTo>
                    <a:pt x="3646580" y="405119"/>
                  </a:lnTo>
                  <a:lnTo>
                    <a:pt x="3646692" y="403639"/>
                  </a:lnTo>
                  <a:lnTo>
                    <a:pt x="3646805" y="408377"/>
                  </a:lnTo>
                  <a:lnTo>
                    <a:pt x="3646918" y="405119"/>
                  </a:lnTo>
                  <a:lnTo>
                    <a:pt x="3647031" y="396828"/>
                  </a:lnTo>
                  <a:lnTo>
                    <a:pt x="3647143" y="399493"/>
                  </a:lnTo>
                  <a:lnTo>
                    <a:pt x="3647256" y="400677"/>
                  </a:lnTo>
                  <a:lnTo>
                    <a:pt x="3647369" y="394458"/>
                  </a:lnTo>
                  <a:lnTo>
                    <a:pt x="3647482" y="392089"/>
                  </a:lnTo>
                  <a:lnTo>
                    <a:pt x="3647595" y="396235"/>
                  </a:lnTo>
                  <a:lnTo>
                    <a:pt x="3647707" y="392682"/>
                  </a:lnTo>
                  <a:lnTo>
                    <a:pt x="3647820" y="390016"/>
                  </a:lnTo>
                  <a:lnTo>
                    <a:pt x="3647933" y="393274"/>
                  </a:lnTo>
                  <a:lnTo>
                    <a:pt x="3648046" y="390609"/>
                  </a:lnTo>
                  <a:lnTo>
                    <a:pt x="3648158" y="385574"/>
                  </a:lnTo>
                  <a:lnTo>
                    <a:pt x="3648271" y="388239"/>
                  </a:lnTo>
                  <a:lnTo>
                    <a:pt x="3648384" y="392089"/>
                  </a:lnTo>
                  <a:lnTo>
                    <a:pt x="3648497" y="384982"/>
                  </a:lnTo>
                  <a:lnTo>
                    <a:pt x="3648610" y="383797"/>
                  </a:lnTo>
                  <a:lnTo>
                    <a:pt x="3648722" y="388536"/>
                  </a:lnTo>
                  <a:lnTo>
                    <a:pt x="3648835" y="384686"/>
                  </a:lnTo>
                  <a:lnTo>
                    <a:pt x="3648948" y="382021"/>
                  </a:lnTo>
                  <a:lnTo>
                    <a:pt x="3649061" y="380836"/>
                  </a:lnTo>
                  <a:lnTo>
                    <a:pt x="3649174" y="383205"/>
                  </a:lnTo>
                  <a:lnTo>
                    <a:pt x="3649286" y="378467"/>
                  </a:lnTo>
                  <a:lnTo>
                    <a:pt x="3649399" y="380540"/>
                  </a:lnTo>
                  <a:lnTo>
                    <a:pt x="3649512" y="380836"/>
                  </a:lnTo>
                  <a:lnTo>
                    <a:pt x="3649625" y="375209"/>
                  </a:lnTo>
                  <a:lnTo>
                    <a:pt x="3649737" y="377282"/>
                  </a:lnTo>
                  <a:lnTo>
                    <a:pt x="3649850" y="377282"/>
                  </a:lnTo>
                  <a:lnTo>
                    <a:pt x="3649963" y="372840"/>
                  </a:lnTo>
                  <a:lnTo>
                    <a:pt x="3650076" y="369879"/>
                  </a:lnTo>
                  <a:lnTo>
                    <a:pt x="3650189" y="375209"/>
                  </a:lnTo>
                  <a:lnTo>
                    <a:pt x="3650301" y="371359"/>
                  </a:lnTo>
                  <a:lnTo>
                    <a:pt x="3650414" y="366621"/>
                  </a:lnTo>
                  <a:lnTo>
                    <a:pt x="3650527" y="367806"/>
                  </a:lnTo>
                  <a:lnTo>
                    <a:pt x="3650640" y="369879"/>
                  </a:lnTo>
                  <a:lnTo>
                    <a:pt x="3650752" y="365437"/>
                  </a:lnTo>
                  <a:lnTo>
                    <a:pt x="3650865" y="363364"/>
                  </a:lnTo>
                  <a:lnTo>
                    <a:pt x="3650978" y="363364"/>
                  </a:lnTo>
                  <a:lnTo>
                    <a:pt x="3651091" y="361291"/>
                  </a:lnTo>
                  <a:lnTo>
                    <a:pt x="3651204" y="359514"/>
                  </a:lnTo>
                  <a:lnTo>
                    <a:pt x="3651316" y="362179"/>
                  </a:lnTo>
                  <a:lnTo>
                    <a:pt x="3651429" y="359218"/>
                  </a:lnTo>
                  <a:lnTo>
                    <a:pt x="3651542" y="356849"/>
                  </a:lnTo>
                  <a:lnTo>
                    <a:pt x="3651655" y="360106"/>
                  </a:lnTo>
                  <a:lnTo>
                    <a:pt x="3651768" y="359514"/>
                  </a:lnTo>
                  <a:lnTo>
                    <a:pt x="3651880" y="354776"/>
                  </a:lnTo>
                  <a:lnTo>
                    <a:pt x="3651993" y="354776"/>
                  </a:lnTo>
                  <a:lnTo>
                    <a:pt x="3652106" y="357737"/>
                  </a:lnTo>
                  <a:lnTo>
                    <a:pt x="3652219" y="354479"/>
                  </a:lnTo>
                  <a:lnTo>
                    <a:pt x="3652331" y="358329"/>
                  </a:lnTo>
                  <a:lnTo>
                    <a:pt x="3652444" y="361883"/>
                  </a:lnTo>
                  <a:lnTo>
                    <a:pt x="3652557" y="359218"/>
                  </a:lnTo>
                  <a:lnTo>
                    <a:pt x="3652670" y="359218"/>
                  </a:lnTo>
                  <a:lnTo>
                    <a:pt x="3652783" y="361883"/>
                  </a:lnTo>
                  <a:lnTo>
                    <a:pt x="3652895" y="361587"/>
                  </a:lnTo>
                  <a:lnTo>
                    <a:pt x="3653008" y="355664"/>
                  </a:lnTo>
                  <a:lnTo>
                    <a:pt x="3653121" y="354776"/>
                  </a:lnTo>
                  <a:lnTo>
                    <a:pt x="3653234" y="354776"/>
                  </a:lnTo>
                  <a:lnTo>
                    <a:pt x="3653346" y="351814"/>
                  </a:lnTo>
                  <a:lnTo>
                    <a:pt x="3653459" y="351518"/>
                  </a:lnTo>
                  <a:lnTo>
                    <a:pt x="3653572" y="352407"/>
                  </a:lnTo>
                  <a:lnTo>
                    <a:pt x="3653685" y="349445"/>
                  </a:lnTo>
                  <a:lnTo>
                    <a:pt x="3653798" y="347964"/>
                  </a:lnTo>
                  <a:lnTo>
                    <a:pt x="3653910" y="348557"/>
                  </a:lnTo>
                  <a:lnTo>
                    <a:pt x="3654023" y="348261"/>
                  </a:lnTo>
                  <a:lnTo>
                    <a:pt x="3654136" y="344411"/>
                  </a:lnTo>
                  <a:lnTo>
                    <a:pt x="3654249" y="346188"/>
                  </a:lnTo>
                  <a:lnTo>
                    <a:pt x="3654362" y="348261"/>
                  </a:lnTo>
                  <a:lnTo>
                    <a:pt x="3654474" y="347372"/>
                  </a:lnTo>
                  <a:lnTo>
                    <a:pt x="3654587" y="347372"/>
                  </a:lnTo>
                  <a:lnTo>
                    <a:pt x="3654700" y="349741"/>
                  </a:lnTo>
                  <a:lnTo>
                    <a:pt x="3654813" y="349149"/>
                  </a:lnTo>
                  <a:lnTo>
                    <a:pt x="3654925" y="347076"/>
                  </a:lnTo>
                  <a:lnTo>
                    <a:pt x="3655038" y="349445"/>
                  </a:lnTo>
                  <a:lnTo>
                    <a:pt x="3655151" y="347372"/>
                  </a:lnTo>
                  <a:lnTo>
                    <a:pt x="3655264" y="343522"/>
                  </a:lnTo>
                  <a:lnTo>
                    <a:pt x="3655377" y="344115"/>
                  </a:lnTo>
                  <a:lnTo>
                    <a:pt x="3655489" y="345003"/>
                  </a:lnTo>
                  <a:lnTo>
                    <a:pt x="3655602" y="343226"/>
                  </a:lnTo>
                  <a:lnTo>
                    <a:pt x="3655715" y="340561"/>
                  </a:lnTo>
                  <a:lnTo>
                    <a:pt x="3655828" y="344707"/>
                  </a:lnTo>
                  <a:lnTo>
                    <a:pt x="3655940" y="343818"/>
                  </a:lnTo>
                  <a:lnTo>
                    <a:pt x="3656053" y="341745"/>
                  </a:lnTo>
                  <a:lnTo>
                    <a:pt x="3656166" y="344411"/>
                  </a:lnTo>
                  <a:lnTo>
                    <a:pt x="3656279" y="349149"/>
                  </a:lnTo>
                  <a:lnTo>
                    <a:pt x="3656392" y="347076"/>
                  </a:lnTo>
                  <a:lnTo>
                    <a:pt x="3656504" y="347964"/>
                  </a:lnTo>
                  <a:lnTo>
                    <a:pt x="3656617" y="353591"/>
                  </a:lnTo>
                  <a:lnTo>
                    <a:pt x="3656730" y="351518"/>
                  </a:lnTo>
                  <a:lnTo>
                    <a:pt x="3656843" y="354776"/>
                  </a:lnTo>
                  <a:lnTo>
                    <a:pt x="3656955" y="360106"/>
                  </a:lnTo>
                  <a:lnTo>
                    <a:pt x="3657068" y="360995"/>
                  </a:lnTo>
                  <a:lnTo>
                    <a:pt x="3657181" y="357441"/>
                  </a:lnTo>
                  <a:lnTo>
                    <a:pt x="3657294" y="363364"/>
                  </a:lnTo>
                  <a:lnTo>
                    <a:pt x="3657407" y="368694"/>
                  </a:lnTo>
                  <a:lnTo>
                    <a:pt x="3657519" y="368694"/>
                  </a:lnTo>
                  <a:lnTo>
                    <a:pt x="3657632" y="368694"/>
                  </a:lnTo>
                  <a:lnTo>
                    <a:pt x="3657745" y="369879"/>
                  </a:lnTo>
                  <a:lnTo>
                    <a:pt x="3657858" y="372544"/>
                  </a:lnTo>
                  <a:lnTo>
                    <a:pt x="3657971" y="374617"/>
                  </a:lnTo>
                  <a:lnTo>
                    <a:pt x="3658083" y="380244"/>
                  </a:lnTo>
                  <a:lnTo>
                    <a:pt x="3658196" y="375209"/>
                  </a:lnTo>
                  <a:lnTo>
                    <a:pt x="3658309" y="373729"/>
                  </a:lnTo>
                  <a:lnTo>
                    <a:pt x="3658422" y="379651"/>
                  </a:lnTo>
                  <a:lnTo>
                    <a:pt x="3658534" y="384094"/>
                  </a:lnTo>
                  <a:lnTo>
                    <a:pt x="3658647" y="378171"/>
                  </a:lnTo>
                  <a:lnTo>
                    <a:pt x="3658760" y="377875"/>
                  </a:lnTo>
                  <a:lnTo>
                    <a:pt x="3658873" y="384686"/>
                  </a:lnTo>
                  <a:lnTo>
                    <a:pt x="3658986" y="383501"/>
                  </a:lnTo>
                  <a:lnTo>
                    <a:pt x="3659098" y="379355"/>
                  </a:lnTo>
                  <a:lnTo>
                    <a:pt x="3659211" y="383797"/>
                  </a:lnTo>
                  <a:lnTo>
                    <a:pt x="3659324" y="385870"/>
                  </a:lnTo>
                  <a:lnTo>
                    <a:pt x="3659437" y="383501"/>
                  </a:lnTo>
                  <a:lnTo>
                    <a:pt x="3659549" y="384686"/>
                  </a:lnTo>
                  <a:lnTo>
                    <a:pt x="3659662" y="387647"/>
                  </a:lnTo>
                  <a:lnTo>
                    <a:pt x="3659775" y="385278"/>
                  </a:lnTo>
                  <a:lnTo>
                    <a:pt x="3659888" y="386167"/>
                  </a:lnTo>
                  <a:lnTo>
                    <a:pt x="3660001" y="389128"/>
                  </a:lnTo>
                  <a:lnTo>
                    <a:pt x="3660113" y="387351"/>
                  </a:lnTo>
                  <a:lnTo>
                    <a:pt x="3660226" y="388832"/>
                  </a:lnTo>
                  <a:lnTo>
                    <a:pt x="3660339" y="397124"/>
                  </a:lnTo>
                  <a:lnTo>
                    <a:pt x="3660452" y="395051"/>
                  </a:lnTo>
                  <a:lnTo>
                    <a:pt x="3660565" y="393866"/>
                  </a:lnTo>
                  <a:lnTo>
                    <a:pt x="3660677" y="400085"/>
                  </a:lnTo>
                  <a:lnTo>
                    <a:pt x="3660790" y="406304"/>
                  </a:lnTo>
                  <a:lnTo>
                    <a:pt x="3660903" y="403047"/>
                  </a:lnTo>
                  <a:lnTo>
                    <a:pt x="3661016" y="405712"/>
                  </a:lnTo>
                  <a:lnTo>
                    <a:pt x="3661128" y="412523"/>
                  </a:lnTo>
                  <a:lnTo>
                    <a:pt x="3661241" y="410450"/>
                  </a:lnTo>
                  <a:lnTo>
                    <a:pt x="3661354" y="411338"/>
                  </a:lnTo>
                  <a:lnTo>
                    <a:pt x="3661467" y="416373"/>
                  </a:lnTo>
                  <a:lnTo>
                    <a:pt x="3661580" y="418446"/>
                  </a:lnTo>
                  <a:lnTo>
                    <a:pt x="3661692" y="411931"/>
                  </a:lnTo>
                  <a:lnTo>
                    <a:pt x="3661805" y="415188"/>
                  </a:lnTo>
                  <a:lnTo>
                    <a:pt x="3661918" y="418446"/>
                  </a:lnTo>
                  <a:lnTo>
                    <a:pt x="3662031" y="412819"/>
                  </a:lnTo>
                  <a:lnTo>
                    <a:pt x="3662143" y="411931"/>
                  </a:lnTo>
                  <a:lnTo>
                    <a:pt x="3662256" y="412523"/>
                  </a:lnTo>
                  <a:lnTo>
                    <a:pt x="3662369" y="411042"/>
                  </a:lnTo>
                  <a:lnTo>
                    <a:pt x="3662482" y="410450"/>
                  </a:lnTo>
                  <a:lnTo>
                    <a:pt x="3662595" y="414004"/>
                  </a:lnTo>
                  <a:lnTo>
                    <a:pt x="3662707" y="408969"/>
                  </a:lnTo>
                  <a:lnTo>
                    <a:pt x="3662820" y="404823"/>
                  </a:lnTo>
                  <a:lnTo>
                    <a:pt x="3662933" y="410746"/>
                  </a:lnTo>
                  <a:lnTo>
                    <a:pt x="3663046" y="416669"/>
                  </a:lnTo>
                  <a:lnTo>
                    <a:pt x="3663159" y="411338"/>
                  </a:lnTo>
                  <a:lnTo>
                    <a:pt x="3663271" y="409858"/>
                  </a:lnTo>
                  <a:lnTo>
                    <a:pt x="3663384" y="416669"/>
                  </a:lnTo>
                  <a:lnTo>
                    <a:pt x="3663497" y="418742"/>
                  </a:lnTo>
                  <a:lnTo>
                    <a:pt x="3663610" y="420519"/>
                  </a:lnTo>
                  <a:lnTo>
                    <a:pt x="3663722" y="422296"/>
                  </a:lnTo>
                  <a:lnTo>
                    <a:pt x="3663835" y="419927"/>
                  </a:lnTo>
                  <a:lnTo>
                    <a:pt x="3663948" y="421111"/>
                  </a:lnTo>
                  <a:lnTo>
                    <a:pt x="3664061" y="429403"/>
                  </a:lnTo>
                  <a:lnTo>
                    <a:pt x="3664174" y="430291"/>
                  </a:lnTo>
                  <a:lnTo>
                    <a:pt x="3664286" y="424369"/>
                  </a:lnTo>
                  <a:lnTo>
                    <a:pt x="3664399" y="423776"/>
                  </a:lnTo>
                  <a:lnTo>
                    <a:pt x="3664512" y="429995"/>
                  </a:lnTo>
                  <a:lnTo>
                    <a:pt x="3664625" y="427626"/>
                  </a:lnTo>
                  <a:lnTo>
                    <a:pt x="3664737" y="423184"/>
                  </a:lnTo>
                  <a:lnTo>
                    <a:pt x="3664850" y="424961"/>
                  </a:lnTo>
                  <a:lnTo>
                    <a:pt x="3664963" y="424665"/>
                  </a:lnTo>
                  <a:lnTo>
                    <a:pt x="3665076" y="421111"/>
                  </a:lnTo>
                  <a:lnTo>
                    <a:pt x="3665189" y="420223"/>
                  </a:lnTo>
                  <a:lnTo>
                    <a:pt x="3665301" y="420815"/>
                  </a:lnTo>
                  <a:lnTo>
                    <a:pt x="3665414" y="415781"/>
                  </a:lnTo>
                  <a:lnTo>
                    <a:pt x="3665527" y="414596"/>
                  </a:lnTo>
                  <a:lnTo>
                    <a:pt x="3665640" y="416669"/>
                  </a:lnTo>
                  <a:lnTo>
                    <a:pt x="3665752" y="413115"/>
                  </a:lnTo>
                  <a:lnTo>
                    <a:pt x="3665865" y="411931"/>
                  </a:lnTo>
                  <a:lnTo>
                    <a:pt x="3665978" y="411338"/>
                  </a:lnTo>
                  <a:lnTo>
                    <a:pt x="3666091" y="409265"/>
                  </a:lnTo>
                  <a:lnTo>
                    <a:pt x="3666204" y="408081"/>
                  </a:lnTo>
                  <a:lnTo>
                    <a:pt x="3666316" y="407489"/>
                  </a:lnTo>
                  <a:lnTo>
                    <a:pt x="3666429" y="406600"/>
                  </a:lnTo>
                  <a:lnTo>
                    <a:pt x="3666542" y="403639"/>
                  </a:lnTo>
                  <a:lnTo>
                    <a:pt x="3666655" y="403935"/>
                  </a:lnTo>
                  <a:lnTo>
                    <a:pt x="3666768" y="406304"/>
                  </a:lnTo>
                  <a:lnTo>
                    <a:pt x="3666880" y="401566"/>
                  </a:lnTo>
                  <a:lnTo>
                    <a:pt x="3666993" y="401270"/>
                  </a:lnTo>
                  <a:lnTo>
                    <a:pt x="3667106" y="404527"/>
                  </a:lnTo>
                  <a:lnTo>
                    <a:pt x="3667219" y="403639"/>
                  </a:lnTo>
                  <a:lnTo>
                    <a:pt x="3667331" y="400974"/>
                  </a:lnTo>
                  <a:lnTo>
                    <a:pt x="3667444" y="401862"/>
                  </a:lnTo>
                  <a:lnTo>
                    <a:pt x="3667557" y="403935"/>
                  </a:lnTo>
                  <a:lnTo>
                    <a:pt x="3667670" y="401862"/>
                  </a:lnTo>
                  <a:lnTo>
                    <a:pt x="3667783" y="403935"/>
                  </a:lnTo>
                  <a:lnTo>
                    <a:pt x="3667895" y="401862"/>
                  </a:lnTo>
                  <a:lnTo>
                    <a:pt x="3668008" y="399493"/>
                  </a:lnTo>
                  <a:lnTo>
                    <a:pt x="3668121" y="399493"/>
                  </a:lnTo>
                  <a:lnTo>
                    <a:pt x="3668234" y="402750"/>
                  </a:lnTo>
                  <a:lnTo>
                    <a:pt x="3668346" y="401566"/>
                  </a:lnTo>
                  <a:lnTo>
                    <a:pt x="3668459" y="396531"/>
                  </a:lnTo>
                  <a:lnTo>
                    <a:pt x="3668572" y="399493"/>
                  </a:lnTo>
                  <a:lnTo>
                    <a:pt x="3668685" y="402158"/>
                  </a:lnTo>
                  <a:lnTo>
                    <a:pt x="3668798" y="399789"/>
                  </a:lnTo>
                  <a:lnTo>
                    <a:pt x="3668910" y="398012"/>
                  </a:lnTo>
                  <a:lnTo>
                    <a:pt x="3669023" y="397716"/>
                  </a:lnTo>
                  <a:lnTo>
                    <a:pt x="3669136" y="393274"/>
                  </a:lnTo>
                  <a:lnTo>
                    <a:pt x="3669249" y="392978"/>
                  </a:lnTo>
                  <a:lnTo>
                    <a:pt x="3669362" y="396235"/>
                  </a:lnTo>
                  <a:lnTo>
                    <a:pt x="3669474" y="392385"/>
                  </a:lnTo>
                  <a:lnTo>
                    <a:pt x="3669587" y="386167"/>
                  </a:lnTo>
                  <a:lnTo>
                    <a:pt x="3669700" y="389128"/>
                  </a:lnTo>
                  <a:lnTo>
                    <a:pt x="3669813" y="392682"/>
                  </a:lnTo>
                  <a:lnTo>
                    <a:pt x="3669925" y="388239"/>
                  </a:lnTo>
                  <a:lnTo>
                    <a:pt x="3670038" y="384982"/>
                  </a:lnTo>
                  <a:lnTo>
                    <a:pt x="3670151" y="384094"/>
                  </a:lnTo>
                  <a:lnTo>
                    <a:pt x="3670264" y="382909"/>
                  </a:lnTo>
                  <a:lnTo>
                    <a:pt x="3670377" y="382317"/>
                  </a:lnTo>
                  <a:lnTo>
                    <a:pt x="3670489" y="384982"/>
                  </a:lnTo>
                  <a:lnTo>
                    <a:pt x="3670602" y="381132"/>
                  </a:lnTo>
                  <a:lnTo>
                    <a:pt x="3670715" y="376394"/>
                  </a:lnTo>
                  <a:lnTo>
                    <a:pt x="3670828" y="381428"/>
                  </a:lnTo>
                  <a:lnTo>
                    <a:pt x="3670940" y="384982"/>
                  </a:lnTo>
                  <a:lnTo>
                    <a:pt x="3671053" y="380244"/>
                  </a:lnTo>
                  <a:lnTo>
                    <a:pt x="3671166" y="374025"/>
                  </a:lnTo>
                  <a:lnTo>
                    <a:pt x="3671279" y="378467"/>
                  </a:lnTo>
                  <a:lnTo>
                    <a:pt x="3671392" y="377875"/>
                  </a:lnTo>
                  <a:lnTo>
                    <a:pt x="3671504" y="374913"/>
                  </a:lnTo>
                  <a:lnTo>
                    <a:pt x="3671617" y="376690"/>
                  </a:lnTo>
                  <a:lnTo>
                    <a:pt x="3671730" y="376098"/>
                  </a:lnTo>
                  <a:lnTo>
                    <a:pt x="3671843" y="374321"/>
                  </a:lnTo>
                  <a:lnTo>
                    <a:pt x="3671955" y="375505"/>
                  </a:lnTo>
                  <a:lnTo>
                    <a:pt x="3672068" y="376394"/>
                  </a:lnTo>
                  <a:lnTo>
                    <a:pt x="3672181" y="373432"/>
                  </a:lnTo>
                  <a:lnTo>
                    <a:pt x="3672294" y="375209"/>
                  </a:lnTo>
                  <a:lnTo>
                    <a:pt x="3672407" y="379651"/>
                  </a:lnTo>
                  <a:lnTo>
                    <a:pt x="3672519" y="379059"/>
                  </a:lnTo>
                  <a:lnTo>
                    <a:pt x="3672632" y="376394"/>
                  </a:lnTo>
                  <a:lnTo>
                    <a:pt x="3672745" y="379651"/>
                  </a:lnTo>
                  <a:lnTo>
                    <a:pt x="3672858" y="379355"/>
                  </a:lnTo>
                  <a:lnTo>
                    <a:pt x="3672971" y="377875"/>
                  </a:lnTo>
                  <a:lnTo>
                    <a:pt x="3673083" y="384390"/>
                  </a:lnTo>
                  <a:lnTo>
                    <a:pt x="3673196" y="387351"/>
                  </a:lnTo>
                  <a:lnTo>
                    <a:pt x="3673309" y="383205"/>
                  </a:lnTo>
                  <a:lnTo>
                    <a:pt x="3673422" y="383797"/>
                  </a:lnTo>
                  <a:lnTo>
                    <a:pt x="3673534" y="388239"/>
                  </a:lnTo>
                  <a:lnTo>
                    <a:pt x="3673647" y="388239"/>
                  </a:lnTo>
                  <a:lnTo>
                    <a:pt x="3673760" y="387647"/>
                  </a:lnTo>
                  <a:lnTo>
                    <a:pt x="3673873" y="390905"/>
                  </a:lnTo>
                  <a:lnTo>
                    <a:pt x="3673986" y="391793"/>
                  </a:lnTo>
                  <a:lnTo>
                    <a:pt x="3674098" y="391201"/>
                  </a:lnTo>
                  <a:lnTo>
                    <a:pt x="3674211" y="393866"/>
                  </a:lnTo>
                  <a:lnTo>
                    <a:pt x="3674324" y="393866"/>
                  </a:lnTo>
                  <a:lnTo>
                    <a:pt x="3674437" y="390905"/>
                  </a:lnTo>
                  <a:lnTo>
                    <a:pt x="3674549" y="395051"/>
                  </a:lnTo>
                  <a:lnTo>
                    <a:pt x="3674662" y="400381"/>
                  </a:lnTo>
                  <a:lnTo>
                    <a:pt x="3674775" y="394458"/>
                  </a:lnTo>
                  <a:lnTo>
                    <a:pt x="3674888" y="392385"/>
                  </a:lnTo>
                  <a:lnTo>
                    <a:pt x="3675001" y="399493"/>
                  </a:lnTo>
                  <a:lnTo>
                    <a:pt x="3675113" y="400085"/>
                  </a:lnTo>
                  <a:lnTo>
                    <a:pt x="3675226" y="396235"/>
                  </a:lnTo>
                  <a:lnTo>
                    <a:pt x="3675339" y="398901"/>
                  </a:lnTo>
                  <a:lnTo>
                    <a:pt x="3675452" y="401566"/>
                  </a:lnTo>
                  <a:lnTo>
                    <a:pt x="3675565" y="397420"/>
                  </a:lnTo>
                  <a:lnTo>
                    <a:pt x="3675677" y="396531"/>
                  </a:lnTo>
                  <a:lnTo>
                    <a:pt x="3675790" y="399197"/>
                  </a:lnTo>
                  <a:lnTo>
                    <a:pt x="3675903" y="399493"/>
                  </a:lnTo>
                  <a:lnTo>
                    <a:pt x="3676016" y="398012"/>
                  </a:lnTo>
                  <a:lnTo>
                    <a:pt x="3676128" y="402158"/>
                  </a:lnTo>
                  <a:lnTo>
                    <a:pt x="3676241" y="400974"/>
                  </a:lnTo>
                  <a:lnTo>
                    <a:pt x="3676354" y="398012"/>
                  </a:lnTo>
                  <a:lnTo>
                    <a:pt x="3676467" y="400085"/>
                  </a:lnTo>
                  <a:lnTo>
                    <a:pt x="3676580" y="402158"/>
                  </a:lnTo>
                  <a:lnTo>
                    <a:pt x="3676692" y="402750"/>
                  </a:lnTo>
                  <a:lnTo>
                    <a:pt x="3676805" y="403047"/>
                  </a:lnTo>
                  <a:lnTo>
                    <a:pt x="3676918" y="408081"/>
                  </a:lnTo>
                  <a:lnTo>
                    <a:pt x="3677031" y="407192"/>
                  </a:lnTo>
                  <a:lnTo>
                    <a:pt x="3677143" y="407785"/>
                  </a:lnTo>
                  <a:lnTo>
                    <a:pt x="3677256" y="412227"/>
                  </a:lnTo>
                  <a:lnTo>
                    <a:pt x="3677369" y="411635"/>
                  </a:lnTo>
                  <a:lnTo>
                    <a:pt x="3677482" y="411338"/>
                  </a:lnTo>
                  <a:lnTo>
                    <a:pt x="3677595" y="415781"/>
                  </a:lnTo>
                  <a:lnTo>
                    <a:pt x="3677707" y="422296"/>
                  </a:lnTo>
                  <a:lnTo>
                    <a:pt x="3677820" y="419038"/>
                  </a:lnTo>
                  <a:lnTo>
                    <a:pt x="3677933" y="421999"/>
                  </a:lnTo>
                  <a:lnTo>
                    <a:pt x="3678046" y="426442"/>
                  </a:lnTo>
                  <a:lnTo>
                    <a:pt x="3678159" y="427922"/>
                  </a:lnTo>
                  <a:lnTo>
                    <a:pt x="3678271" y="428515"/>
                  </a:lnTo>
                  <a:lnTo>
                    <a:pt x="3678384" y="433549"/>
                  </a:lnTo>
                  <a:lnTo>
                    <a:pt x="3678497" y="432957"/>
                  </a:lnTo>
                  <a:lnTo>
                    <a:pt x="3678610" y="431772"/>
                  </a:lnTo>
                  <a:lnTo>
                    <a:pt x="3678722" y="433845"/>
                  </a:lnTo>
                  <a:lnTo>
                    <a:pt x="3678835" y="435622"/>
                  </a:lnTo>
                  <a:lnTo>
                    <a:pt x="3678948" y="433549"/>
                  </a:lnTo>
                  <a:lnTo>
                    <a:pt x="3679061" y="431772"/>
                  </a:lnTo>
                  <a:lnTo>
                    <a:pt x="3679174" y="431772"/>
                  </a:lnTo>
                  <a:lnTo>
                    <a:pt x="3679286" y="430884"/>
                  </a:lnTo>
                  <a:lnTo>
                    <a:pt x="3679399" y="434437"/>
                  </a:lnTo>
                  <a:lnTo>
                    <a:pt x="3679512" y="433253"/>
                  </a:lnTo>
                  <a:lnTo>
                    <a:pt x="3679625" y="430884"/>
                  </a:lnTo>
                  <a:lnTo>
                    <a:pt x="3679737" y="428811"/>
                  </a:lnTo>
                  <a:lnTo>
                    <a:pt x="3679850" y="434437"/>
                  </a:lnTo>
                  <a:lnTo>
                    <a:pt x="3679963" y="436807"/>
                  </a:lnTo>
                  <a:lnTo>
                    <a:pt x="3680076" y="434141"/>
                  </a:lnTo>
                  <a:lnTo>
                    <a:pt x="3680189" y="432661"/>
                  </a:lnTo>
                  <a:lnTo>
                    <a:pt x="3680301" y="435030"/>
                  </a:lnTo>
                  <a:lnTo>
                    <a:pt x="3680414" y="435622"/>
                  </a:lnTo>
                  <a:lnTo>
                    <a:pt x="3680527" y="436510"/>
                  </a:lnTo>
                  <a:lnTo>
                    <a:pt x="3680640" y="436807"/>
                  </a:lnTo>
                  <a:lnTo>
                    <a:pt x="3680752" y="434734"/>
                  </a:lnTo>
                  <a:lnTo>
                    <a:pt x="3680865" y="435030"/>
                  </a:lnTo>
                  <a:lnTo>
                    <a:pt x="3680978" y="438583"/>
                  </a:lnTo>
                  <a:lnTo>
                    <a:pt x="3681091" y="441249"/>
                  </a:lnTo>
                  <a:lnTo>
                    <a:pt x="3681204" y="436807"/>
                  </a:lnTo>
                  <a:lnTo>
                    <a:pt x="3681316" y="436214"/>
                  </a:lnTo>
                  <a:lnTo>
                    <a:pt x="3681429" y="439472"/>
                  </a:lnTo>
                  <a:lnTo>
                    <a:pt x="3681542" y="439176"/>
                  </a:lnTo>
                  <a:lnTo>
                    <a:pt x="3681655" y="440360"/>
                  </a:lnTo>
                  <a:lnTo>
                    <a:pt x="3681768" y="445691"/>
                  </a:lnTo>
                  <a:lnTo>
                    <a:pt x="3681880" y="448060"/>
                  </a:lnTo>
                  <a:lnTo>
                    <a:pt x="3681993" y="444802"/>
                  </a:lnTo>
                  <a:lnTo>
                    <a:pt x="3682106" y="449837"/>
                  </a:lnTo>
                  <a:lnTo>
                    <a:pt x="3682219" y="453687"/>
                  </a:lnTo>
                  <a:lnTo>
                    <a:pt x="3682331" y="453687"/>
                  </a:lnTo>
                  <a:lnTo>
                    <a:pt x="3682444" y="453983"/>
                  </a:lnTo>
                  <a:lnTo>
                    <a:pt x="3682557" y="456648"/>
                  </a:lnTo>
                  <a:lnTo>
                    <a:pt x="3682670" y="451317"/>
                  </a:lnTo>
                  <a:lnTo>
                    <a:pt x="3682783" y="448652"/>
                  </a:lnTo>
                  <a:lnTo>
                    <a:pt x="3682895" y="452502"/>
                  </a:lnTo>
                  <a:lnTo>
                    <a:pt x="3683008" y="450429"/>
                  </a:lnTo>
                  <a:lnTo>
                    <a:pt x="3683121" y="444506"/>
                  </a:lnTo>
                  <a:lnTo>
                    <a:pt x="3683234" y="440360"/>
                  </a:lnTo>
                  <a:lnTo>
                    <a:pt x="3683346" y="443025"/>
                  </a:lnTo>
                  <a:lnTo>
                    <a:pt x="3683459" y="438879"/>
                  </a:lnTo>
                  <a:lnTo>
                    <a:pt x="3683572" y="435918"/>
                  </a:lnTo>
                  <a:lnTo>
                    <a:pt x="3683685" y="433549"/>
                  </a:lnTo>
                  <a:lnTo>
                    <a:pt x="3683798" y="428811"/>
                  </a:lnTo>
                  <a:lnTo>
                    <a:pt x="3683910" y="423480"/>
                  </a:lnTo>
                  <a:lnTo>
                    <a:pt x="3684023" y="429403"/>
                  </a:lnTo>
                  <a:lnTo>
                    <a:pt x="3684136" y="429995"/>
                  </a:lnTo>
                  <a:lnTo>
                    <a:pt x="3684249" y="417854"/>
                  </a:lnTo>
                  <a:lnTo>
                    <a:pt x="3684362" y="411635"/>
                  </a:lnTo>
                  <a:lnTo>
                    <a:pt x="3684474" y="414892"/>
                  </a:lnTo>
                  <a:lnTo>
                    <a:pt x="3684587" y="410746"/>
                  </a:lnTo>
                  <a:lnTo>
                    <a:pt x="3684700" y="402750"/>
                  </a:lnTo>
                  <a:lnTo>
                    <a:pt x="3684813" y="403639"/>
                  </a:lnTo>
                  <a:lnTo>
                    <a:pt x="3684925" y="399493"/>
                  </a:lnTo>
                  <a:lnTo>
                    <a:pt x="3685038" y="396235"/>
                  </a:lnTo>
                  <a:lnTo>
                    <a:pt x="3685151" y="399789"/>
                  </a:lnTo>
                  <a:lnTo>
                    <a:pt x="3685264" y="400381"/>
                  </a:lnTo>
                  <a:lnTo>
                    <a:pt x="3685377" y="394162"/>
                  </a:lnTo>
                  <a:lnTo>
                    <a:pt x="3685489" y="398012"/>
                  </a:lnTo>
                  <a:lnTo>
                    <a:pt x="3685602" y="405416"/>
                  </a:lnTo>
                  <a:lnTo>
                    <a:pt x="3685715" y="402750"/>
                  </a:lnTo>
                  <a:lnTo>
                    <a:pt x="3685828" y="402750"/>
                  </a:lnTo>
                  <a:lnTo>
                    <a:pt x="3685940" y="406600"/>
                  </a:lnTo>
                  <a:lnTo>
                    <a:pt x="3686053" y="410450"/>
                  </a:lnTo>
                  <a:lnTo>
                    <a:pt x="3686166" y="410154"/>
                  </a:lnTo>
                  <a:lnTo>
                    <a:pt x="3686279" y="412523"/>
                  </a:lnTo>
                  <a:lnTo>
                    <a:pt x="3686392" y="408081"/>
                  </a:lnTo>
                  <a:lnTo>
                    <a:pt x="3686504" y="403047"/>
                  </a:lnTo>
                  <a:lnTo>
                    <a:pt x="3686617" y="405712"/>
                  </a:lnTo>
                  <a:lnTo>
                    <a:pt x="3686730" y="405416"/>
                  </a:lnTo>
                  <a:lnTo>
                    <a:pt x="3686843" y="396235"/>
                  </a:lnTo>
                  <a:lnTo>
                    <a:pt x="3686956" y="390312"/>
                  </a:lnTo>
                  <a:lnTo>
                    <a:pt x="3687068" y="394755"/>
                  </a:lnTo>
                  <a:lnTo>
                    <a:pt x="3687181" y="389424"/>
                  </a:lnTo>
                  <a:lnTo>
                    <a:pt x="3687294" y="383797"/>
                  </a:lnTo>
                  <a:lnTo>
                    <a:pt x="3687407" y="382613"/>
                  </a:lnTo>
                  <a:lnTo>
                    <a:pt x="3687519" y="379355"/>
                  </a:lnTo>
                  <a:lnTo>
                    <a:pt x="3687632" y="375209"/>
                  </a:lnTo>
                  <a:lnTo>
                    <a:pt x="3687745" y="382021"/>
                  </a:lnTo>
                  <a:lnTo>
                    <a:pt x="3687858" y="381724"/>
                  </a:lnTo>
                  <a:lnTo>
                    <a:pt x="3687971" y="371063"/>
                  </a:lnTo>
                  <a:lnTo>
                    <a:pt x="3688083" y="374321"/>
                  </a:lnTo>
                  <a:lnTo>
                    <a:pt x="3688196" y="378467"/>
                  </a:lnTo>
                  <a:lnTo>
                    <a:pt x="3688309" y="371063"/>
                  </a:lnTo>
                  <a:lnTo>
                    <a:pt x="3688422" y="368398"/>
                  </a:lnTo>
                  <a:lnTo>
                    <a:pt x="3688534" y="371952"/>
                  </a:lnTo>
                  <a:lnTo>
                    <a:pt x="3688647" y="366621"/>
                  </a:lnTo>
                  <a:lnTo>
                    <a:pt x="3688760" y="359218"/>
                  </a:lnTo>
                  <a:lnTo>
                    <a:pt x="3688873" y="364548"/>
                  </a:lnTo>
                  <a:lnTo>
                    <a:pt x="3688986" y="362179"/>
                  </a:lnTo>
                  <a:lnTo>
                    <a:pt x="3689098" y="352703"/>
                  </a:lnTo>
                  <a:lnTo>
                    <a:pt x="3689211" y="352110"/>
                  </a:lnTo>
                  <a:lnTo>
                    <a:pt x="3689324" y="357145"/>
                  </a:lnTo>
                  <a:lnTo>
                    <a:pt x="3689437" y="352110"/>
                  </a:lnTo>
                  <a:lnTo>
                    <a:pt x="3689549" y="349445"/>
                  </a:lnTo>
                  <a:lnTo>
                    <a:pt x="3689662" y="355960"/>
                  </a:lnTo>
                  <a:lnTo>
                    <a:pt x="3689775" y="355072"/>
                  </a:lnTo>
                  <a:lnTo>
                    <a:pt x="3689888" y="353295"/>
                  </a:lnTo>
                  <a:lnTo>
                    <a:pt x="3690001" y="356256"/>
                  </a:lnTo>
                  <a:lnTo>
                    <a:pt x="3690113" y="361291"/>
                  </a:lnTo>
                  <a:lnTo>
                    <a:pt x="3690226" y="356552"/>
                  </a:lnTo>
                  <a:lnTo>
                    <a:pt x="3690339" y="356552"/>
                  </a:lnTo>
                  <a:lnTo>
                    <a:pt x="3690452" y="362475"/>
                  </a:lnTo>
                  <a:lnTo>
                    <a:pt x="3690565" y="361291"/>
                  </a:lnTo>
                  <a:lnTo>
                    <a:pt x="3690677" y="359218"/>
                  </a:lnTo>
                  <a:lnTo>
                    <a:pt x="3690790" y="361587"/>
                  </a:lnTo>
                  <a:lnTo>
                    <a:pt x="3690903" y="360106"/>
                  </a:lnTo>
                  <a:lnTo>
                    <a:pt x="3691016" y="355368"/>
                  </a:lnTo>
                  <a:lnTo>
                    <a:pt x="3691128" y="358625"/>
                  </a:lnTo>
                  <a:lnTo>
                    <a:pt x="3691241" y="359218"/>
                  </a:lnTo>
                  <a:lnTo>
                    <a:pt x="3691354" y="353295"/>
                  </a:lnTo>
                  <a:lnTo>
                    <a:pt x="3691467" y="350630"/>
                  </a:lnTo>
                  <a:lnTo>
                    <a:pt x="3691580" y="356849"/>
                  </a:lnTo>
                  <a:lnTo>
                    <a:pt x="3691692" y="352703"/>
                  </a:lnTo>
                  <a:lnTo>
                    <a:pt x="3691805" y="347372"/>
                  </a:lnTo>
                  <a:lnTo>
                    <a:pt x="3691918" y="348557"/>
                  </a:lnTo>
                  <a:lnTo>
                    <a:pt x="3692031" y="348557"/>
                  </a:lnTo>
                  <a:lnTo>
                    <a:pt x="3692143" y="345595"/>
                  </a:lnTo>
                  <a:lnTo>
                    <a:pt x="3692256" y="347076"/>
                  </a:lnTo>
                  <a:lnTo>
                    <a:pt x="3692369" y="347964"/>
                  </a:lnTo>
                  <a:lnTo>
                    <a:pt x="3692482" y="342930"/>
                  </a:lnTo>
                  <a:lnTo>
                    <a:pt x="3692595" y="344411"/>
                  </a:lnTo>
                  <a:lnTo>
                    <a:pt x="3692707" y="349445"/>
                  </a:lnTo>
                  <a:lnTo>
                    <a:pt x="3692820" y="345595"/>
                  </a:lnTo>
                  <a:lnTo>
                    <a:pt x="3692933" y="342042"/>
                  </a:lnTo>
                  <a:lnTo>
                    <a:pt x="3693046" y="347668"/>
                  </a:lnTo>
                  <a:lnTo>
                    <a:pt x="3693159" y="350334"/>
                  </a:lnTo>
                  <a:lnTo>
                    <a:pt x="3693271" y="347372"/>
                  </a:lnTo>
                  <a:lnTo>
                    <a:pt x="3693384" y="349741"/>
                  </a:lnTo>
                  <a:lnTo>
                    <a:pt x="3693497" y="351222"/>
                  </a:lnTo>
                  <a:lnTo>
                    <a:pt x="3693610" y="349741"/>
                  </a:lnTo>
                  <a:lnTo>
                    <a:pt x="3693722" y="349149"/>
                  </a:lnTo>
                  <a:lnTo>
                    <a:pt x="3693835" y="353887"/>
                  </a:lnTo>
                  <a:lnTo>
                    <a:pt x="3693948" y="352110"/>
                  </a:lnTo>
                  <a:lnTo>
                    <a:pt x="3694061" y="353591"/>
                  </a:lnTo>
                  <a:lnTo>
                    <a:pt x="3694174" y="357145"/>
                  </a:lnTo>
                  <a:lnTo>
                    <a:pt x="3694286" y="356849"/>
                  </a:lnTo>
                  <a:lnTo>
                    <a:pt x="3694399" y="354183"/>
                  </a:lnTo>
                  <a:lnTo>
                    <a:pt x="3694512" y="356849"/>
                  </a:lnTo>
                  <a:lnTo>
                    <a:pt x="3694625" y="360995"/>
                  </a:lnTo>
                  <a:lnTo>
                    <a:pt x="3694737" y="353887"/>
                  </a:lnTo>
                  <a:lnTo>
                    <a:pt x="3694850" y="353887"/>
                  </a:lnTo>
                  <a:lnTo>
                    <a:pt x="3694963" y="361291"/>
                  </a:lnTo>
                  <a:lnTo>
                    <a:pt x="3695076" y="363364"/>
                  </a:lnTo>
                  <a:lnTo>
                    <a:pt x="3695189" y="360106"/>
                  </a:lnTo>
                  <a:lnTo>
                    <a:pt x="3695301" y="361883"/>
                  </a:lnTo>
                  <a:lnTo>
                    <a:pt x="3695414" y="363660"/>
                  </a:lnTo>
                  <a:lnTo>
                    <a:pt x="3695527" y="363364"/>
                  </a:lnTo>
                  <a:lnTo>
                    <a:pt x="3695640" y="366029"/>
                  </a:lnTo>
                  <a:lnTo>
                    <a:pt x="3695752" y="367510"/>
                  </a:lnTo>
                  <a:lnTo>
                    <a:pt x="3695865" y="363364"/>
                  </a:lnTo>
                  <a:lnTo>
                    <a:pt x="3695978" y="362475"/>
                  </a:lnTo>
                  <a:lnTo>
                    <a:pt x="3696091" y="367510"/>
                  </a:lnTo>
                  <a:lnTo>
                    <a:pt x="3696204" y="365141"/>
                  </a:lnTo>
                  <a:lnTo>
                    <a:pt x="3696316" y="362475"/>
                  </a:lnTo>
                  <a:lnTo>
                    <a:pt x="3696429" y="363364"/>
                  </a:lnTo>
                  <a:lnTo>
                    <a:pt x="3696542" y="363364"/>
                  </a:lnTo>
                  <a:lnTo>
                    <a:pt x="3696655" y="361291"/>
                  </a:lnTo>
                  <a:lnTo>
                    <a:pt x="3696768" y="362475"/>
                  </a:lnTo>
                  <a:lnTo>
                    <a:pt x="3696880" y="365437"/>
                  </a:lnTo>
                  <a:lnTo>
                    <a:pt x="3696993" y="363364"/>
                  </a:lnTo>
                  <a:lnTo>
                    <a:pt x="3697106" y="364844"/>
                  </a:lnTo>
                  <a:lnTo>
                    <a:pt x="3697219" y="367806"/>
                  </a:lnTo>
                  <a:lnTo>
                    <a:pt x="3697331" y="366621"/>
                  </a:lnTo>
                  <a:lnTo>
                    <a:pt x="3697444" y="366325"/>
                  </a:lnTo>
                  <a:lnTo>
                    <a:pt x="3697557" y="370471"/>
                  </a:lnTo>
                  <a:lnTo>
                    <a:pt x="3697670" y="370767"/>
                  </a:lnTo>
                  <a:lnTo>
                    <a:pt x="3697783" y="367806"/>
                  </a:lnTo>
                  <a:lnTo>
                    <a:pt x="3697895" y="371063"/>
                  </a:lnTo>
                  <a:lnTo>
                    <a:pt x="3698008" y="374617"/>
                  </a:lnTo>
                  <a:lnTo>
                    <a:pt x="3698121" y="373729"/>
                  </a:lnTo>
                  <a:lnTo>
                    <a:pt x="3698234" y="373432"/>
                  </a:lnTo>
                  <a:lnTo>
                    <a:pt x="3698346" y="376690"/>
                  </a:lnTo>
                  <a:lnTo>
                    <a:pt x="3698459" y="374025"/>
                  </a:lnTo>
                  <a:lnTo>
                    <a:pt x="3698572" y="372544"/>
                  </a:lnTo>
                  <a:lnTo>
                    <a:pt x="3698685" y="377875"/>
                  </a:lnTo>
                  <a:lnTo>
                    <a:pt x="3698798" y="377578"/>
                  </a:lnTo>
                  <a:lnTo>
                    <a:pt x="3698910" y="377282"/>
                  </a:lnTo>
                  <a:lnTo>
                    <a:pt x="3699023" y="379651"/>
                  </a:lnTo>
                  <a:lnTo>
                    <a:pt x="3699136" y="382909"/>
                  </a:lnTo>
                  <a:lnTo>
                    <a:pt x="3699249" y="379948"/>
                  </a:lnTo>
                  <a:lnTo>
                    <a:pt x="3699362" y="382021"/>
                  </a:lnTo>
                  <a:lnTo>
                    <a:pt x="3699474" y="385278"/>
                  </a:lnTo>
                  <a:lnTo>
                    <a:pt x="3699587" y="382613"/>
                  </a:lnTo>
                  <a:lnTo>
                    <a:pt x="3699700" y="382909"/>
                  </a:lnTo>
                  <a:lnTo>
                    <a:pt x="3699813" y="385870"/>
                  </a:lnTo>
                  <a:lnTo>
                    <a:pt x="3699925" y="385870"/>
                  </a:lnTo>
                  <a:lnTo>
                    <a:pt x="3700038" y="382317"/>
                  </a:lnTo>
                  <a:lnTo>
                    <a:pt x="3700151" y="383501"/>
                  </a:lnTo>
                  <a:lnTo>
                    <a:pt x="3700264" y="384686"/>
                  </a:lnTo>
                  <a:lnTo>
                    <a:pt x="3700377" y="383501"/>
                  </a:lnTo>
                  <a:lnTo>
                    <a:pt x="3700489" y="385574"/>
                  </a:lnTo>
                  <a:lnTo>
                    <a:pt x="3700602" y="387351"/>
                  </a:lnTo>
                  <a:lnTo>
                    <a:pt x="3700715" y="385870"/>
                  </a:lnTo>
                  <a:lnTo>
                    <a:pt x="3700828" y="385870"/>
                  </a:lnTo>
                  <a:lnTo>
                    <a:pt x="3700940" y="390905"/>
                  </a:lnTo>
                  <a:lnTo>
                    <a:pt x="3701053" y="391201"/>
                  </a:lnTo>
                  <a:lnTo>
                    <a:pt x="3701166" y="388536"/>
                  </a:lnTo>
                  <a:lnTo>
                    <a:pt x="3701279" y="391497"/>
                  </a:lnTo>
                  <a:lnTo>
                    <a:pt x="3701392" y="393570"/>
                  </a:lnTo>
                  <a:lnTo>
                    <a:pt x="3701504" y="392978"/>
                  </a:lnTo>
                  <a:lnTo>
                    <a:pt x="3701617" y="392978"/>
                  </a:lnTo>
                  <a:lnTo>
                    <a:pt x="3701730" y="393570"/>
                  </a:lnTo>
                  <a:lnTo>
                    <a:pt x="3701843" y="391497"/>
                  </a:lnTo>
                  <a:lnTo>
                    <a:pt x="3701956" y="392089"/>
                  </a:lnTo>
                  <a:lnTo>
                    <a:pt x="3702068" y="394755"/>
                  </a:lnTo>
                  <a:lnTo>
                    <a:pt x="3702181" y="392089"/>
                  </a:lnTo>
                  <a:lnTo>
                    <a:pt x="3702294" y="391497"/>
                  </a:lnTo>
                  <a:lnTo>
                    <a:pt x="3702407" y="392682"/>
                  </a:lnTo>
                  <a:lnTo>
                    <a:pt x="3702519" y="394458"/>
                  </a:lnTo>
                  <a:lnTo>
                    <a:pt x="3702632" y="392682"/>
                  </a:lnTo>
                  <a:lnTo>
                    <a:pt x="3702745" y="393570"/>
                  </a:lnTo>
                  <a:lnTo>
                    <a:pt x="3702858" y="394162"/>
                  </a:lnTo>
                  <a:lnTo>
                    <a:pt x="3702971" y="392089"/>
                  </a:lnTo>
                  <a:lnTo>
                    <a:pt x="3703083" y="391201"/>
                  </a:lnTo>
                  <a:lnTo>
                    <a:pt x="3703196" y="391201"/>
                  </a:lnTo>
                  <a:lnTo>
                    <a:pt x="3703309" y="391497"/>
                  </a:lnTo>
                  <a:lnTo>
                    <a:pt x="3703422" y="390609"/>
                  </a:lnTo>
                  <a:lnTo>
                    <a:pt x="3703534" y="392089"/>
                  </a:lnTo>
                  <a:lnTo>
                    <a:pt x="3703647" y="393274"/>
                  </a:lnTo>
                  <a:lnTo>
                    <a:pt x="3703760" y="390312"/>
                  </a:lnTo>
                  <a:lnTo>
                    <a:pt x="3703873" y="391201"/>
                  </a:lnTo>
                  <a:lnTo>
                    <a:pt x="3703986" y="393274"/>
                  </a:lnTo>
                  <a:lnTo>
                    <a:pt x="3704098" y="391201"/>
                  </a:lnTo>
                  <a:lnTo>
                    <a:pt x="3704211" y="390312"/>
                  </a:lnTo>
                  <a:lnTo>
                    <a:pt x="3704324" y="392089"/>
                  </a:lnTo>
                  <a:lnTo>
                    <a:pt x="3704437" y="392385"/>
                  </a:lnTo>
                  <a:lnTo>
                    <a:pt x="3704549" y="389128"/>
                  </a:lnTo>
                  <a:lnTo>
                    <a:pt x="3704662" y="390312"/>
                  </a:lnTo>
                  <a:lnTo>
                    <a:pt x="3704775" y="391497"/>
                  </a:lnTo>
                  <a:lnTo>
                    <a:pt x="3704888" y="388832"/>
                  </a:lnTo>
                  <a:lnTo>
                    <a:pt x="3705001" y="389128"/>
                  </a:lnTo>
                  <a:lnTo>
                    <a:pt x="3705113" y="391793"/>
                  </a:lnTo>
                  <a:lnTo>
                    <a:pt x="3705226" y="390609"/>
                  </a:lnTo>
                  <a:lnTo>
                    <a:pt x="3705339" y="387647"/>
                  </a:lnTo>
                  <a:lnTo>
                    <a:pt x="3705452" y="390905"/>
                  </a:lnTo>
                  <a:lnTo>
                    <a:pt x="3705565" y="391201"/>
                  </a:lnTo>
                  <a:lnTo>
                    <a:pt x="3705677" y="388832"/>
                  </a:lnTo>
                  <a:lnTo>
                    <a:pt x="3705790" y="389128"/>
                  </a:lnTo>
                  <a:lnTo>
                    <a:pt x="3705903" y="387943"/>
                  </a:lnTo>
                  <a:lnTo>
                    <a:pt x="3706016" y="387647"/>
                  </a:lnTo>
                  <a:lnTo>
                    <a:pt x="3706128" y="387647"/>
                  </a:lnTo>
                  <a:lnTo>
                    <a:pt x="3706241" y="389720"/>
                  </a:lnTo>
                  <a:lnTo>
                    <a:pt x="3706354" y="387055"/>
                  </a:lnTo>
                  <a:lnTo>
                    <a:pt x="3706467" y="385574"/>
                  </a:lnTo>
                  <a:lnTo>
                    <a:pt x="3706580" y="389128"/>
                  </a:lnTo>
                  <a:lnTo>
                    <a:pt x="3706692" y="388536"/>
                  </a:lnTo>
                  <a:lnTo>
                    <a:pt x="3706805" y="386167"/>
                  </a:lnTo>
                  <a:lnTo>
                    <a:pt x="3706918" y="386759"/>
                  </a:lnTo>
                  <a:lnTo>
                    <a:pt x="3707031" y="388536"/>
                  </a:lnTo>
                  <a:lnTo>
                    <a:pt x="3707143" y="384686"/>
                  </a:lnTo>
                  <a:lnTo>
                    <a:pt x="3707256" y="386167"/>
                  </a:lnTo>
                  <a:lnTo>
                    <a:pt x="3707369" y="389424"/>
                  </a:lnTo>
                  <a:lnTo>
                    <a:pt x="3707482" y="384686"/>
                  </a:lnTo>
                  <a:lnTo>
                    <a:pt x="3707595" y="382909"/>
                  </a:lnTo>
                  <a:lnTo>
                    <a:pt x="3707707" y="386167"/>
                  </a:lnTo>
                  <a:lnTo>
                    <a:pt x="3707820" y="386463"/>
                  </a:lnTo>
                  <a:lnTo>
                    <a:pt x="3707933" y="384094"/>
                  </a:lnTo>
                  <a:lnTo>
                    <a:pt x="3708046" y="384982"/>
                  </a:lnTo>
                  <a:lnTo>
                    <a:pt x="3708159" y="384982"/>
                  </a:lnTo>
                  <a:lnTo>
                    <a:pt x="3708271" y="383205"/>
                  </a:lnTo>
                  <a:lnTo>
                    <a:pt x="3708384" y="383797"/>
                  </a:lnTo>
                  <a:lnTo>
                    <a:pt x="3708497" y="387943"/>
                  </a:lnTo>
                  <a:lnTo>
                    <a:pt x="3708610" y="384982"/>
                  </a:lnTo>
                  <a:lnTo>
                    <a:pt x="3708722" y="381724"/>
                  </a:lnTo>
                  <a:lnTo>
                    <a:pt x="3708835" y="387055"/>
                  </a:lnTo>
                  <a:lnTo>
                    <a:pt x="3708948" y="390312"/>
                  </a:lnTo>
                  <a:lnTo>
                    <a:pt x="3709061" y="386759"/>
                  </a:lnTo>
                  <a:lnTo>
                    <a:pt x="3709174" y="384982"/>
                  </a:lnTo>
                  <a:lnTo>
                    <a:pt x="3709286" y="388536"/>
                  </a:lnTo>
                  <a:lnTo>
                    <a:pt x="3709399" y="385870"/>
                  </a:lnTo>
                  <a:lnTo>
                    <a:pt x="3709512" y="386463"/>
                  </a:lnTo>
                  <a:lnTo>
                    <a:pt x="3709625" y="389128"/>
                  </a:lnTo>
                  <a:lnTo>
                    <a:pt x="3709737" y="387055"/>
                  </a:lnTo>
                  <a:lnTo>
                    <a:pt x="3709850" y="385870"/>
                  </a:lnTo>
                  <a:lnTo>
                    <a:pt x="3709963" y="390609"/>
                  </a:lnTo>
                  <a:lnTo>
                    <a:pt x="3710076" y="390905"/>
                  </a:lnTo>
                  <a:lnTo>
                    <a:pt x="3710189" y="386759"/>
                  </a:lnTo>
                  <a:lnTo>
                    <a:pt x="3710301" y="389128"/>
                  </a:lnTo>
                  <a:lnTo>
                    <a:pt x="3710414" y="392682"/>
                  </a:lnTo>
                  <a:lnTo>
                    <a:pt x="3710527" y="391201"/>
                  </a:lnTo>
                  <a:lnTo>
                    <a:pt x="3710640" y="390905"/>
                  </a:lnTo>
                  <a:lnTo>
                    <a:pt x="3710753" y="394755"/>
                  </a:lnTo>
                  <a:lnTo>
                    <a:pt x="3710865" y="392978"/>
                  </a:lnTo>
                  <a:lnTo>
                    <a:pt x="3710978" y="389128"/>
                  </a:lnTo>
                  <a:lnTo>
                    <a:pt x="3711091" y="395051"/>
                  </a:lnTo>
                  <a:lnTo>
                    <a:pt x="3711204" y="396828"/>
                  </a:lnTo>
                  <a:lnTo>
                    <a:pt x="3711316" y="395347"/>
                  </a:lnTo>
                  <a:lnTo>
                    <a:pt x="3711429" y="394755"/>
                  </a:lnTo>
                  <a:lnTo>
                    <a:pt x="3711542" y="400085"/>
                  </a:lnTo>
                  <a:lnTo>
                    <a:pt x="3711655" y="397420"/>
                  </a:lnTo>
                  <a:lnTo>
                    <a:pt x="3711768" y="399493"/>
                  </a:lnTo>
                  <a:lnTo>
                    <a:pt x="3711880" y="400677"/>
                  </a:lnTo>
                  <a:lnTo>
                    <a:pt x="3711993" y="399493"/>
                  </a:lnTo>
                  <a:lnTo>
                    <a:pt x="3712106" y="398012"/>
                  </a:lnTo>
                  <a:lnTo>
                    <a:pt x="3712219" y="401270"/>
                  </a:lnTo>
                  <a:lnTo>
                    <a:pt x="3712331" y="401862"/>
                  </a:lnTo>
                  <a:lnTo>
                    <a:pt x="3712444" y="397420"/>
                  </a:lnTo>
                  <a:lnTo>
                    <a:pt x="3712557" y="400677"/>
                  </a:lnTo>
                  <a:lnTo>
                    <a:pt x="3712670" y="404231"/>
                  </a:lnTo>
                  <a:lnTo>
                    <a:pt x="3712783" y="401270"/>
                  </a:lnTo>
                  <a:lnTo>
                    <a:pt x="3712895" y="397716"/>
                  </a:lnTo>
                  <a:lnTo>
                    <a:pt x="3713008" y="401862"/>
                  </a:lnTo>
                  <a:lnTo>
                    <a:pt x="3713121" y="402454"/>
                  </a:lnTo>
                  <a:lnTo>
                    <a:pt x="3713234" y="400677"/>
                  </a:lnTo>
                  <a:lnTo>
                    <a:pt x="3713346" y="403639"/>
                  </a:lnTo>
                  <a:lnTo>
                    <a:pt x="3713459" y="403047"/>
                  </a:lnTo>
                  <a:lnTo>
                    <a:pt x="3713572" y="404231"/>
                  </a:lnTo>
                  <a:lnTo>
                    <a:pt x="3713685" y="406896"/>
                  </a:lnTo>
                  <a:lnTo>
                    <a:pt x="3713798" y="411338"/>
                  </a:lnTo>
                  <a:lnTo>
                    <a:pt x="3713910" y="406008"/>
                  </a:lnTo>
                  <a:lnTo>
                    <a:pt x="3714023" y="403935"/>
                  </a:lnTo>
                  <a:lnTo>
                    <a:pt x="3714136" y="410450"/>
                  </a:lnTo>
                  <a:lnTo>
                    <a:pt x="3714249" y="410450"/>
                  </a:lnTo>
                  <a:lnTo>
                    <a:pt x="3714362" y="408081"/>
                  </a:lnTo>
                  <a:lnTo>
                    <a:pt x="3714474" y="410450"/>
                  </a:lnTo>
                  <a:lnTo>
                    <a:pt x="3714587" y="410746"/>
                  </a:lnTo>
                  <a:lnTo>
                    <a:pt x="3714700" y="409858"/>
                  </a:lnTo>
                  <a:lnTo>
                    <a:pt x="3714813" y="413708"/>
                  </a:lnTo>
                  <a:lnTo>
                    <a:pt x="3714925" y="416965"/>
                  </a:lnTo>
                  <a:lnTo>
                    <a:pt x="3715038" y="412819"/>
                  </a:lnTo>
                  <a:lnTo>
                    <a:pt x="3715151" y="411635"/>
                  </a:lnTo>
                  <a:lnTo>
                    <a:pt x="3715264" y="417854"/>
                  </a:lnTo>
                  <a:lnTo>
                    <a:pt x="3715377" y="418446"/>
                  </a:lnTo>
                  <a:lnTo>
                    <a:pt x="3715489" y="416373"/>
                  </a:lnTo>
                  <a:lnTo>
                    <a:pt x="3715602" y="418742"/>
                  </a:lnTo>
                  <a:lnTo>
                    <a:pt x="3715715" y="419038"/>
                  </a:lnTo>
                  <a:lnTo>
                    <a:pt x="3715828" y="417854"/>
                  </a:lnTo>
                  <a:lnTo>
                    <a:pt x="3715940" y="420223"/>
                  </a:lnTo>
                  <a:lnTo>
                    <a:pt x="3716053" y="421111"/>
                  </a:lnTo>
                  <a:lnTo>
                    <a:pt x="3716166" y="414892"/>
                  </a:lnTo>
                  <a:lnTo>
                    <a:pt x="3716279" y="413708"/>
                  </a:lnTo>
                  <a:lnTo>
                    <a:pt x="3716392" y="418446"/>
                  </a:lnTo>
                  <a:lnTo>
                    <a:pt x="3716504" y="419038"/>
                  </a:lnTo>
                  <a:lnTo>
                    <a:pt x="3716617" y="418446"/>
                  </a:lnTo>
                  <a:lnTo>
                    <a:pt x="3716730" y="420519"/>
                  </a:lnTo>
                  <a:lnTo>
                    <a:pt x="3716843" y="422296"/>
                  </a:lnTo>
                  <a:lnTo>
                    <a:pt x="3716956" y="421999"/>
                  </a:lnTo>
                  <a:lnTo>
                    <a:pt x="3717068" y="423184"/>
                  </a:lnTo>
                  <a:lnTo>
                    <a:pt x="3717181" y="425257"/>
                  </a:lnTo>
                  <a:lnTo>
                    <a:pt x="3717294" y="422296"/>
                  </a:lnTo>
                  <a:lnTo>
                    <a:pt x="3717407" y="424072"/>
                  </a:lnTo>
                  <a:lnTo>
                    <a:pt x="3717519" y="425849"/>
                  </a:lnTo>
                  <a:lnTo>
                    <a:pt x="3717632" y="424072"/>
                  </a:lnTo>
                  <a:lnTo>
                    <a:pt x="3717745" y="421999"/>
                  </a:lnTo>
                  <a:lnTo>
                    <a:pt x="3717858" y="421999"/>
                  </a:lnTo>
                  <a:lnTo>
                    <a:pt x="3717971" y="423184"/>
                  </a:lnTo>
                  <a:lnTo>
                    <a:pt x="3718083" y="422296"/>
                  </a:lnTo>
                  <a:lnTo>
                    <a:pt x="3718196" y="423480"/>
                  </a:lnTo>
                  <a:lnTo>
                    <a:pt x="3718309" y="424665"/>
                  </a:lnTo>
                  <a:lnTo>
                    <a:pt x="3718422" y="423480"/>
                  </a:lnTo>
                  <a:lnTo>
                    <a:pt x="3718534" y="422296"/>
                  </a:lnTo>
                  <a:lnTo>
                    <a:pt x="3718647" y="425849"/>
                  </a:lnTo>
                  <a:lnTo>
                    <a:pt x="3718760" y="423184"/>
                  </a:lnTo>
                  <a:lnTo>
                    <a:pt x="3718873" y="421999"/>
                  </a:lnTo>
                  <a:lnTo>
                    <a:pt x="3718986" y="422592"/>
                  </a:lnTo>
                  <a:lnTo>
                    <a:pt x="3719098" y="423184"/>
                  </a:lnTo>
                  <a:lnTo>
                    <a:pt x="3719211" y="421111"/>
                  </a:lnTo>
                  <a:lnTo>
                    <a:pt x="3719324" y="421703"/>
                  </a:lnTo>
                  <a:lnTo>
                    <a:pt x="3719437" y="424072"/>
                  </a:lnTo>
                  <a:lnTo>
                    <a:pt x="3719549" y="422296"/>
                  </a:lnTo>
                  <a:lnTo>
                    <a:pt x="3719662" y="423184"/>
                  </a:lnTo>
                  <a:lnTo>
                    <a:pt x="3719775" y="424072"/>
                  </a:lnTo>
                  <a:lnTo>
                    <a:pt x="3719888" y="424369"/>
                  </a:lnTo>
                  <a:lnTo>
                    <a:pt x="3720001" y="420519"/>
                  </a:lnTo>
                  <a:lnTo>
                    <a:pt x="3720113" y="425257"/>
                  </a:lnTo>
                  <a:lnTo>
                    <a:pt x="3720226" y="423184"/>
                  </a:lnTo>
                  <a:lnTo>
                    <a:pt x="3720339" y="418446"/>
                  </a:lnTo>
                  <a:lnTo>
                    <a:pt x="3720452" y="419038"/>
                  </a:lnTo>
                  <a:lnTo>
                    <a:pt x="3720565" y="421111"/>
                  </a:lnTo>
                  <a:lnTo>
                    <a:pt x="3720677" y="413708"/>
                  </a:lnTo>
                  <a:lnTo>
                    <a:pt x="3720790" y="411338"/>
                  </a:lnTo>
                  <a:lnTo>
                    <a:pt x="3720903" y="415781"/>
                  </a:lnTo>
                  <a:lnTo>
                    <a:pt x="3721016" y="410450"/>
                  </a:lnTo>
                  <a:lnTo>
                    <a:pt x="3721128" y="403935"/>
                  </a:lnTo>
                  <a:lnTo>
                    <a:pt x="3721241" y="405119"/>
                  </a:lnTo>
                  <a:lnTo>
                    <a:pt x="3721354" y="404823"/>
                  </a:lnTo>
                  <a:lnTo>
                    <a:pt x="3721467" y="398308"/>
                  </a:lnTo>
                  <a:lnTo>
                    <a:pt x="3721580" y="398604"/>
                  </a:lnTo>
                  <a:lnTo>
                    <a:pt x="3721692" y="403343"/>
                  </a:lnTo>
                  <a:lnTo>
                    <a:pt x="3721805" y="394755"/>
                  </a:lnTo>
                  <a:lnTo>
                    <a:pt x="3721918" y="392089"/>
                  </a:lnTo>
                  <a:lnTo>
                    <a:pt x="3722031" y="397124"/>
                  </a:lnTo>
                  <a:lnTo>
                    <a:pt x="3722143" y="394458"/>
                  </a:lnTo>
                  <a:lnTo>
                    <a:pt x="3722256" y="387055"/>
                  </a:lnTo>
                  <a:lnTo>
                    <a:pt x="3722369" y="391201"/>
                  </a:lnTo>
                  <a:lnTo>
                    <a:pt x="3722482" y="393274"/>
                  </a:lnTo>
                  <a:lnTo>
                    <a:pt x="3722595" y="387055"/>
                  </a:lnTo>
                  <a:lnTo>
                    <a:pt x="3722707" y="387943"/>
                  </a:lnTo>
                  <a:lnTo>
                    <a:pt x="3722820" y="393274"/>
                  </a:lnTo>
                  <a:lnTo>
                    <a:pt x="3722933" y="389424"/>
                  </a:lnTo>
                  <a:lnTo>
                    <a:pt x="3723046" y="387943"/>
                  </a:lnTo>
                  <a:lnTo>
                    <a:pt x="3723159" y="391201"/>
                  </a:lnTo>
                  <a:lnTo>
                    <a:pt x="3723271" y="391201"/>
                  </a:lnTo>
                  <a:lnTo>
                    <a:pt x="3723384" y="387055"/>
                  </a:lnTo>
                  <a:lnTo>
                    <a:pt x="3723497" y="390312"/>
                  </a:lnTo>
                  <a:lnTo>
                    <a:pt x="3723610" y="391201"/>
                  </a:lnTo>
                  <a:lnTo>
                    <a:pt x="3723722" y="389128"/>
                  </a:lnTo>
                  <a:lnTo>
                    <a:pt x="3723835" y="388832"/>
                  </a:lnTo>
                  <a:lnTo>
                    <a:pt x="3723948" y="391201"/>
                  </a:lnTo>
                  <a:lnTo>
                    <a:pt x="3724061" y="389128"/>
                  </a:lnTo>
                  <a:lnTo>
                    <a:pt x="3724174" y="387055"/>
                  </a:lnTo>
                  <a:lnTo>
                    <a:pt x="3724286" y="389128"/>
                  </a:lnTo>
                  <a:lnTo>
                    <a:pt x="3724399" y="387351"/>
                  </a:lnTo>
                  <a:lnTo>
                    <a:pt x="3724512" y="384686"/>
                  </a:lnTo>
                  <a:lnTo>
                    <a:pt x="3724625" y="385870"/>
                  </a:lnTo>
                  <a:lnTo>
                    <a:pt x="3724737" y="384390"/>
                  </a:lnTo>
                  <a:lnTo>
                    <a:pt x="3724850" y="380540"/>
                  </a:lnTo>
                  <a:lnTo>
                    <a:pt x="3724963" y="381724"/>
                  </a:lnTo>
                  <a:lnTo>
                    <a:pt x="3725076" y="385278"/>
                  </a:lnTo>
                  <a:lnTo>
                    <a:pt x="3725189" y="379651"/>
                  </a:lnTo>
                  <a:lnTo>
                    <a:pt x="3725301" y="376394"/>
                  </a:lnTo>
                  <a:lnTo>
                    <a:pt x="3725414" y="379651"/>
                  </a:lnTo>
                  <a:lnTo>
                    <a:pt x="3725527" y="376986"/>
                  </a:lnTo>
                  <a:lnTo>
                    <a:pt x="3725640" y="373136"/>
                  </a:lnTo>
                  <a:lnTo>
                    <a:pt x="3725753" y="374321"/>
                  </a:lnTo>
                  <a:lnTo>
                    <a:pt x="3725865" y="374617"/>
                  </a:lnTo>
                  <a:lnTo>
                    <a:pt x="3725978" y="370767"/>
                  </a:lnTo>
                  <a:lnTo>
                    <a:pt x="3726091" y="370175"/>
                  </a:lnTo>
                  <a:lnTo>
                    <a:pt x="3726204" y="370471"/>
                  </a:lnTo>
                  <a:lnTo>
                    <a:pt x="3726316" y="366621"/>
                  </a:lnTo>
                  <a:lnTo>
                    <a:pt x="3726429" y="367214"/>
                  </a:lnTo>
                  <a:lnTo>
                    <a:pt x="3726542" y="369583"/>
                  </a:lnTo>
                  <a:lnTo>
                    <a:pt x="3726655" y="367510"/>
                  </a:lnTo>
                  <a:lnTo>
                    <a:pt x="3726768" y="364548"/>
                  </a:lnTo>
                  <a:lnTo>
                    <a:pt x="3726880" y="367214"/>
                  </a:lnTo>
                  <a:lnTo>
                    <a:pt x="3726993" y="367510"/>
                  </a:lnTo>
                  <a:lnTo>
                    <a:pt x="3727106" y="364548"/>
                  </a:lnTo>
                  <a:lnTo>
                    <a:pt x="3727219" y="364844"/>
                  </a:lnTo>
                  <a:lnTo>
                    <a:pt x="3727331" y="367510"/>
                  </a:lnTo>
                  <a:lnTo>
                    <a:pt x="3727444" y="365141"/>
                  </a:lnTo>
                  <a:lnTo>
                    <a:pt x="3727557" y="364844"/>
                  </a:lnTo>
                  <a:lnTo>
                    <a:pt x="3727670" y="371952"/>
                  </a:lnTo>
                  <a:lnTo>
                    <a:pt x="3727783" y="369287"/>
                  </a:lnTo>
                  <a:lnTo>
                    <a:pt x="3727895" y="364548"/>
                  </a:lnTo>
                  <a:lnTo>
                    <a:pt x="3728008" y="368990"/>
                  </a:lnTo>
                  <a:lnTo>
                    <a:pt x="3728121" y="373432"/>
                  </a:lnTo>
                  <a:lnTo>
                    <a:pt x="3728234" y="369879"/>
                  </a:lnTo>
                  <a:lnTo>
                    <a:pt x="3728346" y="368694"/>
                  </a:lnTo>
                  <a:lnTo>
                    <a:pt x="3728459" y="371063"/>
                  </a:lnTo>
                  <a:lnTo>
                    <a:pt x="3728572" y="370175"/>
                  </a:lnTo>
                  <a:lnTo>
                    <a:pt x="3728685" y="371063"/>
                  </a:lnTo>
                  <a:lnTo>
                    <a:pt x="3728798" y="371952"/>
                  </a:lnTo>
                  <a:lnTo>
                    <a:pt x="3728910" y="371359"/>
                  </a:lnTo>
                  <a:lnTo>
                    <a:pt x="3729023" y="370471"/>
                  </a:lnTo>
                  <a:lnTo>
                    <a:pt x="3729136" y="375209"/>
                  </a:lnTo>
                  <a:lnTo>
                    <a:pt x="3729249" y="377282"/>
                  </a:lnTo>
                  <a:lnTo>
                    <a:pt x="3729362" y="371952"/>
                  </a:lnTo>
                  <a:lnTo>
                    <a:pt x="3729474" y="372544"/>
                  </a:lnTo>
                  <a:lnTo>
                    <a:pt x="3729587" y="376690"/>
                  </a:lnTo>
                  <a:lnTo>
                    <a:pt x="3729700" y="376098"/>
                  </a:lnTo>
                  <a:lnTo>
                    <a:pt x="3729813" y="374913"/>
                  </a:lnTo>
                  <a:lnTo>
                    <a:pt x="3729925" y="377282"/>
                  </a:lnTo>
                  <a:lnTo>
                    <a:pt x="3730038" y="377875"/>
                  </a:lnTo>
                  <a:lnTo>
                    <a:pt x="3730151" y="376690"/>
                  </a:lnTo>
                  <a:lnTo>
                    <a:pt x="3730264" y="377875"/>
                  </a:lnTo>
                  <a:lnTo>
                    <a:pt x="3730377" y="378171"/>
                  </a:lnTo>
                  <a:lnTo>
                    <a:pt x="3730489" y="376394"/>
                  </a:lnTo>
                  <a:lnTo>
                    <a:pt x="3730602" y="376690"/>
                  </a:lnTo>
                  <a:lnTo>
                    <a:pt x="3730715" y="379059"/>
                  </a:lnTo>
                  <a:lnTo>
                    <a:pt x="3730828" y="376394"/>
                  </a:lnTo>
                  <a:lnTo>
                    <a:pt x="3730940" y="376986"/>
                  </a:lnTo>
                  <a:lnTo>
                    <a:pt x="3731053" y="378467"/>
                  </a:lnTo>
                  <a:lnTo>
                    <a:pt x="3731166" y="379355"/>
                  </a:lnTo>
                  <a:lnTo>
                    <a:pt x="3731279" y="378763"/>
                  </a:lnTo>
                  <a:lnTo>
                    <a:pt x="3731392" y="384982"/>
                  </a:lnTo>
                  <a:lnTo>
                    <a:pt x="3731504" y="385278"/>
                  </a:lnTo>
                  <a:lnTo>
                    <a:pt x="3731617" y="382021"/>
                  </a:lnTo>
                  <a:lnTo>
                    <a:pt x="3731730" y="383797"/>
                  </a:lnTo>
                  <a:lnTo>
                    <a:pt x="3731843" y="385278"/>
                  </a:lnTo>
                  <a:lnTo>
                    <a:pt x="3731956" y="383797"/>
                  </a:lnTo>
                  <a:lnTo>
                    <a:pt x="3732068" y="381724"/>
                  </a:lnTo>
                  <a:lnTo>
                    <a:pt x="3732181" y="384094"/>
                  </a:lnTo>
                  <a:lnTo>
                    <a:pt x="3732294" y="382317"/>
                  </a:lnTo>
                  <a:lnTo>
                    <a:pt x="3732407" y="380836"/>
                  </a:lnTo>
                  <a:lnTo>
                    <a:pt x="3732519" y="383797"/>
                  </a:lnTo>
                  <a:lnTo>
                    <a:pt x="3732632" y="384094"/>
                  </a:lnTo>
                  <a:lnTo>
                    <a:pt x="3732745" y="380244"/>
                  </a:lnTo>
                  <a:lnTo>
                    <a:pt x="3732858" y="382909"/>
                  </a:lnTo>
                  <a:lnTo>
                    <a:pt x="3732971" y="388239"/>
                  </a:lnTo>
                  <a:lnTo>
                    <a:pt x="3733083" y="384982"/>
                  </a:lnTo>
                  <a:lnTo>
                    <a:pt x="3733196" y="384094"/>
                  </a:lnTo>
                  <a:lnTo>
                    <a:pt x="3733309" y="388239"/>
                  </a:lnTo>
                  <a:lnTo>
                    <a:pt x="3733422" y="388239"/>
                  </a:lnTo>
                  <a:lnTo>
                    <a:pt x="3733534" y="387055"/>
                  </a:lnTo>
                  <a:lnTo>
                    <a:pt x="3733647" y="389424"/>
                  </a:lnTo>
                  <a:lnTo>
                    <a:pt x="3733760" y="391201"/>
                  </a:lnTo>
                  <a:lnTo>
                    <a:pt x="3733873" y="388239"/>
                  </a:lnTo>
                  <a:lnTo>
                    <a:pt x="3733986" y="389720"/>
                  </a:lnTo>
                  <a:lnTo>
                    <a:pt x="3734098" y="392682"/>
                  </a:lnTo>
                  <a:lnTo>
                    <a:pt x="3734211" y="390312"/>
                  </a:lnTo>
                  <a:lnTo>
                    <a:pt x="3734324" y="390609"/>
                  </a:lnTo>
                  <a:lnTo>
                    <a:pt x="3734437" y="393274"/>
                  </a:lnTo>
                  <a:lnTo>
                    <a:pt x="3734549" y="392385"/>
                  </a:lnTo>
                  <a:lnTo>
                    <a:pt x="3734662" y="390312"/>
                  </a:lnTo>
                  <a:lnTo>
                    <a:pt x="3734775" y="394458"/>
                  </a:lnTo>
                  <a:lnTo>
                    <a:pt x="3734888" y="394755"/>
                  </a:lnTo>
                  <a:lnTo>
                    <a:pt x="3735001" y="391793"/>
                  </a:lnTo>
                  <a:lnTo>
                    <a:pt x="3735113" y="394162"/>
                  </a:lnTo>
                  <a:lnTo>
                    <a:pt x="3735226" y="396828"/>
                  </a:lnTo>
                  <a:lnTo>
                    <a:pt x="3735339" y="394458"/>
                  </a:lnTo>
                  <a:lnTo>
                    <a:pt x="3735452" y="394162"/>
                  </a:lnTo>
                  <a:lnTo>
                    <a:pt x="3735565" y="397420"/>
                  </a:lnTo>
                  <a:lnTo>
                    <a:pt x="3735677" y="396235"/>
                  </a:lnTo>
                  <a:lnTo>
                    <a:pt x="3735790" y="395643"/>
                  </a:lnTo>
                  <a:lnTo>
                    <a:pt x="3735903" y="398604"/>
                  </a:lnTo>
                  <a:lnTo>
                    <a:pt x="3736016" y="398604"/>
                  </a:lnTo>
                  <a:lnTo>
                    <a:pt x="3736128" y="394755"/>
                  </a:lnTo>
                  <a:lnTo>
                    <a:pt x="3736241" y="396828"/>
                  </a:lnTo>
                  <a:lnTo>
                    <a:pt x="3736354" y="398604"/>
                  </a:lnTo>
                  <a:lnTo>
                    <a:pt x="3736467" y="395051"/>
                  </a:lnTo>
                  <a:lnTo>
                    <a:pt x="3736580" y="393866"/>
                  </a:lnTo>
                  <a:lnTo>
                    <a:pt x="3736692" y="397420"/>
                  </a:lnTo>
                  <a:lnTo>
                    <a:pt x="3736805" y="395347"/>
                  </a:lnTo>
                  <a:lnTo>
                    <a:pt x="3736918" y="393274"/>
                  </a:lnTo>
                  <a:lnTo>
                    <a:pt x="3737031" y="396828"/>
                  </a:lnTo>
                  <a:lnTo>
                    <a:pt x="3737143" y="395939"/>
                  </a:lnTo>
                  <a:lnTo>
                    <a:pt x="3737256" y="393570"/>
                  </a:lnTo>
                  <a:lnTo>
                    <a:pt x="3737369" y="397124"/>
                  </a:lnTo>
                  <a:lnTo>
                    <a:pt x="3737482" y="398604"/>
                  </a:lnTo>
                  <a:lnTo>
                    <a:pt x="3737595" y="394162"/>
                  </a:lnTo>
                  <a:lnTo>
                    <a:pt x="3737707" y="394755"/>
                  </a:lnTo>
                  <a:lnTo>
                    <a:pt x="3737820" y="398308"/>
                  </a:lnTo>
                  <a:lnTo>
                    <a:pt x="3737933" y="395347"/>
                  </a:lnTo>
                  <a:lnTo>
                    <a:pt x="3738046" y="392385"/>
                  </a:lnTo>
                  <a:lnTo>
                    <a:pt x="3738159" y="395939"/>
                  </a:lnTo>
                  <a:lnTo>
                    <a:pt x="3738271" y="395051"/>
                  </a:lnTo>
                  <a:lnTo>
                    <a:pt x="3738384" y="391201"/>
                  </a:lnTo>
                  <a:lnTo>
                    <a:pt x="3738497" y="392682"/>
                  </a:lnTo>
                  <a:lnTo>
                    <a:pt x="3738610" y="393274"/>
                  </a:lnTo>
                  <a:lnTo>
                    <a:pt x="3738722" y="391201"/>
                  </a:lnTo>
                  <a:lnTo>
                    <a:pt x="3738835" y="389720"/>
                  </a:lnTo>
                  <a:lnTo>
                    <a:pt x="3738948" y="392089"/>
                  </a:lnTo>
                  <a:lnTo>
                    <a:pt x="3739061" y="389720"/>
                  </a:lnTo>
                  <a:lnTo>
                    <a:pt x="3739174" y="388536"/>
                  </a:lnTo>
                  <a:lnTo>
                    <a:pt x="3739286" y="391201"/>
                  </a:lnTo>
                  <a:lnTo>
                    <a:pt x="3739399" y="389424"/>
                  </a:lnTo>
                  <a:lnTo>
                    <a:pt x="3739512" y="385574"/>
                  </a:lnTo>
                  <a:lnTo>
                    <a:pt x="3739625" y="386759"/>
                  </a:lnTo>
                  <a:lnTo>
                    <a:pt x="3739737" y="389424"/>
                  </a:lnTo>
                  <a:lnTo>
                    <a:pt x="3739850" y="385870"/>
                  </a:lnTo>
                  <a:lnTo>
                    <a:pt x="3739963" y="384982"/>
                  </a:lnTo>
                  <a:lnTo>
                    <a:pt x="3740076" y="387351"/>
                  </a:lnTo>
                  <a:lnTo>
                    <a:pt x="3740189" y="386167"/>
                  </a:lnTo>
                  <a:lnTo>
                    <a:pt x="3740301" y="384982"/>
                  </a:lnTo>
                  <a:lnTo>
                    <a:pt x="3740414" y="387351"/>
                  </a:lnTo>
                  <a:lnTo>
                    <a:pt x="3740527" y="386463"/>
                  </a:lnTo>
                  <a:lnTo>
                    <a:pt x="3740640" y="382909"/>
                  </a:lnTo>
                  <a:lnTo>
                    <a:pt x="3740753" y="384982"/>
                  </a:lnTo>
                  <a:lnTo>
                    <a:pt x="3740865" y="387055"/>
                  </a:lnTo>
                  <a:lnTo>
                    <a:pt x="3740978" y="384982"/>
                  </a:lnTo>
                  <a:lnTo>
                    <a:pt x="3741091" y="381724"/>
                  </a:lnTo>
                  <a:lnTo>
                    <a:pt x="3741204" y="384390"/>
                  </a:lnTo>
                  <a:lnTo>
                    <a:pt x="3741316" y="384390"/>
                  </a:lnTo>
                  <a:lnTo>
                    <a:pt x="3741429" y="381724"/>
                  </a:lnTo>
                  <a:lnTo>
                    <a:pt x="3741542" y="382909"/>
                  </a:lnTo>
                  <a:lnTo>
                    <a:pt x="3741655" y="382613"/>
                  </a:lnTo>
                  <a:lnTo>
                    <a:pt x="3741768" y="379651"/>
                  </a:lnTo>
                  <a:lnTo>
                    <a:pt x="3741880" y="380540"/>
                  </a:lnTo>
                  <a:lnTo>
                    <a:pt x="3741993" y="383205"/>
                  </a:lnTo>
                  <a:lnTo>
                    <a:pt x="3742106" y="379948"/>
                  </a:lnTo>
                  <a:lnTo>
                    <a:pt x="3742219" y="378467"/>
                  </a:lnTo>
                  <a:lnTo>
                    <a:pt x="3742331" y="379948"/>
                  </a:lnTo>
                  <a:lnTo>
                    <a:pt x="3742444" y="379355"/>
                  </a:lnTo>
                  <a:lnTo>
                    <a:pt x="3742557" y="375802"/>
                  </a:lnTo>
                  <a:lnTo>
                    <a:pt x="3742670" y="376394"/>
                  </a:lnTo>
                  <a:lnTo>
                    <a:pt x="3742783" y="379651"/>
                  </a:lnTo>
                  <a:lnTo>
                    <a:pt x="3742895" y="377875"/>
                  </a:lnTo>
                  <a:lnTo>
                    <a:pt x="3743008" y="378171"/>
                  </a:lnTo>
                  <a:lnTo>
                    <a:pt x="3743121" y="379948"/>
                  </a:lnTo>
                  <a:lnTo>
                    <a:pt x="3743234" y="378467"/>
                  </a:lnTo>
                  <a:lnTo>
                    <a:pt x="3743346" y="378467"/>
                  </a:lnTo>
                  <a:lnTo>
                    <a:pt x="3743459" y="380836"/>
                  </a:lnTo>
                  <a:lnTo>
                    <a:pt x="3743572" y="379355"/>
                  </a:lnTo>
                  <a:lnTo>
                    <a:pt x="3743685" y="376690"/>
                  </a:lnTo>
                  <a:lnTo>
                    <a:pt x="3743798" y="379059"/>
                  </a:lnTo>
                  <a:lnTo>
                    <a:pt x="3743910" y="380836"/>
                  </a:lnTo>
                  <a:lnTo>
                    <a:pt x="3744023" y="377875"/>
                  </a:lnTo>
                  <a:lnTo>
                    <a:pt x="3744136" y="378467"/>
                  </a:lnTo>
                  <a:lnTo>
                    <a:pt x="3744249" y="380540"/>
                  </a:lnTo>
                  <a:lnTo>
                    <a:pt x="3744362" y="377578"/>
                  </a:lnTo>
                  <a:lnTo>
                    <a:pt x="3744474" y="375802"/>
                  </a:lnTo>
                  <a:lnTo>
                    <a:pt x="3744587" y="380244"/>
                  </a:lnTo>
                  <a:lnTo>
                    <a:pt x="3744700" y="379651"/>
                  </a:lnTo>
                  <a:lnTo>
                    <a:pt x="3744813" y="374913"/>
                  </a:lnTo>
                  <a:lnTo>
                    <a:pt x="3744925" y="377578"/>
                  </a:lnTo>
                  <a:lnTo>
                    <a:pt x="3745038" y="378763"/>
                  </a:lnTo>
                  <a:lnTo>
                    <a:pt x="3745151" y="375802"/>
                  </a:lnTo>
                  <a:lnTo>
                    <a:pt x="3745264" y="377282"/>
                  </a:lnTo>
                  <a:lnTo>
                    <a:pt x="3745377" y="378467"/>
                  </a:lnTo>
                  <a:lnTo>
                    <a:pt x="3745489" y="375505"/>
                  </a:lnTo>
                  <a:lnTo>
                    <a:pt x="3745602" y="377282"/>
                  </a:lnTo>
                  <a:lnTo>
                    <a:pt x="3745715" y="380540"/>
                  </a:lnTo>
                  <a:lnTo>
                    <a:pt x="3745828" y="378467"/>
                  </a:lnTo>
                  <a:lnTo>
                    <a:pt x="3745940" y="375505"/>
                  </a:lnTo>
                  <a:lnTo>
                    <a:pt x="3746053" y="378763"/>
                  </a:lnTo>
                  <a:lnTo>
                    <a:pt x="3746166" y="380540"/>
                  </a:lnTo>
                  <a:lnTo>
                    <a:pt x="3746279" y="376394"/>
                  </a:lnTo>
                  <a:lnTo>
                    <a:pt x="3746392" y="378763"/>
                  </a:lnTo>
                  <a:lnTo>
                    <a:pt x="3746504" y="381132"/>
                  </a:lnTo>
                  <a:lnTo>
                    <a:pt x="3746617" y="380540"/>
                  </a:lnTo>
                  <a:lnTo>
                    <a:pt x="3746730" y="379651"/>
                  </a:lnTo>
                  <a:lnTo>
                    <a:pt x="3746843" y="384094"/>
                  </a:lnTo>
                  <a:lnTo>
                    <a:pt x="3746956" y="383797"/>
                  </a:lnTo>
                  <a:lnTo>
                    <a:pt x="3747068" y="381428"/>
                  </a:lnTo>
                  <a:lnTo>
                    <a:pt x="3747181" y="385574"/>
                  </a:lnTo>
                  <a:lnTo>
                    <a:pt x="3747294" y="384982"/>
                  </a:lnTo>
                  <a:lnTo>
                    <a:pt x="3747407" y="382317"/>
                  </a:lnTo>
                  <a:lnTo>
                    <a:pt x="3747519" y="383797"/>
                  </a:lnTo>
                  <a:lnTo>
                    <a:pt x="3747632" y="387055"/>
                  </a:lnTo>
                  <a:lnTo>
                    <a:pt x="3747745" y="382317"/>
                  </a:lnTo>
                  <a:lnTo>
                    <a:pt x="3747858" y="379948"/>
                  </a:lnTo>
                  <a:lnTo>
                    <a:pt x="3747971" y="384094"/>
                  </a:lnTo>
                  <a:lnTo>
                    <a:pt x="3748083" y="382909"/>
                  </a:lnTo>
                  <a:lnTo>
                    <a:pt x="3748196" y="382317"/>
                  </a:lnTo>
                  <a:lnTo>
                    <a:pt x="3748309" y="384982"/>
                  </a:lnTo>
                  <a:lnTo>
                    <a:pt x="3748422" y="386759"/>
                  </a:lnTo>
                  <a:lnTo>
                    <a:pt x="3748534" y="383501"/>
                  </a:lnTo>
                  <a:lnTo>
                    <a:pt x="3748647" y="387351"/>
                  </a:lnTo>
                  <a:lnTo>
                    <a:pt x="3748760" y="390312"/>
                  </a:lnTo>
                  <a:lnTo>
                    <a:pt x="3748873" y="387647"/>
                  </a:lnTo>
                  <a:lnTo>
                    <a:pt x="3748986" y="387647"/>
                  </a:lnTo>
                  <a:lnTo>
                    <a:pt x="3749098" y="392978"/>
                  </a:lnTo>
                  <a:lnTo>
                    <a:pt x="3749211" y="391793"/>
                  </a:lnTo>
                  <a:lnTo>
                    <a:pt x="3749324" y="388832"/>
                  </a:lnTo>
                  <a:lnTo>
                    <a:pt x="3749437" y="390609"/>
                  </a:lnTo>
                  <a:lnTo>
                    <a:pt x="3749550" y="391497"/>
                  </a:lnTo>
                  <a:lnTo>
                    <a:pt x="3749662" y="390609"/>
                  </a:lnTo>
                  <a:lnTo>
                    <a:pt x="3749775" y="391497"/>
                  </a:lnTo>
                  <a:lnTo>
                    <a:pt x="3749888" y="394162"/>
                  </a:lnTo>
                  <a:lnTo>
                    <a:pt x="3750001" y="391497"/>
                  </a:lnTo>
                  <a:lnTo>
                    <a:pt x="3750113" y="393274"/>
                  </a:lnTo>
                  <a:lnTo>
                    <a:pt x="3750226" y="398012"/>
                  </a:lnTo>
                  <a:lnTo>
                    <a:pt x="3750339" y="395347"/>
                  </a:lnTo>
                  <a:lnTo>
                    <a:pt x="3750452" y="393274"/>
                  </a:lnTo>
                  <a:lnTo>
                    <a:pt x="3750565" y="397420"/>
                  </a:lnTo>
                  <a:lnTo>
                    <a:pt x="3750677" y="398308"/>
                  </a:lnTo>
                  <a:lnTo>
                    <a:pt x="3750790" y="393570"/>
                  </a:lnTo>
                  <a:lnTo>
                    <a:pt x="3750903" y="394162"/>
                  </a:lnTo>
                  <a:lnTo>
                    <a:pt x="3751016" y="397420"/>
                  </a:lnTo>
                  <a:lnTo>
                    <a:pt x="3751128" y="396531"/>
                  </a:lnTo>
                  <a:lnTo>
                    <a:pt x="3751241" y="395347"/>
                  </a:lnTo>
                  <a:lnTo>
                    <a:pt x="3751354" y="399789"/>
                  </a:lnTo>
                  <a:lnTo>
                    <a:pt x="3751467" y="398012"/>
                  </a:lnTo>
                  <a:lnTo>
                    <a:pt x="3751580" y="397420"/>
                  </a:lnTo>
                  <a:lnTo>
                    <a:pt x="3751692" y="399789"/>
                  </a:lnTo>
                  <a:lnTo>
                    <a:pt x="3751805" y="400677"/>
                  </a:lnTo>
                  <a:lnTo>
                    <a:pt x="3751918" y="399493"/>
                  </a:lnTo>
                  <a:lnTo>
                    <a:pt x="3752031" y="399493"/>
                  </a:lnTo>
                  <a:lnTo>
                    <a:pt x="3752143" y="403935"/>
                  </a:lnTo>
                  <a:lnTo>
                    <a:pt x="3752256" y="399197"/>
                  </a:lnTo>
                  <a:lnTo>
                    <a:pt x="3752369" y="398604"/>
                  </a:lnTo>
                  <a:lnTo>
                    <a:pt x="3752482" y="400085"/>
                  </a:lnTo>
                  <a:lnTo>
                    <a:pt x="3752595" y="397716"/>
                  </a:lnTo>
                  <a:lnTo>
                    <a:pt x="3752707" y="396531"/>
                  </a:lnTo>
                  <a:lnTo>
                    <a:pt x="3752820" y="400381"/>
                  </a:lnTo>
                  <a:lnTo>
                    <a:pt x="3752933" y="402158"/>
                  </a:lnTo>
                  <a:lnTo>
                    <a:pt x="3753046" y="398604"/>
                  </a:lnTo>
                  <a:lnTo>
                    <a:pt x="3753159" y="399789"/>
                  </a:lnTo>
                  <a:lnTo>
                    <a:pt x="3753271" y="402750"/>
                  </a:lnTo>
                  <a:lnTo>
                    <a:pt x="3753384" y="401862"/>
                  </a:lnTo>
                  <a:lnTo>
                    <a:pt x="3753497" y="400677"/>
                  </a:lnTo>
                  <a:lnTo>
                    <a:pt x="3753610" y="404231"/>
                  </a:lnTo>
                  <a:lnTo>
                    <a:pt x="3753722" y="403639"/>
                  </a:lnTo>
                  <a:lnTo>
                    <a:pt x="3753835" y="402158"/>
                  </a:lnTo>
                  <a:lnTo>
                    <a:pt x="3753948" y="404231"/>
                  </a:lnTo>
                  <a:lnTo>
                    <a:pt x="3754061" y="405712"/>
                  </a:lnTo>
                  <a:lnTo>
                    <a:pt x="3754174" y="402454"/>
                  </a:lnTo>
                  <a:lnTo>
                    <a:pt x="3754286" y="402750"/>
                  </a:lnTo>
                  <a:lnTo>
                    <a:pt x="3754399" y="406304"/>
                  </a:lnTo>
                  <a:lnTo>
                    <a:pt x="3754512" y="403639"/>
                  </a:lnTo>
                  <a:lnTo>
                    <a:pt x="3754625" y="400677"/>
                  </a:lnTo>
                  <a:lnTo>
                    <a:pt x="3754737" y="401862"/>
                  </a:lnTo>
                  <a:lnTo>
                    <a:pt x="3754850" y="398604"/>
                  </a:lnTo>
                  <a:lnTo>
                    <a:pt x="3754963" y="395347"/>
                  </a:lnTo>
                  <a:lnTo>
                    <a:pt x="3755076" y="398604"/>
                  </a:lnTo>
                  <a:lnTo>
                    <a:pt x="3755189" y="400677"/>
                  </a:lnTo>
                  <a:lnTo>
                    <a:pt x="3755301" y="397420"/>
                  </a:lnTo>
                  <a:lnTo>
                    <a:pt x="3755414" y="398604"/>
                  </a:lnTo>
                  <a:lnTo>
                    <a:pt x="3755527" y="402750"/>
                  </a:lnTo>
                  <a:lnTo>
                    <a:pt x="3755640" y="400677"/>
                  </a:lnTo>
                  <a:lnTo>
                    <a:pt x="3755753" y="398604"/>
                  </a:lnTo>
                  <a:lnTo>
                    <a:pt x="3755865" y="401862"/>
                  </a:lnTo>
                  <a:lnTo>
                    <a:pt x="3755978" y="401270"/>
                  </a:lnTo>
                  <a:lnTo>
                    <a:pt x="3756091" y="397716"/>
                  </a:lnTo>
                  <a:lnTo>
                    <a:pt x="3756204" y="398604"/>
                  </a:lnTo>
                  <a:lnTo>
                    <a:pt x="3756316" y="400677"/>
                  </a:lnTo>
                  <a:lnTo>
                    <a:pt x="3756429" y="397420"/>
                  </a:lnTo>
                  <a:lnTo>
                    <a:pt x="3756542" y="395347"/>
                  </a:lnTo>
                  <a:lnTo>
                    <a:pt x="3756655" y="399493"/>
                  </a:lnTo>
                  <a:lnTo>
                    <a:pt x="3756768" y="396531"/>
                  </a:lnTo>
                  <a:lnTo>
                    <a:pt x="3756880" y="393866"/>
                  </a:lnTo>
                  <a:lnTo>
                    <a:pt x="3756993" y="395643"/>
                  </a:lnTo>
                  <a:lnTo>
                    <a:pt x="3757106" y="395347"/>
                  </a:lnTo>
                  <a:lnTo>
                    <a:pt x="3757219" y="391201"/>
                  </a:lnTo>
                  <a:lnTo>
                    <a:pt x="3757331" y="393274"/>
                  </a:lnTo>
                  <a:lnTo>
                    <a:pt x="3757444" y="396235"/>
                  </a:lnTo>
                  <a:lnTo>
                    <a:pt x="3757557" y="392089"/>
                  </a:lnTo>
                  <a:lnTo>
                    <a:pt x="3757670" y="391201"/>
                  </a:lnTo>
                  <a:lnTo>
                    <a:pt x="3757783" y="394755"/>
                  </a:lnTo>
                  <a:lnTo>
                    <a:pt x="3757895" y="391793"/>
                  </a:lnTo>
                  <a:lnTo>
                    <a:pt x="3758008" y="389128"/>
                  </a:lnTo>
                  <a:lnTo>
                    <a:pt x="3758121" y="391793"/>
                  </a:lnTo>
                  <a:lnTo>
                    <a:pt x="3758234" y="391793"/>
                  </a:lnTo>
                  <a:lnTo>
                    <a:pt x="3758346" y="387351"/>
                  </a:lnTo>
                  <a:lnTo>
                    <a:pt x="3758459" y="389424"/>
                  </a:lnTo>
                  <a:lnTo>
                    <a:pt x="3758572" y="391201"/>
                  </a:lnTo>
                  <a:lnTo>
                    <a:pt x="3758685" y="387351"/>
                  </a:lnTo>
                  <a:lnTo>
                    <a:pt x="3758798" y="387055"/>
                  </a:lnTo>
                  <a:lnTo>
                    <a:pt x="3758910" y="390016"/>
                  </a:lnTo>
                  <a:lnTo>
                    <a:pt x="3759023" y="386167"/>
                  </a:lnTo>
                  <a:lnTo>
                    <a:pt x="3759136" y="382613"/>
                  </a:lnTo>
                  <a:lnTo>
                    <a:pt x="3759249" y="386463"/>
                  </a:lnTo>
                  <a:lnTo>
                    <a:pt x="3759362" y="386167"/>
                  </a:lnTo>
                  <a:lnTo>
                    <a:pt x="3759474" y="383797"/>
                  </a:lnTo>
                  <a:lnTo>
                    <a:pt x="3759587" y="385574"/>
                  </a:lnTo>
                  <a:lnTo>
                    <a:pt x="3759700" y="387055"/>
                  </a:lnTo>
                  <a:lnTo>
                    <a:pt x="3759813" y="383797"/>
                  </a:lnTo>
                  <a:lnTo>
                    <a:pt x="3759925" y="384094"/>
                  </a:lnTo>
                  <a:lnTo>
                    <a:pt x="3760038" y="387647"/>
                  </a:lnTo>
                  <a:lnTo>
                    <a:pt x="3760151" y="383797"/>
                  </a:lnTo>
                  <a:lnTo>
                    <a:pt x="3760264" y="381724"/>
                  </a:lnTo>
                  <a:lnTo>
                    <a:pt x="3760377" y="384982"/>
                  </a:lnTo>
                  <a:lnTo>
                    <a:pt x="3760489" y="383797"/>
                  </a:lnTo>
                  <a:lnTo>
                    <a:pt x="3760602" y="380244"/>
                  </a:lnTo>
                  <a:lnTo>
                    <a:pt x="3760715" y="381724"/>
                  </a:lnTo>
                  <a:lnTo>
                    <a:pt x="3760828" y="383797"/>
                  </a:lnTo>
                  <a:lnTo>
                    <a:pt x="3760940" y="379651"/>
                  </a:lnTo>
                  <a:lnTo>
                    <a:pt x="3761053" y="380540"/>
                  </a:lnTo>
                  <a:lnTo>
                    <a:pt x="3761166" y="382613"/>
                  </a:lnTo>
                  <a:lnTo>
                    <a:pt x="3761279" y="379948"/>
                  </a:lnTo>
                  <a:lnTo>
                    <a:pt x="3761392" y="378763"/>
                  </a:lnTo>
                  <a:lnTo>
                    <a:pt x="3761504" y="381428"/>
                  </a:lnTo>
                  <a:lnTo>
                    <a:pt x="3761617" y="377875"/>
                  </a:lnTo>
                  <a:lnTo>
                    <a:pt x="3761730" y="376098"/>
                  </a:lnTo>
                  <a:lnTo>
                    <a:pt x="3761843" y="379059"/>
                  </a:lnTo>
                  <a:lnTo>
                    <a:pt x="3761956" y="379355"/>
                  </a:lnTo>
                  <a:lnTo>
                    <a:pt x="3762068" y="375209"/>
                  </a:lnTo>
                  <a:lnTo>
                    <a:pt x="3762181" y="377282"/>
                  </a:lnTo>
                  <a:lnTo>
                    <a:pt x="3762294" y="381428"/>
                  </a:lnTo>
                  <a:lnTo>
                    <a:pt x="3762407" y="377282"/>
                  </a:lnTo>
                  <a:lnTo>
                    <a:pt x="3762519" y="376098"/>
                  </a:lnTo>
                  <a:lnTo>
                    <a:pt x="3762632" y="378467"/>
                  </a:lnTo>
                  <a:lnTo>
                    <a:pt x="3762745" y="377875"/>
                  </a:lnTo>
                  <a:lnTo>
                    <a:pt x="3762858" y="374617"/>
                  </a:lnTo>
                  <a:lnTo>
                    <a:pt x="3762971" y="377578"/>
                  </a:lnTo>
                  <a:lnTo>
                    <a:pt x="3763083" y="376098"/>
                  </a:lnTo>
                  <a:lnTo>
                    <a:pt x="3763196" y="375505"/>
                  </a:lnTo>
                  <a:lnTo>
                    <a:pt x="3763309" y="377282"/>
                  </a:lnTo>
                  <a:lnTo>
                    <a:pt x="3763422" y="380244"/>
                  </a:lnTo>
                  <a:lnTo>
                    <a:pt x="3763534" y="376098"/>
                  </a:lnTo>
                  <a:lnTo>
                    <a:pt x="3763647" y="375802"/>
                  </a:lnTo>
                  <a:lnTo>
                    <a:pt x="3763760" y="381724"/>
                  </a:lnTo>
                  <a:lnTo>
                    <a:pt x="3763873" y="379948"/>
                  </a:lnTo>
                  <a:lnTo>
                    <a:pt x="3763986" y="376394"/>
                  </a:lnTo>
                  <a:lnTo>
                    <a:pt x="3764098" y="377578"/>
                  </a:lnTo>
                  <a:lnTo>
                    <a:pt x="3764211" y="378171"/>
                  </a:lnTo>
                  <a:lnTo>
                    <a:pt x="3764324" y="376394"/>
                  </a:lnTo>
                  <a:lnTo>
                    <a:pt x="3764437" y="378467"/>
                  </a:lnTo>
                  <a:lnTo>
                    <a:pt x="3764550" y="380540"/>
                  </a:lnTo>
                  <a:lnTo>
                    <a:pt x="3764662" y="376394"/>
                  </a:lnTo>
                  <a:lnTo>
                    <a:pt x="3764775" y="377282"/>
                  </a:lnTo>
                  <a:lnTo>
                    <a:pt x="3764888" y="382613"/>
                  </a:lnTo>
                  <a:lnTo>
                    <a:pt x="3765001" y="381724"/>
                  </a:lnTo>
                  <a:lnTo>
                    <a:pt x="3765113" y="377282"/>
                  </a:lnTo>
                  <a:lnTo>
                    <a:pt x="3765226" y="379948"/>
                  </a:lnTo>
                  <a:lnTo>
                    <a:pt x="3765339" y="382909"/>
                  </a:lnTo>
                  <a:lnTo>
                    <a:pt x="3765452" y="382613"/>
                  </a:lnTo>
                  <a:lnTo>
                    <a:pt x="3765565" y="382021"/>
                  </a:lnTo>
                  <a:lnTo>
                    <a:pt x="3765677" y="385870"/>
                  </a:lnTo>
                  <a:lnTo>
                    <a:pt x="3765790" y="383797"/>
                  </a:lnTo>
                  <a:lnTo>
                    <a:pt x="3765903" y="384982"/>
                  </a:lnTo>
                  <a:lnTo>
                    <a:pt x="3766016" y="388536"/>
                  </a:lnTo>
                  <a:lnTo>
                    <a:pt x="3766128" y="388832"/>
                  </a:lnTo>
                  <a:lnTo>
                    <a:pt x="3766241" y="387943"/>
                  </a:lnTo>
                  <a:lnTo>
                    <a:pt x="3766354" y="391201"/>
                  </a:lnTo>
                  <a:lnTo>
                    <a:pt x="3766467" y="393570"/>
                  </a:lnTo>
                  <a:lnTo>
                    <a:pt x="3766580" y="392089"/>
                  </a:lnTo>
                  <a:lnTo>
                    <a:pt x="3766692" y="393274"/>
                  </a:lnTo>
                  <a:lnTo>
                    <a:pt x="3766805" y="398308"/>
                  </a:lnTo>
                  <a:lnTo>
                    <a:pt x="3766918" y="396828"/>
                  </a:lnTo>
                  <a:lnTo>
                    <a:pt x="3767031" y="393570"/>
                  </a:lnTo>
                  <a:lnTo>
                    <a:pt x="3767143" y="397420"/>
                  </a:lnTo>
                  <a:lnTo>
                    <a:pt x="3767256" y="400677"/>
                  </a:lnTo>
                  <a:lnTo>
                    <a:pt x="3767369" y="398012"/>
                  </a:lnTo>
                  <a:lnTo>
                    <a:pt x="3767482" y="398901"/>
                  </a:lnTo>
                  <a:lnTo>
                    <a:pt x="3767595" y="402750"/>
                  </a:lnTo>
                  <a:lnTo>
                    <a:pt x="3767707" y="400677"/>
                  </a:lnTo>
                  <a:lnTo>
                    <a:pt x="3767820" y="400677"/>
                  </a:lnTo>
                  <a:lnTo>
                    <a:pt x="3767933" y="403047"/>
                  </a:lnTo>
                  <a:lnTo>
                    <a:pt x="3768046" y="404231"/>
                  </a:lnTo>
                  <a:lnTo>
                    <a:pt x="3768159" y="400085"/>
                  </a:lnTo>
                  <a:lnTo>
                    <a:pt x="3768271" y="403639"/>
                  </a:lnTo>
                  <a:lnTo>
                    <a:pt x="3768384" y="406008"/>
                  </a:lnTo>
                  <a:lnTo>
                    <a:pt x="3768497" y="402750"/>
                  </a:lnTo>
                  <a:lnTo>
                    <a:pt x="3768610" y="403935"/>
                  </a:lnTo>
                  <a:lnTo>
                    <a:pt x="3768722" y="406008"/>
                  </a:lnTo>
                  <a:lnTo>
                    <a:pt x="3768835" y="402750"/>
                  </a:lnTo>
                  <a:lnTo>
                    <a:pt x="3768948" y="401862"/>
                  </a:lnTo>
                  <a:lnTo>
                    <a:pt x="3769061" y="406600"/>
                  </a:lnTo>
                  <a:lnTo>
                    <a:pt x="3769174" y="406008"/>
                  </a:lnTo>
                  <a:lnTo>
                    <a:pt x="3769286" y="402454"/>
                  </a:lnTo>
                  <a:lnTo>
                    <a:pt x="3769399" y="407192"/>
                  </a:lnTo>
                  <a:lnTo>
                    <a:pt x="3769512" y="409858"/>
                  </a:lnTo>
                  <a:lnTo>
                    <a:pt x="3769625" y="407489"/>
                  </a:lnTo>
                  <a:lnTo>
                    <a:pt x="3769737" y="408377"/>
                  </a:lnTo>
                  <a:lnTo>
                    <a:pt x="3769850" y="412819"/>
                  </a:lnTo>
                  <a:lnTo>
                    <a:pt x="3769963" y="409265"/>
                  </a:lnTo>
                  <a:lnTo>
                    <a:pt x="3770076" y="406896"/>
                  </a:lnTo>
                  <a:lnTo>
                    <a:pt x="3770189" y="410450"/>
                  </a:lnTo>
                  <a:lnTo>
                    <a:pt x="3770301" y="409858"/>
                  </a:lnTo>
                  <a:lnTo>
                    <a:pt x="3770414" y="408081"/>
                  </a:lnTo>
                  <a:lnTo>
                    <a:pt x="3770527" y="411931"/>
                  </a:lnTo>
                  <a:lnTo>
                    <a:pt x="3770640" y="410746"/>
                  </a:lnTo>
                  <a:lnTo>
                    <a:pt x="3770753" y="409265"/>
                  </a:lnTo>
                  <a:lnTo>
                    <a:pt x="3770865" y="412227"/>
                  </a:lnTo>
                  <a:lnTo>
                    <a:pt x="3770978" y="415484"/>
                  </a:lnTo>
                  <a:lnTo>
                    <a:pt x="3771091" y="412523"/>
                  </a:lnTo>
                  <a:lnTo>
                    <a:pt x="3771204" y="413115"/>
                  </a:lnTo>
                  <a:lnTo>
                    <a:pt x="3771316" y="419038"/>
                  </a:lnTo>
                  <a:lnTo>
                    <a:pt x="3771429" y="417261"/>
                  </a:lnTo>
                  <a:lnTo>
                    <a:pt x="3771542" y="417557"/>
                  </a:lnTo>
                  <a:lnTo>
                    <a:pt x="3771655" y="419927"/>
                  </a:lnTo>
                  <a:lnTo>
                    <a:pt x="3771768" y="421111"/>
                  </a:lnTo>
                  <a:lnTo>
                    <a:pt x="3771880" y="415484"/>
                  </a:lnTo>
                  <a:lnTo>
                    <a:pt x="3771993" y="416669"/>
                  </a:lnTo>
                  <a:lnTo>
                    <a:pt x="3772106" y="417854"/>
                  </a:lnTo>
                  <a:lnTo>
                    <a:pt x="3772219" y="414004"/>
                  </a:lnTo>
                  <a:lnTo>
                    <a:pt x="3772331" y="415484"/>
                  </a:lnTo>
                  <a:lnTo>
                    <a:pt x="3772444" y="417854"/>
                  </a:lnTo>
                  <a:lnTo>
                    <a:pt x="3772557" y="416077"/>
                  </a:lnTo>
                  <a:lnTo>
                    <a:pt x="3772670" y="414892"/>
                  </a:lnTo>
                  <a:lnTo>
                    <a:pt x="3772783" y="420815"/>
                  </a:lnTo>
                  <a:lnTo>
                    <a:pt x="3772895" y="419038"/>
                  </a:lnTo>
                  <a:lnTo>
                    <a:pt x="3773008" y="414596"/>
                  </a:lnTo>
                  <a:lnTo>
                    <a:pt x="3773121" y="417261"/>
                  </a:lnTo>
                  <a:lnTo>
                    <a:pt x="3773234" y="418446"/>
                  </a:lnTo>
                  <a:lnTo>
                    <a:pt x="3773347" y="415188"/>
                  </a:lnTo>
                  <a:lnTo>
                    <a:pt x="3773459" y="414596"/>
                  </a:lnTo>
                  <a:lnTo>
                    <a:pt x="3773572" y="417557"/>
                  </a:lnTo>
                  <a:lnTo>
                    <a:pt x="3773685" y="414300"/>
                  </a:lnTo>
                  <a:lnTo>
                    <a:pt x="3773798" y="408377"/>
                  </a:lnTo>
                  <a:lnTo>
                    <a:pt x="3773910" y="404823"/>
                  </a:lnTo>
                  <a:lnTo>
                    <a:pt x="3774023" y="418742"/>
                  </a:lnTo>
                  <a:lnTo>
                    <a:pt x="3774136" y="417854"/>
                  </a:lnTo>
                  <a:lnTo>
                    <a:pt x="3774249" y="414892"/>
                  </a:lnTo>
                  <a:lnTo>
                    <a:pt x="3774362" y="415484"/>
                  </a:lnTo>
                  <a:lnTo>
                    <a:pt x="3774474" y="414596"/>
                  </a:lnTo>
                  <a:lnTo>
                    <a:pt x="3774587" y="417854"/>
                  </a:lnTo>
                  <a:lnTo>
                    <a:pt x="3774700" y="418742"/>
                  </a:lnTo>
                  <a:lnTo>
                    <a:pt x="3774813" y="414596"/>
                  </a:lnTo>
                  <a:lnTo>
                    <a:pt x="3774925" y="409858"/>
                  </a:lnTo>
                  <a:lnTo>
                    <a:pt x="3775038" y="413115"/>
                  </a:lnTo>
                  <a:lnTo>
                    <a:pt x="3775151" y="413411"/>
                  </a:lnTo>
                  <a:lnTo>
                    <a:pt x="3775264" y="409858"/>
                  </a:lnTo>
                  <a:lnTo>
                    <a:pt x="3775377" y="406008"/>
                  </a:lnTo>
                  <a:lnTo>
                    <a:pt x="3775489" y="401862"/>
                  </a:lnTo>
                  <a:lnTo>
                    <a:pt x="3775602" y="402750"/>
                  </a:lnTo>
                  <a:lnTo>
                    <a:pt x="3775715" y="403639"/>
                  </a:lnTo>
                  <a:lnTo>
                    <a:pt x="3775828" y="403935"/>
                  </a:lnTo>
                  <a:lnTo>
                    <a:pt x="3775940" y="398012"/>
                  </a:lnTo>
                  <a:lnTo>
                    <a:pt x="3776053" y="395347"/>
                  </a:lnTo>
                  <a:lnTo>
                    <a:pt x="3776166" y="400677"/>
                  </a:lnTo>
                  <a:lnTo>
                    <a:pt x="3776279" y="399493"/>
                  </a:lnTo>
                  <a:lnTo>
                    <a:pt x="3776392" y="399197"/>
                  </a:lnTo>
                  <a:lnTo>
                    <a:pt x="3776504" y="398308"/>
                  </a:lnTo>
                  <a:lnTo>
                    <a:pt x="3776617" y="398901"/>
                  </a:lnTo>
                  <a:lnTo>
                    <a:pt x="3776730" y="396235"/>
                  </a:lnTo>
                  <a:lnTo>
                    <a:pt x="3776843" y="397420"/>
                  </a:lnTo>
                  <a:lnTo>
                    <a:pt x="3776956" y="396828"/>
                  </a:lnTo>
                  <a:lnTo>
                    <a:pt x="3777068" y="392089"/>
                  </a:lnTo>
                  <a:lnTo>
                    <a:pt x="3777181" y="392089"/>
                  </a:lnTo>
                  <a:lnTo>
                    <a:pt x="3777294" y="392978"/>
                  </a:lnTo>
                  <a:lnTo>
                    <a:pt x="3777407" y="391201"/>
                  </a:lnTo>
                  <a:lnTo>
                    <a:pt x="3777519" y="387055"/>
                  </a:lnTo>
                  <a:lnTo>
                    <a:pt x="3777632" y="388239"/>
                  </a:lnTo>
                  <a:lnTo>
                    <a:pt x="3777745" y="389128"/>
                  </a:lnTo>
                  <a:lnTo>
                    <a:pt x="3777858" y="384686"/>
                  </a:lnTo>
                  <a:lnTo>
                    <a:pt x="3777971" y="385278"/>
                  </a:lnTo>
                  <a:lnTo>
                    <a:pt x="3778083" y="385278"/>
                  </a:lnTo>
                  <a:lnTo>
                    <a:pt x="3778196" y="382317"/>
                  </a:lnTo>
                  <a:lnTo>
                    <a:pt x="3778309" y="380540"/>
                  </a:lnTo>
                  <a:lnTo>
                    <a:pt x="3778422" y="383501"/>
                  </a:lnTo>
                  <a:lnTo>
                    <a:pt x="3778534" y="382021"/>
                  </a:lnTo>
                  <a:lnTo>
                    <a:pt x="3778647" y="377282"/>
                  </a:lnTo>
                  <a:lnTo>
                    <a:pt x="3778760" y="378763"/>
                  </a:lnTo>
                  <a:lnTo>
                    <a:pt x="3778873" y="380540"/>
                  </a:lnTo>
                  <a:lnTo>
                    <a:pt x="3778986" y="375802"/>
                  </a:lnTo>
                  <a:lnTo>
                    <a:pt x="3779098" y="373432"/>
                  </a:lnTo>
                  <a:lnTo>
                    <a:pt x="3779211" y="377282"/>
                  </a:lnTo>
                  <a:lnTo>
                    <a:pt x="3779324" y="375505"/>
                  </a:lnTo>
                  <a:lnTo>
                    <a:pt x="3779437" y="372544"/>
                  </a:lnTo>
                  <a:lnTo>
                    <a:pt x="3779550" y="377282"/>
                  </a:lnTo>
                  <a:lnTo>
                    <a:pt x="3779662" y="377875"/>
                  </a:lnTo>
                  <a:lnTo>
                    <a:pt x="3779775" y="373729"/>
                  </a:lnTo>
                  <a:lnTo>
                    <a:pt x="3779888" y="375209"/>
                  </a:lnTo>
                  <a:lnTo>
                    <a:pt x="3780001" y="377282"/>
                  </a:lnTo>
                  <a:lnTo>
                    <a:pt x="3780113" y="375209"/>
                  </a:lnTo>
                  <a:lnTo>
                    <a:pt x="3780226" y="374025"/>
                  </a:lnTo>
                  <a:lnTo>
                    <a:pt x="3780339" y="375802"/>
                  </a:lnTo>
                  <a:lnTo>
                    <a:pt x="3780452" y="374025"/>
                  </a:lnTo>
                  <a:lnTo>
                    <a:pt x="3780565" y="371656"/>
                  </a:lnTo>
                  <a:lnTo>
                    <a:pt x="3780677" y="374617"/>
                  </a:lnTo>
                  <a:lnTo>
                    <a:pt x="3780790" y="374025"/>
                  </a:lnTo>
                  <a:lnTo>
                    <a:pt x="3780903" y="371359"/>
                  </a:lnTo>
                  <a:lnTo>
                    <a:pt x="3781016" y="371656"/>
                  </a:lnTo>
                  <a:lnTo>
                    <a:pt x="3781128" y="373729"/>
                  </a:lnTo>
                  <a:lnTo>
                    <a:pt x="3781241" y="372248"/>
                  </a:lnTo>
                  <a:lnTo>
                    <a:pt x="3781354" y="370471"/>
                  </a:lnTo>
                  <a:lnTo>
                    <a:pt x="3781467" y="372248"/>
                  </a:lnTo>
                  <a:lnTo>
                    <a:pt x="3781580" y="370471"/>
                  </a:lnTo>
                  <a:lnTo>
                    <a:pt x="3781692" y="369287"/>
                  </a:lnTo>
                  <a:lnTo>
                    <a:pt x="3781805" y="372840"/>
                  </a:lnTo>
                  <a:lnTo>
                    <a:pt x="3781918" y="371063"/>
                  </a:lnTo>
                  <a:lnTo>
                    <a:pt x="3782031" y="367510"/>
                  </a:lnTo>
                  <a:lnTo>
                    <a:pt x="3782143" y="369583"/>
                  </a:lnTo>
                  <a:lnTo>
                    <a:pt x="3782256" y="372544"/>
                  </a:lnTo>
                  <a:lnTo>
                    <a:pt x="3782369" y="369583"/>
                  </a:lnTo>
                  <a:lnTo>
                    <a:pt x="3782482" y="368694"/>
                  </a:lnTo>
                  <a:lnTo>
                    <a:pt x="3782595" y="372840"/>
                  </a:lnTo>
                  <a:lnTo>
                    <a:pt x="3782707" y="371952"/>
                  </a:lnTo>
                  <a:lnTo>
                    <a:pt x="3782820" y="371063"/>
                  </a:lnTo>
                  <a:lnTo>
                    <a:pt x="3782933" y="374617"/>
                  </a:lnTo>
                  <a:lnTo>
                    <a:pt x="3783046" y="373729"/>
                  </a:lnTo>
                  <a:lnTo>
                    <a:pt x="3783159" y="371063"/>
                  </a:lnTo>
                  <a:lnTo>
                    <a:pt x="3783271" y="375209"/>
                  </a:lnTo>
                  <a:lnTo>
                    <a:pt x="3783384" y="376690"/>
                  </a:lnTo>
                  <a:lnTo>
                    <a:pt x="3783497" y="372248"/>
                  </a:lnTo>
                  <a:lnTo>
                    <a:pt x="3783610" y="372840"/>
                  </a:lnTo>
                  <a:lnTo>
                    <a:pt x="3783722" y="378467"/>
                  </a:lnTo>
                  <a:lnTo>
                    <a:pt x="3783835" y="376986"/>
                  </a:lnTo>
                  <a:lnTo>
                    <a:pt x="3783948" y="375209"/>
                  </a:lnTo>
                  <a:lnTo>
                    <a:pt x="3784061" y="380540"/>
                  </a:lnTo>
                  <a:lnTo>
                    <a:pt x="3784174" y="382317"/>
                  </a:lnTo>
                  <a:lnTo>
                    <a:pt x="3784286" y="381132"/>
                  </a:lnTo>
                  <a:lnTo>
                    <a:pt x="3784399" y="383205"/>
                  </a:lnTo>
                  <a:lnTo>
                    <a:pt x="3784512" y="385574"/>
                  </a:lnTo>
                  <a:lnTo>
                    <a:pt x="3784625" y="380836"/>
                  </a:lnTo>
                  <a:lnTo>
                    <a:pt x="3784737" y="381724"/>
                  </a:lnTo>
                  <a:lnTo>
                    <a:pt x="3784850" y="387055"/>
                  </a:lnTo>
                  <a:lnTo>
                    <a:pt x="3784963" y="385278"/>
                  </a:lnTo>
                  <a:lnTo>
                    <a:pt x="3785076" y="385278"/>
                  </a:lnTo>
                  <a:lnTo>
                    <a:pt x="3785189" y="387647"/>
                  </a:lnTo>
                  <a:lnTo>
                    <a:pt x="3785301" y="390016"/>
                  </a:lnTo>
                  <a:lnTo>
                    <a:pt x="3785414" y="386759"/>
                  </a:lnTo>
                  <a:lnTo>
                    <a:pt x="3785527" y="390905"/>
                  </a:lnTo>
                  <a:lnTo>
                    <a:pt x="3785640" y="393274"/>
                  </a:lnTo>
                  <a:lnTo>
                    <a:pt x="3785753" y="391201"/>
                  </a:lnTo>
                  <a:lnTo>
                    <a:pt x="3785865" y="392682"/>
                  </a:lnTo>
                  <a:lnTo>
                    <a:pt x="3785978" y="395939"/>
                  </a:lnTo>
                  <a:lnTo>
                    <a:pt x="3786091" y="394458"/>
                  </a:lnTo>
                  <a:lnTo>
                    <a:pt x="3786204" y="393274"/>
                  </a:lnTo>
                  <a:lnTo>
                    <a:pt x="3786316" y="397124"/>
                  </a:lnTo>
                  <a:lnTo>
                    <a:pt x="3786429" y="396531"/>
                  </a:lnTo>
                  <a:lnTo>
                    <a:pt x="3786542" y="395051"/>
                  </a:lnTo>
                  <a:lnTo>
                    <a:pt x="3786655" y="397716"/>
                  </a:lnTo>
                  <a:lnTo>
                    <a:pt x="3786768" y="399493"/>
                  </a:lnTo>
                  <a:lnTo>
                    <a:pt x="3786880" y="397420"/>
                  </a:lnTo>
                  <a:lnTo>
                    <a:pt x="3786993" y="398604"/>
                  </a:lnTo>
                  <a:lnTo>
                    <a:pt x="3787106" y="401862"/>
                  </a:lnTo>
                  <a:lnTo>
                    <a:pt x="3787219" y="400677"/>
                  </a:lnTo>
                  <a:lnTo>
                    <a:pt x="3787331" y="400677"/>
                  </a:lnTo>
                  <a:lnTo>
                    <a:pt x="3787444" y="406008"/>
                  </a:lnTo>
                  <a:lnTo>
                    <a:pt x="3787557" y="403935"/>
                  </a:lnTo>
                  <a:lnTo>
                    <a:pt x="3787670" y="403047"/>
                  </a:lnTo>
                  <a:lnTo>
                    <a:pt x="3787783" y="405416"/>
                  </a:lnTo>
                  <a:lnTo>
                    <a:pt x="3787895" y="407192"/>
                  </a:lnTo>
                  <a:lnTo>
                    <a:pt x="3788008" y="403639"/>
                  </a:lnTo>
                  <a:lnTo>
                    <a:pt x="3788121" y="404823"/>
                  </a:lnTo>
                  <a:lnTo>
                    <a:pt x="3788234" y="408081"/>
                  </a:lnTo>
                  <a:lnTo>
                    <a:pt x="3788347" y="405416"/>
                  </a:lnTo>
                  <a:lnTo>
                    <a:pt x="3788459" y="405119"/>
                  </a:lnTo>
                  <a:lnTo>
                    <a:pt x="3788572" y="407785"/>
                  </a:lnTo>
                  <a:lnTo>
                    <a:pt x="3788685" y="408081"/>
                  </a:lnTo>
                  <a:lnTo>
                    <a:pt x="3788798" y="405712"/>
                  </a:lnTo>
                  <a:lnTo>
                    <a:pt x="3788910" y="408081"/>
                  </a:lnTo>
                  <a:lnTo>
                    <a:pt x="3789023" y="408377"/>
                  </a:lnTo>
                  <a:lnTo>
                    <a:pt x="3789136" y="406304"/>
                  </a:lnTo>
                  <a:lnTo>
                    <a:pt x="3789249" y="407192"/>
                  </a:lnTo>
                  <a:lnTo>
                    <a:pt x="3789362" y="410450"/>
                  </a:lnTo>
                  <a:lnTo>
                    <a:pt x="3789474" y="408969"/>
                  </a:lnTo>
                  <a:lnTo>
                    <a:pt x="3789587" y="406304"/>
                  </a:lnTo>
                  <a:lnTo>
                    <a:pt x="3789700" y="408673"/>
                  </a:lnTo>
                  <a:lnTo>
                    <a:pt x="3789813" y="410450"/>
                  </a:lnTo>
                  <a:lnTo>
                    <a:pt x="3789925" y="409562"/>
                  </a:lnTo>
                  <a:lnTo>
                    <a:pt x="3790038" y="408969"/>
                  </a:lnTo>
                  <a:lnTo>
                    <a:pt x="3790151" y="411635"/>
                  </a:lnTo>
                  <a:lnTo>
                    <a:pt x="3790264" y="410450"/>
                  </a:lnTo>
                  <a:lnTo>
                    <a:pt x="3790377" y="411931"/>
                  </a:lnTo>
                  <a:lnTo>
                    <a:pt x="3790489" y="414596"/>
                  </a:lnTo>
                  <a:lnTo>
                    <a:pt x="3790602" y="413708"/>
                  </a:lnTo>
                  <a:lnTo>
                    <a:pt x="3790715" y="410450"/>
                  </a:lnTo>
                  <a:lnTo>
                    <a:pt x="3790828" y="413411"/>
                  </a:lnTo>
                  <a:lnTo>
                    <a:pt x="3790940" y="413708"/>
                  </a:lnTo>
                  <a:lnTo>
                    <a:pt x="3791053" y="411931"/>
                  </a:lnTo>
                  <a:lnTo>
                    <a:pt x="3791166" y="410450"/>
                  </a:lnTo>
                  <a:lnTo>
                    <a:pt x="3791279" y="411338"/>
                  </a:lnTo>
                  <a:lnTo>
                    <a:pt x="3791392" y="410154"/>
                  </a:lnTo>
                  <a:lnTo>
                    <a:pt x="3791504" y="410450"/>
                  </a:lnTo>
                  <a:lnTo>
                    <a:pt x="3791617" y="411338"/>
                  </a:lnTo>
                  <a:lnTo>
                    <a:pt x="3791730" y="407192"/>
                  </a:lnTo>
                  <a:lnTo>
                    <a:pt x="3791843" y="405119"/>
                  </a:lnTo>
                  <a:lnTo>
                    <a:pt x="3791956" y="407192"/>
                  </a:lnTo>
                  <a:lnTo>
                    <a:pt x="3792068" y="407785"/>
                  </a:lnTo>
                  <a:lnTo>
                    <a:pt x="3792181" y="403935"/>
                  </a:lnTo>
                  <a:lnTo>
                    <a:pt x="3792294" y="403047"/>
                  </a:lnTo>
                  <a:lnTo>
                    <a:pt x="3792407" y="406008"/>
                  </a:lnTo>
                  <a:lnTo>
                    <a:pt x="3792519" y="401862"/>
                  </a:lnTo>
                  <a:lnTo>
                    <a:pt x="3792632" y="402454"/>
                  </a:lnTo>
                  <a:lnTo>
                    <a:pt x="3792745" y="404823"/>
                  </a:lnTo>
                  <a:lnTo>
                    <a:pt x="3792858" y="403343"/>
                  </a:lnTo>
                  <a:lnTo>
                    <a:pt x="3792971" y="399197"/>
                  </a:lnTo>
                  <a:lnTo>
                    <a:pt x="3793083" y="402158"/>
                  </a:lnTo>
                  <a:lnTo>
                    <a:pt x="3793196" y="402158"/>
                  </a:lnTo>
                  <a:lnTo>
                    <a:pt x="3793309" y="396235"/>
                  </a:lnTo>
                  <a:lnTo>
                    <a:pt x="3793422" y="397420"/>
                  </a:lnTo>
                  <a:lnTo>
                    <a:pt x="3793534" y="398604"/>
                  </a:lnTo>
                  <a:lnTo>
                    <a:pt x="3793647" y="394458"/>
                  </a:lnTo>
                  <a:lnTo>
                    <a:pt x="3793760" y="391793"/>
                  </a:lnTo>
                  <a:lnTo>
                    <a:pt x="3793873" y="396828"/>
                  </a:lnTo>
                  <a:lnTo>
                    <a:pt x="3793986" y="393570"/>
                  </a:lnTo>
                  <a:lnTo>
                    <a:pt x="3794098" y="388536"/>
                  </a:lnTo>
                  <a:lnTo>
                    <a:pt x="3794211" y="392089"/>
                  </a:lnTo>
                  <a:lnTo>
                    <a:pt x="3794324" y="391201"/>
                  </a:lnTo>
                  <a:lnTo>
                    <a:pt x="3794437" y="384982"/>
                  </a:lnTo>
                  <a:lnTo>
                    <a:pt x="3794550" y="383797"/>
                  </a:lnTo>
                  <a:lnTo>
                    <a:pt x="3794662" y="387055"/>
                  </a:lnTo>
                  <a:lnTo>
                    <a:pt x="3794775" y="382317"/>
                  </a:lnTo>
                  <a:lnTo>
                    <a:pt x="3794888" y="379948"/>
                  </a:lnTo>
                  <a:lnTo>
                    <a:pt x="3795001" y="383501"/>
                  </a:lnTo>
                  <a:lnTo>
                    <a:pt x="3795113" y="383205"/>
                  </a:lnTo>
                  <a:lnTo>
                    <a:pt x="3795226" y="379948"/>
                  </a:lnTo>
                  <a:lnTo>
                    <a:pt x="3795339" y="382317"/>
                  </a:lnTo>
                  <a:lnTo>
                    <a:pt x="3795452" y="381428"/>
                  </a:lnTo>
                  <a:lnTo>
                    <a:pt x="3795565" y="378467"/>
                  </a:lnTo>
                  <a:lnTo>
                    <a:pt x="3795677" y="378763"/>
                  </a:lnTo>
                  <a:lnTo>
                    <a:pt x="3795790" y="381132"/>
                  </a:lnTo>
                  <a:lnTo>
                    <a:pt x="3795903" y="376690"/>
                  </a:lnTo>
                  <a:lnTo>
                    <a:pt x="3796016" y="373136"/>
                  </a:lnTo>
                  <a:lnTo>
                    <a:pt x="3796128" y="378467"/>
                  </a:lnTo>
                  <a:lnTo>
                    <a:pt x="3796241" y="375209"/>
                  </a:lnTo>
                  <a:lnTo>
                    <a:pt x="3796354" y="371656"/>
                  </a:lnTo>
                  <a:lnTo>
                    <a:pt x="3796467" y="373432"/>
                  </a:lnTo>
                  <a:lnTo>
                    <a:pt x="3796580" y="374913"/>
                  </a:lnTo>
                  <a:lnTo>
                    <a:pt x="3796692" y="372544"/>
                  </a:lnTo>
                  <a:lnTo>
                    <a:pt x="3796805" y="372544"/>
                  </a:lnTo>
                  <a:lnTo>
                    <a:pt x="3796918" y="373729"/>
                  </a:lnTo>
                  <a:lnTo>
                    <a:pt x="3797031" y="371656"/>
                  </a:lnTo>
                  <a:lnTo>
                    <a:pt x="3797144" y="371359"/>
                  </a:lnTo>
                  <a:lnTo>
                    <a:pt x="3797256" y="374025"/>
                  </a:lnTo>
                  <a:lnTo>
                    <a:pt x="3797369" y="371656"/>
                  </a:lnTo>
                  <a:lnTo>
                    <a:pt x="3797482" y="369879"/>
                  </a:lnTo>
                  <a:lnTo>
                    <a:pt x="3797595" y="373136"/>
                  </a:lnTo>
                  <a:lnTo>
                    <a:pt x="3797707" y="372544"/>
                  </a:lnTo>
                  <a:lnTo>
                    <a:pt x="3797820" y="368694"/>
                  </a:lnTo>
                  <a:lnTo>
                    <a:pt x="3797933" y="371656"/>
                  </a:lnTo>
                  <a:lnTo>
                    <a:pt x="3798046" y="372248"/>
                  </a:lnTo>
                  <a:lnTo>
                    <a:pt x="3798159" y="369583"/>
                  </a:lnTo>
                  <a:lnTo>
                    <a:pt x="3798271" y="370175"/>
                  </a:lnTo>
                  <a:lnTo>
                    <a:pt x="3798384" y="372840"/>
                  </a:lnTo>
                  <a:lnTo>
                    <a:pt x="3798497" y="368102"/>
                  </a:lnTo>
                  <a:lnTo>
                    <a:pt x="3798610" y="366917"/>
                  </a:lnTo>
                  <a:lnTo>
                    <a:pt x="3798722" y="370175"/>
                  </a:lnTo>
                  <a:lnTo>
                    <a:pt x="3798835" y="368102"/>
                  </a:lnTo>
                  <a:lnTo>
                    <a:pt x="3798948" y="364548"/>
                  </a:lnTo>
                  <a:lnTo>
                    <a:pt x="3799061" y="366325"/>
                  </a:lnTo>
                  <a:lnTo>
                    <a:pt x="3799174" y="367510"/>
                  </a:lnTo>
                  <a:lnTo>
                    <a:pt x="3799286" y="363660"/>
                  </a:lnTo>
                  <a:lnTo>
                    <a:pt x="3799399" y="364548"/>
                  </a:lnTo>
                  <a:lnTo>
                    <a:pt x="3799512" y="366917"/>
                  </a:lnTo>
                  <a:lnTo>
                    <a:pt x="3799625" y="365437"/>
                  </a:lnTo>
                  <a:lnTo>
                    <a:pt x="3799737" y="364844"/>
                  </a:lnTo>
                  <a:lnTo>
                    <a:pt x="3799850" y="368694"/>
                  </a:lnTo>
                  <a:lnTo>
                    <a:pt x="3799963" y="368694"/>
                  </a:lnTo>
                  <a:lnTo>
                    <a:pt x="3800076" y="366621"/>
                  </a:lnTo>
                  <a:lnTo>
                    <a:pt x="3800189" y="367806"/>
                  </a:lnTo>
                  <a:lnTo>
                    <a:pt x="3800301" y="369879"/>
                  </a:lnTo>
                  <a:lnTo>
                    <a:pt x="3800414" y="367510"/>
                  </a:lnTo>
                  <a:lnTo>
                    <a:pt x="3800527" y="368398"/>
                  </a:lnTo>
                  <a:lnTo>
                    <a:pt x="3800640" y="371656"/>
                  </a:lnTo>
                  <a:lnTo>
                    <a:pt x="3800753" y="370767"/>
                  </a:lnTo>
                  <a:lnTo>
                    <a:pt x="3800865" y="369583"/>
                  </a:lnTo>
                  <a:lnTo>
                    <a:pt x="3800978" y="372248"/>
                  </a:lnTo>
                  <a:lnTo>
                    <a:pt x="3801091" y="372544"/>
                  </a:lnTo>
                  <a:lnTo>
                    <a:pt x="3801204" y="371656"/>
                  </a:lnTo>
                  <a:lnTo>
                    <a:pt x="3801316" y="375802"/>
                  </a:lnTo>
                  <a:lnTo>
                    <a:pt x="3801429" y="377282"/>
                  </a:lnTo>
                  <a:lnTo>
                    <a:pt x="3801542" y="374913"/>
                  </a:lnTo>
                  <a:lnTo>
                    <a:pt x="3801655" y="374913"/>
                  </a:lnTo>
                  <a:lnTo>
                    <a:pt x="3801768" y="380540"/>
                  </a:lnTo>
                  <a:lnTo>
                    <a:pt x="3801880" y="379355"/>
                  </a:lnTo>
                  <a:lnTo>
                    <a:pt x="3801993" y="378467"/>
                  </a:lnTo>
                  <a:lnTo>
                    <a:pt x="3802106" y="380836"/>
                  </a:lnTo>
                  <a:lnTo>
                    <a:pt x="3802219" y="381724"/>
                  </a:lnTo>
                  <a:lnTo>
                    <a:pt x="3802331" y="379651"/>
                  </a:lnTo>
                  <a:lnTo>
                    <a:pt x="3802444" y="380540"/>
                  </a:lnTo>
                  <a:lnTo>
                    <a:pt x="3802557" y="384094"/>
                  </a:lnTo>
                  <a:lnTo>
                    <a:pt x="3802670" y="379059"/>
                  </a:lnTo>
                  <a:lnTo>
                    <a:pt x="3802783" y="380244"/>
                  </a:lnTo>
                  <a:lnTo>
                    <a:pt x="3802895" y="384982"/>
                  </a:lnTo>
                  <a:lnTo>
                    <a:pt x="3803008" y="386759"/>
                  </a:lnTo>
                  <a:lnTo>
                    <a:pt x="3803121" y="385574"/>
                  </a:lnTo>
                  <a:lnTo>
                    <a:pt x="3803234" y="387647"/>
                  </a:lnTo>
                  <a:lnTo>
                    <a:pt x="3803347" y="392089"/>
                  </a:lnTo>
                  <a:lnTo>
                    <a:pt x="3803459" y="391201"/>
                  </a:lnTo>
                  <a:lnTo>
                    <a:pt x="3803572" y="395051"/>
                  </a:lnTo>
                  <a:lnTo>
                    <a:pt x="3803685" y="395939"/>
                  </a:lnTo>
                  <a:lnTo>
                    <a:pt x="3803798" y="395347"/>
                  </a:lnTo>
                  <a:lnTo>
                    <a:pt x="3803910" y="397420"/>
                  </a:lnTo>
                  <a:lnTo>
                    <a:pt x="3804023" y="402454"/>
                  </a:lnTo>
                  <a:lnTo>
                    <a:pt x="3804136" y="399789"/>
                  </a:lnTo>
                  <a:lnTo>
                    <a:pt x="3804249" y="396235"/>
                  </a:lnTo>
                  <a:lnTo>
                    <a:pt x="3804362" y="402454"/>
                  </a:lnTo>
                  <a:lnTo>
                    <a:pt x="3804474" y="404527"/>
                  </a:lnTo>
                  <a:lnTo>
                    <a:pt x="3804587" y="401566"/>
                  </a:lnTo>
                  <a:lnTo>
                    <a:pt x="3804700" y="401862"/>
                  </a:lnTo>
                  <a:lnTo>
                    <a:pt x="3804813" y="406008"/>
                  </a:lnTo>
                  <a:lnTo>
                    <a:pt x="3804925" y="404527"/>
                  </a:lnTo>
                  <a:lnTo>
                    <a:pt x="3805038" y="404823"/>
                  </a:lnTo>
                  <a:lnTo>
                    <a:pt x="3805151" y="407785"/>
                  </a:lnTo>
                  <a:lnTo>
                    <a:pt x="3805264" y="406896"/>
                  </a:lnTo>
                  <a:lnTo>
                    <a:pt x="3805377" y="405119"/>
                  </a:lnTo>
                  <a:lnTo>
                    <a:pt x="3805489" y="409265"/>
                  </a:lnTo>
                  <a:lnTo>
                    <a:pt x="3805602" y="411338"/>
                  </a:lnTo>
                  <a:lnTo>
                    <a:pt x="3805715" y="408377"/>
                  </a:lnTo>
                  <a:lnTo>
                    <a:pt x="3805828" y="408377"/>
                  </a:lnTo>
                  <a:lnTo>
                    <a:pt x="3805940" y="412523"/>
                  </a:lnTo>
                  <a:lnTo>
                    <a:pt x="3806053" y="408081"/>
                  </a:lnTo>
                  <a:lnTo>
                    <a:pt x="3806166" y="406600"/>
                  </a:lnTo>
                  <a:lnTo>
                    <a:pt x="3806279" y="409858"/>
                  </a:lnTo>
                  <a:lnTo>
                    <a:pt x="3806392" y="409562"/>
                  </a:lnTo>
                  <a:lnTo>
                    <a:pt x="3806504" y="406304"/>
                  </a:lnTo>
                  <a:lnTo>
                    <a:pt x="3806617" y="410450"/>
                  </a:lnTo>
                  <a:lnTo>
                    <a:pt x="3806730" y="413708"/>
                  </a:lnTo>
                  <a:lnTo>
                    <a:pt x="3806843" y="411635"/>
                  </a:lnTo>
                  <a:lnTo>
                    <a:pt x="3806956" y="413411"/>
                  </a:lnTo>
                  <a:lnTo>
                    <a:pt x="3807068" y="417854"/>
                  </a:lnTo>
                  <a:lnTo>
                    <a:pt x="3807181" y="416077"/>
                  </a:lnTo>
                  <a:lnTo>
                    <a:pt x="3807294" y="413708"/>
                  </a:lnTo>
                  <a:lnTo>
                    <a:pt x="3807407" y="417854"/>
                  </a:lnTo>
                  <a:lnTo>
                    <a:pt x="3807519" y="417261"/>
                  </a:lnTo>
                  <a:lnTo>
                    <a:pt x="3807632" y="414300"/>
                  </a:lnTo>
                  <a:lnTo>
                    <a:pt x="3807745" y="417854"/>
                  </a:lnTo>
                  <a:lnTo>
                    <a:pt x="3807858" y="418742"/>
                  </a:lnTo>
                  <a:lnTo>
                    <a:pt x="3807971" y="414892"/>
                  </a:lnTo>
                  <a:lnTo>
                    <a:pt x="3808083" y="416669"/>
                  </a:lnTo>
                  <a:lnTo>
                    <a:pt x="3808196" y="420223"/>
                  </a:lnTo>
                  <a:lnTo>
                    <a:pt x="3808309" y="416373"/>
                  </a:lnTo>
                  <a:lnTo>
                    <a:pt x="3808422" y="414596"/>
                  </a:lnTo>
                  <a:lnTo>
                    <a:pt x="3808534" y="418446"/>
                  </a:lnTo>
                  <a:lnTo>
                    <a:pt x="3808647" y="421111"/>
                  </a:lnTo>
                  <a:lnTo>
                    <a:pt x="3808760" y="419334"/>
                  </a:lnTo>
                  <a:lnTo>
                    <a:pt x="3808873" y="422888"/>
                  </a:lnTo>
                  <a:lnTo>
                    <a:pt x="3808986" y="422296"/>
                  </a:lnTo>
                  <a:lnTo>
                    <a:pt x="3809098" y="419038"/>
                  </a:lnTo>
                  <a:lnTo>
                    <a:pt x="3809211" y="421999"/>
                  </a:lnTo>
                  <a:lnTo>
                    <a:pt x="3809324" y="423184"/>
                  </a:lnTo>
                  <a:lnTo>
                    <a:pt x="3809437" y="421111"/>
                  </a:lnTo>
                  <a:lnTo>
                    <a:pt x="3809550" y="419038"/>
                  </a:lnTo>
                  <a:lnTo>
                    <a:pt x="3809662" y="421703"/>
                  </a:lnTo>
                  <a:lnTo>
                    <a:pt x="3809775" y="417854"/>
                  </a:lnTo>
                  <a:lnTo>
                    <a:pt x="3809888" y="416669"/>
                  </a:lnTo>
                  <a:lnTo>
                    <a:pt x="3810001" y="419927"/>
                  </a:lnTo>
                  <a:lnTo>
                    <a:pt x="3810113" y="419630"/>
                  </a:lnTo>
                  <a:lnTo>
                    <a:pt x="3810226" y="416373"/>
                  </a:lnTo>
                  <a:lnTo>
                    <a:pt x="3810339" y="416077"/>
                  </a:lnTo>
                  <a:lnTo>
                    <a:pt x="3810452" y="421407"/>
                  </a:lnTo>
                  <a:lnTo>
                    <a:pt x="3810565" y="419927"/>
                  </a:lnTo>
                  <a:lnTo>
                    <a:pt x="3810677" y="417854"/>
                  </a:lnTo>
                  <a:lnTo>
                    <a:pt x="3810790" y="419038"/>
                  </a:lnTo>
                  <a:lnTo>
                    <a:pt x="3810903" y="415188"/>
                  </a:lnTo>
                  <a:lnTo>
                    <a:pt x="3811016" y="414300"/>
                  </a:lnTo>
                  <a:lnTo>
                    <a:pt x="3811128" y="416373"/>
                  </a:lnTo>
                  <a:lnTo>
                    <a:pt x="3811241" y="414300"/>
                  </a:lnTo>
                  <a:lnTo>
                    <a:pt x="3811354" y="406008"/>
                  </a:lnTo>
                  <a:lnTo>
                    <a:pt x="3811467" y="406008"/>
                  </a:lnTo>
                  <a:lnTo>
                    <a:pt x="3811580" y="411931"/>
                  </a:lnTo>
                  <a:lnTo>
                    <a:pt x="3811692" y="407785"/>
                  </a:lnTo>
                  <a:lnTo>
                    <a:pt x="3811805" y="403047"/>
                  </a:lnTo>
                  <a:lnTo>
                    <a:pt x="3811918" y="403047"/>
                  </a:lnTo>
                  <a:lnTo>
                    <a:pt x="3812031" y="404527"/>
                  </a:lnTo>
                  <a:lnTo>
                    <a:pt x="3812144" y="400974"/>
                  </a:lnTo>
                  <a:lnTo>
                    <a:pt x="3812256" y="404231"/>
                  </a:lnTo>
                  <a:lnTo>
                    <a:pt x="3812369" y="403639"/>
                  </a:lnTo>
                  <a:lnTo>
                    <a:pt x="3812482" y="397420"/>
                  </a:lnTo>
                  <a:lnTo>
                    <a:pt x="3812595" y="396531"/>
                  </a:lnTo>
                  <a:lnTo>
                    <a:pt x="3812707" y="402158"/>
                  </a:lnTo>
                  <a:lnTo>
                    <a:pt x="3812820" y="398604"/>
                  </a:lnTo>
                  <a:lnTo>
                    <a:pt x="3812933" y="394458"/>
                  </a:lnTo>
                  <a:lnTo>
                    <a:pt x="3813046" y="397420"/>
                  </a:lnTo>
                  <a:lnTo>
                    <a:pt x="3813159" y="395939"/>
                  </a:lnTo>
                  <a:lnTo>
                    <a:pt x="3813271" y="393274"/>
                  </a:lnTo>
                  <a:lnTo>
                    <a:pt x="3813384" y="393866"/>
                  </a:lnTo>
                  <a:lnTo>
                    <a:pt x="3813497" y="392682"/>
                  </a:lnTo>
                  <a:lnTo>
                    <a:pt x="3813610" y="388239"/>
                  </a:lnTo>
                  <a:lnTo>
                    <a:pt x="3813722" y="390016"/>
                  </a:lnTo>
                  <a:lnTo>
                    <a:pt x="3813835" y="392682"/>
                  </a:lnTo>
                  <a:lnTo>
                    <a:pt x="3813948" y="385870"/>
                  </a:lnTo>
                  <a:lnTo>
                    <a:pt x="3814061" y="382021"/>
                  </a:lnTo>
                  <a:lnTo>
                    <a:pt x="3814174" y="387055"/>
                  </a:lnTo>
                  <a:lnTo>
                    <a:pt x="3814286" y="384982"/>
                  </a:lnTo>
                  <a:lnTo>
                    <a:pt x="3814399" y="382909"/>
                  </a:lnTo>
                  <a:lnTo>
                    <a:pt x="3814512" y="383797"/>
                  </a:lnTo>
                  <a:lnTo>
                    <a:pt x="3814625" y="383797"/>
                  </a:lnTo>
                  <a:lnTo>
                    <a:pt x="3814737" y="380244"/>
                  </a:lnTo>
                  <a:lnTo>
                    <a:pt x="3814850" y="378763"/>
                  </a:lnTo>
                  <a:lnTo>
                    <a:pt x="3814963" y="382021"/>
                  </a:lnTo>
                  <a:lnTo>
                    <a:pt x="3815076" y="378467"/>
                  </a:lnTo>
                  <a:lnTo>
                    <a:pt x="3815189" y="377875"/>
                  </a:lnTo>
                  <a:lnTo>
                    <a:pt x="3815301" y="380836"/>
                  </a:lnTo>
                  <a:lnTo>
                    <a:pt x="3815414" y="380540"/>
                  </a:lnTo>
                  <a:lnTo>
                    <a:pt x="3815527" y="377282"/>
                  </a:lnTo>
                  <a:lnTo>
                    <a:pt x="3815640" y="378467"/>
                  </a:lnTo>
                  <a:lnTo>
                    <a:pt x="3815753" y="380244"/>
                  </a:lnTo>
                  <a:lnTo>
                    <a:pt x="3815865" y="376394"/>
                  </a:lnTo>
                  <a:lnTo>
                    <a:pt x="3815978" y="377282"/>
                  </a:lnTo>
                  <a:lnTo>
                    <a:pt x="3816091" y="380540"/>
                  </a:lnTo>
                  <a:lnTo>
                    <a:pt x="3816204" y="375802"/>
                  </a:lnTo>
                  <a:lnTo>
                    <a:pt x="3816316" y="372248"/>
                  </a:lnTo>
                  <a:lnTo>
                    <a:pt x="3816429" y="376394"/>
                  </a:lnTo>
                  <a:lnTo>
                    <a:pt x="3816542" y="376394"/>
                  </a:lnTo>
                  <a:lnTo>
                    <a:pt x="3816655" y="369879"/>
                  </a:lnTo>
                  <a:lnTo>
                    <a:pt x="3816768" y="371063"/>
                  </a:lnTo>
                  <a:lnTo>
                    <a:pt x="3816880" y="372544"/>
                  </a:lnTo>
                  <a:lnTo>
                    <a:pt x="3816993" y="371063"/>
                  </a:lnTo>
                  <a:lnTo>
                    <a:pt x="3817106" y="369879"/>
                  </a:lnTo>
                  <a:lnTo>
                    <a:pt x="3817219" y="370767"/>
                  </a:lnTo>
                  <a:lnTo>
                    <a:pt x="3817331" y="367214"/>
                  </a:lnTo>
                  <a:lnTo>
                    <a:pt x="3817444" y="365733"/>
                  </a:lnTo>
                  <a:lnTo>
                    <a:pt x="3817557" y="370175"/>
                  </a:lnTo>
                  <a:lnTo>
                    <a:pt x="3817670" y="368694"/>
                  </a:lnTo>
                  <a:lnTo>
                    <a:pt x="3817783" y="361587"/>
                  </a:lnTo>
                  <a:lnTo>
                    <a:pt x="3817895" y="364548"/>
                  </a:lnTo>
                  <a:lnTo>
                    <a:pt x="3818008" y="369287"/>
                  </a:lnTo>
                  <a:lnTo>
                    <a:pt x="3818121" y="364548"/>
                  </a:lnTo>
                  <a:lnTo>
                    <a:pt x="3818234" y="366325"/>
                  </a:lnTo>
                  <a:lnTo>
                    <a:pt x="3818347" y="368694"/>
                  </a:lnTo>
                  <a:lnTo>
                    <a:pt x="3818459" y="365141"/>
                  </a:lnTo>
                  <a:lnTo>
                    <a:pt x="3818572" y="363956"/>
                  </a:lnTo>
                  <a:lnTo>
                    <a:pt x="3818685" y="368398"/>
                  </a:lnTo>
                  <a:lnTo>
                    <a:pt x="3818798" y="366029"/>
                  </a:lnTo>
                  <a:lnTo>
                    <a:pt x="3818910" y="362475"/>
                  </a:lnTo>
                  <a:lnTo>
                    <a:pt x="3819023" y="365437"/>
                  </a:lnTo>
                  <a:lnTo>
                    <a:pt x="3819136" y="366917"/>
                  </a:lnTo>
                  <a:lnTo>
                    <a:pt x="3819249" y="364548"/>
                  </a:lnTo>
                  <a:lnTo>
                    <a:pt x="3819362" y="363068"/>
                  </a:lnTo>
                  <a:lnTo>
                    <a:pt x="3819474" y="369583"/>
                  </a:lnTo>
                  <a:lnTo>
                    <a:pt x="3819587" y="367510"/>
                  </a:lnTo>
                  <a:lnTo>
                    <a:pt x="3819700" y="368694"/>
                  </a:lnTo>
                  <a:lnTo>
                    <a:pt x="3819813" y="375209"/>
                  </a:lnTo>
                  <a:lnTo>
                    <a:pt x="3819925" y="373136"/>
                  </a:lnTo>
                  <a:lnTo>
                    <a:pt x="3820038" y="371063"/>
                  </a:lnTo>
                  <a:lnTo>
                    <a:pt x="3820151" y="374913"/>
                  </a:lnTo>
                  <a:lnTo>
                    <a:pt x="3820264" y="376986"/>
                  </a:lnTo>
                  <a:lnTo>
                    <a:pt x="3820377" y="371063"/>
                  </a:lnTo>
                  <a:lnTo>
                    <a:pt x="3820489" y="369879"/>
                  </a:lnTo>
                  <a:lnTo>
                    <a:pt x="3820602" y="371952"/>
                  </a:lnTo>
                  <a:lnTo>
                    <a:pt x="3820715" y="369583"/>
                  </a:lnTo>
                  <a:lnTo>
                    <a:pt x="3820828" y="367806"/>
                  </a:lnTo>
                  <a:lnTo>
                    <a:pt x="3820941" y="369879"/>
                  </a:lnTo>
                  <a:lnTo>
                    <a:pt x="3821053" y="367806"/>
                  </a:lnTo>
                  <a:lnTo>
                    <a:pt x="3821166" y="365733"/>
                  </a:lnTo>
                  <a:lnTo>
                    <a:pt x="3821279" y="370175"/>
                  </a:lnTo>
                  <a:lnTo>
                    <a:pt x="3821392" y="370471"/>
                  </a:lnTo>
                  <a:lnTo>
                    <a:pt x="3821504" y="367510"/>
                  </a:lnTo>
                  <a:lnTo>
                    <a:pt x="3821617" y="369879"/>
                  </a:lnTo>
                  <a:lnTo>
                    <a:pt x="3821730" y="373729"/>
                  </a:lnTo>
                  <a:lnTo>
                    <a:pt x="3821843" y="372248"/>
                  </a:lnTo>
                  <a:lnTo>
                    <a:pt x="3821956" y="371656"/>
                  </a:lnTo>
                  <a:lnTo>
                    <a:pt x="3822068" y="376098"/>
                  </a:lnTo>
                  <a:lnTo>
                    <a:pt x="3822181" y="374617"/>
                  </a:lnTo>
                  <a:lnTo>
                    <a:pt x="3822294" y="374321"/>
                  </a:lnTo>
                  <a:lnTo>
                    <a:pt x="3822407" y="377282"/>
                  </a:lnTo>
                  <a:lnTo>
                    <a:pt x="3822519" y="377578"/>
                  </a:lnTo>
                  <a:lnTo>
                    <a:pt x="3822632" y="376098"/>
                  </a:lnTo>
                  <a:lnTo>
                    <a:pt x="3822745" y="377875"/>
                  </a:lnTo>
                  <a:lnTo>
                    <a:pt x="3822858" y="380540"/>
                  </a:lnTo>
                  <a:lnTo>
                    <a:pt x="3822971" y="377875"/>
                  </a:lnTo>
                  <a:lnTo>
                    <a:pt x="3823083" y="378171"/>
                  </a:lnTo>
                  <a:lnTo>
                    <a:pt x="3823196" y="381724"/>
                  </a:lnTo>
                  <a:lnTo>
                    <a:pt x="3823309" y="380244"/>
                  </a:lnTo>
                  <a:lnTo>
                    <a:pt x="3823422" y="379651"/>
                  </a:lnTo>
                  <a:lnTo>
                    <a:pt x="3823534" y="382909"/>
                  </a:lnTo>
                  <a:lnTo>
                    <a:pt x="3823647" y="383797"/>
                  </a:lnTo>
                  <a:lnTo>
                    <a:pt x="3823760" y="380540"/>
                  </a:lnTo>
                  <a:lnTo>
                    <a:pt x="3823873" y="384094"/>
                  </a:lnTo>
                  <a:lnTo>
                    <a:pt x="3823986" y="385574"/>
                  </a:lnTo>
                  <a:lnTo>
                    <a:pt x="3824098" y="383501"/>
                  </a:lnTo>
                  <a:lnTo>
                    <a:pt x="3824211" y="382909"/>
                  </a:lnTo>
                  <a:lnTo>
                    <a:pt x="3824324" y="388536"/>
                  </a:lnTo>
                  <a:lnTo>
                    <a:pt x="3824437" y="386463"/>
                  </a:lnTo>
                  <a:lnTo>
                    <a:pt x="3824550" y="384390"/>
                  </a:lnTo>
                  <a:lnTo>
                    <a:pt x="3824662" y="387055"/>
                  </a:lnTo>
                  <a:lnTo>
                    <a:pt x="3824775" y="388536"/>
                  </a:lnTo>
                  <a:lnTo>
                    <a:pt x="3824888" y="386759"/>
                  </a:lnTo>
                  <a:lnTo>
                    <a:pt x="3825001" y="389128"/>
                  </a:lnTo>
                  <a:lnTo>
                    <a:pt x="3825113" y="392089"/>
                  </a:lnTo>
                  <a:lnTo>
                    <a:pt x="3825226" y="390312"/>
                  </a:lnTo>
                  <a:lnTo>
                    <a:pt x="3825339" y="391497"/>
                  </a:lnTo>
                  <a:lnTo>
                    <a:pt x="3825452" y="394162"/>
                  </a:lnTo>
                  <a:lnTo>
                    <a:pt x="3825565" y="394162"/>
                  </a:lnTo>
                  <a:lnTo>
                    <a:pt x="3825677" y="393274"/>
                  </a:lnTo>
                  <a:lnTo>
                    <a:pt x="3825790" y="397124"/>
                  </a:lnTo>
                  <a:lnTo>
                    <a:pt x="3825903" y="396235"/>
                  </a:lnTo>
                  <a:lnTo>
                    <a:pt x="3826016" y="394162"/>
                  </a:lnTo>
                  <a:lnTo>
                    <a:pt x="3826128" y="395347"/>
                  </a:lnTo>
                  <a:lnTo>
                    <a:pt x="3826241" y="397716"/>
                  </a:lnTo>
                  <a:lnTo>
                    <a:pt x="3826354" y="395939"/>
                  </a:lnTo>
                  <a:lnTo>
                    <a:pt x="3826467" y="394458"/>
                  </a:lnTo>
                  <a:lnTo>
                    <a:pt x="3826580" y="397420"/>
                  </a:lnTo>
                  <a:lnTo>
                    <a:pt x="3826692" y="396828"/>
                  </a:lnTo>
                  <a:lnTo>
                    <a:pt x="3826805" y="396235"/>
                  </a:lnTo>
                  <a:lnTo>
                    <a:pt x="3826918" y="397420"/>
                  </a:lnTo>
                  <a:lnTo>
                    <a:pt x="3827031" y="397124"/>
                  </a:lnTo>
                  <a:lnTo>
                    <a:pt x="3827144" y="394162"/>
                  </a:lnTo>
                  <a:lnTo>
                    <a:pt x="3827256" y="395643"/>
                  </a:lnTo>
                  <a:lnTo>
                    <a:pt x="3827369" y="399493"/>
                  </a:lnTo>
                  <a:lnTo>
                    <a:pt x="3827482" y="397420"/>
                  </a:lnTo>
                  <a:lnTo>
                    <a:pt x="3827595" y="396531"/>
                  </a:lnTo>
                  <a:lnTo>
                    <a:pt x="3827707" y="398604"/>
                  </a:lnTo>
                  <a:lnTo>
                    <a:pt x="3827820" y="400677"/>
                  </a:lnTo>
                  <a:lnTo>
                    <a:pt x="3827933" y="399493"/>
                  </a:lnTo>
                  <a:lnTo>
                    <a:pt x="3828046" y="400085"/>
                  </a:lnTo>
                  <a:lnTo>
                    <a:pt x="3828159" y="401862"/>
                  </a:lnTo>
                  <a:lnTo>
                    <a:pt x="3828271" y="399197"/>
                  </a:lnTo>
                  <a:lnTo>
                    <a:pt x="3828384" y="401270"/>
                  </a:lnTo>
                  <a:lnTo>
                    <a:pt x="3828497" y="402454"/>
                  </a:lnTo>
                  <a:lnTo>
                    <a:pt x="3828610" y="400974"/>
                  </a:lnTo>
                  <a:lnTo>
                    <a:pt x="3828722" y="398012"/>
                  </a:lnTo>
                  <a:lnTo>
                    <a:pt x="3828835" y="400677"/>
                  </a:lnTo>
                  <a:lnTo>
                    <a:pt x="3828948" y="400381"/>
                  </a:lnTo>
                  <a:lnTo>
                    <a:pt x="3829061" y="398308"/>
                  </a:lnTo>
                  <a:lnTo>
                    <a:pt x="3829174" y="398604"/>
                  </a:lnTo>
                  <a:lnTo>
                    <a:pt x="3829286" y="398604"/>
                  </a:lnTo>
                  <a:lnTo>
                    <a:pt x="3829399" y="396531"/>
                  </a:lnTo>
                  <a:lnTo>
                    <a:pt x="3829512" y="396828"/>
                  </a:lnTo>
                  <a:lnTo>
                    <a:pt x="3829625" y="398604"/>
                  </a:lnTo>
                  <a:lnTo>
                    <a:pt x="3829737" y="394755"/>
                  </a:lnTo>
                  <a:lnTo>
                    <a:pt x="3829850" y="394162"/>
                  </a:lnTo>
                  <a:lnTo>
                    <a:pt x="3829963" y="396531"/>
                  </a:lnTo>
                  <a:lnTo>
                    <a:pt x="3830076" y="395347"/>
                  </a:lnTo>
                  <a:lnTo>
                    <a:pt x="3830189" y="392978"/>
                  </a:lnTo>
                  <a:lnTo>
                    <a:pt x="3830301" y="394458"/>
                  </a:lnTo>
                  <a:lnTo>
                    <a:pt x="3830414" y="394458"/>
                  </a:lnTo>
                  <a:lnTo>
                    <a:pt x="3830527" y="391497"/>
                  </a:lnTo>
                  <a:lnTo>
                    <a:pt x="3830640" y="392978"/>
                  </a:lnTo>
                  <a:lnTo>
                    <a:pt x="3830753" y="395939"/>
                  </a:lnTo>
                  <a:lnTo>
                    <a:pt x="3830865" y="391793"/>
                  </a:lnTo>
                  <a:lnTo>
                    <a:pt x="3830978" y="390312"/>
                  </a:lnTo>
                  <a:lnTo>
                    <a:pt x="3831091" y="393570"/>
                  </a:lnTo>
                  <a:lnTo>
                    <a:pt x="3831204" y="392385"/>
                  </a:lnTo>
                  <a:lnTo>
                    <a:pt x="3831316" y="390312"/>
                  </a:lnTo>
                  <a:lnTo>
                    <a:pt x="3831429" y="391201"/>
                  </a:lnTo>
                  <a:lnTo>
                    <a:pt x="3831542" y="391793"/>
                  </a:lnTo>
                  <a:lnTo>
                    <a:pt x="3831655" y="387647"/>
                  </a:lnTo>
                  <a:lnTo>
                    <a:pt x="3831768" y="389720"/>
                  </a:lnTo>
                  <a:lnTo>
                    <a:pt x="3831880" y="392682"/>
                  </a:lnTo>
                  <a:lnTo>
                    <a:pt x="3831993" y="387055"/>
                  </a:lnTo>
                  <a:lnTo>
                    <a:pt x="3832106" y="383205"/>
                  </a:lnTo>
                  <a:lnTo>
                    <a:pt x="3832219" y="387351"/>
                  </a:lnTo>
                  <a:lnTo>
                    <a:pt x="3832331" y="387055"/>
                  </a:lnTo>
                  <a:lnTo>
                    <a:pt x="3832444" y="383797"/>
                  </a:lnTo>
                  <a:lnTo>
                    <a:pt x="3832557" y="383797"/>
                  </a:lnTo>
                  <a:lnTo>
                    <a:pt x="3832670" y="385870"/>
                  </a:lnTo>
                  <a:lnTo>
                    <a:pt x="3832783" y="383205"/>
                  </a:lnTo>
                  <a:lnTo>
                    <a:pt x="3832895" y="384686"/>
                  </a:lnTo>
                  <a:lnTo>
                    <a:pt x="3833008" y="387647"/>
                  </a:lnTo>
                  <a:lnTo>
                    <a:pt x="3833121" y="383797"/>
                  </a:lnTo>
                  <a:lnTo>
                    <a:pt x="3833234" y="381724"/>
                  </a:lnTo>
                  <a:lnTo>
                    <a:pt x="3833347" y="385870"/>
                  </a:lnTo>
                  <a:lnTo>
                    <a:pt x="3833459" y="387055"/>
                  </a:lnTo>
                  <a:lnTo>
                    <a:pt x="3833572" y="381724"/>
                  </a:lnTo>
                  <a:lnTo>
                    <a:pt x="3833685" y="384982"/>
                  </a:lnTo>
                  <a:lnTo>
                    <a:pt x="3833798" y="385574"/>
                  </a:lnTo>
                  <a:lnTo>
                    <a:pt x="3833910" y="382909"/>
                  </a:lnTo>
                  <a:lnTo>
                    <a:pt x="3834023" y="381724"/>
                  </a:lnTo>
                  <a:lnTo>
                    <a:pt x="3834136" y="383205"/>
                  </a:lnTo>
                  <a:lnTo>
                    <a:pt x="3834249" y="380540"/>
                  </a:lnTo>
                  <a:lnTo>
                    <a:pt x="3834362" y="377282"/>
                  </a:lnTo>
                  <a:lnTo>
                    <a:pt x="3834474" y="380836"/>
                  </a:lnTo>
                  <a:lnTo>
                    <a:pt x="3834587" y="379948"/>
                  </a:lnTo>
                  <a:lnTo>
                    <a:pt x="3834700" y="376690"/>
                  </a:lnTo>
                  <a:lnTo>
                    <a:pt x="3834813" y="377282"/>
                  </a:lnTo>
                  <a:lnTo>
                    <a:pt x="3834925" y="377578"/>
                  </a:lnTo>
                  <a:lnTo>
                    <a:pt x="3835038" y="374617"/>
                  </a:lnTo>
                  <a:lnTo>
                    <a:pt x="3835151" y="376394"/>
                  </a:lnTo>
                  <a:lnTo>
                    <a:pt x="3835264" y="379059"/>
                  </a:lnTo>
                  <a:lnTo>
                    <a:pt x="3835377" y="375209"/>
                  </a:lnTo>
                  <a:lnTo>
                    <a:pt x="3835489" y="373136"/>
                  </a:lnTo>
                  <a:lnTo>
                    <a:pt x="3835602" y="376394"/>
                  </a:lnTo>
                  <a:lnTo>
                    <a:pt x="3835715" y="376098"/>
                  </a:lnTo>
                  <a:lnTo>
                    <a:pt x="3835828" y="373136"/>
                  </a:lnTo>
                  <a:lnTo>
                    <a:pt x="3835941" y="373136"/>
                  </a:lnTo>
                  <a:lnTo>
                    <a:pt x="3836053" y="375505"/>
                  </a:lnTo>
                  <a:lnTo>
                    <a:pt x="3836166" y="374321"/>
                  </a:lnTo>
                  <a:lnTo>
                    <a:pt x="3836279" y="374913"/>
                  </a:lnTo>
                  <a:lnTo>
                    <a:pt x="3836392" y="374321"/>
                  </a:lnTo>
                  <a:lnTo>
                    <a:pt x="3836504" y="371952"/>
                  </a:lnTo>
                  <a:lnTo>
                    <a:pt x="3836617" y="372248"/>
                  </a:lnTo>
                  <a:lnTo>
                    <a:pt x="3836730" y="377282"/>
                  </a:lnTo>
                  <a:lnTo>
                    <a:pt x="3836843" y="375209"/>
                  </a:lnTo>
                  <a:lnTo>
                    <a:pt x="3836956" y="373136"/>
                  </a:lnTo>
                  <a:lnTo>
                    <a:pt x="3837068" y="377282"/>
                  </a:lnTo>
                  <a:lnTo>
                    <a:pt x="3837181" y="379948"/>
                  </a:lnTo>
                  <a:lnTo>
                    <a:pt x="3837294" y="377875"/>
                  </a:lnTo>
                  <a:lnTo>
                    <a:pt x="3837407" y="377578"/>
                  </a:lnTo>
                  <a:lnTo>
                    <a:pt x="3837519" y="379059"/>
                  </a:lnTo>
                  <a:lnTo>
                    <a:pt x="3837632" y="378467"/>
                  </a:lnTo>
                  <a:lnTo>
                    <a:pt x="3837745" y="379355"/>
                  </a:lnTo>
                  <a:lnTo>
                    <a:pt x="3837858" y="381724"/>
                  </a:lnTo>
                  <a:lnTo>
                    <a:pt x="3837971" y="380540"/>
                  </a:lnTo>
                  <a:lnTo>
                    <a:pt x="3838083" y="378763"/>
                  </a:lnTo>
                  <a:lnTo>
                    <a:pt x="3838196" y="383205"/>
                  </a:lnTo>
                  <a:lnTo>
                    <a:pt x="3838309" y="385574"/>
                  </a:lnTo>
                  <a:lnTo>
                    <a:pt x="3838422" y="380244"/>
                  </a:lnTo>
                  <a:lnTo>
                    <a:pt x="3838534" y="380836"/>
                  </a:lnTo>
                  <a:lnTo>
                    <a:pt x="3838647" y="387055"/>
                  </a:lnTo>
                  <a:lnTo>
                    <a:pt x="3838760" y="387943"/>
                  </a:lnTo>
                  <a:lnTo>
                    <a:pt x="3838873" y="385870"/>
                  </a:lnTo>
                  <a:lnTo>
                    <a:pt x="3838986" y="389128"/>
                  </a:lnTo>
                  <a:lnTo>
                    <a:pt x="3839098" y="389128"/>
                  </a:lnTo>
                  <a:lnTo>
                    <a:pt x="3839211" y="387943"/>
                  </a:lnTo>
                  <a:lnTo>
                    <a:pt x="3839324" y="389720"/>
                  </a:lnTo>
                  <a:lnTo>
                    <a:pt x="3839437" y="392978"/>
                  </a:lnTo>
                  <a:lnTo>
                    <a:pt x="3839550" y="389424"/>
                  </a:lnTo>
                  <a:lnTo>
                    <a:pt x="3839662" y="389424"/>
                  </a:lnTo>
                  <a:lnTo>
                    <a:pt x="3839775" y="393866"/>
                  </a:lnTo>
                  <a:lnTo>
                    <a:pt x="3839888" y="391497"/>
                  </a:lnTo>
                  <a:lnTo>
                    <a:pt x="3840001" y="389128"/>
                  </a:lnTo>
                  <a:lnTo>
                    <a:pt x="3840113" y="392978"/>
                  </a:lnTo>
                  <a:lnTo>
                    <a:pt x="3840226" y="395051"/>
                  </a:lnTo>
                  <a:lnTo>
                    <a:pt x="3840339" y="391201"/>
                  </a:lnTo>
                  <a:lnTo>
                    <a:pt x="3840452" y="391497"/>
                  </a:lnTo>
                  <a:lnTo>
                    <a:pt x="3840565" y="394458"/>
                  </a:lnTo>
                  <a:lnTo>
                    <a:pt x="3840677" y="392089"/>
                  </a:lnTo>
                  <a:lnTo>
                    <a:pt x="3840790" y="393274"/>
                  </a:lnTo>
                  <a:lnTo>
                    <a:pt x="3840903" y="394458"/>
                  </a:lnTo>
                  <a:lnTo>
                    <a:pt x="3841016" y="391201"/>
                  </a:lnTo>
                  <a:lnTo>
                    <a:pt x="3841128" y="390312"/>
                  </a:lnTo>
                  <a:lnTo>
                    <a:pt x="3841241" y="398308"/>
                  </a:lnTo>
                  <a:lnTo>
                    <a:pt x="3841354" y="398901"/>
                  </a:lnTo>
                  <a:lnTo>
                    <a:pt x="3841467" y="393570"/>
                  </a:lnTo>
                  <a:lnTo>
                    <a:pt x="3841580" y="396828"/>
                  </a:lnTo>
                  <a:lnTo>
                    <a:pt x="3841692" y="403047"/>
                  </a:lnTo>
                  <a:lnTo>
                    <a:pt x="3841805" y="402454"/>
                  </a:lnTo>
                  <a:lnTo>
                    <a:pt x="3841918" y="399493"/>
                  </a:lnTo>
                  <a:lnTo>
                    <a:pt x="3842031" y="404527"/>
                  </a:lnTo>
                  <a:lnTo>
                    <a:pt x="3842144" y="405712"/>
                  </a:lnTo>
                  <a:lnTo>
                    <a:pt x="3842256" y="405119"/>
                  </a:lnTo>
                  <a:lnTo>
                    <a:pt x="3842369" y="408673"/>
                  </a:lnTo>
                  <a:lnTo>
                    <a:pt x="3842482" y="408969"/>
                  </a:lnTo>
                  <a:lnTo>
                    <a:pt x="3842595" y="406896"/>
                  </a:lnTo>
                  <a:lnTo>
                    <a:pt x="3842707" y="411338"/>
                  </a:lnTo>
                  <a:lnTo>
                    <a:pt x="3842820" y="414892"/>
                  </a:lnTo>
                  <a:lnTo>
                    <a:pt x="3842933" y="408673"/>
                  </a:lnTo>
                  <a:lnTo>
                    <a:pt x="3843046" y="408081"/>
                  </a:lnTo>
                  <a:lnTo>
                    <a:pt x="3843159" y="414004"/>
                  </a:lnTo>
                  <a:lnTo>
                    <a:pt x="3843271" y="412523"/>
                  </a:lnTo>
                  <a:lnTo>
                    <a:pt x="3843384" y="407785"/>
                  </a:lnTo>
                  <a:lnTo>
                    <a:pt x="3843497" y="409858"/>
                  </a:lnTo>
                  <a:lnTo>
                    <a:pt x="3843610" y="409858"/>
                  </a:lnTo>
                  <a:lnTo>
                    <a:pt x="3843722" y="408969"/>
                  </a:lnTo>
                  <a:lnTo>
                    <a:pt x="3843835" y="412227"/>
                  </a:lnTo>
                  <a:lnTo>
                    <a:pt x="3843948" y="413115"/>
                  </a:lnTo>
                  <a:lnTo>
                    <a:pt x="3844061" y="407785"/>
                  </a:lnTo>
                  <a:lnTo>
                    <a:pt x="3844174" y="407489"/>
                  </a:lnTo>
                  <a:lnTo>
                    <a:pt x="3844286" y="412227"/>
                  </a:lnTo>
                  <a:lnTo>
                    <a:pt x="3844399" y="411338"/>
                  </a:lnTo>
                  <a:lnTo>
                    <a:pt x="3844512" y="408377"/>
                  </a:lnTo>
                  <a:lnTo>
                    <a:pt x="3844625" y="411931"/>
                  </a:lnTo>
                  <a:lnTo>
                    <a:pt x="3844738" y="412227"/>
                  </a:lnTo>
                  <a:lnTo>
                    <a:pt x="3844850" y="409858"/>
                  </a:lnTo>
                  <a:lnTo>
                    <a:pt x="3844963" y="411931"/>
                  </a:lnTo>
                  <a:lnTo>
                    <a:pt x="3845076" y="411635"/>
                  </a:lnTo>
                  <a:lnTo>
                    <a:pt x="3845189" y="407489"/>
                  </a:lnTo>
                  <a:lnTo>
                    <a:pt x="3845301" y="409265"/>
                  </a:lnTo>
                  <a:lnTo>
                    <a:pt x="3845414" y="414300"/>
                  </a:lnTo>
                  <a:lnTo>
                    <a:pt x="3845527" y="411338"/>
                  </a:lnTo>
                  <a:lnTo>
                    <a:pt x="3845640" y="409265"/>
                  </a:lnTo>
                  <a:lnTo>
                    <a:pt x="3845753" y="412227"/>
                  </a:lnTo>
                  <a:lnTo>
                    <a:pt x="3845865" y="412819"/>
                  </a:lnTo>
                  <a:lnTo>
                    <a:pt x="3845978" y="409858"/>
                  </a:lnTo>
                  <a:lnTo>
                    <a:pt x="3846091" y="409858"/>
                  </a:lnTo>
                  <a:lnTo>
                    <a:pt x="3846204" y="409265"/>
                  </a:lnTo>
                  <a:lnTo>
                    <a:pt x="3846316" y="405119"/>
                  </a:lnTo>
                  <a:lnTo>
                    <a:pt x="3846429" y="406008"/>
                  </a:lnTo>
                  <a:lnTo>
                    <a:pt x="3846542" y="406304"/>
                  </a:lnTo>
                  <a:lnTo>
                    <a:pt x="3846655" y="402158"/>
                  </a:lnTo>
                  <a:lnTo>
                    <a:pt x="3846768" y="400677"/>
                  </a:lnTo>
                  <a:lnTo>
                    <a:pt x="3846880" y="406008"/>
                  </a:lnTo>
                  <a:lnTo>
                    <a:pt x="3846993" y="405712"/>
                  </a:lnTo>
                  <a:lnTo>
                    <a:pt x="3847106" y="401862"/>
                  </a:lnTo>
                  <a:lnTo>
                    <a:pt x="3847219" y="403343"/>
                  </a:lnTo>
                  <a:lnTo>
                    <a:pt x="3847331" y="405712"/>
                  </a:lnTo>
                  <a:lnTo>
                    <a:pt x="3847444" y="403047"/>
                  </a:lnTo>
                  <a:lnTo>
                    <a:pt x="3847557" y="402750"/>
                  </a:lnTo>
                  <a:lnTo>
                    <a:pt x="3847670" y="405119"/>
                  </a:lnTo>
                  <a:lnTo>
                    <a:pt x="3847783" y="402158"/>
                  </a:lnTo>
                  <a:lnTo>
                    <a:pt x="3847895" y="400974"/>
                  </a:lnTo>
                  <a:lnTo>
                    <a:pt x="3848008" y="402750"/>
                  </a:lnTo>
                  <a:lnTo>
                    <a:pt x="3848121" y="401862"/>
                  </a:lnTo>
                  <a:lnTo>
                    <a:pt x="3848234" y="398012"/>
                  </a:lnTo>
                  <a:lnTo>
                    <a:pt x="3848347" y="399789"/>
                  </a:lnTo>
                  <a:lnTo>
                    <a:pt x="3848459" y="400085"/>
                  </a:lnTo>
                  <a:lnTo>
                    <a:pt x="3848572" y="397420"/>
                  </a:lnTo>
                  <a:lnTo>
                    <a:pt x="3848685" y="395643"/>
                  </a:lnTo>
                  <a:lnTo>
                    <a:pt x="3848798" y="396828"/>
                  </a:lnTo>
                  <a:lnTo>
                    <a:pt x="3848910" y="394162"/>
                  </a:lnTo>
                  <a:lnTo>
                    <a:pt x="3849023" y="393570"/>
                  </a:lnTo>
                  <a:lnTo>
                    <a:pt x="3849136" y="394755"/>
                  </a:lnTo>
                  <a:lnTo>
                    <a:pt x="3849249" y="392682"/>
                  </a:lnTo>
                  <a:lnTo>
                    <a:pt x="3849362" y="390312"/>
                  </a:lnTo>
                  <a:lnTo>
                    <a:pt x="3849474" y="391793"/>
                  </a:lnTo>
                  <a:lnTo>
                    <a:pt x="3849587" y="392089"/>
                  </a:lnTo>
                  <a:lnTo>
                    <a:pt x="3849700" y="389128"/>
                  </a:lnTo>
                  <a:lnTo>
                    <a:pt x="3849813" y="389128"/>
                  </a:lnTo>
                  <a:lnTo>
                    <a:pt x="3849925" y="391201"/>
                  </a:lnTo>
                  <a:lnTo>
                    <a:pt x="3850038" y="388832"/>
                  </a:lnTo>
                  <a:lnTo>
                    <a:pt x="3850151" y="388239"/>
                  </a:lnTo>
                  <a:lnTo>
                    <a:pt x="3850264" y="390016"/>
                  </a:lnTo>
                  <a:lnTo>
                    <a:pt x="3850377" y="388832"/>
                  </a:lnTo>
                  <a:lnTo>
                    <a:pt x="3850489" y="387055"/>
                  </a:lnTo>
                  <a:lnTo>
                    <a:pt x="3850602" y="388239"/>
                  </a:lnTo>
                  <a:lnTo>
                    <a:pt x="3850715" y="389424"/>
                  </a:lnTo>
                  <a:lnTo>
                    <a:pt x="3850828" y="386463"/>
                  </a:lnTo>
                  <a:lnTo>
                    <a:pt x="3850941" y="387943"/>
                  </a:lnTo>
                  <a:lnTo>
                    <a:pt x="3851053" y="388239"/>
                  </a:lnTo>
                  <a:lnTo>
                    <a:pt x="3851166" y="386167"/>
                  </a:lnTo>
                  <a:lnTo>
                    <a:pt x="3851279" y="384390"/>
                  </a:lnTo>
                  <a:lnTo>
                    <a:pt x="3851392" y="386463"/>
                  </a:lnTo>
                  <a:lnTo>
                    <a:pt x="3851504" y="383797"/>
                  </a:lnTo>
                  <a:lnTo>
                    <a:pt x="3851617" y="382317"/>
                  </a:lnTo>
                  <a:lnTo>
                    <a:pt x="3851730" y="382909"/>
                  </a:lnTo>
                  <a:lnTo>
                    <a:pt x="3851843" y="384094"/>
                  </a:lnTo>
                  <a:lnTo>
                    <a:pt x="3851956" y="380540"/>
                  </a:lnTo>
                  <a:lnTo>
                    <a:pt x="3852068" y="379059"/>
                  </a:lnTo>
                  <a:lnTo>
                    <a:pt x="3852181" y="381428"/>
                  </a:lnTo>
                  <a:lnTo>
                    <a:pt x="3852294" y="379948"/>
                  </a:lnTo>
                  <a:lnTo>
                    <a:pt x="3852407" y="378467"/>
                  </a:lnTo>
                  <a:lnTo>
                    <a:pt x="3852519" y="378763"/>
                  </a:lnTo>
                  <a:lnTo>
                    <a:pt x="3852632" y="378467"/>
                  </a:lnTo>
                  <a:lnTo>
                    <a:pt x="3852745" y="376690"/>
                  </a:lnTo>
                  <a:lnTo>
                    <a:pt x="3852858" y="380540"/>
                  </a:lnTo>
                  <a:lnTo>
                    <a:pt x="3852971" y="381724"/>
                  </a:lnTo>
                  <a:lnTo>
                    <a:pt x="3853083" y="377282"/>
                  </a:lnTo>
                  <a:lnTo>
                    <a:pt x="3853196" y="378171"/>
                  </a:lnTo>
                  <a:lnTo>
                    <a:pt x="3853309" y="382909"/>
                  </a:lnTo>
                  <a:lnTo>
                    <a:pt x="3853422" y="382613"/>
                  </a:lnTo>
                  <a:lnTo>
                    <a:pt x="3853534" y="379059"/>
                  </a:lnTo>
                  <a:lnTo>
                    <a:pt x="3853647" y="383205"/>
                  </a:lnTo>
                  <a:lnTo>
                    <a:pt x="3853760" y="383501"/>
                  </a:lnTo>
                  <a:lnTo>
                    <a:pt x="3853873" y="378763"/>
                  </a:lnTo>
                  <a:lnTo>
                    <a:pt x="3853986" y="378467"/>
                  </a:lnTo>
                  <a:lnTo>
                    <a:pt x="3854098" y="382021"/>
                  </a:lnTo>
                  <a:lnTo>
                    <a:pt x="3854211" y="379948"/>
                  </a:lnTo>
                  <a:lnTo>
                    <a:pt x="3854324" y="378467"/>
                  </a:lnTo>
                  <a:lnTo>
                    <a:pt x="3854437" y="381428"/>
                  </a:lnTo>
                  <a:lnTo>
                    <a:pt x="3854550" y="379651"/>
                  </a:lnTo>
                  <a:lnTo>
                    <a:pt x="3854662" y="378467"/>
                  </a:lnTo>
                  <a:lnTo>
                    <a:pt x="3854775" y="380540"/>
                  </a:lnTo>
                  <a:lnTo>
                    <a:pt x="3854888" y="380836"/>
                  </a:lnTo>
                  <a:lnTo>
                    <a:pt x="3855001" y="378171"/>
                  </a:lnTo>
                  <a:lnTo>
                    <a:pt x="3855113" y="380540"/>
                  </a:lnTo>
                  <a:lnTo>
                    <a:pt x="3855226" y="383205"/>
                  </a:lnTo>
                  <a:lnTo>
                    <a:pt x="3855339" y="379355"/>
                  </a:lnTo>
                  <a:lnTo>
                    <a:pt x="3855452" y="378171"/>
                  </a:lnTo>
                  <a:lnTo>
                    <a:pt x="3855565" y="382613"/>
                  </a:lnTo>
                  <a:lnTo>
                    <a:pt x="3855677" y="380540"/>
                  </a:lnTo>
                  <a:lnTo>
                    <a:pt x="3855790" y="376690"/>
                  </a:lnTo>
                  <a:lnTo>
                    <a:pt x="3855903" y="382317"/>
                  </a:lnTo>
                  <a:lnTo>
                    <a:pt x="3856016" y="383797"/>
                  </a:lnTo>
                  <a:lnTo>
                    <a:pt x="3856128" y="379948"/>
                  </a:lnTo>
                  <a:lnTo>
                    <a:pt x="3856241" y="384686"/>
                  </a:lnTo>
                  <a:lnTo>
                    <a:pt x="3856354" y="388536"/>
                  </a:lnTo>
                  <a:lnTo>
                    <a:pt x="3856467" y="387055"/>
                  </a:lnTo>
                  <a:lnTo>
                    <a:pt x="3856580" y="388239"/>
                  </a:lnTo>
                  <a:lnTo>
                    <a:pt x="3856692" y="394162"/>
                  </a:lnTo>
                  <a:lnTo>
                    <a:pt x="3856805" y="393866"/>
                  </a:lnTo>
                  <a:lnTo>
                    <a:pt x="3856918" y="392682"/>
                  </a:lnTo>
                  <a:lnTo>
                    <a:pt x="3857031" y="397124"/>
                  </a:lnTo>
                  <a:lnTo>
                    <a:pt x="3857144" y="398604"/>
                  </a:lnTo>
                  <a:lnTo>
                    <a:pt x="3857256" y="396531"/>
                  </a:lnTo>
                  <a:lnTo>
                    <a:pt x="3857369" y="396828"/>
                  </a:lnTo>
                  <a:lnTo>
                    <a:pt x="3857482" y="399493"/>
                  </a:lnTo>
                  <a:lnTo>
                    <a:pt x="3857595" y="397420"/>
                  </a:lnTo>
                  <a:lnTo>
                    <a:pt x="3857707" y="399493"/>
                  </a:lnTo>
                  <a:lnTo>
                    <a:pt x="3857820" y="403935"/>
                  </a:lnTo>
                  <a:lnTo>
                    <a:pt x="3857933" y="401270"/>
                  </a:lnTo>
                  <a:lnTo>
                    <a:pt x="3858046" y="400974"/>
                  </a:lnTo>
                  <a:lnTo>
                    <a:pt x="3858159" y="406008"/>
                  </a:lnTo>
                  <a:lnTo>
                    <a:pt x="3858271" y="408377"/>
                  </a:lnTo>
                  <a:lnTo>
                    <a:pt x="3858384" y="405119"/>
                  </a:lnTo>
                  <a:lnTo>
                    <a:pt x="3858497" y="407192"/>
                  </a:lnTo>
                  <a:lnTo>
                    <a:pt x="3858610" y="409265"/>
                  </a:lnTo>
                  <a:lnTo>
                    <a:pt x="3858722" y="405712"/>
                  </a:lnTo>
                  <a:lnTo>
                    <a:pt x="3858835" y="407192"/>
                  </a:lnTo>
                  <a:lnTo>
                    <a:pt x="3858948" y="409265"/>
                  </a:lnTo>
                  <a:lnTo>
                    <a:pt x="3859061" y="408081"/>
                  </a:lnTo>
                  <a:lnTo>
                    <a:pt x="3859174" y="406008"/>
                  </a:lnTo>
                  <a:lnTo>
                    <a:pt x="3859286" y="409265"/>
                  </a:lnTo>
                  <a:lnTo>
                    <a:pt x="3859399" y="409265"/>
                  </a:lnTo>
                  <a:lnTo>
                    <a:pt x="3859512" y="406600"/>
                  </a:lnTo>
                  <a:lnTo>
                    <a:pt x="3859625" y="409265"/>
                  </a:lnTo>
                  <a:lnTo>
                    <a:pt x="3859738" y="410746"/>
                  </a:lnTo>
                  <a:lnTo>
                    <a:pt x="3859850" y="408377"/>
                  </a:lnTo>
                  <a:lnTo>
                    <a:pt x="3859963" y="409265"/>
                  </a:lnTo>
                  <a:lnTo>
                    <a:pt x="3860076" y="413115"/>
                  </a:lnTo>
                  <a:lnTo>
                    <a:pt x="3860189" y="411042"/>
                  </a:lnTo>
                  <a:lnTo>
                    <a:pt x="3860301" y="409265"/>
                  </a:lnTo>
                  <a:lnTo>
                    <a:pt x="3860414" y="412819"/>
                  </a:lnTo>
                  <a:lnTo>
                    <a:pt x="3860527" y="412523"/>
                  </a:lnTo>
                  <a:lnTo>
                    <a:pt x="3860640" y="409858"/>
                  </a:lnTo>
                  <a:lnTo>
                    <a:pt x="3860753" y="411338"/>
                  </a:lnTo>
                  <a:lnTo>
                    <a:pt x="3860865" y="413115"/>
                  </a:lnTo>
                  <a:lnTo>
                    <a:pt x="3860978" y="411338"/>
                  </a:lnTo>
                  <a:lnTo>
                    <a:pt x="3861091" y="411042"/>
                  </a:lnTo>
                  <a:lnTo>
                    <a:pt x="3861204" y="414300"/>
                  </a:lnTo>
                  <a:lnTo>
                    <a:pt x="3861316" y="414004"/>
                  </a:lnTo>
                  <a:lnTo>
                    <a:pt x="3861429" y="413708"/>
                  </a:lnTo>
                  <a:lnTo>
                    <a:pt x="3861542" y="416077"/>
                  </a:lnTo>
                  <a:lnTo>
                    <a:pt x="3861655" y="413708"/>
                  </a:lnTo>
                  <a:lnTo>
                    <a:pt x="3861768" y="408081"/>
                  </a:lnTo>
                  <a:lnTo>
                    <a:pt x="3861880" y="411338"/>
                  </a:lnTo>
                  <a:lnTo>
                    <a:pt x="3861993" y="424072"/>
                  </a:lnTo>
                  <a:lnTo>
                    <a:pt x="3862106" y="421407"/>
                  </a:lnTo>
                  <a:lnTo>
                    <a:pt x="3862219" y="421407"/>
                  </a:lnTo>
                  <a:lnTo>
                    <a:pt x="3862331" y="425257"/>
                  </a:lnTo>
                  <a:lnTo>
                    <a:pt x="3862444" y="423776"/>
                  </a:lnTo>
                  <a:lnTo>
                    <a:pt x="3862557" y="424665"/>
                  </a:lnTo>
                  <a:lnTo>
                    <a:pt x="3862670" y="425257"/>
                  </a:lnTo>
                  <a:lnTo>
                    <a:pt x="3862783" y="422888"/>
                  </a:lnTo>
                  <a:lnTo>
                    <a:pt x="3862895" y="418742"/>
                  </a:lnTo>
                  <a:lnTo>
                    <a:pt x="3863008" y="419927"/>
                  </a:lnTo>
                  <a:lnTo>
                    <a:pt x="3863121" y="422296"/>
                  </a:lnTo>
                  <a:lnTo>
                    <a:pt x="3863234" y="416373"/>
                  </a:lnTo>
                  <a:lnTo>
                    <a:pt x="3863347" y="414596"/>
                  </a:lnTo>
                  <a:lnTo>
                    <a:pt x="3863459" y="419038"/>
                  </a:lnTo>
                  <a:lnTo>
                    <a:pt x="3863572" y="421111"/>
                  </a:lnTo>
                  <a:lnTo>
                    <a:pt x="3863685" y="418150"/>
                  </a:lnTo>
                  <a:lnTo>
                    <a:pt x="3863798" y="419630"/>
                  </a:lnTo>
                  <a:lnTo>
                    <a:pt x="3863910" y="419038"/>
                  </a:lnTo>
                  <a:lnTo>
                    <a:pt x="3864023" y="419334"/>
                  </a:lnTo>
                  <a:lnTo>
                    <a:pt x="3864136" y="421407"/>
                  </a:lnTo>
                  <a:lnTo>
                    <a:pt x="3864249" y="424369"/>
                  </a:lnTo>
                  <a:lnTo>
                    <a:pt x="3864362" y="419927"/>
                  </a:lnTo>
                  <a:lnTo>
                    <a:pt x="3864474" y="414596"/>
                  </a:lnTo>
                  <a:lnTo>
                    <a:pt x="3864587" y="417854"/>
                  </a:lnTo>
                  <a:lnTo>
                    <a:pt x="3864700" y="417557"/>
                  </a:lnTo>
                  <a:lnTo>
                    <a:pt x="3864813" y="414004"/>
                  </a:lnTo>
                  <a:lnTo>
                    <a:pt x="3864925" y="413708"/>
                  </a:lnTo>
                  <a:lnTo>
                    <a:pt x="3865038" y="410746"/>
                  </a:lnTo>
                  <a:lnTo>
                    <a:pt x="3865151" y="407489"/>
                  </a:lnTo>
                  <a:lnTo>
                    <a:pt x="3865264" y="407785"/>
                  </a:lnTo>
                  <a:lnTo>
                    <a:pt x="3865377" y="409858"/>
                  </a:lnTo>
                  <a:lnTo>
                    <a:pt x="3865489" y="400677"/>
                  </a:lnTo>
                  <a:lnTo>
                    <a:pt x="3865602" y="396531"/>
                  </a:lnTo>
                  <a:lnTo>
                    <a:pt x="3865715" y="398604"/>
                  </a:lnTo>
                  <a:lnTo>
                    <a:pt x="3865828" y="395347"/>
                  </a:lnTo>
                  <a:lnTo>
                    <a:pt x="3865941" y="391201"/>
                  </a:lnTo>
                  <a:lnTo>
                    <a:pt x="3866053" y="391201"/>
                  </a:lnTo>
                  <a:lnTo>
                    <a:pt x="3866166" y="387943"/>
                  </a:lnTo>
                  <a:lnTo>
                    <a:pt x="3866279" y="383501"/>
                  </a:lnTo>
                  <a:lnTo>
                    <a:pt x="3866392" y="387055"/>
                  </a:lnTo>
                  <a:lnTo>
                    <a:pt x="3866504" y="387647"/>
                  </a:lnTo>
                  <a:lnTo>
                    <a:pt x="3866617" y="380540"/>
                  </a:lnTo>
                  <a:lnTo>
                    <a:pt x="3866730" y="378467"/>
                  </a:lnTo>
                  <a:lnTo>
                    <a:pt x="3866843" y="384686"/>
                  </a:lnTo>
                  <a:lnTo>
                    <a:pt x="3866956" y="381428"/>
                  </a:lnTo>
                  <a:lnTo>
                    <a:pt x="3867068" y="377578"/>
                  </a:lnTo>
                  <a:lnTo>
                    <a:pt x="3867181" y="383797"/>
                  </a:lnTo>
                  <a:lnTo>
                    <a:pt x="3867294" y="382909"/>
                  </a:lnTo>
                  <a:lnTo>
                    <a:pt x="3867407" y="379059"/>
                  </a:lnTo>
                  <a:lnTo>
                    <a:pt x="3867519" y="381724"/>
                  </a:lnTo>
                  <a:lnTo>
                    <a:pt x="3867632" y="388832"/>
                  </a:lnTo>
                  <a:lnTo>
                    <a:pt x="3867745" y="382909"/>
                  </a:lnTo>
                  <a:lnTo>
                    <a:pt x="3867858" y="381428"/>
                  </a:lnTo>
                  <a:lnTo>
                    <a:pt x="3867971" y="388239"/>
                  </a:lnTo>
                  <a:lnTo>
                    <a:pt x="3868083" y="385870"/>
                  </a:lnTo>
                  <a:lnTo>
                    <a:pt x="3868196" y="381132"/>
                  </a:lnTo>
                  <a:lnTo>
                    <a:pt x="3868309" y="385870"/>
                  </a:lnTo>
                  <a:lnTo>
                    <a:pt x="3868422" y="387055"/>
                  </a:lnTo>
                  <a:lnTo>
                    <a:pt x="3868535" y="380244"/>
                  </a:lnTo>
                  <a:lnTo>
                    <a:pt x="3868647" y="381724"/>
                  </a:lnTo>
                  <a:lnTo>
                    <a:pt x="3868760" y="386463"/>
                  </a:lnTo>
                  <a:lnTo>
                    <a:pt x="3868873" y="378467"/>
                  </a:lnTo>
                  <a:lnTo>
                    <a:pt x="3868986" y="373729"/>
                  </a:lnTo>
                  <a:lnTo>
                    <a:pt x="3869098" y="378171"/>
                  </a:lnTo>
                  <a:lnTo>
                    <a:pt x="3869211" y="375505"/>
                  </a:lnTo>
                  <a:lnTo>
                    <a:pt x="3869324" y="366917"/>
                  </a:lnTo>
                  <a:lnTo>
                    <a:pt x="3869437" y="367510"/>
                  </a:lnTo>
                  <a:lnTo>
                    <a:pt x="3869550" y="367510"/>
                  </a:lnTo>
                  <a:lnTo>
                    <a:pt x="3869662" y="362771"/>
                  </a:lnTo>
                  <a:lnTo>
                    <a:pt x="3869775" y="362179"/>
                  </a:lnTo>
                  <a:lnTo>
                    <a:pt x="3869888" y="364548"/>
                  </a:lnTo>
                  <a:lnTo>
                    <a:pt x="3870001" y="358329"/>
                  </a:lnTo>
                  <a:lnTo>
                    <a:pt x="3870113" y="356552"/>
                  </a:lnTo>
                  <a:lnTo>
                    <a:pt x="3870226" y="361291"/>
                  </a:lnTo>
                  <a:lnTo>
                    <a:pt x="3870339" y="359218"/>
                  </a:lnTo>
                  <a:lnTo>
                    <a:pt x="3870452" y="354776"/>
                  </a:lnTo>
                  <a:lnTo>
                    <a:pt x="3870565" y="357145"/>
                  </a:lnTo>
                  <a:lnTo>
                    <a:pt x="3870677" y="360106"/>
                  </a:lnTo>
                  <a:lnTo>
                    <a:pt x="3870790" y="357737"/>
                  </a:lnTo>
                  <a:lnTo>
                    <a:pt x="3870903" y="360995"/>
                  </a:lnTo>
                  <a:lnTo>
                    <a:pt x="3871016" y="362475"/>
                  </a:lnTo>
                  <a:lnTo>
                    <a:pt x="3871128" y="357145"/>
                  </a:lnTo>
                  <a:lnTo>
                    <a:pt x="3871241" y="358329"/>
                  </a:lnTo>
                  <a:lnTo>
                    <a:pt x="3871354" y="363364"/>
                  </a:lnTo>
                  <a:lnTo>
                    <a:pt x="3871467" y="360106"/>
                  </a:lnTo>
                  <a:lnTo>
                    <a:pt x="3871580" y="355664"/>
                  </a:lnTo>
                  <a:lnTo>
                    <a:pt x="3871692" y="361883"/>
                  </a:lnTo>
                  <a:lnTo>
                    <a:pt x="3871805" y="365141"/>
                  </a:lnTo>
                  <a:lnTo>
                    <a:pt x="3871918" y="363364"/>
                  </a:lnTo>
                  <a:lnTo>
                    <a:pt x="3872031" y="365733"/>
                  </a:lnTo>
                  <a:lnTo>
                    <a:pt x="3872144" y="367214"/>
                  </a:lnTo>
                  <a:lnTo>
                    <a:pt x="3872256" y="362771"/>
                  </a:lnTo>
                  <a:lnTo>
                    <a:pt x="3872369" y="362771"/>
                  </a:lnTo>
                  <a:lnTo>
                    <a:pt x="3872482" y="363956"/>
                  </a:lnTo>
                  <a:lnTo>
                    <a:pt x="3872595" y="358922"/>
                  </a:lnTo>
                  <a:lnTo>
                    <a:pt x="3872707" y="355368"/>
                  </a:lnTo>
                  <a:lnTo>
                    <a:pt x="3872820" y="357737"/>
                  </a:lnTo>
                  <a:lnTo>
                    <a:pt x="3872933" y="355960"/>
                  </a:lnTo>
                  <a:lnTo>
                    <a:pt x="3873046" y="352110"/>
                  </a:lnTo>
                  <a:lnTo>
                    <a:pt x="3873159" y="352999"/>
                  </a:lnTo>
                  <a:lnTo>
                    <a:pt x="3873271" y="354183"/>
                  </a:lnTo>
                  <a:lnTo>
                    <a:pt x="3873384" y="350926"/>
                  </a:lnTo>
                  <a:lnTo>
                    <a:pt x="3873497" y="352110"/>
                  </a:lnTo>
                  <a:lnTo>
                    <a:pt x="3873610" y="355368"/>
                  </a:lnTo>
                  <a:lnTo>
                    <a:pt x="3873722" y="352407"/>
                  </a:lnTo>
                  <a:lnTo>
                    <a:pt x="3873835" y="351518"/>
                  </a:lnTo>
                  <a:lnTo>
                    <a:pt x="3873948" y="354183"/>
                  </a:lnTo>
                  <a:lnTo>
                    <a:pt x="3874061" y="354479"/>
                  </a:lnTo>
                  <a:lnTo>
                    <a:pt x="3874174" y="352703"/>
                  </a:lnTo>
                  <a:lnTo>
                    <a:pt x="3874286" y="355960"/>
                  </a:lnTo>
                  <a:lnTo>
                    <a:pt x="3874399" y="360106"/>
                  </a:lnTo>
                  <a:lnTo>
                    <a:pt x="3874512" y="359218"/>
                  </a:lnTo>
                  <a:lnTo>
                    <a:pt x="3874625" y="360402"/>
                  </a:lnTo>
                  <a:lnTo>
                    <a:pt x="3874738" y="363956"/>
                  </a:lnTo>
                  <a:lnTo>
                    <a:pt x="3874850" y="364844"/>
                  </a:lnTo>
                  <a:lnTo>
                    <a:pt x="3874963" y="362771"/>
                  </a:lnTo>
                  <a:lnTo>
                    <a:pt x="3875076" y="366621"/>
                  </a:lnTo>
                  <a:lnTo>
                    <a:pt x="3875189" y="368398"/>
                  </a:lnTo>
                  <a:lnTo>
                    <a:pt x="3875301" y="367806"/>
                  </a:lnTo>
                  <a:lnTo>
                    <a:pt x="3875414" y="368694"/>
                  </a:lnTo>
                  <a:lnTo>
                    <a:pt x="3875527" y="371952"/>
                  </a:lnTo>
                  <a:lnTo>
                    <a:pt x="3875640" y="372840"/>
                  </a:lnTo>
                  <a:lnTo>
                    <a:pt x="3875753" y="371359"/>
                  </a:lnTo>
                  <a:lnTo>
                    <a:pt x="3875865" y="374321"/>
                  </a:lnTo>
                  <a:lnTo>
                    <a:pt x="3875978" y="375209"/>
                  </a:lnTo>
                  <a:lnTo>
                    <a:pt x="3876091" y="378171"/>
                  </a:lnTo>
                  <a:lnTo>
                    <a:pt x="3876204" y="379651"/>
                  </a:lnTo>
                  <a:lnTo>
                    <a:pt x="3876316" y="378763"/>
                  </a:lnTo>
                  <a:lnTo>
                    <a:pt x="3876429" y="377578"/>
                  </a:lnTo>
                  <a:lnTo>
                    <a:pt x="3876542" y="383501"/>
                  </a:lnTo>
                  <a:lnTo>
                    <a:pt x="3876655" y="386463"/>
                  </a:lnTo>
                  <a:lnTo>
                    <a:pt x="3876768" y="383205"/>
                  </a:lnTo>
                  <a:lnTo>
                    <a:pt x="3876880" y="383501"/>
                  </a:lnTo>
                  <a:lnTo>
                    <a:pt x="3876993" y="389128"/>
                  </a:lnTo>
                  <a:lnTo>
                    <a:pt x="3877106" y="390609"/>
                  </a:lnTo>
                  <a:lnTo>
                    <a:pt x="3877219" y="388536"/>
                  </a:lnTo>
                  <a:lnTo>
                    <a:pt x="3877331" y="389720"/>
                  </a:lnTo>
                  <a:lnTo>
                    <a:pt x="3877444" y="391497"/>
                  </a:lnTo>
                  <a:lnTo>
                    <a:pt x="3877557" y="393274"/>
                  </a:lnTo>
                  <a:lnTo>
                    <a:pt x="3877670" y="396235"/>
                  </a:lnTo>
                  <a:lnTo>
                    <a:pt x="3877783" y="396531"/>
                  </a:lnTo>
                  <a:lnTo>
                    <a:pt x="3877895" y="393274"/>
                  </a:lnTo>
                  <a:lnTo>
                    <a:pt x="3878008" y="395347"/>
                  </a:lnTo>
                  <a:lnTo>
                    <a:pt x="3878121" y="402158"/>
                  </a:lnTo>
                  <a:lnTo>
                    <a:pt x="3878234" y="400677"/>
                  </a:lnTo>
                  <a:lnTo>
                    <a:pt x="3878347" y="397420"/>
                  </a:lnTo>
                  <a:lnTo>
                    <a:pt x="3878459" y="403047"/>
                  </a:lnTo>
                  <a:lnTo>
                    <a:pt x="3878572" y="407785"/>
                  </a:lnTo>
                  <a:lnTo>
                    <a:pt x="3878685" y="405416"/>
                  </a:lnTo>
                  <a:lnTo>
                    <a:pt x="3878798" y="406008"/>
                  </a:lnTo>
                  <a:lnTo>
                    <a:pt x="3878910" y="410450"/>
                  </a:lnTo>
                  <a:lnTo>
                    <a:pt x="3879023" y="411042"/>
                  </a:lnTo>
                  <a:lnTo>
                    <a:pt x="3879136" y="411635"/>
                  </a:lnTo>
                  <a:lnTo>
                    <a:pt x="3879249" y="416077"/>
                  </a:lnTo>
                  <a:lnTo>
                    <a:pt x="3879362" y="414596"/>
                  </a:lnTo>
                  <a:lnTo>
                    <a:pt x="3879474" y="413708"/>
                  </a:lnTo>
                  <a:lnTo>
                    <a:pt x="3879587" y="419927"/>
                  </a:lnTo>
                  <a:lnTo>
                    <a:pt x="3879700" y="422296"/>
                  </a:lnTo>
                  <a:lnTo>
                    <a:pt x="3879813" y="420223"/>
                  </a:lnTo>
                  <a:lnTo>
                    <a:pt x="3879925" y="420815"/>
                  </a:lnTo>
                  <a:lnTo>
                    <a:pt x="3880038" y="426442"/>
                  </a:lnTo>
                  <a:lnTo>
                    <a:pt x="3880151" y="426738"/>
                  </a:lnTo>
                  <a:lnTo>
                    <a:pt x="3880264" y="424369"/>
                  </a:lnTo>
                  <a:lnTo>
                    <a:pt x="3880377" y="427626"/>
                  </a:lnTo>
                  <a:lnTo>
                    <a:pt x="3880489" y="422592"/>
                  </a:lnTo>
                  <a:lnTo>
                    <a:pt x="3880602" y="420519"/>
                  </a:lnTo>
                  <a:lnTo>
                    <a:pt x="3880715" y="424369"/>
                  </a:lnTo>
                  <a:lnTo>
                    <a:pt x="3880828" y="424369"/>
                  </a:lnTo>
                  <a:lnTo>
                    <a:pt x="3880941" y="421111"/>
                  </a:lnTo>
                  <a:lnTo>
                    <a:pt x="3881053" y="421407"/>
                  </a:lnTo>
                  <a:lnTo>
                    <a:pt x="3881166" y="424369"/>
                  </a:lnTo>
                  <a:lnTo>
                    <a:pt x="3881279" y="418742"/>
                  </a:lnTo>
                  <a:lnTo>
                    <a:pt x="3881392" y="418150"/>
                  </a:lnTo>
                  <a:lnTo>
                    <a:pt x="3881504" y="423184"/>
                  </a:lnTo>
                  <a:lnTo>
                    <a:pt x="3881617" y="421703"/>
                  </a:lnTo>
                  <a:lnTo>
                    <a:pt x="3881730" y="420519"/>
                  </a:lnTo>
                  <a:lnTo>
                    <a:pt x="3881843" y="425257"/>
                  </a:lnTo>
                  <a:lnTo>
                    <a:pt x="3881956" y="426145"/>
                  </a:lnTo>
                  <a:lnTo>
                    <a:pt x="3882068" y="420223"/>
                  </a:lnTo>
                  <a:lnTo>
                    <a:pt x="3882181" y="423776"/>
                  </a:lnTo>
                  <a:lnTo>
                    <a:pt x="3882294" y="423480"/>
                  </a:lnTo>
                  <a:lnTo>
                    <a:pt x="3882407" y="419927"/>
                  </a:lnTo>
                  <a:lnTo>
                    <a:pt x="3882519" y="419630"/>
                  </a:lnTo>
                  <a:lnTo>
                    <a:pt x="3882632" y="422592"/>
                  </a:lnTo>
                  <a:lnTo>
                    <a:pt x="3882745" y="416077"/>
                  </a:lnTo>
                  <a:lnTo>
                    <a:pt x="3882858" y="414596"/>
                  </a:lnTo>
                  <a:lnTo>
                    <a:pt x="3882971" y="419038"/>
                  </a:lnTo>
                  <a:lnTo>
                    <a:pt x="3883083" y="426738"/>
                  </a:lnTo>
                  <a:lnTo>
                    <a:pt x="3883196" y="419630"/>
                  </a:lnTo>
                  <a:lnTo>
                    <a:pt x="3883309" y="421111"/>
                  </a:lnTo>
                  <a:lnTo>
                    <a:pt x="3883422" y="423480"/>
                  </a:lnTo>
                  <a:lnTo>
                    <a:pt x="3883535" y="420519"/>
                  </a:lnTo>
                  <a:lnTo>
                    <a:pt x="3883647" y="419927"/>
                  </a:lnTo>
                  <a:lnTo>
                    <a:pt x="3883760" y="419038"/>
                  </a:lnTo>
                  <a:lnTo>
                    <a:pt x="3883873" y="418150"/>
                  </a:lnTo>
                  <a:lnTo>
                    <a:pt x="3883986" y="413708"/>
                  </a:lnTo>
                  <a:lnTo>
                    <a:pt x="3884098" y="415188"/>
                  </a:lnTo>
                  <a:lnTo>
                    <a:pt x="3884211" y="413115"/>
                  </a:lnTo>
                  <a:lnTo>
                    <a:pt x="3884324" y="408969"/>
                  </a:lnTo>
                  <a:lnTo>
                    <a:pt x="3884437" y="410450"/>
                  </a:lnTo>
                  <a:lnTo>
                    <a:pt x="3884550" y="410746"/>
                  </a:lnTo>
                  <a:lnTo>
                    <a:pt x="3884662" y="408081"/>
                  </a:lnTo>
                  <a:lnTo>
                    <a:pt x="3884775" y="406600"/>
                  </a:lnTo>
                  <a:lnTo>
                    <a:pt x="3884888" y="410450"/>
                  </a:lnTo>
                  <a:lnTo>
                    <a:pt x="3885001" y="407192"/>
                  </a:lnTo>
                  <a:lnTo>
                    <a:pt x="3885113" y="406008"/>
                  </a:lnTo>
                  <a:lnTo>
                    <a:pt x="3885226" y="408969"/>
                  </a:lnTo>
                  <a:lnTo>
                    <a:pt x="3885339" y="408377"/>
                  </a:lnTo>
                  <a:lnTo>
                    <a:pt x="3885452" y="404823"/>
                  </a:lnTo>
                  <a:lnTo>
                    <a:pt x="3885565" y="405119"/>
                  </a:lnTo>
                  <a:lnTo>
                    <a:pt x="3885677" y="406600"/>
                  </a:lnTo>
                  <a:lnTo>
                    <a:pt x="3885790" y="403047"/>
                  </a:lnTo>
                  <a:lnTo>
                    <a:pt x="3885903" y="400381"/>
                  </a:lnTo>
                  <a:lnTo>
                    <a:pt x="3886016" y="401566"/>
                  </a:lnTo>
                  <a:lnTo>
                    <a:pt x="3886128" y="400974"/>
                  </a:lnTo>
                  <a:lnTo>
                    <a:pt x="3886241" y="399493"/>
                  </a:lnTo>
                  <a:lnTo>
                    <a:pt x="3886354" y="398604"/>
                  </a:lnTo>
                  <a:lnTo>
                    <a:pt x="3886467" y="396828"/>
                  </a:lnTo>
                  <a:lnTo>
                    <a:pt x="3886580" y="393274"/>
                  </a:lnTo>
                  <a:lnTo>
                    <a:pt x="3886692" y="396531"/>
                  </a:lnTo>
                  <a:lnTo>
                    <a:pt x="3886805" y="396531"/>
                  </a:lnTo>
                  <a:lnTo>
                    <a:pt x="3886918" y="391201"/>
                  </a:lnTo>
                  <a:lnTo>
                    <a:pt x="3887031" y="390016"/>
                  </a:lnTo>
                  <a:lnTo>
                    <a:pt x="3887144" y="395051"/>
                  </a:lnTo>
                  <a:lnTo>
                    <a:pt x="3887256" y="392089"/>
                  </a:lnTo>
                  <a:lnTo>
                    <a:pt x="3887369" y="386167"/>
                  </a:lnTo>
                  <a:lnTo>
                    <a:pt x="3887482" y="388832"/>
                  </a:lnTo>
                  <a:lnTo>
                    <a:pt x="3887595" y="387351"/>
                  </a:lnTo>
                  <a:lnTo>
                    <a:pt x="3887707" y="383797"/>
                  </a:lnTo>
                  <a:lnTo>
                    <a:pt x="3887820" y="381724"/>
                  </a:lnTo>
                  <a:lnTo>
                    <a:pt x="3887933" y="381724"/>
                  </a:lnTo>
                  <a:lnTo>
                    <a:pt x="3888046" y="378467"/>
                  </a:lnTo>
                  <a:lnTo>
                    <a:pt x="3888159" y="374617"/>
                  </a:lnTo>
                  <a:lnTo>
                    <a:pt x="3888271" y="377875"/>
                  </a:lnTo>
                  <a:lnTo>
                    <a:pt x="3888384" y="374025"/>
                  </a:lnTo>
                  <a:lnTo>
                    <a:pt x="3888497" y="369879"/>
                  </a:lnTo>
                  <a:lnTo>
                    <a:pt x="3888610" y="370175"/>
                  </a:lnTo>
                  <a:lnTo>
                    <a:pt x="3888722" y="370767"/>
                  </a:lnTo>
                  <a:lnTo>
                    <a:pt x="3888835" y="363660"/>
                  </a:lnTo>
                  <a:lnTo>
                    <a:pt x="3888948" y="360995"/>
                  </a:lnTo>
                  <a:lnTo>
                    <a:pt x="3889061" y="364844"/>
                  </a:lnTo>
                  <a:lnTo>
                    <a:pt x="3889174" y="362179"/>
                  </a:lnTo>
                  <a:lnTo>
                    <a:pt x="3889286" y="359514"/>
                  </a:lnTo>
                  <a:lnTo>
                    <a:pt x="3889399" y="363068"/>
                  </a:lnTo>
                  <a:lnTo>
                    <a:pt x="3889512" y="360698"/>
                  </a:lnTo>
                  <a:lnTo>
                    <a:pt x="3889625" y="357441"/>
                  </a:lnTo>
                  <a:lnTo>
                    <a:pt x="3889738" y="361291"/>
                  </a:lnTo>
                  <a:lnTo>
                    <a:pt x="3889850" y="363956"/>
                  </a:lnTo>
                  <a:lnTo>
                    <a:pt x="3889963" y="359514"/>
                  </a:lnTo>
                  <a:lnTo>
                    <a:pt x="3890076" y="359218"/>
                  </a:lnTo>
                  <a:lnTo>
                    <a:pt x="3890189" y="364548"/>
                  </a:lnTo>
                  <a:lnTo>
                    <a:pt x="3890301" y="366621"/>
                  </a:lnTo>
                  <a:lnTo>
                    <a:pt x="3890414" y="366917"/>
                  </a:lnTo>
                  <a:lnTo>
                    <a:pt x="3890527" y="370471"/>
                  </a:lnTo>
                  <a:lnTo>
                    <a:pt x="3890640" y="371359"/>
                  </a:lnTo>
                  <a:lnTo>
                    <a:pt x="3890753" y="372248"/>
                  </a:lnTo>
                  <a:lnTo>
                    <a:pt x="3890865" y="378171"/>
                  </a:lnTo>
                  <a:lnTo>
                    <a:pt x="3890978" y="378171"/>
                  </a:lnTo>
                  <a:lnTo>
                    <a:pt x="3891091" y="373136"/>
                  </a:lnTo>
                  <a:lnTo>
                    <a:pt x="3891204" y="374617"/>
                  </a:lnTo>
                  <a:lnTo>
                    <a:pt x="3891316" y="376986"/>
                  </a:lnTo>
                  <a:lnTo>
                    <a:pt x="3891429" y="373729"/>
                  </a:lnTo>
                  <a:lnTo>
                    <a:pt x="3891542" y="371359"/>
                  </a:lnTo>
                  <a:lnTo>
                    <a:pt x="3891655" y="371656"/>
                  </a:lnTo>
                  <a:lnTo>
                    <a:pt x="3891768" y="370767"/>
                  </a:lnTo>
                  <a:lnTo>
                    <a:pt x="3891880" y="368990"/>
                  </a:lnTo>
                  <a:lnTo>
                    <a:pt x="3891993" y="371952"/>
                  </a:lnTo>
                  <a:lnTo>
                    <a:pt x="3892106" y="371656"/>
                  </a:lnTo>
                  <a:lnTo>
                    <a:pt x="3892219" y="367806"/>
                  </a:lnTo>
                  <a:lnTo>
                    <a:pt x="3892332" y="370767"/>
                  </a:lnTo>
                  <a:lnTo>
                    <a:pt x="3892444" y="374025"/>
                  </a:lnTo>
                  <a:lnTo>
                    <a:pt x="3892557" y="370767"/>
                  </a:lnTo>
                  <a:lnTo>
                    <a:pt x="3892670" y="371359"/>
                  </a:lnTo>
                  <a:lnTo>
                    <a:pt x="3892783" y="375505"/>
                  </a:lnTo>
                  <a:lnTo>
                    <a:pt x="3892895" y="375802"/>
                  </a:lnTo>
                  <a:lnTo>
                    <a:pt x="3893008" y="374321"/>
                  </a:lnTo>
                  <a:lnTo>
                    <a:pt x="3893121" y="379651"/>
                  </a:lnTo>
                  <a:lnTo>
                    <a:pt x="3893234" y="379651"/>
                  </a:lnTo>
                  <a:lnTo>
                    <a:pt x="3893347" y="376690"/>
                  </a:lnTo>
                  <a:lnTo>
                    <a:pt x="3893459" y="379651"/>
                  </a:lnTo>
                  <a:lnTo>
                    <a:pt x="3893572" y="384982"/>
                  </a:lnTo>
                  <a:lnTo>
                    <a:pt x="3893685" y="382613"/>
                  </a:lnTo>
                  <a:lnTo>
                    <a:pt x="3893798" y="381132"/>
                  </a:lnTo>
                  <a:lnTo>
                    <a:pt x="3893910" y="387055"/>
                  </a:lnTo>
                  <a:lnTo>
                    <a:pt x="3894023" y="386167"/>
                  </a:lnTo>
                  <a:lnTo>
                    <a:pt x="3894136" y="384686"/>
                  </a:lnTo>
                  <a:lnTo>
                    <a:pt x="3894249" y="388536"/>
                  </a:lnTo>
                  <a:lnTo>
                    <a:pt x="3894362" y="390312"/>
                  </a:lnTo>
                  <a:lnTo>
                    <a:pt x="3894474" y="387055"/>
                  </a:lnTo>
                  <a:lnTo>
                    <a:pt x="3894587" y="390016"/>
                  </a:lnTo>
                  <a:lnTo>
                    <a:pt x="3894700" y="394458"/>
                  </a:lnTo>
                  <a:lnTo>
                    <a:pt x="3894813" y="390905"/>
                  </a:lnTo>
                  <a:lnTo>
                    <a:pt x="3894925" y="390312"/>
                  </a:lnTo>
                  <a:lnTo>
                    <a:pt x="3895038" y="395347"/>
                  </a:lnTo>
                  <a:lnTo>
                    <a:pt x="3895151" y="395347"/>
                  </a:lnTo>
                  <a:lnTo>
                    <a:pt x="3895264" y="393274"/>
                  </a:lnTo>
                  <a:lnTo>
                    <a:pt x="3895377" y="395347"/>
                  </a:lnTo>
                  <a:lnTo>
                    <a:pt x="3895489" y="397420"/>
                  </a:lnTo>
                  <a:lnTo>
                    <a:pt x="3895602" y="395939"/>
                  </a:lnTo>
                  <a:lnTo>
                    <a:pt x="3895715" y="397716"/>
                  </a:lnTo>
                  <a:lnTo>
                    <a:pt x="3895828" y="400677"/>
                  </a:lnTo>
                  <a:lnTo>
                    <a:pt x="3895941" y="398604"/>
                  </a:lnTo>
                  <a:lnTo>
                    <a:pt x="3896053" y="400085"/>
                  </a:lnTo>
                  <a:lnTo>
                    <a:pt x="3896166" y="404231"/>
                  </a:lnTo>
                  <a:lnTo>
                    <a:pt x="3896279" y="404231"/>
                  </a:lnTo>
                  <a:lnTo>
                    <a:pt x="3896392" y="402750"/>
                  </a:lnTo>
                  <a:lnTo>
                    <a:pt x="3896504" y="407192"/>
                  </a:lnTo>
                  <a:lnTo>
                    <a:pt x="3896617" y="408969"/>
                  </a:lnTo>
                  <a:lnTo>
                    <a:pt x="3896730" y="407192"/>
                  </a:lnTo>
                  <a:lnTo>
                    <a:pt x="3896843" y="409265"/>
                  </a:lnTo>
                  <a:lnTo>
                    <a:pt x="3896956" y="412227"/>
                  </a:lnTo>
                  <a:lnTo>
                    <a:pt x="3897068" y="410450"/>
                  </a:lnTo>
                  <a:lnTo>
                    <a:pt x="3897181" y="411042"/>
                  </a:lnTo>
                  <a:lnTo>
                    <a:pt x="3897294" y="414596"/>
                  </a:lnTo>
                  <a:lnTo>
                    <a:pt x="3897407" y="412819"/>
                  </a:lnTo>
                  <a:lnTo>
                    <a:pt x="3897519" y="413708"/>
                  </a:lnTo>
                  <a:lnTo>
                    <a:pt x="3897632" y="416077"/>
                  </a:lnTo>
                  <a:lnTo>
                    <a:pt x="3897745" y="417854"/>
                  </a:lnTo>
                  <a:lnTo>
                    <a:pt x="3897858" y="416373"/>
                  </a:lnTo>
                  <a:lnTo>
                    <a:pt x="3897971" y="419038"/>
                  </a:lnTo>
                  <a:lnTo>
                    <a:pt x="3898083" y="422592"/>
                  </a:lnTo>
                  <a:lnTo>
                    <a:pt x="3898196" y="421111"/>
                  </a:lnTo>
                  <a:lnTo>
                    <a:pt x="3898309" y="422296"/>
                  </a:lnTo>
                  <a:lnTo>
                    <a:pt x="3898422" y="425257"/>
                  </a:lnTo>
                  <a:lnTo>
                    <a:pt x="3898535" y="423776"/>
                  </a:lnTo>
                  <a:lnTo>
                    <a:pt x="3898647" y="424369"/>
                  </a:lnTo>
                  <a:lnTo>
                    <a:pt x="3898760" y="427626"/>
                  </a:lnTo>
                  <a:lnTo>
                    <a:pt x="3898873" y="426442"/>
                  </a:lnTo>
                  <a:lnTo>
                    <a:pt x="3898986" y="422296"/>
                  </a:lnTo>
                  <a:lnTo>
                    <a:pt x="3899098" y="425257"/>
                  </a:lnTo>
                  <a:lnTo>
                    <a:pt x="3899211" y="429107"/>
                  </a:lnTo>
                  <a:lnTo>
                    <a:pt x="3899324" y="427330"/>
                  </a:lnTo>
                  <a:lnTo>
                    <a:pt x="3899437" y="427626"/>
                  </a:lnTo>
                  <a:lnTo>
                    <a:pt x="3899550" y="429107"/>
                  </a:lnTo>
                  <a:lnTo>
                    <a:pt x="3899662" y="431476"/>
                  </a:lnTo>
                  <a:lnTo>
                    <a:pt x="3899775" y="429699"/>
                  </a:lnTo>
                  <a:lnTo>
                    <a:pt x="3899888" y="431772"/>
                  </a:lnTo>
                  <a:lnTo>
                    <a:pt x="3900001" y="429699"/>
                  </a:lnTo>
                  <a:lnTo>
                    <a:pt x="3900113" y="425257"/>
                  </a:lnTo>
                  <a:lnTo>
                    <a:pt x="3900226" y="424369"/>
                  </a:lnTo>
                  <a:lnTo>
                    <a:pt x="3900339" y="426442"/>
                  </a:lnTo>
                  <a:lnTo>
                    <a:pt x="3900452" y="422592"/>
                  </a:lnTo>
                  <a:lnTo>
                    <a:pt x="3900565" y="419038"/>
                  </a:lnTo>
                  <a:lnTo>
                    <a:pt x="3900677" y="419038"/>
                  </a:lnTo>
                  <a:lnTo>
                    <a:pt x="3900790" y="415781"/>
                  </a:lnTo>
                  <a:lnTo>
                    <a:pt x="3900903" y="411338"/>
                  </a:lnTo>
                  <a:lnTo>
                    <a:pt x="3901016" y="411635"/>
                  </a:lnTo>
                  <a:lnTo>
                    <a:pt x="3901128" y="412523"/>
                  </a:lnTo>
                  <a:lnTo>
                    <a:pt x="3901241" y="405119"/>
                  </a:lnTo>
                  <a:lnTo>
                    <a:pt x="3901354" y="403935"/>
                  </a:lnTo>
                  <a:lnTo>
                    <a:pt x="3901467" y="408377"/>
                  </a:lnTo>
                  <a:lnTo>
                    <a:pt x="3901580" y="405119"/>
                  </a:lnTo>
                  <a:lnTo>
                    <a:pt x="3901692" y="398604"/>
                  </a:lnTo>
                  <a:lnTo>
                    <a:pt x="3901805" y="402750"/>
                  </a:lnTo>
                  <a:lnTo>
                    <a:pt x="3901918" y="403639"/>
                  </a:lnTo>
                  <a:lnTo>
                    <a:pt x="3902031" y="398901"/>
                  </a:lnTo>
                  <a:lnTo>
                    <a:pt x="3902144" y="398901"/>
                  </a:lnTo>
                  <a:lnTo>
                    <a:pt x="3902256" y="400677"/>
                  </a:lnTo>
                  <a:lnTo>
                    <a:pt x="3902369" y="395347"/>
                  </a:lnTo>
                  <a:lnTo>
                    <a:pt x="3902482" y="395347"/>
                  </a:lnTo>
                  <a:lnTo>
                    <a:pt x="3902595" y="398604"/>
                  </a:lnTo>
                  <a:lnTo>
                    <a:pt x="3902707" y="392682"/>
                  </a:lnTo>
                  <a:lnTo>
                    <a:pt x="3902820" y="389128"/>
                  </a:lnTo>
                  <a:lnTo>
                    <a:pt x="3902933" y="392089"/>
                  </a:lnTo>
                  <a:lnTo>
                    <a:pt x="3903046" y="392089"/>
                  </a:lnTo>
                  <a:lnTo>
                    <a:pt x="3903159" y="387055"/>
                  </a:lnTo>
                  <a:lnTo>
                    <a:pt x="3903271" y="386463"/>
                  </a:lnTo>
                  <a:lnTo>
                    <a:pt x="3903384" y="387647"/>
                  </a:lnTo>
                  <a:lnTo>
                    <a:pt x="3903497" y="382317"/>
                  </a:lnTo>
                  <a:lnTo>
                    <a:pt x="3903610" y="379651"/>
                  </a:lnTo>
                  <a:lnTo>
                    <a:pt x="3903722" y="384982"/>
                  </a:lnTo>
                  <a:lnTo>
                    <a:pt x="3903835" y="379651"/>
                  </a:lnTo>
                  <a:lnTo>
                    <a:pt x="3903948" y="372248"/>
                  </a:lnTo>
                  <a:lnTo>
                    <a:pt x="3904061" y="377282"/>
                  </a:lnTo>
                  <a:lnTo>
                    <a:pt x="3904174" y="376394"/>
                  </a:lnTo>
                  <a:lnTo>
                    <a:pt x="3904286" y="369287"/>
                  </a:lnTo>
                  <a:lnTo>
                    <a:pt x="3904399" y="370471"/>
                  </a:lnTo>
                  <a:lnTo>
                    <a:pt x="3904512" y="371063"/>
                  </a:lnTo>
                  <a:lnTo>
                    <a:pt x="3904625" y="365733"/>
                  </a:lnTo>
                  <a:lnTo>
                    <a:pt x="3904738" y="364548"/>
                  </a:lnTo>
                  <a:lnTo>
                    <a:pt x="3904850" y="368398"/>
                  </a:lnTo>
                  <a:lnTo>
                    <a:pt x="3904963" y="364252"/>
                  </a:lnTo>
                  <a:lnTo>
                    <a:pt x="3905076" y="360106"/>
                  </a:lnTo>
                  <a:lnTo>
                    <a:pt x="3905189" y="366029"/>
                  </a:lnTo>
                  <a:lnTo>
                    <a:pt x="3905301" y="364548"/>
                  </a:lnTo>
                  <a:lnTo>
                    <a:pt x="3905414" y="357737"/>
                  </a:lnTo>
                  <a:lnTo>
                    <a:pt x="3905527" y="360698"/>
                  </a:lnTo>
                  <a:lnTo>
                    <a:pt x="3905640" y="361291"/>
                  </a:lnTo>
                  <a:lnTo>
                    <a:pt x="3905753" y="355072"/>
                  </a:lnTo>
                  <a:lnTo>
                    <a:pt x="3905865" y="352999"/>
                  </a:lnTo>
                  <a:lnTo>
                    <a:pt x="3905978" y="359810"/>
                  </a:lnTo>
                  <a:lnTo>
                    <a:pt x="3906091" y="355960"/>
                  </a:lnTo>
                  <a:lnTo>
                    <a:pt x="3906204" y="349741"/>
                  </a:lnTo>
                  <a:lnTo>
                    <a:pt x="3906316" y="353887"/>
                  </a:lnTo>
                  <a:lnTo>
                    <a:pt x="3906429" y="352703"/>
                  </a:lnTo>
                  <a:lnTo>
                    <a:pt x="3906542" y="349445"/>
                  </a:lnTo>
                  <a:lnTo>
                    <a:pt x="3906655" y="349149"/>
                  </a:lnTo>
                  <a:lnTo>
                    <a:pt x="3906768" y="349741"/>
                  </a:lnTo>
                  <a:lnTo>
                    <a:pt x="3906880" y="344115"/>
                  </a:lnTo>
                  <a:lnTo>
                    <a:pt x="3906993" y="343818"/>
                  </a:lnTo>
                  <a:lnTo>
                    <a:pt x="3907106" y="346188"/>
                  </a:lnTo>
                  <a:lnTo>
                    <a:pt x="3907219" y="340561"/>
                  </a:lnTo>
                  <a:lnTo>
                    <a:pt x="3907332" y="341153"/>
                  </a:lnTo>
                  <a:lnTo>
                    <a:pt x="3907444" y="347668"/>
                  </a:lnTo>
                  <a:lnTo>
                    <a:pt x="3907557" y="348853"/>
                  </a:lnTo>
                  <a:lnTo>
                    <a:pt x="3907670" y="346484"/>
                  </a:lnTo>
                  <a:lnTo>
                    <a:pt x="3907783" y="351222"/>
                  </a:lnTo>
                  <a:lnTo>
                    <a:pt x="3907895" y="353887"/>
                  </a:lnTo>
                  <a:lnTo>
                    <a:pt x="3908008" y="350926"/>
                  </a:lnTo>
                  <a:lnTo>
                    <a:pt x="3908121" y="352110"/>
                  </a:lnTo>
                  <a:lnTo>
                    <a:pt x="3908234" y="351518"/>
                  </a:lnTo>
                  <a:lnTo>
                    <a:pt x="3908347" y="345299"/>
                  </a:lnTo>
                  <a:lnTo>
                    <a:pt x="3908459" y="346188"/>
                  </a:lnTo>
                  <a:lnTo>
                    <a:pt x="3908572" y="349445"/>
                  </a:lnTo>
                  <a:lnTo>
                    <a:pt x="3908685" y="346188"/>
                  </a:lnTo>
                  <a:lnTo>
                    <a:pt x="3908798" y="341745"/>
                  </a:lnTo>
                  <a:lnTo>
                    <a:pt x="3908910" y="343522"/>
                  </a:lnTo>
                  <a:lnTo>
                    <a:pt x="3909023" y="344411"/>
                  </a:lnTo>
                  <a:lnTo>
                    <a:pt x="3909136" y="339672"/>
                  </a:lnTo>
                  <a:lnTo>
                    <a:pt x="3909249" y="340857"/>
                  </a:lnTo>
                  <a:lnTo>
                    <a:pt x="3909362" y="342634"/>
                  </a:lnTo>
                  <a:lnTo>
                    <a:pt x="3909474" y="339969"/>
                  </a:lnTo>
                  <a:lnTo>
                    <a:pt x="3909587" y="340265"/>
                  </a:lnTo>
                  <a:lnTo>
                    <a:pt x="3909700" y="343522"/>
                  </a:lnTo>
                  <a:lnTo>
                    <a:pt x="3909813" y="339969"/>
                  </a:lnTo>
                  <a:lnTo>
                    <a:pt x="3909925" y="338488"/>
                  </a:lnTo>
                  <a:lnTo>
                    <a:pt x="3910038" y="342930"/>
                  </a:lnTo>
                  <a:lnTo>
                    <a:pt x="3910151" y="343522"/>
                  </a:lnTo>
                  <a:lnTo>
                    <a:pt x="3910264" y="338784"/>
                  </a:lnTo>
                  <a:lnTo>
                    <a:pt x="3910377" y="340561"/>
                  </a:lnTo>
                  <a:lnTo>
                    <a:pt x="3910489" y="344115"/>
                  </a:lnTo>
                  <a:lnTo>
                    <a:pt x="3910602" y="342042"/>
                  </a:lnTo>
                  <a:lnTo>
                    <a:pt x="3910715" y="344115"/>
                  </a:lnTo>
                  <a:lnTo>
                    <a:pt x="3910828" y="348853"/>
                  </a:lnTo>
                  <a:lnTo>
                    <a:pt x="3910941" y="349445"/>
                  </a:lnTo>
                  <a:lnTo>
                    <a:pt x="3911053" y="348557"/>
                  </a:lnTo>
                  <a:lnTo>
                    <a:pt x="3911166" y="354183"/>
                  </a:lnTo>
                  <a:lnTo>
                    <a:pt x="3911279" y="360402"/>
                  </a:lnTo>
                  <a:lnTo>
                    <a:pt x="3911392" y="360106"/>
                  </a:lnTo>
                  <a:lnTo>
                    <a:pt x="3911504" y="361291"/>
                  </a:lnTo>
                  <a:lnTo>
                    <a:pt x="3911617" y="365733"/>
                  </a:lnTo>
                  <a:lnTo>
                    <a:pt x="3911730" y="368102"/>
                  </a:lnTo>
                  <a:lnTo>
                    <a:pt x="3911843" y="367510"/>
                  </a:lnTo>
                  <a:lnTo>
                    <a:pt x="3911956" y="373136"/>
                  </a:lnTo>
                  <a:lnTo>
                    <a:pt x="3912068" y="374617"/>
                  </a:lnTo>
                  <a:lnTo>
                    <a:pt x="3912181" y="374321"/>
                  </a:lnTo>
                  <a:lnTo>
                    <a:pt x="3912294" y="377282"/>
                  </a:lnTo>
                  <a:lnTo>
                    <a:pt x="3912407" y="379355"/>
                  </a:lnTo>
                  <a:lnTo>
                    <a:pt x="3912519" y="378467"/>
                  </a:lnTo>
                  <a:lnTo>
                    <a:pt x="3912632" y="379059"/>
                  </a:lnTo>
                  <a:lnTo>
                    <a:pt x="3912745" y="385870"/>
                  </a:lnTo>
                  <a:lnTo>
                    <a:pt x="3912858" y="383205"/>
                  </a:lnTo>
                  <a:lnTo>
                    <a:pt x="3912971" y="380244"/>
                  </a:lnTo>
                  <a:lnTo>
                    <a:pt x="3913083" y="386759"/>
                  </a:lnTo>
                  <a:lnTo>
                    <a:pt x="3913196" y="391201"/>
                  </a:lnTo>
                  <a:lnTo>
                    <a:pt x="3913309" y="387943"/>
                  </a:lnTo>
                  <a:lnTo>
                    <a:pt x="3913422" y="386463"/>
                  </a:lnTo>
                  <a:lnTo>
                    <a:pt x="3913535" y="390312"/>
                  </a:lnTo>
                  <a:lnTo>
                    <a:pt x="3913647" y="390905"/>
                  </a:lnTo>
                  <a:lnTo>
                    <a:pt x="3913760" y="392385"/>
                  </a:lnTo>
                  <a:lnTo>
                    <a:pt x="3913873" y="395051"/>
                  </a:lnTo>
                  <a:lnTo>
                    <a:pt x="3913986" y="392978"/>
                  </a:lnTo>
                  <a:lnTo>
                    <a:pt x="3914098" y="392089"/>
                  </a:lnTo>
                  <a:lnTo>
                    <a:pt x="3914211" y="398012"/>
                  </a:lnTo>
                  <a:lnTo>
                    <a:pt x="3914324" y="402750"/>
                  </a:lnTo>
                  <a:lnTo>
                    <a:pt x="3914437" y="397420"/>
                  </a:lnTo>
                  <a:lnTo>
                    <a:pt x="3914550" y="396828"/>
                  </a:lnTo>
                  <a:lnTo>
                    <a:pt x="3914662" y="403343"/>
                  </a:lnTo>
                  <a:lnTo>
                    <a:pt x="3914775" y="405119"/>
                  </a:lnTo>
                  <a:lnTo>
                    <a:pt x="3914888" y="405119"/>
                  </a:lnTo>
                  <a:lnTo>
                    <a:pt x="3915001" y="409265"/>
                  </a:lnTo>
                  <a:lnTo>
                    <a:pt x="3915113" y="405119"/>
                  </a:lnTo>
                  <a:lnTo>
                    <a:pt x="3915226" y="409265"/>
                  </a:lnTo>
                  <a:lnTo>
                    <a:pt x="3915339" y="419038"/>
                  </a:lnTo>
                  <a:lnTo>
                    <a:pt x="3915452" y="421407"/>
                  </a:lnTo>
                  <a:lnTo>
                    <a:pt x="3915565" y="414004"/>
                  </a:lnTo>
                  <a:lnTo>
                    <a:pt x="3915677" y="415781"/>
                  </a:lnTo>
                  <a:lnTo>
                    <a:pt x="3915790" y="425553"/>
                  </a:lnTo>
                  <a:lnTo>
                    <a:pt x="3915903" y="426442"/>
                  </a:lnTo>
                  <a:lnTo>
                    <a:pt x="3916016" y="424369"/>
                  </a:lnTo>
                  <a:lnTo>
                    <a:pt x="3916129" y="427626"/>
                  </a:lnTo>
                  <a:lnTo>
                    <a:pt x="3916241" y="425257"/>
                  </a:lnTo>
                  <a:lnTo>
                    <a:pt x="3916354" y="423480"/>
                  </a:lnTo>
                  <a:lnTo>
                    <a:pt x="3916467" y="431180"/>
                  </a:lnTo>
                  <a:lnTo>
                    <a:pt x="3916580" y="431476"/>
                  </a:lnTo>
                  <a:lnTo>
                    <a:pt x="3916692" y="423480"/>
                  </a:lnTo>
                  <a:lnTo>
                    <a:pt x="3916805" y="427034"/>
                  </a:lnTo>
                  <a:lnTo>
                    <a:pt x="3916918" y="431772"/>
                  </a:lnTo>
                  <a:lnTo>
                    <a:pt x="3917031" y="428218"/>
                  </a:lnTo>
                  <a:lnTo>
                    <a:pt x="3917144" y="426442"/>
                  </a:lnTo>
                  <a:lnTo>
                    <a:pt x="3917256" y="429699"/>
                  </a:lnTo>
                  <a:lnTo>
                    <a:pt x="3917369" y="426442"/>
                  </a:lnTo>
                  <a:lnTo>
                    <a:pt x="3917482" y="423184"/>
                  </a:lnTo>
                  <a:lnTo>
                    <a:pt x="3917595" y="431772"/>
                  </a:lnTo>
                  <a:lnTo>
                    <a:pt x="3917707" y="429995"/>
                  </a:lnTo>
                  <a:lnTo>
                    <a:pt x="3917820" y="422888"/>
                  </a:lnTo>
                  <a:lnTo>
                    <a:pt x="3917933" y="423776"/>
                  </a:lnTo>
                  <a:lnTo>
                    <a:pt x="3918046" y="430884"/>
                  </a:lnTo>
                  <a:lnTo>
                    <a:pt x="3918159" y="424961"/>
                  </a:lnTo>
                  <a:lnTo>
                    <a:pt x="3918271" y="422888"/>
                  </a:lnTo>
                  <a:lnTo>
                    <a:pt x="3918384" y="427922"/>
                  </a:lnTo>
                  <a:lnTo>
                    <a:pt x="3918497" y="427626"/>
                  </a:lnTo>
                  <a:lnTo>
                    <a:pt x="3918610" y="424369"/>
                  </a:lnTo>
                  <a:lnTo>
                    <a:pt x="3918722" y="428811"/>
                  </a:lnTo>
                  <a:lnTo>
                    <a:pt x="3918835" y="428515"/>
                  </a:lnTo>
                  <a:lnTo>
                    <a:pt x="3918948" y="423184"/>
                  </a:lnTo>
                  <a:lnTo>
                    <a:pt x="3919061" y="424665"/>
                  </a:lnTo>
                  <a:lnTo>
                    <a:pt x="3919174" y="424369"/>
                  </a:lnTo>
                  <a:lnTo>
                    <a:pt x="3919286" y="419630"/>
                  </a:lnTo>
                  <a:lnTo>
                    <a:pt x="3919399" y="418446"/>
                  </a:lnTo>
                  <a:lnTo>
                    <a:pt x="3919512" y="423776"/>
                  </a:lnTo>
                  <a:lnTo>
                    <a:pt x="3919625" y="421407"/>
                  </a:lnTo>
                  <a:lnTo>
                    <a:pt x="3919738" y="419927"/>
                  </a:lnTo>
                  <a:lnTo>
                    <a:pt x="3919850" y="419038"/>
                  </a:lnTo>
                  <a:lnTo>
                    <a:pt x="3919963" y="416669"/>
                  </a:lnTo>
                  <a:lnTo>
                    <a:pt x="3920076" y="415781"/>
                  </a:lnTo>
                  <a:lnTo>
                    <a:pt x="3920189" y="419630"/>
                  </a:lnTo>
                  <a:lnTo>
                    <a:pt x="3920301" y="419630"/>
                  </a:lnTo>
                  <a:lnTo>
                    <a:pt x="3920414" y="415781"/>
                  </a:lnTo>
                  <a:lnTo>
                    <a:pt x="3920527" y="417854"/>
                  </a:lnTo>
                  <a:lnTo>
                    <a:pt x="3920640" y="421999"/>
                  </a:lnTo>
                  <a:lnTo>
                    <a:pt x="3920753" y="419038"/>
                  </a:lnTo>
                  <a:lnTo>
                    <a:pt x="3920865" y="417854"/>
                  </a:lnTo>
                  <a:lnTo>
                    <a:pt x="3920978" y="419038"/>
                  </a:lnTo>
                  <a:lnTo>
                    <a:pt x="3921091" y="416669"/>
                  </a:lnTo>
                  <a:lnTo>
                    <a:pt x="3921204" y="415188"/>
                  </a:lnTo>
                  <a:lnTo>
                    <a:pt x="3921316" y="417854"/>
                  </a:lnTo>
                  <a:lnTo>
                    <a:pt x="3921429" y="416669"/>
                  </a:lnTo>
                  <a:lnTo>
                    <a:pt x="3921542" y="412523"/>
                  </a:lnTo>
                  <a:lnTo>
                    <a:pt x="3921655" y="411635"/>
                  </a:lnTo>
                  <a:lnTo>
                    <a:pt x="3921768" y="407785"/>
                  </a:lnTo>
                  <a:lnTo>
                    <a:pt x="3921880" y="408081"/>
                  </a:lnTo>
                  <a:lnTo>
                    <a:pt x="3921993" y="410450"/>
                  </a:lnTo>
                  <a:lnTo>
                    <a:pt x="3922106" y="416373"/>
                  </a:lnTo>
                  <a:lnTo>
                    <a:pt x="3922219" y="415188"/>
                  </a:lnTo>
                  <a:lnTo>
                    <a:pt x="3922332" y="413708"/>
                  </a:lnTo>
                  <a:lnTo>
                    <a:pt x="3922444" y="414892"/>
                  </a:lnTo>
                  <a:lnTo>
                    <a:pt x="3922557" y="418446"/>
                  </a:lnTo>
                  <a:lnTo>
                    <a:pt x="3922670" y="412523"/>
                  </a:lnTo>
                  <a:lnTo>
                    <a:pt x="3922783" y="410746"/>
                  </a:lnTo>
                  <a:lnTo>
                    <a:pt x="3922895" y="410746"/>
                  </a:lnTo>
                  <a:lnTo>
                    <a:pt x="3923008" y="408673"/>
                  </a:lnTo>
                  <a:lnTo>
                    <a:pt x="3923121" y="406304"/>
                  </a:lnTo>
                  <a:lnTo>
                    <a:pt x="3923234" y="405712"/>
                  </a:lnTo>
                  <a:lnTo>
                    <a:pt x="3923347" y="401862"/>
                  </a:lnTo>
                  <a:lnTo>
                    <a:pt x="3923459" y="398012"/>
                  </a:lnTo>
                  <a:lnTo>
                    <a:pt x="3923572" y="399493"/>
                  </a:lnTo>
                  <a:lnTo>
                    <a:pt x="3923685" y="397124"/>
                  </a:lnTo>
                  <a:lnTo>
                    <a:pt x="3923798" y="393866"/>
                  </a:lnTo>
                  <a:lnTo>
                    <a:pt x="3923910" y="392682"/>
                  </a:lnTo>
                  <a:lnTo>
                    <a:pt x="3924023" y="394162"/>
                  </a:lnTo>
                  <a:lnTo>
                    <a:pt x="3924136" y="391201"/>
                  </a:lnTo>
                  <a:lnTo>
                    <a:pt x="3924249" y="390312"/>
                  </a:lnTo>
                  <a:lnTo>
                    <a:pt x="3924362" y="391497"/>
                  </a:lnTo>
                  <a:lnTo>
                    <a:pt x="3924474" y="390312"/>
                  </a:lnTo>
                  <a:lnTo>
                    <a:pt x="3924587" y="387351"/>
                  </a:lnTo>
                  <a:lnTo>
                    <a:pt x="3924700" y="388239"/>
                  </a:lnTo>
                  <a:lnTo>
                    <a:pt x="3924813" y="387943"/>
                  </a:lnTo>
                  <a:lnTo>
                    <a:pt x="3924925" y="383797"/>
                  </a:lnTo>
                  <a:lnTo>
                    <a:pt x="3925038" y="383797"/>
                  </a:lnTo>
                  <a:lnTo>
                    <a:pt x="3925151" y="384982"/>
                  </a:lnTo>
                  <a:lnTo>
                    <a:pt x="3925264" y="381724"/>
                  </a:lnTo>
                  <a:lnTo>
                    <a:pt x="3925377" y="380540"/>
                  </a:lnTo>
                  <a:lnTo>
                    <a:pt x="3925489" y="379651"/>
                  </a:lnTo>
                  <a:lnTo>
                    <a:pt x="3925602" y="379651"/>
                  </a:lnTo>
                  <a:lnTo>
                    <a:pt x="3925715" y="377578"/>
                  </a:lnTo>
                  <a:lnTo>
                    <a:pt x="3925828" y="379948"/>
                  </a:lnTo>
                  <a:lnTo>
                    <a:pt x="3925941" y="378171"/>
                  </a:lnTo>
                  <a:lnTo>
                    <a:pt x="3926053" y="376394"/>
                  </a:lnTo>
                  <a:lnTo>
                    <a:pt x="3926166" y="375802"/>
                  </a:lnTo>
                  <a:lnTo>
                    <a:pt x="3926279" y="378467"/>
                  </a:lnTo>
                  <a:lnTo>
                    <a:pt x="3926392" y="375209"/>
                  </a:lnTo>
                  <a:lnTo>
                    <a:pt x="3926504" y="374321"/>
                  </a:lnTo>
                  <a:lnTo>
                    <a:pt x="3926617" y="376098"/>
                  </a:lnTo>
                  <a:lnTo>
                    <a:pt x="3926730" y="374617"/>
                  </a:lnTo>
                  <a:lnTo>
                    <a:pt x="3926843" y="373136"/>
                  </a:lnTo>
                  <a:lnTo>
                    <a:pt x="3926956" y="373729"/>
                  </a:lnTo>
                  <a:lnTo>
                    <a:pt x="3927068" y="374913"/>
                  </a:lnTo>
                  <a:lnTo>
                    <a:pt x="3927181" y="370471"/>
                  </a:lnTo>
                  <a:lnTo>
                    <a:pt x="3927294" y="371063"/>
                  </a:lnTo>
                  <a:lnTo>
                    <a:pt x="3927407" y="375209"/>
                  </a:lnTo>
                  <a:lnTo>
                    <a:pt x="3927519" y="371359"/>
                  </a:lnTo>
                  <a:lnTo>
                    <a:pt x="3927632" y="371952"/>
                  </a:lnTo>
                  <a:lnTo>
                    <a:pt x="3927745" y="374025"/>
                  </a:lnTo>
                  <a:lnTo>
                    <a:pt x="3927858" y="374025"/>
                  </a:lnTo>
                  <a:lnTo>
                    <a:pt x="3927971" y="371656"/>
                  </a:lnTo>
                  <a:lnTo>
                    <a:pt x="3928083" y="374321"/>
                  </a:lnTo>
                  <a:lnTo>
                    <a:pt x="3928196" y="374617"/>
                  </a:lnTo>
                  <a:lnTo>
                    <a:pt x="3928309" y="371656"/>
                  </a:lnTo>
                  <a:lnTo>
                    <a:pt x="3928422" y="371952"/>
                  </a:lnTo>
                  <a:lnTo>
                    <a:pt x="3928535" y="375209"/>
                  </a:lnTo>
                  <a:lnTo>
                    <a:pt x="3928647" y="374321"/>
                  </a:lnTo>
                  <a:lnTo>
                    <a:pt x="3928760" y="372840"/>
                  </a:lnTo>
                  <a:lnTo>
                    <a:pt x="3928873" y="376098"/>
                  </a:lnTo>
                  <a:lnTo>
                    <a:pt x="3928986" y="375209"/>
                  </a:lnTo>
                  <a:lnTo>
                    <a:pt x="3929098" y="372248"/>
                  </a:lnTo>
                  <a:lnTo>
                    <a:pt x="3929211" y="376098"/>
                  </a:lnTo>
                  <a:lnTo>
                    <a:pt x="3929324" y="377578"/>
                  </a:lnTo>
                  <a:lnTo>
                    <a:pt x="3929437" y="374025"/>
                  </a:lnTo>
                  <a:lnTo>
                    <a:pt x="3929550" y="373729"/>
                  </a:lnTo>
                  <a:lnTo>
                    <a:pt x="3929662" y="377282"/>
                  </a:lnTo>
                  <a:lnTo>
                    <a:pt x="3929775" y="376098"/>
                  </a:lnTo>
                  <a:lnTo>
                    <a:pt x="3929888" y="374321"/>
                  </a:lnTo>
                  <a:lnTo>
                    <a:pt x="3930001" y="376394"/>
                  </a:lnTo>
                  <a:lnTo>
                    <a:pt x="3930113" y="375209"/>
                  </a:lnTo>
                  <a:lnTo>
                    <a:pt x="3930226" y="372248"/>
                  </a:lnTo>
                  <a:lnTo>
                    <a:pt x="3930339" y="377282"/>
                  </a:lnTo>
                  <a:lnTo>
                    <a:pt x="3930452" y="378763"/>
                  </a:lnTo>
                  <a:lnTo>
                    <a:pt x="3930565" y="374321"/>
                  </a:lnTo>
                  <a:lnTo>
                    <a:pt x="3930677" y="374321"/>
                  </a:lnTo>
                  <a:lnTo>
                    <a:pt x="3930790" y="379651"/>
                  </a:lnTo>
                  <a:lnTo>
                    <a:pt x="3930903" y="380244"/>
                  </a:lnTo>
                  <a:lnTo>
                    <a:pt x="3931016" y="377282"/>
                  </a:lnTo>
                  <a:lnTo>
                    <a:pt x="3931129" y="380244"/>
                  </a:lnTo>
                  <a:lnTo>
                    <a:pt x="3931241" y="380244"/>
                  </a:lnTo>
                  <a:lnTo>
                    <a:pt x="3931354" y="381724"/>
                  </a:lnTo>
                  <a:lnTo>
                    <a:pt x="3931467" y="384390"/>
                  </a:lnTo>
                  <a:lnTo>
                    <a:pt x="3931580" y="386759"/>
                  </a:lnTo>
                  <a:lnTo>
                    <a:pt x="3931692" y="383797"/>
                  </a:lnTo>
                  <a:lnTo>
                    <a:pt x="3931805" y="384982"/>
                  </a:lnTo>
                  <a:lnTo>
                    <a:pt x="3931918" y="390609"/>
                  </a:lnTo>
                  <a:lnTo>
                    <a:pt x="3932031" y="388536"/>
                  </a:lnTo>
                  <a:lnTo>
                    <a:pt x="3932144" y="387943"/>
                  </a:lnTo>
                  <a:lnTo>
                    <a:pt x="3932256" y="390312"/>
                  </a:lnTo>
                  <a:lnTo>
                    <a:pt x="3932369" y="392089"/>
                  </a:lnTo>
                  <a:lnTo>
                    <a:pt x="3932482" y="390312"/>
                  </a:lnTo>
                  <a:lnTo>
                    <a:pt x="3932595" y="394162"/>
                  </a:lnTo>
                  <a:lnTo>
                    <a:pt x="3932707" y="395051"/>
                  </a:lnTo>
                  <a:lnTo>
                    <a:pt x="3932820" y="392089"/>
                  </a:lnTo>
                  <a:lnTo>
                    <a:pt x="3932933" y="395643"/>
                  </a:lnTo>
                  <a:lnTo>
                    <a:pt x="3933046" y="398604"/>
                  </a:lnTo>
                  <a:lnTo>
                    <a:pt x="3933159" y="398604"/>
                  </a:lnTo>
                  <a:lnTo>
                    <a:pt x="3933271" y="398012"/>
                  </a:lnTo>
                  <a:lnTo>
                    <a:pt x="3933384" y="402454"/>
                  </a:lnTo>
                  <a:lnTo>
                    <a:pt x="3933497" y="401862"/>
                  </a:lnTo>
                  <a:lnTo>
                    <a:pt x="3933610" y="398308"/>
                  </a:lnTo>
                  <a:lnTo>
                    <a:pt x="3933722" y="401862"/>
                  </a:lnTo>
                  <a:lnTo>
                    <a:pt x="3933835" y="403935"/>
                  </a:lnTo>
                  <a:lnTo>
                    <a:pt x="3933948" y="403935"/>
                  </a:lnTo>
                  <a:lnTo>
                    <a:pt x="3934061" y="403047"/>
                  </a:lnTo>
                  <a:lnTo>
                    <a:pt x="3934174" y="408081"/>
                  </a:lnTo>
                  <a:lnTo>
                    <a:pt x="3934286" y="407192"/>
                  </a:lnTo>
                  <a:lnTo>
                    <a:pt x="3934399" y="408081"/>
                  </a:lnTo>
                  <a:lnTo>
                    <a:pt x="3934512" y="411931"/>
                  </a:lnTo>
                  <a:lnTo>
                    <a:pt x="3934625" y="411338"/>
                  </a:lnTo>
                  <a:lnTo>
                    <a:pt x="3934738" y="410746"/>
                  </a:lnTo>
                  <a:lnTo>
                    <a:pt x="3934850" y="412523"/>
                  </a:lnTo>
                  <a:lnTo>
                    <a:pt x="3934963" y="415781"/>
                  </a:lnTo>
                  <a:lnTo>
                    <a:pt x="3935076" y="412227"/>
                  </a:lnTo>
                  <a:lnTo>
                    <a:pt x="3935189" y="412227"/>
                  </a:lnTo>
                  <a:lnTo>
                    <a:pt x="3935301" y="416373"/>
                  </a:lnTo>
                  <a:lnTo>
                    <a:pt x="3935414" y="413411"/>
                  </a:lnTo>
                  <a:lnTo>
                    <a:pt x="3935527" y="411338"/>
                  </a:lnTo>
                  <a:lnTo>
                    <a:pt x="3935640" y="411338"/>
                  </a:lnTo>
                  <a:lnTo>
                    <a:pt x="3935753" y="411931"/>
                  </a:lnTo>
                  <a:lnTo>
                    <a:pt x="3935865" y="410154"/>
                  </a:lnTo>
                  <a:lnTo>
                    <a:pt x="3935978" y="409265"/>
                  </a:lnTo>
                  <a:lnTo>
                    <a:pt x="3936091" y="411042"/>
                  </a:lnTo>
                  <a:lnTo>
                    <a:pt x="3936204" y="409265"/>
                  </a:lnTo>
                  <a:lnTo>
                    <a:pt x="3936316" y="409562"/>
                  </a:lnTo>
                  <a:lnTo>
                    <a:pt x="3936429" y="410746"/>
                  </a:lnTo>
                  <a:lnTo>
                    <a:pt x="3936542" y="409562"/>
                  </a:lnTo>
                  <a:lnTo>
                    <a:pt x="3936655" y="407489"/>
                  </a:lnTo>
                  <a:lnTo>
                    <a:pt x="3936768" y="410450"/>
                  </a:lnTo>
                  <a:lnTo>
                    <a:pt x="3936880" y="409265"/>
                  </a:lnTo>
                  <a:lnTo>
                    <a:pt x="3936993" y="413708"/>
                  </a:lnTo>
                  <a:lnTo>
                    <a:pt x="3937106" y="414596"/>
                  </a:lnTo>
                  <a:lnTo>
                    <a:pt x="3937219" y="414300"/>
                  </a:lnTo>
                  <a:lnTo>
                    <a:pt x="3937332" y="411338"/>
                  </a:lnTo>
                  <a:lnTo>
                    <a:pt x="3937444" y="413115"/>
                  </a:lnTo>
                  <a:lnTo>
                    <a:pt x="3937557" y="414004"/>
                  </a:lnTo>
                  <a:lnTo>
                    <a:pt x="3937670" y="411338"/>
                  </a:lnTo>
                  <a:lnTo>
                    <a:pt x="3937783" y="410450"/>
                  </a:lnTo>
                  <a:lnTo>
                    <a:pt x="3937895" y="411042"/>
                  </a:lnTo>
                  <a:lnTo>
                    <a:pt x="3938008" y="410450"/>
                  </a:lnTo>
                  <a:lnTo>
                    <a:pt x="3938121" y="408081"/>
                  </a:lnTo>
                  <a:lnTo>
                    <a:pt x="3938234" y="408673"/>
                  </a:lnTo>
                  <a:lnTo>
                    <a:pt x="3938347" y="408081"/>
                  </a:lnTo>
                  <a:lnTo>
                    <a:pt x="3938459" y="406008"/>
                  </a:lnTo>
                  <a:lnTo>
                    <a:pt x="3938572" y="407192"/>
                  </a:lnTo>
                  <a:lnTo>
                    <a:pt x="3938685" y="408081"/>
                  </a:lnTo>
                  <a:lnTo>
                    <a:pt x="3938798" y="406008"/>
                  </a:lnTo>
                  <a:lnTo>
                    <a:pt x="3938910" y="403639"/>
                  </a:lnTo>
                  <a:lnTo>
                    <a:pt x="3939023" y="408673"/>
                  </a:lnTo>
                  <a:lnTo>
                    <a:pt x="3939136" y="407785"/>
                  </a:lnTo>
                  <a:lnTo>
                    <a:pt x="3939249" y="404231"/>
                  </a:lnTo>
                  <a:lnTo>
                    <a:pt x="3939362" y="407192"/>
                  </a:lnTo>
                  <a:lnTo>
                    <a:pt x="3939474" y="408081"/>
                  </a:lnTo>
                  <a:lnTo>
                    <a:pt x="3939587" y="403935"/>
                  </a:lnTo>
                  <a:lnTo>
                    <a:pt x="3939700" y="405712"/>
                  </a:lnTo>
                  <a:lnTo>
                    <a:pt x="3939813" y="410450"/>
                  </a:lnTo>
                  <a:lnTo>
                    <a:pt x="3939926" y="407192"/>
                  </a:lnTo>
                  <a:lnTo>
                    <a:pt x="3940038" y="401862"/>
                  </a:lnTo>
                  <a:lnTo>
                    <a:pt x="3940151" y="404231"/>
                  </a:lnTo>
                  <a:lnTo>
                    <a:pt x="3940264" y="403935"/>
                  </a:lnTo>
                  <a:lnTo>
                    <a:pt x="3940377" y="398604"/>
                  </a:lnTo>
                  <a:lnTo>
                    <a:pt x="3940489" y="397420"/>
                  </a:lnTo>
                  <a:lnTo>
                    <a:pt x="3940602" y="398901"/>
                  </a:lnTo>
                  <a:lnTo>
                    <a:pt x="3940715" y="394755"/>
                  </a:lnTo>
                  <a:lnTo>
                    <a:pt x="3940828" y="391201"/>
                  </a:lnTo>
                  <a:lnTo>
                    <a:pt x="3940941" y="397420"/>
                  </a:lnTo>
                  <a:lnTo>
                    <a:pt x="3941053" y="392682"/>
                  </a:lnTo>
                  <a:lnTo>
                    <a:pt x="3941166" y="387055"/>
                  </a:lnTo>
                  <a:lnTo>
                    <a:pt x="3941279" y="387055"/>
                  </a:lnTo>
                  <a:lnTo>
                    <a:pt x="3941392" y="388832"/>
                  </a:lnTo>
                  <a:lnTo>
                    <a:pt x="3941504" y="385870"/>
                  </a:lnTo>
                  <a:lnTo>
                    <a:pt x="3941617" y="381724"/>
                  </a:lnTo>
                  <a:lnTo>
                    <a:pt x="3941730" y="380540"/>
                  </a:lnTo>
                  <a:lnTo>
                    <a:pt x="3941843" y="377282"/>
                  </a:lnTo>
                  <a:lnTo>
                    <a:pt x="3941956" y="376098"/>
                  </a:lnTo>
                  <a:lnTo>
                    <a:pt x="3942068" y="379948"/>
                  </a:lnTo>
                  <a:lnTo>
                    <a:pt x="3942181" y="375209"/>
                  </a:lnTo>
                  <a:lnTo>
                    <a:pt x="3942294" y="371952"/>
                  </a:lnTo>
                  <a:lnTo>
                    <a:pt x="3942407" y="372248"/>
                  </a:lnTo>
                  <a:lnTo>
                    <a:pt x="3942519" y="374321"/>
                  </a:lnTo>
                  <a:lnTo>
                    <a:pt x="3942632" y="369583"/>
                  </a:lnTo>
                  <a:lnTo>
                    <a:pt x="3942745" y="370767"/>
                  </a:lnTo>
                  <a:lnTo>
                    <a:pt x="3942858" y="370175"/>
                  </a:lnTo>
                  <a:lnTo>
                    <a:pt x="3942971" y="366621"/>
                  </a:lnTo>
                  <a:lnTo>
                    <a:pt x="3943083" y="368102"/>
                  </a:lnTo>
                  <a:lnTo>
                    <a:pt x="3943196" y="370767"/>
                  </a:lnTo>
                  <a:lnTo>
                    <a:pt x="3943309" y="369287"/>
                  </a:lnTo>
                  <a:lnTo>
                    <a:pt x="3943422" y="366621"/>
                  </a:lnTo>
                  <a:lnTo>
                    <a:pt x="3943535" y="369583"/>
                  </a:lnTo>
                  <a:lnTo>
                    <a:pt x="3943647" y="371952"/>
                  </a:lnTo>
                  <a:lnTo>
                    <a:pt x="3943760" y="370471"/>
                  </a:lnTo>
                  <a:lnTo>
                    <a:pt x="3943873" y="372248"/>
                  </a:lnTo>
                  <a:lnTo>
                    <a:pt x="3943986" y="373136"/>
                  </a:lnTo>
                  <a:lnTo>
                    <a:pt x="3944098" y="369879"/>
                  </a:lnTo>
                  <a:lnTo>
                    <a:pt x="3944211" y="370175"/>
                  </a:lnTo>
                  <a:lnTo>
                    <a:pt x="3944324" y="373136"/>
                  </a:lnTo>
                  <a:lnTo>
                    <a:pt x="3944437" y="368990"/>
                  </a:lnTo>
                  <a:lnTo>
                    <a:pt x="3944550" y="365733"/>
                  </a:lnTo>
                  <a:lnTo>
                    <a:pt x="3944662" y="369583"/>
                  </a:lnTo>
                  <a:lnTo>
                    <a:pt x="3944775" y="367806"/>
                  </a:lnTo>
                  <a:lnTo>
                    <a:pt x="3944888" y="365733"/>
                  </a:lnTo>
                  <a:lnTo>
                    <a:pt x="3945001" y="368398"/>
                  </a:lnTo>
                  <a:lnTo>
                    <a:pt x="3945113" y="370767"/>
                  </a:lnTo>
                  <a:lnTo>
                    <a:pt x="3945226" y="365733"/>
                  </a:lnTo>
                  <a:lnTo>
                    <a:pt x="3945339" y="368102"/>
                  </a:lnTo>
                  <a:lnTo>
                    <a:pt x="3945452" y="370767"/>
                  </a:lnTo>
                  <a:lnTo>
                    <a:pt x="3945565" y="366325"/>
                  </a:lnTo>
                  <a:lnTo>
                    <a:pt x="3945677" y="365141"/>
                  </a:lnTo>
                  <a:lnTo>
                    <a:pt x="3945790" y="368694"/>
                  </a:lnTo>
                  <a:lnTo>
                    <a:pt x="3945903" y="367806"/>
                  </a:lnTo>
                  <a:lnTo>
                    <a:pt x="3946016" y="364548"/>
                  </a:lnTo>
                  <a:lnTo>
                    <a:pt x="3946129" y="367214"/>
                  </a:lnTo>
                  <a:lnTo>
                    <a:pt x="3946241" y="368694"/>
                  </a:lnTo>
                  <a:lnTo>
                    <a:pt x="3946354" y="366325"/>
                  </a:lnTo>
                  <a:lnTo>
                    <a:pt x="3946467" y="366325"/>
                  </a:lnTo>
                  <a:lnTo>
                    <a:pt x="3946580" y="368694"/>
                  </a:lnTo>
                  <a:lnTo>
                    <a:pt x="3946692" y="365733"/>
                  </a:lnTo>
                  <a:lnTo>
                    <a:pt x="3946805" y="365437"/>
                  </a:lnTo>
                  <a:lnTo>
                    <a:pt x="3946918" y="368694"/>
                  </a:lnTo>
                  <a:lnTo>
                    <a:pt x="3947031" y="368694"/>
                  </a:lnTo>
                  <a:lnTo>
                    <a:pt x="3947144" y="363068"/>
                  </a:lnTo>
                  <a:lnTo>
                    <a:pt x="3947256" y="365733"/>
                  </a:lnTo>
                  <a:lnTo>
                    <a:pt x="3947369" y="368990"/>
                  </a:lnTo>
                  <a:lnTo>
                    <a:pt x="3947482" y="366621"/>
                  </a:lnTo>
                  <a:lnTo>
                    <a:pt x="3947595" y="366029"/>
                  </a:lnTo>
                  <a:lnTo>
                    <a:pt x="3947707" y="368102"/>
                  </a:lnTo>
                  <a:lnTo>
                    <a:pt x="3947820" y="369583"/>
                  </a:lnTo>
                  <a:lnTo>
                    <a:pt x="3947933" y="368398"/>
                  </a:lnTo>
                  <a:lnTo>
                    <a:pt x="3948046" y="372544"/>
                  </a:lnTo>
                  <a:lnTo>
                    <a:pt x="3948159" y="371952"/>
                  </a:lnTo>
                  <a:lnTo>
                    <a:pt x="3948271" y="369879"/>
                  </a:lnTo>
                  <a:lnTo>
                    <a:pt x="3948384" y="374321"/>
                  </a:lnTo>
                  <a:lnTo>
                    <a:pt x="3948497" y="375505"/>
                  </a:lnTo>
                  <a:lnTo>
                    <a:pt x="3948610" y="374321"/>
                  </a:lnTo>
                  <a:lnTo>
                    <a:pt x="3948722" y="370471"/>
                  </a:lnTo>
                  <a:lnTo>
                    <a:pt x="3948835" y="375209"/>
                  </a:lnTo>
                  <a:lnTo>
                    <a:pt x="3948948" y="374913"/>
                  </a:lnTo>
                  <a:lnTo>
                    <a:pt x="3949061" y="374321"/>
                  </a:lnTo>
                  <a:lnTo>
                    <a:pt x="3949174" y="377282"/>
                  </a:lnTo>
                  <a:lnTo>
                    <a:pt x="3949286" y="379059"/>
                  </a:lnTo>
                  <a:lnTo>
                    <a:pt x="3949399" y="375209"/>
                  </a:lnTo>
                  <a:lnTo>
                    <a:pt x="3949512" y="378467"/>
                  </a:lnTo>
                  <a:lnTo>
                    <a:pt x="3949625" y="383797"/>
                  </a:lnTo>
                  <a:lnTo>
                    <a:pt x="3949738" y="381132"/>
                  </a:lnTo>
                  <a:lnTo>
                    <a:pt x="3949850" y="381724"/>
                  </a:lnTo>
                  <a:lnTo>
                    <a:pt x="3949963" y="384686"/>
                  </a:lnTo>
                  <a:lnTo>
                    <a:pt x="3950076" y="385574"/>
                  </a:lnTo>
                  <a:lnTo>
                    <a:pt x="3950189" y="385870"/>
                  </a:lnTo>
                  <a:lnTo>
                    <a:pt x="3950301" y="390312"/>
                  </a:lnTo>
                  <a:lnTo>
                    <a:pt x="3950414" y="390905"/>
                  </a:lnTo>
                  <a:lnTo>
                    <a:pt x="3950527" y="388536"/>
                  </a:lnTo>
                  <a:lnTo>
                    <a:pt x="3950640" y="390905"/>
                  </a:lnTo>
                  <a:lnTo>
                    <a:pt x="3950753" y="395347"/>
                  </a:lnTo>
                  <a:lnTo>
                    <a:pt x="3950865" y="395051"/>
                  </a:lnTo>
                  <a:lnTo>
                    <a:pt x="3950978" y="393866"/>
                  </a:lnTo>
                  <a:lnTo>
                    <a:pt x="3951091" y="394755"/>
                  </a:lnTo>
                  <a:lnTo>
                    <a:pt x="3951204" y="394458"/>
                  </a:lnTo>
                  <a:lnTo>
                    <a:pt x="3951316" y="396235"/>
                  </a:lnTo>
                  <a:lnTo>
                    <a:pt x="3951429" y="399789"/>
                  </a:lnTo>
                  <a:lnTo>
                    <a:pt x="3951542" y="400677"/>
                  </a:lnTo>
                  <a:lnTo>
                    <a:pt x="3951655" y="397124"/>
                  </a:lnTo>
                  <a:lnTo>
                    <a:pt x="3951768" y="399493"/>
                  </a:lnTo>
                  <a:lnTo>
                    <a:pt x="3951880" y="403047"/>
                  </a:lnTo>
                  <a:lnTo>
                    <a:pt x="3951993" y="400381"/>
                  </a:lnTo>
                  <a:lnTo>
                    <a:pt x="3952106" y="400677"/>
                  </a:lnTo>
                  <a:lnTo>
                    <a:pt x="3952219" y="404527"/>
                  </a:lnTo>
                  <a:lnTo>
                    <a:pt x="3952332" y="402750"/>
                  </a:lnTo>
                  <a:lnTo>
                    <a:pt x="3952444" y="400974"/>
                  </a:lnTo>
                  <a:lnTo>
                    <a:pt x="3952557" y="405416"/>
                  </a:lnTo>
                  <a:lnTo>
                    <a:pt x="3952670" y="406008"/>
                  </a:lnTo>
                  <a:lnTo>
                    <a:pt x="3952783" y="402750"/>
                  </a:lnTo>
                  <a:lnTo>
                    <a:pt x="3952895" y="403047"/>
                  </a:lnTo>
                  <a:lnTo>
                    <a:pt x="3953008" y="406008"/>
                  </a:lnTo>
                  <a:lnTo>
                    <a:pt x="3953121" y="404231"/>
                  </a:lnTo>
                  <a:lnTo>
                    <a:pt x="3953234" y="403343"/>
                  </a:lnTo>
                  <a:lnTo>
                    <a:pt x="3953347" y="407192"/>
                  </a:lnTo>
                  <a:lnTo>
                    <a:pt x="3953459" y="404823"/>
                  </a:lnTo>
                  <a:lnTo>
                    <a:pt x="3953572" y="405119"/>
                  </a:lnTo>
                  <a:lnTo>
                    <a:pt x="3953685" y="408377"/>
                  </a:lnTo>
                  <a:lnTo>
                    <a:pt x="3953798" y="409858"/>
                  </a:lnTo>
                  <a:lnTo>
                    <a:pt x="3953910" y="405119"/>
                  </a:lnTo>
                  <a:lnTo>
                    <a:pt x="3954023" y="405119"/>
                  </a:lnTo>
                  <a:lnTo>
                    <a:pt x="3954136" y="409265"/>
                  </a:lnTo>
                  <a:lnTo>
                    <a:pt x="3954249" y="408081"/>
                  </a:lnTo>
                  <a:lnTo>
                    <a:pt x="3954362" y="408081"/>
                  </a:lnTo>
                  <a:lnTo>
                    <a:pt x="3954474" y="411635"/>
                  </a:lnTo>
                  <a:lnTo>
                    <a:pt x="3954587" y="410450"/>
                  </a:lnTo>
                  <a:lnTo>
                    <a:pt x="3954700" y="407192"/>
                  </a:lnTo>
                  <a:lnTo>
                    <a:pt x="3954813" y="411338"/>
                  </a:lnTo>
                  <a:lnTo>
                    <a:pt x="3954926" y="412523"/>
                  </a:lnTo>
                  <a:lnTo>
                    <a:pt x="3955038" y="407785"/>
                  </a:lnTo>
                  <a:lnTo>
                    <a:pt x="3955151" y="409265"/>
                  </a:lnTo>
                  <a:lnTo>
                    <a:pt x="3955264" y="408377"/>
                  </a:lnTo>
                  <a:lnTo>
                    <a:pt x="3955377" y="404527"/>
                  </a:lnTo>
                  <a:lnTo>
                    <a:pt x="3955489" y="403935"/>
                  </a:lnTo>
                  <a:lnTo>
                    <a:pt x="3955602" y="407785"/>
                  </a:lnTo>
                  <a:lnTo>
                    <a:pt x="3955715" y="403935"/>
                  </a:lnTo>
                  <a:lnTo>
                    <a:pt x="3955828" y="401862"/>
                  </a:lnTo>
                  <a:lnTo>
                    <a:pt x="3955941" y="405416"/>
                  </a:lnTo>
                  <a:lnTo>
                    <a:pt x="3956053" y="407489"/>
                  </a:lnTo>
                  <a:lnTo>
                    <a:pt x="3956166" y="404823"/>
                  </a:lnTo>
                  <a:lnTo>
                    <a:pt x="3956279" y="404527"/>
                  </a:lnTo>
                  <a:lnTo>
                    <a:pt x="3956392" y="406008"/>
                  </a:lnTo>
                  <a:lnTo>
                    <a:pt x="3956504" y="403935"/>
                  </a:lnTo>
                  <a:lnTo>
                    <a:pt x="3956617" y="403639"/>
                  </a:lnTo>
                  <a:lnTo>
                    <a:pt x="3956730" y="405416"/>
                  </a:lnTo>
                  <a:lnTo>
                    <a:pt x="3956843" y="403343"/>
                  </a:lnTo>
                  <a:lnTo>
                    <a:pt x="3956956" y="400381"/>
                  </a:lnTo>
                  <a:lnTo>
                    <a:pt x="3957068" y="402454"/>
                  </a:lnTo>
                  <a:lnTo>
                    <a:pt x="3957181" y="402454"/>
                  </a:lnTo>
                  <a:lnTo>
                    <a:pt x="3957294" y="398604"/>
                  </a:lnTo>
                  <a:lnTo>
                    <a:pt x="3957407" y="400085"/>
                  </a:lnTo>
                  <a:lnTo>
                    <a:pt x="3957519" y="402454"/>
                  </a:lnTo>
                  <a:lnTo>
                    <a:pt x="3957632" y="398604"/>
                  </a:lnTo>
                  <a:lnTo>
                    <a:pt x="3957745" y="397716"/>
                  </a:lnTo>
                  <a:lnTo>
                    <a:pt x="3957858" y="400085"/>
                  </a:lnTo>
                  <a:lnTo>
                    <a:pt x="3957971" y="398012"/>
                  </a:lnTo>
                  <a:lnTo>
                    <a:pt x="3958083" y="395051"/>
                  </a:lnTo>
                  <a:lnTo>
                    <a:pt x="3958196" y="397124"/>
                  </a:lnTo>
                  <a:lnTo>
                    <a:pt x="3958309" y="396531"/>
                  </a:lnTo>
                  <a:lnTo>
                    <a:pt x="3958422" y="393570"/>
                  </a:lnTo>
                  <a:lnTo>
                    <a:pt x="3958535" y="394755"/>
                  </a:lnTo>
                  <a:lnTo>
                    <a:pt x="3958647" y="395347"/>
                  </a:lnTo>
                  <a:lnTo>
                    <a:pt x="3958760" y="391497"/>
                  </a:lnTo>
                  <a:lnTo>
                    <a:pt x="3958873" y="391201"/>
                  </a:lnTo>
                  <a:lnTo>
                    <a:pt x="3958986" y="393274"/>
                  </a:lnTo>
                  <a:lnTo>
                    <a:pt x="3959098" y="390609"/>
                  </a:lnTo>
                  <a:lnTo>
                    <a:pt x="3959211" y="387647"/>
                  </a:lnTo>
                  <a:lnTo>
                    <a:pt x="3959324" y="390609"/>
                  </a:lnTo>
                  <a:lnTo>
                    <a:pt x="3959437" y="388536"/>
                  </a:lnTo>
                  <a:lnTo>
                    <a:pt x="3959550" y="386759"/>
                  </a:lnTo>
                  <a:lnTo>
                    <a:pt x="3959662" y="386759"/>
                  </a:lnTo>
                  <a:lnTo>
                    <a:pt x="3959775" y="386463"/>
                  </a:lnTo>
                  <a:lnTo>
                    <a:pt x="3959888" y="383797"/>
                  </a:lnTo>
                  <a:lnTo>
                    <a:pt x="3960001" y="384686"/>
                  </a:lnTo>
                  <a:lnTo>
                    <a:pt x="3960113" y="386167"/>
                  </a:lnTo>
                  <a:lnTo>
                    <a:pt x="3960226" y="382317"/>
                  </a:lnTo>
                  <a:lnTo>
                    <a:pt x="3960339" y="380836"/>
                  </a:lnTo>
                  <a:lnTo>
                    <a:pt x="3960452" y="382613"/>
                  </a:lnTo>
                  <a:lnTo>
                    <a:pt x="3960565" y="382909"/>
                  </a:lnTo>
                  <a:lnTo>
                    <a:pt x="3960677" y="379651"/>
                  </a:lnTo>
                  <a:lnTo>
                    <a:pt x="3960790" y="379059"/>
                  </a:lnTo>
                  <a:lnTo>
                    <a:pt x="3960903" y="380836"/>
                  </a:lnTo>
                  <a:lnTo>
                    <a:pt x="3961016" y="377875"/>
                  </a:lnTo>
                  <a:lnTo>
                    <a:pt x="3961129" y="377578"/>
                  </a:lnTo>
                  <a:lnTo>
                    <a:pt x="3961241" y="377282"/>
                  </a:lnTo>
                  <a:lnTo>
                    <a:pt x="3961354" y="375505"/>
                  </a:lnTo>
                  <a:lnTo>
                    <a:pt x="3961467" y="372840"/>
                  </a:lnTo>
                  <a:lnTo>
                    <a:pt x="3961580" y="374025"/>
                  </a:lnTo>
                  <a:lnTo>
                    <a:pt x="3961692" y="376394"/>
                  </a:lnTo>
                  <a:lnTo>
                    <a:pt x="3961805" y="371063"/>
                  </a:lnTo>
                  <a:lnTo>
                    <a:pt x="3961918" y="372840"/>
                  </a:lnTo>
                  <a:lnTo>
                    <a:pt x="3962031" y="376394"/>
                  </a:lnTo>
                  <a:lnTo>
                    <a:pt x="3962144" y="375209"/>
                  </a:lnTo>
                  <a:lnTo>
                    <a:pt x="3962256" y="374025"/>
                  </a:lnTo>
                  <a:lnTo>
                    <a:pt x="3962369" y="376690"/>
                  </a:lnTo>
                  <a:lnTo>
                    <a:pt x="3962482" y="375505"/>
                  </a:lnTo>
                  <a:lnTo>
                    <a:pt x="3962595" y="373136"/>
                  </a:lnTo>
                  <a:lnTo>
                    <a:pt x="3962707" y="376098"/>
                  </a:lnTo>
                  <a:lnTo>
                    <a:pt x="3962820" y="376690"/>
                  </a:lnTo>
                  <a:lnTo>
                    <a:pt x="3962933" y="374321"/>
                  </a:lnTo>
                  <a:lnTo>
                    <a:pt x="3963046" y="375505"/>
                  </a:lnTo>
                  <a:lnTo>
                    <a:pt x="3963159" y="379059"/>
                  </a:lnTo>
                  <a:lnTo>
                    <a:pt x="3963271" y="376986"/>
                  </a:lnTo>
                  <a:lnTo>
                    <a:pt x="3963384" y="375802"/>
                  </a:lnTo>
                  <a:lnTo>
                    <a:pt x="3963497" y="378467"/>
                  </a:lnTo>
                  <a:lnTo>
                    <a:pt x="3963610" y="375209"/>
                  </a:lnTo>
                  <a:lnTo>
                    <a:pt x="3963723" y="373432"/>
                  </a:lnTo>
                  <a:lnTo>
                    <a:pt x="3963835" y="376394"/>
                  </a:lnTo>
                  <a:lnTo>
                    <a:pt x="3963948" y="379059"/>
                  </a:lnTo>
                  <a:lnTo>
                    <a:pt x="3964061" y="376394"/>
                  </a:lnTo>
                  <a:lnTo>
                    <a:pt x="3964174" y="376394"/>
                  </a:lnTo>
                  <a:lnTo>
                    <a:pt x="3964286" y="379651"/>
                  </a:lnTo>
                  <a:lnTo>
                    <a:pt x="3964399" y="380540"/>
                  </a:lnTo>
                  <a:lnTo>
                    <a:pt x="3964512" y="379651"/>
                  </a:lnTo>
                  <a:lnTo>
                    <a:pt x="3964625" y="381428"/>
                  </a:lnTo>
                  <a:lnTo>
                    <a:pt x="3964738" y="382021"/>
                  </a:lnTo>
                  <a:lnTo>
                    <a:pt x="3964850" y="379651"/>
                  </a:lnTo>
                  <a:lnTo>
                    <a:pt x="3964963" y="382613"/>
                  </a:lnTo>
                  <a:lnTo>
                    <a:pt x="3965076" y="384982"/>
                  </a:lnTo>
                  <a:lnTo>
                    <a:pt x="3965189" y="382613"/>
                  </a:lnTo>
                  <a:lnTo>
                    <a:pt x="3965301" y="384094"/>
                  </a:lnTo>
                  <a:lnTo>
                    <a:pt x="3965414" y="389424"/>
                  </a:lnTo>
                  <a:lnTo>
                    <a:pt x="3965527" y="387943"/>
                  </a:lnTo>
                  <a:lnTo>
                    <a:pt x="3965640" y="387647"/>
                  </a:lnTo>
                  <a:lnTo>
                    <a:pt x="3965753" y="390609"/>
                  </a:lnTo>
                  <a:lnTo>
                    <a:pt x="3965865" y="390905"/>
                  </a:lnTo>
                  <a:lnTo>
                    <a:pt x="3965978" y="389128"/>
                  </a:lnTo>
                  <a:lnTo>
                    <a:pt x="3966091" y="390312"/>
                  </a:lnTo>
                  <a:lnTo>
                    <a:pt x="3966204" y="392089"/>
                  </a:lnTo>
                  <a:lnTo>
                    <a:pt x="3966316" y="390312"/>
                  </a:lnTo>
                  <a:lnTo>
                    <a:pt x="3966429" y="391497"/>
                  </a:lnTo>
                  <a:lnTo>
                    <a:pt x="3966542" y="393866"/>
                  </a:lnTo>
                  <a:lnTo>
                    <a:pt x="3966655" y="391793"/>
                  </a:lnTo>
                  <a:lnTo>
                    <a:pt x="3966768" y="391201"/>
                  </a:lnTo>
                  <a:lnTo>
                    <a:pt x="3966880" y="395347"/>
                  </a:lnTo>
                  <a:lnTo>
                    <a:pt x="3966993" y="395051"/>
                  </a:lnTo>
                  <a:lnTo>
                    <a:pt x="3967106" y="391497"/>
                  </a:lnTo>
                  <a:lnTo>
                    <a:pt x="3967219" y="394458"/>
                  </a:lnTo>
                  <a:lnTo>
                    <a:pt x="3967332" y="395051"/>
                  </a:lnTo>
                  <a:lnTo>
                    <a:pt x="3967444" y="393274"/>
                  </a:lnTo>
                  <a:lnTo>
                    <a:pt x="3967557" y="395939"/>
                  </a:lnTo>
                  <a:lnTo>
                    <a:pt x="3967670" y="398901"/>
                  </a:lnTo>
                  <a:lnTo>
                    <a:pt x="3967783" y="397420"/>
                  </a:lnTo>
                  <a:lnTo>
                    <a:pt x="3967895" y="396828"/>
                  </a:lnTo>
                  <a:lnTo>
                    <a:pt x="3968008" y="402158"/>
                  </a:lnTo>
                  <a:lnTo>
                    <a:pt x="3968121" y="401566"/>
                  </a:lnTo>
                  <a:lnTo>
                    <a:pt x="3968234" y="399789"/>
                  </a:lnTo>
                  <a:lnTo>
                    <a:pt x="3968347" y="404231"/>
                  </a:lnTo>
                  <a:lnTo>
                    <a:pt x="3968459" y="403343"/>
                  </a:lnTo>
                  <a:lnTo>
                    <a:pt x="3968572" y="399493"/>
                  </a:lnTo>
                  <a:lnTo>
                    <a:pt x="3968685" y="402158"/>
                  </a:lnTo>
                  <a:lnTo>
                    <a:pt x="3968798" y="407192"/>
                  </a:lnTo>
                  <a:lnTo>
                    <a:pt x="3968910" y="402750"/>
                  </a:lnTo>
                  <a:lnTo>
                    <a:pt x="3969023" y="401862"/>
                  </a:lnTo>
                  <a:lnTo>
                    <a:pt x="3969136" y="406896"/>
                  </a:lnTo>
                  <a:lnTo>
                    <a:pt x="3969249" y="406304"/>
                  </a:lnTo>
                  <a:lnTo>
                    <a:pt x="3969362" y="403935"/>
                  </a:lnTo>
                  <a:lnTo>
                    <a:pt x="3969474" y="408081"/>
                  </a:lnTo>
                  <a:lnTo>
                    <a:pt x="3969587" y="409265"/>
                  </a:lnTo>
                  <a:lnTo>
                    <a:pt x="3969700" y="407192"/>
                  </a:lnTo>
                  <a:lnTo>
                    <a:pt x="3969813" y="410154"/>
                  </a:lnTo>
                  <a:lnTo>
                    <a:pt x="3969926" y="414300"/>
                  </a:lnTo>
                  <a:lnTo>
                    <a:pt x="3970038" y="411338"/>
                  </a:lnTo>
                  <a:lnTo>
                    <a:pt x="3970151" y="409562"/>
                  </a:lnTo>
                  <a:lnTo>
                    <a:pt x="3970264" y="413708"/>
                  </a:lnTo>
                  <a:lnTo>
                    <a:pt x="3970377" y="413411"/>
                  </a:lnTo>
                  <a:lnTo>
                    <a:pt x="3970489" y="411635"/>
                  </a:lnTo>
                  <a:lnTo>
                    <a:pt x="3970602" y="412523"/>
                  </a:lnTo>
                  <a:lnTo>
                    <a:pt x="3970715" y="410746"/>
                  </a:lnTo>
                  <a:lnTo>
                    <a:pt x="3970828" y="407192"/>
                  </a:lnTo>
                  <a:lnTo>
                    <a:pt x="3970941" y="406304"/>
                  </a:lnTo>
                  <a:lnTo>
                    <a:pt x="3971053" y="410746"/>
                  </a:lnTo>
                  <a:lnTo>
                    <a:pt x="3971166" y="408673"/>
                  </a:lnTo>
                  <a:lnTo>
                    <a:pt x="3971279" y="408969"/>
                  </a:lnTo>
                  <a:lnTo>
                    <a:pt x="3971392" y="411338"/>
                  </a:lnTo>
                  <a:lnTo>
                    <a:pt x="3971504" y="412523"/>
                  </a:lnTo>
                  <a:lnTo>
                    <a:pt x="3971617" y="413708"/>
                  </a:lnTo>
                  <a:lnTo>
                    <a:pt x="3971730" y="416373"/>
                  </a:lnTo>
                  <a:lnTo>
                    <a:pt x="3971843" y="415484"/>
                  </a:lnTo>
                  <a:lnTo>
                    <a:pt x="3971956" y="411338"/>
                  </a:lnTo>
                  <a:lnTo>
                    <a:pt x="3972068" y="413708"/>
                  </a:lnTo>
                  <a:lnTo>
                    <a:pt x="3972181" y="414892"/>
                  </a:lnTo>
                  <a:lnTo>
                    <a:pt x="3972294" y="411931"/>
                  </a:lnTo>
                  <a:lnTo>
                    <a:pt x="3972407" y="410154"/>
                  </a:lnTo>
                  <a:lnTo>
                    <a:pt x="3972519" y="409858"/>
                  </a:lnTo>
                  <a:lnTo>
                    <a:pt x="3972632" y="409858"/>
                  </a:lnTo>
                  <a:lnTo>
                    <a:pt x="3972745" y="408969"/>
                  </a:lnTo>
                  <a:lnTo>
                    <a:pt x="3972858" y="411635"/>
                  </a:lnTo>
                  <a:lnTo>
                    <a:pt x="3972971" y="410450"/>
                  </a:lnTo>
                  <a:lnTo>
                    <a:pt x="3973083" y="406008"/>
                  </a:lnTo>
                  <a:lnTo>
                    <a:pt x="3973196" y="404231"/>
                  </a:lnTo>
                  <a:lnTo>
                    <a:pt x="3973309" y="401862"/>
                  </a:lnTo>
                  <a:lnTo>
                    <a:pt x="3973422" y="402454"/>
                  </a:lnTo>
                  <a:lnTo>
                    <a:pt x="3973535" y="411338"/>
                  </a:lnTo>
                  <a:lnTo>
                    <a:pt x="3973647" y="410450"/>
                  </a:lnTo>
                  <a:lnTo>
                    <a:pt x="3973760" y="410746"/>
                  </a:lnTo>
                  <a:lnTo>
                    <a:pt x="3973873" y="410450"/>
                  </a:lnTo>
                  <a:lnTo>
                    <a:pt x="3973986" y="413708"/>
                  </a:lnTo>
                  <a:lnTo>
                    <a:pt x="3974098" y="414892"/>
                  </a:lnTo>
                  <a:lnTo>
                    <a:pt x="3974211" y="410154"/>
                  </a:lnTo>
                  <a:lnTo>
                    <a:pt x="3974324" y="410450"/>
                  </a:lnTo>
                  <a:lnTo>
                    <a:pt x="3974437" y="410450"/>
                  </a:lnTo>
                  <a:lnTo>
                    <a:pt x="3974550" y="410450"/>
                  </a:lnTo>
                  <a:lnTo>
                    <a:pt x="3974662" y="408081"/>
                  </a:lnTo>
                  <a:lnTo>
                    <a:pt x="3974775" y="407489"/>
                  </a:lnTo>
                  <a:lnTo>
                    <a:pt x="3974888" y="404231"/>
                  </a:lnTo>
                  <a:lnTo>
                    <a:pt x="3975001" y="402454"/>
                  </a:lnTo>
                  <a:lnTo>
                    <a:pt x="3975113" y="407192"/>
                  </a:lnTo>
                  <a:lnTo>
                    <a:pt x="3975226" y="406600"/>
                  </a:lnTo>
                  <a:lnTo>
                    <a:pt x="3975339" y="402750"/>
                  </a:lnTo>
                  <a:lnTo>
                    <a:pt x="3975452" y="398901"/>
                  </a:lnTo>
                  <a:lnTo>
                    <a:pt x="3975565" y="403639"/>
                  </a:lnTo>
                  <a:lnTo>
                    <a:pt x="3975677" y="401270"/>
                  </a:lnTo>
                  <a:lnTo>
                    <a:pt x="3975790" y="400974"/>
                  </a:lnTo>
                  <a:lnTo>
                    <a:pt x="3975903" y="400974"/>
                  </a:lnTo>
                  <a:lnTo>
                    <a:pt x="3976016" y="397420"/>
                  </a:lnTo>
                  <a:lnTo>
                    <a:pt x="3976129" y="395347"/>
                  </a:lnTo>
                  <a:lnTo>
                    <a:pt x="3976241" y="397420"/>
                  </a:lnTo>
                  <a:lnTo>
                    <a:pt x="3976354" y="399493"/>
                  </a:lnTo>
                  <a:lnTo>
                    <a:pt x="3976467" y="393274"/>
                  </a:lnTo>
                  <a:lnTo>
                    <a:pt x="3976580" y="393274"/>
                  </a:lnTo>
                  <a:lnTo>
                    <a:pt x="3976692" y="398308"/>
                  </a:lnTo>
                  <a:lnTo>
                    <a:pt x="3976805" y="393570"/>
                  </a:lnTo>
                  <a:lnTo>
                    <a:pt x="3976918" y="388832"/>
                  </a:lnTo>
                  <a:lnTo>
                    <a:pt x="3977031" y="390609"/>
                  </a:lnTo>
                  <a:lnTo>
                    <a:pt x="3977144" y="390312"/>
                  </a:lnTo>
                  <a:lnTo>
                    <a:pt x="3977256" y="384982"/>
                  </a:lnTo>
                  <a:lnTo>
                    <a:pt x="3977369" y="387351"/>
                  </a:lnTo>
                  <a:lnTo>
                    <a:pt x="3977482" y="387351"/>
                  </a:lnTo>
                  <a:lnTo>
                    <a:pt x="3977595" y="381724"/>
                  </a:lnTo>
                  <a:lnTo>
                    <a:pt x="3977707" y="381724"/>
                  </a:lnTo>
                  <a:lnTo>
                    <a:pt x="3977820" y="385870"/>
                  </a:lnTo>
                  <a:lnTo>
                    <a:pt x="3977933" y="382317"/>
                  </a:lnTo>
                  <a:lnTo>
                    <a:pt x="3978046" y="378467"/>
                  </a:lnTo>
                  <a:lnTo>
                    <a:pt x="3978159" y="382909"/>
                  </a:lnTo>
                  <a:lnTo>
                    <a:pt x="3978271" y="382613"/>
                  </a:lnTo>
                  <a:lnTo>
                    <a:pt x="3978384" y="377578"/>
                  </a:lnTo>
                  <a:lnTo>
                    <a:pt x="3978497" y="378171"/>
                  </a:lnTo>
                  <a:lnTo>
                    <a:pt x="3978610" y="381132"/>
                  </a:lnTo>
                  <a:lnTo>
                    <a:pt x="3978723" y="376394"/>
                  </a:lnTo>
                  <a:lnTo>
                    <a:pt x="3978835" y="376098"/>
                  </a:lnTo>
                  <a:lnTo>
                    <a:pt x="3978948" y="377875"/>
                  </a:lnTo>
                  <a:lnTo>
                    <a:pt x="3979061" y="374913"/>
                  </a:lnTo>
                  <a:lnTo>
                    <a:pt x="3979174" y="372544"/>
                  </a:lnTo>
                  <a:lnTo>
                    <a:pt x="3979286" y="374913"/>
                  </a:lnTo>
                  <a:lnTo>
                    <a:pt x="3979399" y="373136"/>
                  </a:lnTo>
                  <a:lnTo>
                    <a:pt x="3979512" y="369879"/>
                  </a:lnTo>
                  <a:lnTo>
                    <a:pt x="3979625" y="373729"/>
                  </a:lnTo>
                  <a:lnTo>
                    <a:pt x="3979738" y="373432"/>
                  </a:lnTo>
                  <a:lnTo>
                    <a:pt x="3979850" y="370767"/>
                  </a:lnTo>
                  <a:lnTo>
                    <a:pt x="3979963" y="372248"/>
                  </a:lnTo>
                  <a:lnTo>
                    <a:pt x="3980076" y="374913"/>
                  </a:lnTo>
                  <a:lnTo>
                    <a:pt x="3980189" y="371656"/>
                  </a:lnTo>
                  <a:lnTo>
                    <a:pt x="3980301" y="370471"/>
                  </a:lnTo>
                  <a:lnTo>
                    <a:pt x="3980414" y="373136"/>
                  </a:lnTo>
                  <a:lnTo>
                    <a:pt x="3980527" y="371359"/>
                  </a:lnTo>
                  <a:lnTo>
                    <a:pt x="3980640" y="368694"/>
                  </a:lnTo>
                  <a:lnTo>
                    <a:pt x="3980753" y="373136"/>
                  </a:lnTo>
                  <a:lnTo>
                    <a:pt x="3980865" y="374617"/>
                  </a:lnTo>
                  <a:lnTo>
                    <a:pt x="3980978" y="369879"/>
                  </a:lnTo>
                  <a:lnTo>
                    <a:pt x="3981091" y="372248"/>
                  </a:lnTo>
                  <a:lnTo>
                    <a:pt x="3981204" y="374617"/>
                  </a:lnTo>
                  <a:lnTo>
                    <a:pt x="3981316" y="371063"/>
                  </a:lnTo>
                  <a:lnTo>
                    <a:pt x="3981429" y="372248"/>
                  </a:lnTo>
                  <a:lnTo>
                    <a:pt x="3981542" y="374617"/>
                  </a:lnTo>
                  <a:lnTo>
                    <a:pt x="3981655" y="371952"/>
                  </a:lnTo>
                  <a:lnTo>
                    <a:pt x="3981768" y="370175"/>
                  </a:lnTo>
                  <a:lnTo>
                    <a:pt x="3981880" y="375209"/>
                  </a:lnTo>
                  <a:lnTo>
                    <a:pt x="3981993" y="375209"/>
                  </a:lnTo>
                  <a:lnTo>
                    <a:pt x="3982106" y="371359"/>
                  </a:lnTo>
                  <a:lnTo>
                    <a:pt x="3982219" y="374321"/>
                  </a:lnTo>
                  <a:lnTo>
                    <a:pt x="3982332" y="377282"/>
                  </a:lnTo>
                  <a:lnTo>
                    <a:pt x="3982444" y="374025"/>
                  </a:lnTo>
                  <a:lnTo>
                    <a:pt x="3982557" y="373432"/>
                  </a:lnTo>
                  <a:lnTo>
                    <a:pt x="3982670" y="376986"/>
                  </a:lnTo>
                  <a:lnTo>
                    <a:pt x="3982783" y="374617"/>
                  </a:lnTo>
                  <a:lnTo>
                    <a:pt x="3982895" y="373136"/>
                  </a:lnTo>
                  <a:lnTo>
                    <a:pt x="3983008" y="376394"/>
                  </a:lnTo>
                  <a:lnTo>
                    <a:pt x="3983121" y="376986"/>
                  </a:lnTo>
                  <a:lnTo>
                    <a:pt x="3983234" y="374617"/>
                  </a:lnTo>
                  <a:lnTo>
                    <a:pt x="3983347" y="376098"/>
                  </a:lnTo>
                  <a:lnTo>
                    <a:pt x="3983459" y="378763"/>
                  </a:lnTo>
                  <a:lnTo>
                    <a:pt x="3983572" y="377578"/>
                  </a:lnTo>
                  <a:lnTo>
                    <a:pt x="3983685" y="377282"/>
                  </a:lnTo>
                  <a:lnTo>
                    <a:pt x="3983798" y="381724"/>
                  </a:lnTo>
                  <a:lnTo>
                    <a:pt x="3983910" y="380836"/>
                  </a:lnTo>
                  <a:lnTo>
                    <a:pt x="3984023" y="378467"/>
                  </a:lnTo>
                  <a:lnTo>
                    <a:pt x="3984136" y="381428"/>
                  </a:lnTo>
                  <a:lnTo>
                    <a:pt x="3984249" y="383797"/>
                  </a:lnTo>
                  <a:lnTo>
                    <a:pt x="3984362" y="382317"/>
                  </a:lnTo>
                  <a:lnTo>
                    <a:pt x="3984474" y="382909"/>
                  </a:lnTo>
                  <a:lnTo>
                    <a:pt x="3984587" y="386167"/>
                  </a:lnTo>
                  <a:lnTo>
                    <a:pt x="3984700" y="385870"/>
                  </a:lnTo>
                  <a:lnTo>
                    <a:pt x="3984813" y="386167"/>
                  </a:lnTo>
                  <a:lnTo>
                    <a:pt x="3984926" y="388832"/>
                  </a:lnTo>
                  <a:lnTo>
                    <a:pt x="3985038" y="388536"/>
                  </a:lnTo>
                  <a:lnTo>
                    <a:pt x="3985151" y="388239"/>
                  </a:lnTo>
                  <a:lnTo>
                    <a:pt x="3985264" y="391201"/>
                  </a:lnTo>
                  <a:lnTo>
                    <a:pt x="3985377" y="393274"/>
                  </a:lnTo>
                  <a:lnTo>
                    <a:pt x="3985489" y="391793"/>
                  </a:lnTo>
                  <a:lnTo>
                    <a:pt x="3985602" y="394162"/>
                  </a:lnTo>
                  <a:lnTo>
                    <a:pt x="3985715" y="396828"/>
                  </a:lnTo>
                  <a:lnTo>
                    <a:pt x="3985828" y="395051"/>
                  </a:lnTo>
                  <a:lnTo>
                    <a:pt x="3985941" y="395643"/>
                  </a:lnTo>
                  <a:lnTo>
                    <a:pt x="3986053" y="397716"/>
                  </a:lnTo>
                  <a:lnTo>
                    <a:pt x="3986166" y="398012"/>
                  </a:lnTo>
                  <a:lnTo>
                    <a:pt x="3986279" y="396531"/>
                  </a:lnTo>
                  <a:lnTo>
                    <a:pt x="3986392" y="399197"/>
                  </a:lnTo>
                  <a:lnTo>
                    <a:pt x="3986504" y="401566"/>
                  </a:lnTo>
                  <a:lnTo>
                    <a:pt x="3986617" y="398901"/>
                  </a:lnTo>
                  <a:lnTo>
                    <a:pt x="3986730" y="399493"/>
                  </a:lnTo>
                  <a:lnTo>
                    <a:pt x="3986843" y="403343"/>
                  </a:lnTo>
                  <a:lnTo>
                    <a:pt x="3986956" y="403343"/>
                  </a:lnTo>
                  <a:lnTo>
                    <a:pt x="3987068" y="403047"/>
                  </a:lnTo>
                  <a:lnTo>
                    <a:pt x="3987181" y="406304"/>
                  </a:lnTo>
                  <a:lnTo>
                    <a:pt x="3987294" y="406008"/>
                  </a:lnTo>
                  <a:lnTo>
                    <a:pt x="3987407" y="405119"/>
                  </a:lnTo>
                  <a:lnTo>
                    <a:pt x="3987520" y="408377"/>
                  </a:lnTo>
                  <a:lnTo>
                    <a:pt x="3987632" y="410746"/>
                  </a:lnTo>
                  <a:lnTo>
                    <a:pt x="3987745" y="408081"/>
                  </a:lnTo>
                  <a:lnTo>
                    <a:pt x="3987858" y="407192"/>
                  </a:lnTo>
                  <a:lnTo>
                    <a:pt x="3987971" y="411931"/>
                  </a:lnTo>
                  <a:lnTo>
                    <a:pt x="3988083" y="410154"/>
                  </a:lnTo>
                  <a:lnTo>
                    <a:pt x="3988196" y="408673"/>
                  </a:lnTo>
                  <a:lnTo>
                    <a:pt x="3988309" y="411338"/>
                  </a:lnTo>
                  <a:lnTo>
                    <a:pt x="3988422" y="410450"/>
                  </a:lnTo>
                  <a:lnTo>
                    <a:pt x="3988535" y="408081"/>
                  </a:lnTo>
                  <a:lnTo>
                    <a:pt x="3988647" y="410450"/>
                  </a:lnTo>
                  <a:lnTo>
                    <a:pt x="3988760" y="411931"/>
                  </a:lnTo>
                  <a:lnTo>
                    <a:pt x="3988873" y="407785"/>
                  </a:lnTo>
                  <a:lnTo>
                    <a:pt x="3988986" y="407192"/>
                  </a:lnTo>
                  <a:lnTo>
                    <a:pt x="3989098" y="411338"/>
                  </a:lnTo>
                  <a:lnTo>
                    <a:pt x="3989211" y="409858"/>
                  </a:lnTo>
                  <a:lnTo>
                    <a:pt x="3989324" y="408081"/>
                  </a:lnTo>
                  <a:lnTo>
                    <a:pt x="3989437" y="410154"/>
                  </a:lnTo>
                  <a:lnTo>
                    <a:pt x="3989550" y="410450"/>
                  </a:lnTo>
                  <a:lnTo>
                    <a:pt x="3989662" y="407192"/>
                  </a:lnTo>
                  <a:lnTo>
                    <a:pt x="3989775" y="410450"/>
                  </a:lnTo>
                  <a:lnTo>
                    <a:pt x="3989888" y="411931"/>
                  </a:lnTo>
                  <a:lnTo>
                    <a:pt x="3990001" y="408673"/>
                  </a:lnTo>
                  <a:lnTo>
                    <a:pt x="3990113" y="409858"/>
                  </a:lnTo>
                  <a:lnTo>
                    <a:pt x="3990226" y="414596"/>
                  </a:lnTo>
                  <a:lnTo>
                    <a:pt x="3990339" y="412227"/>
                  </a:lnTo>
                  <a:lnTo>
                    <a:pt x="3990452" y="410154"/>
                  </a:lnTo>
                  <a:lnTo>
                    <a:pt x="3990565" y="411931"/>
                  </a:lnTo>
                  <a:lnTo>
                    <a:pt x="3990677" y="411338"/>
                  </a:lnTo>
                  <a:lnTo>
                    <a:pt x="3990790" y="408969"/>
                  </a:lnTo>
                  <a:lnTo>
                    <a:pt x="3990903" y="412227"/>
                  </a:lnTo>
                  <a:lnTo>
                    <a:pt x="3991016" y="411635"/>
                  </a:lnTo>
                  <a:lnTo>
                    <a:pt x="3991129" y="406304"/>
                  </a:lnTo>
                  <a:lnTo>
                    <a:pt x="3991241" y="407192"/>
                  </a:lnTo>
                  <a:lnTo>
                    <a:pt x="3991354" y="410154"/>
                  </a:lnTo>
                  <a:lnTo>
                    <a:pt x="3991467" y="406008"/>
                  </a:lnTo>
                  <a:lnTo>
                    <a:pt x="3991580" y="403935"/>
                  </a:lnTo>
                  <a:lnTo>
                    <a:pt x="3991692" y="406008"/>
                  </a:lnTo>
                  <a:lnTo>
                    <a:pt x="3991805" y="403935"/>
                  </a:lnTo>
                  <a:lnTo>
                    <a:pt x="3991918" y="402750"/>
                  </a:lnTo>
                  <a:lnTo>
                    <a:pt x="3992031" y="405712"/>
                  </a:lnTo>
                  <a:lnTo>
                    <a:pt x="3992144" y="405712"/>
                  </a:lnTo>
                  <a:lnTo>
                    <a:pt x="3992256" y="402158"/>
                  </a:lnTo>
                  <a:lnTo>
                    <a:pt x="3992369" y="406008"/>
                  </a:lnTo>
                  <a:lnTo>
                    <a:pt x="3992482" y="407489"/>
                  </a:lnTo>
                  <a:lnTo>
                    <a:pt x="3992595" y="403343"/>
                  </a:lnTo>
                  <a:lnTo>
                    <a:pt x="3992707" y="401862"/>
                  </a:lnTo>
                  <a:lnTo>
                    <a:pt x="3992820" y="405416"/>
                  </a:lnTo>
                  <a:lnTo>
                    <a:pt x="3992933" y="401270"/>
                  </a:lnTo>
                  <a:lnTo>
                    <a:pt x="3993046" y="398012"/>
                  </a:lnTo>
                  <a:lnTo>
                    <a:pt x="3993159" y="399789"/>
                  </a:lnTo>
                  <a:lnTo>
                    <a:pt x="3993271" y="399789"/>
                  </a:lnTo>
                  <a:lnTo>
                    <a:pt x="3993384" y="394755"/>
                  </a:lnTo>
                  <a:lnTo>
                    <a:pt x="3993497" y="398308"/>
                  </a:lnTo>
                  <a:lnTo>
                    <a:pt x="3993610" y="399789"/>
                  </a:lnTo>
                  <a:lnTo>
                    <a:pt x="3993723" y="393274"/>
                  </a:lnTo>
                  <a:lnTo>
                    <a:pt x="3993835" y="392385"/>
                  </a:lnTo>
                  <a:lnTo>
                    <a:pt x="3993948" y="396531"/>
                  </a:lnTo>
                  <a:lnTo>
                    <a:pt x="3994061" y="394755"/>
                  </a:lnTo>
                  <a:lnTo>
                    <a:pt x="3994174" y="388239"/>
                  </a:lnTo>
                  <a:lnTo>
                    <a:pt x="3994286" y="391201"/>
                  </a:lnTo>
                  <a:lnTo>
                    <a:pt x="3994399" y="391201"/>
                  </a:lnTo>
                  <a:lnTo>
                    <a:pt x="3994512" y="390905"/>
                  </a:lnTo>
                  <a:lnTo>
                    <a:pt x="3994625" y="390312"/>
                  </a:lnTo>
                  <a:lnTo>
                    <a:pt x="3994738" y="390905"/>
                  </a:lnTo>
                  <a:lnTo>
                    <a:pt x="3994850" y="385870"/>
                  </a:lnTo>
                  <a:lnTo>
                    <a:pt x="3994963" y="384686"/>
                  </a:lnTo>
                  <a:lnTo>
                    <a:pt x="3995076" y="388536"/>
                  </a:lnTo>
                  <a:lnTo>
                    <a:pt x="3995189" y="385870"/>
                  </a:lnTo>
                  <a:lnTo>
                    <a:pt x="3995301" y="380540"/>
                  </a:lnTo>
                  <a:lnTo>
                    <a:pt x="3995414" y="380836"/>
                  </a:lnTo>
                  <a:lnTo>
                    <a:pt x="3995527" y="385278"/>
                  </a:lnTo>
                  <a:lnTo>
                    <a:pt x="3995640" y="383797"/>
                  </a:lnTo>
                  <a:lnTo>
                    <a:pt x="3995753" y="381428"/>
                  </a:lnTo>
                  <a:lnTo>
                    <a:pt x="3995865" y="381724"/>
                  </a:lnTo>
                  <a:lnTo>
                    <a:pt x="3995978" y="378763"/>
                  </a:lnTo>
                  <a:lnTo>
                    <a:pt x="3996091" y="379059"/>
                  </a:lnTo>
                  <a:lnTo>
                    <a:pt x="3996204" y="381428"/>
                  </a:lnTo>
                  <a:lnTo>
                    <a:pt x="3996316" y="378171"/>
                  </a:lnTo>
                  <a:lnTo>
                    <a:pt x="3996429" y="374321"/>
                  </a:lnTo>
                  <a:lnTo>
                    <a:pt x="3996542" y="375505"/>
                  </a:lnTo>
                  <a:lnTo>
                    <a:pt x="3996655" y="380540"/>
                  </a:lnTo>
                  <a:lnTo>
                    <a:pt x="3996768" y="376986"/>
                  </a:lnTo>
                  <a:lnTo>
                    <a:pt x="3996880" y="375505"/>
                  </a:lnTo>
                  <a:lnTo>
                    <a:pt x="3996993" y="376394"/>
                  </a:lnTo>
                  <a:lnTo>
                    <a:pt x="3997106" y="377282"/>
                  </a:lnTo>
                  <a:lnTo>
                    <a:pt x="3997219" y="376986"/>
                  </a:lnTo>
                  <a:lnTo>
                    <a:pt x="3997332" y="378763"/>
                  </a:lnTo>
                  <a:lnTo>
                    <a:pt x="3997444" y="376394"/>
                  </a:lnTo>
                  <a:lnTo>
                    <a:pt x="3997557" y="373729"/>
                  </a:lnTo>
                  <a:lnTo>
                    <a:pt x="3997670" y="378763"/>
                  </a:lnTo>
                  <a:lnTo>
                    <a:pt x="3997783" y="381724"/>
                  </a:lnTo>
                  <a:lnTo>
                    <a:pt x="3997895" y="376098"/>
                  </a:lnTo>
                  <a:lnTo>
                    <a:pt x="3998008" y="374913"/>
                  </a:lnTo>
                  <a:lnTo>
                    <a:pt x="3998121" y="378467"/>
                  </a:lnTo>
                  <a:lnTo>
                    <a:pt x="3998234" y="378763"/>
                  </a:lnTo>
                  <a:lnTo>
                    <a:pt x="3998347" y="376394"/>
                  </a:lnTo>
                  <a:lnTo>
                    <a:pt x="3998459" y="378171"/>
                  </a:lnTo>
                  <a:lnTo>
                    <a:pt x="3998572" y="376986"/>
                  </a:lnTo>
                  <a:lnTo>
                    <a:pt x="3998685" y="375802"/>
                  </a:lnTo>
                  <a:lnTo>
                    <a:pt x="3998798" y="381132"/>
                  </a:lnTo>
                  <a:lnTo>
                    <a:pt x="3998910" y="383205"/>
                  </a:lnTo>
                  <a:lnTo>
                    <a:pt x="3999023" y="379355"/>
                  </a:lnTo>
                  <a:lnTo>
                    <a:pt x="3999136" y="379059"/>
                  </a:lnTo>
                  <a:lnTo>
                    <a:pt x="3999249" y="382613"/>
                  </a:lnTo>
                  <a:lnTo>
                    <a:pt x="3999362" y="381428"/>
                  </a:lnTo>
                  <a:lnTo>
                    <a:pt x="3999474" y="376986"/>
                  </a:lnTo>
                  <a:lnTo>
                    <a:pt x="3999587" y="378763"/>
                  </a:lnTo>
                  <a:lnTo>
                    <a:pt x="3999700" y="377875"/>
                  </a:lnTo>
                  <a:lnTo>
                    <a:pt x="3999813" y="376394"/>
                  </a:lnTo>
                  <a:lnTo>
                    <a:pt x="3999926" y="378763"/>
                  </a:lnTo>
                  <a:lnTo>
                    <a:pt x="4000038" y="380244"/>
                  </a:lnTo>
                  <a:lnTo>
                    <a:pt x="4000151" y="376394"/>
                  </a:lnTo>
                  <a:lnTo>
                    <a:pt x="4000264" y="374321"/>
                  </a:lnTo>
                  <a:lnTo>
                    <a:pt x="4000377" y="378467"/>
                  </a:lnTo>
                  <a:lnTo>
                    <a:pt x="4000489" y="377282"/>
                  </a:lnTo>
                  <a:lnTo>
                    <a:pt x="4000602" y="374321"/>
                  </a:lnTo>
                  <a:lnTo>
                    <a:pt x="4000715" y="375802"/>
                  </a:lnTo>
                  <a:lnTo>
                    <a:pt x="4000828" y="375505"/>
                  </a:lnTo>
                  <a:lnTo>
                    <a:pt x="4000941" y="374321"/>
                  </a:lnTo>
                  <a:lnTo>
                    <a:pt x="4001053" y="377282"/>
                  </a:lnTo>
                  <a:lnTo>
                    <a:pt x="4001166" y="378467"/>
                  </a:lnTo>
                  <a:lnTo>
                    <a:pt x="4001279" y="375209"/>
                  </a:lnTo>
                  <a:lnTo>
                    <a:pt x="4001392" y="375209"/>
                  </a:lnTo>
                  <a:lnTo>
                    <a:pt x="4001504" y="379059"/>
                  </a:lnTo>
                  <a:lnTo>
                    <a:pt x="4001617" y="377578"/>
                  </a:lnTo>
                  <a:lnTo>
                    <a:pt x="4001730" y="375802"/>
                  </a:lnTo>
                  <a:lnTo>
                    <a:pt x="4001843" y="379355"/>
                  </a:lnTo>
                  <a:lnTo>
                    <a:pt x="4001956" y="378467"/>
                  </a:lnTo>
                  <a:lnTo>
                    <a:pt x="4002068" y="377282"/>
                  </a:lnTo>
                  <a:lnTo>
                    <a:pt x="4002181" y="380540"/>
                  </a:lnTo>
                  <a:lnTo>
                    <a:pt x="4002294" y="381724"/>
                  </a:lnTo>
                  <a:lnTo>
                    <a:pt x="4002407" y="377875"/>
                  </a:lnTo>
                  <a:lnTo>
                    <a:pt x="4002520" y="377875"/>
                  </a:lnTo>
                  <a:lnTo>
                    <a:pt x="4002632" y="382909"/>
                  </a:lnTo>
                  <a:lnTo>
                    <a:pt x="4002745" y="380540"/>
                  </a:lnTo>
                  <a:lnTo>
                    <a:pt x="4002858" y="379651"/>
                  </a:lnTo>
                  <a:lnTo>
                    <a:pt x="4002971" y="382317"/>
                  </a:lnTo>
                  <a:lnTo>
                    <a:pt x="4003083" y="382613"/>
                  </a:lnTo>
                  <a:lnTo>
                    <a:pt x="4003196" y="379651"/>
                  </a:lnTo>
                  <a:lnTo>
                    <a:pt x="4003309" y="383205"/>
                  </a:lnTo>
                  <a:lnTo>
                    <a:pt x="4003422" y="384982"/>
                  </a:lnTo>
                  <a:lnTo>
                    <a:pt x="4003535" y="380244"/>
                  </a:lnTo>
                  <a:lnTo>
                    <a:pt x="4003647" y="382613"/>
                  </a:lnTo>
                  <a:lnTo>
                    <a:pt x="4003760" y="386167"/>
                  </a:lnTo>
                  <a:lnTo>
                    <a:pt x="4003873" y="383797"/>
                  </a:lnTo>
                  <a:lnTo>
                    <a:pt x="4003986" y="381428"/>
                  </a:lnTo>
                  <a:lnTo>
                    <a:pt x="4004098" y="386759"/>
                  </a:lnTo>
                  <a:lnTo>
                    <a:pt x="4004211" y="385574"/>
                  </a:lnTo>
                  <a:lnTo>
                    <a:pt x="4004324" y="383205"/>
                  </a:lnTo>
                  <a:lnTo>
                    <a:pt x="4004437" y="385870"/>
                  </a:lnTo>
                  <a:lnTo>
                    <a:pt x="4004550" y="387351"/>
                  </a:lnTo>
                  <a:lnTo>
                    <a:pt x="4004662" y="384982"/>
                  </a:lnTo>
                  <a:lnTo>
                    <a:pt x="4004775" y="385574"/>
                  </a:lnTo>
                  <a:lnTo>
                    <a:pt x="4004888" y="388239"/>
                  </a:lnTo>
                  <a:lnTo>
                    <a:pt x="4005001" y="385278"/>
                  </a:lnTo>
                  <a:lnTo>
                    <a:pt x="4005113" y="386167"/>
                  </a:lnTo>
                  <a:lnTo>
                    <a:pt x="4005226" y="390312"/>
                  </a:lnTo>
                  <a:lnTo>
                    <a:pt x="4005339" y="389128"/>
                  </a:lnTo>
                  <a:lnTo>
                    <a:pt x="4005452" y="387055"/>
                  </a:lnTo>
                  <a:lnTo>
                    <a:pt x="4005565" y="390312"/>
                  </a:lnTo>
                  <a:lnTo>
                    <a:pt x="4005677" y="392385"/>
                  </a:lnTo>
                  <a:lnTo>
                    <a:pt x="4005790" y="389720"/>
                  </a:lnTo>
                  <a:lnTo>
                    <a:pt x="4005903" y="390016"/>
                  </a:lnTo>
                  <a:lnTo>
                    <a:pt x="4006016" y="393866"/>
                  </a:lnTo>
                  <a:lnTo>
                    <a:pt x="4006129" y="391793"/>
                  </a:lnTo>
                  <a:lnTo>
                    <a:pt x="4006241" y="391201"/>
                  </a:lnTo>
                  <a:lnTo>
                    <a:pt x="4006354" y="392978"/>
                  </a:lnTo>
                  <a:lnTo>
                    <a:pt x="4006467" y="392978"/>
                  </a:lnTo>
                  <a:lnTo>
                    <a:pt x="4006580" y="391201"/>
                  </a:lnTo>
                  <a:lnTo>
                    <a:pt x="4006692" y="392682"/>
                  </a:lnTo>
                  <a:lnTo>
                    <a:pt x="4006805" y="395347"/>
                  </a:lnTo>
                  <a:lnTo>
                    <a:pt x="4006918" y="393274"/>
                  </a:lnTo>
                  <a:lnTo>
                    <a:pt x="4007031" y="394458"/>
                  </a:lnTo>
                  <a:lnTo>
                    <a:pt x="4007144" y="396235"/>
                  </a:lnTo>
                  <a:lnTo>
                    <a:pt x="4007256" y="393866"/>
                  </a:lnTo>
                  <a:lnTo>
                    <a:pt x="4007369" y="393570"/>
                  </a:lnTo>
                  <a:lnTo>
                    <a:pt x="4007482" y="397420"/>
                  </a:lnTo>
                  <a:lnTo>
                    <a:pt x="4007595" y="397716"/>
                  </a:lnTo>
                  <a:lnTo>
                    <a:pt x="4007707" y="393866"/>
                  </a:lnTo>
                  <a:lnTo>
                    <a:pt x="4007820" y="397420"/>
                  </a:lnTo>
                  <a:lnTo>
                    <a:pt x="4007933" y="399197"/>
                  </a:lnTo>
                  <a:lnTo>
                    <a:pt x="4008046" y="397716"/>
                  </a:lnTo>
                  <a:lnTo>
                    <a:pt x="4008159" y="398012"/>
                  </a:lnTo>
                  <a:lnTo>
                    <a:pt x="4008271" y="400677"/>
                  </a:lnTo>
                  <a:lnTo>
                    <a:pt x="4008384" y="400381"/>
                  </a:lnTo>
                  <a:lnTo>
                    <a:pt x="4008497" y="399197"/>
                  </a:lnTo>
                  <a:lnTo>
                    <a:pt x="4008610" y="402454"/>
                  </a:lnTo>
                  <a:lnTo>
                    <a:pt x="4008723" y="400974"/>
                  </a:lnTo>
                  <a:lnTo>
                    <a:pt x="4008835" y="399493"/>
                  </a:lnTo>
                  <a:lnTo>
                    <a:pt x="4008948" y="400974"/>
                  </a:lnTo>
                  <a:lnTo>
                    <a:pt x="4009061" y="403343"/>
                  </a:lnTo>
                  <a:lnTo>
                    <a:pt x="4009174" y="400677"/>
                  </a:lnTo>
                  <a:lnTo>
                    <a:pt x="4009286" y="401566"/>
                  </a:lnTo>
                  <a:lnTo>
                    <a:pt x="4009399" y="405416"/>
                  </a:lnTo>
                  <a:lnTo>
                    <a:pt x="4009512" y="402750"/>
                  </a:lnTo>
                  <a:lnTo>
                    <a:pt x="4009625" y="402750"/>
                  </a:lnTo>
                  <a:lnTo>
                    <a:pt x="4009738" y="404823"/>
                  </a:lnTo>
                  <a:lnTo>
                    <a:pt x="4009850" y="405712"/>
                  </a:lnTo>
                  <a:lnTo>
                    <a:pt x="4009963" y="403047"/>
                  </a:lnTo>
                  <a:lnTo>
                    <a:pt x="4010076" y="403935"/>
                  </a:lnTo>
                  <a:lnTo>
                    <a:pt x="4010189" y="406896"/>
                  </a:lnTo>
                  <a:lnTo>
                    <a:pt x="4010301" y="403935"/>
                  </a:lnTo>
                  <a:lnTo>
                    <a:pt x="4010414" y="403935"/>
                  </a:lnTo>
                  <a:lnTo>
                    <a:pt x="4010527" y="406304"/>
                  </a:lnTo>
                  <a:lnTo>
                    <a:pt x="4010640" y="405416"/>
                  </a:lnTo>
                  <a:lnTo>
                    <a:pt x="4010753" y="403639"/>
                  </a:lnTo>
                  <a:lnTo>
                    <a:pt x="4010865" y="405712"/>
                  </a:lnTo>
                  <a:lnTo>
                    <a:pt x="4010978" y="406304"/>
                  </a:lnTo>
                  <a:lnTo>
                    <a:pt x="4011091" y="404823"/>
                  </a:lnTo>
                  <a:lnTo>
                    <a:pt x="4011204" y="404527"/>
                  </a:lnTo>
                  <a:lnTo>
                    <a:pt x="4011317" y="405712"/>
                  </a:lnTo>
                  <a:lnTo>
                    <a:pt x="4011429" y="404823"/>
                  </a:lnTo>
                  <a:lnTo>
                    <a:pt x="4011542" y="407192"/>
                  </a:lnTo>
                  <a:lnTo>
                    <a:pt x="4011655" y="409562"/>
                  </a:lnTo>
                  <a:lnTo>
                    <a:pt x="4011768" y="406896"/>
                  </a:lnTo>
                  <a:lnTo>
                    <a:pt x="4011880" y="405119"/>
                  </a:lnTo>
                  <a:lnTo>
                    <a:pt x="4011993" y="408969"/>
                  </a:lnTo>
                  <a:lnTo>
                    <a:pt x="4012106" y="409562"/>
                  </a:lnTo>
                  <a:lnTo>
                    <a:pt x="4012219" y="405119"/>
                  </a:lnTo>
                  <a:lnTo>
                    <a:pt x="4012332" y="405119"/>
                  </a:lnTo>
                  <a:lnTo>
                    <a:pt x="4012444" y="406008"/>
                  </a:lnTo>
                  <a:lnTo>
                    <a:pt x="4012557" y="403639"/>
                  </a:lnTo>
                  <a:lnTo>
                    <a:pt x="4012670" y="403639"/>
                  </a:lnTo>
                  <a:lnTo>
                    <a:pt x="4012783" y="406008"/>
                  </a:lnTo>
                  <a:lnTo>
                    <a:pt x="4012895" y="403935"/>
                  </a:lnTo>
                  <a:lnTo>
                    <a:pt x="4013008" y="401270"/>
                  </a:lnTo>
                  <a:lnTo>
                    <a:pt x="4013121" y="403935"/>
                  </a:lnTo>
                  <a:lnTo>
                    <a:pt x="4013234" y="402750"/>
                  </a:lnTo>
                  <a:lnTo>
                    <a:pt x="4013347" y="398901"/>
                  </a:lnTo>
                  <a:lnTo>
                    <a:pt x="4013459" y="399197"/>
                  </a:lnTo>
                  <a:lnTo>
                    <a:pt x="4013572" y="399197"/>
                  </a:lnTo>
                  <a:lnTo>
                    <a:pt x="4013685" y="395643"/>
                  </a:lnTo>
                  <a:lnTo>
                    <a:pt x="4013798" y="395643"/>
                  </a:lnTo>
                  <a:lnTo>
                    <a:pt x="4013910" y="400381"/>
                  </a:lnTo>
                  <a:lnTo>
                    <a:pt x="4014023" y="395347"/>
                  </a:lnTo>
                  <a:lnTo>
                    <a:pt x="4014136" y="391793"/>
                  </a:lnTo>
                  <a:lnTo>
                    <a:pt x="4014249" y="395347"/>
                  </a:lnTo>
                  <a:lnTo>
                    <a:pt x="4014362" y="395939"/>
                  </a:lnTo>
                  <a:lnTo>
                    <a:pt x="4014474" y="392089"/>
                  </a:lnTo>
                  <a:lnTo>
                    <a:pt x="4014587" y="393866"/>
                  </a:lnTo>
                  <a:lnTo>
                    <a:pt x="4014700" y="395051"/>
                  </a:lnTo>
                  <a:lnTo>
                    <a:pt x="4014813" y="390905"/>
                  </a:lnTo>
                  <a:lnTo>
                    <a:pt x="4014926" y="391201"/>
                  </a:lnTo>
                  <a:lnTo>
                    <a:pt x="4015038" y="392978"/>
                  </a:lnTo>
                  <a:lnTo>
                    <a:pt x="4015151" y="389720"/>
                  </a:lnTo>
                  <a:lnTo>
                    <a:pt x="4015264" y="387055"/>
                  </a:lnTo>
                  <a:lnTo>
                    <a:pt x="4015377" y="389128"/>
                  </a:lnTo>
                  <a:lnTo>
                    <a:pt x="4015489" y="388832"/>
                  </a:lnTo>
                  <a:lnTo>
                    <a:pt x="4015602" y="385870"/>
                  </a:lnTo>
                  <a:lnTo>
                    <a:pt x="4015715" y="387647"/>
                  </a:lnTo>
                  <a:lnTo>
                    <a:pt x="4015828" y="387943"/>
                  </a:lnTo>
                  <a:lnTo>
                    <a:pt x="4015941" y="383797"/>
                  </a:lnTo>
                  <a:lnTo>
                    <a:pt x="4016053" y="384686"/>
                  </a:lnTo>
                  <a:lnTo>
                    <a:pt x="4016166" y="386759"/>
                  </a:lnTo>
                  <a:lnTo>
                    <a:pt x="4016279" y="384982"/>
                  </a:lnTo>
                  <a:lnTo>
                    <a:pt x="4016392" y="384686"/>
                  </a:lnTo>
                  <a:lnTo>
                    <a:pt x="4016504" y="386167"/>
                  </a:lnTo>
                  <a:lnTo>
                    <a:pt x="4016617" y="385574"/>
                  </a:lnTo>
                  <a:lnTo>
                    <a:pt x="4016730" y="383205"/>
                  </a:lnTo>
                  <a:lnTo>
                    <a:pt x="4016843" y="384390"/>
                  </a:lnTo>
                  <a:lnTo>
                    <a:pt x="4016956" y="383797"/>
                  </a:lnTo>
                  <a:lnTo>
                    <a:pt x="4017068" y="381724"/>
                  </a:lnTo>
                  <a:lnTo>
                    <a:pt x="4017181" y="379948"/>
                  </a:lnTo>
                  <a:lnTo>
                    <a:pt x="4017294" y="383205"/>
                  </a:lnTo>
                  <a:lnTo>
                    <a:pt x="4017407" y="379651"/>
                  </a:lnTo>
                  <a:lnTo>
                    <a:pt x="4017520" y="378467"/>
                  </a:lnTo>
                  <a:lnTo>
                    <a:pt x="4017632" y="380836"/>
                  </a:lnTo>
                  <a:lnTo>
                    <a:pt x="4017745" y="379355"/>
                  </a:lnTo>
                  <a:lnTo>
                    <a:pt x="4017858" y="378467"/>
                  </a:lnTo>
                  <a:lnTo>
                    <a:pt x="4017971" y="379355"/>
                  </a:lnTo>
                  <a:lnTo>
                    <a:pt x="4018083" y="379651"/>
                  </a:lnTo>
                  <a:lnTo>
                    <a:pt x="4018196" y="376394"/>
                  </a:lnTo>
                  <a:lnTo>
                    <a:pt x="4018309" y="378467"/>
                  </a:lnTo>
                  <a:lnTo>
                    <a:pt x="4018422" y="380836"/>
                  </a:lnTo>
                  <a:lnTo>
                    <a:pt x="4018535" y="378467"/>
                  </a:lnTo>
                  <a:lnTo>
                    <a:pt x="4018647" y="377282"/>
                  </a:lnTo>
                  <a:lnTo>
                    <a:pt x="4018760" y="379948"/>
                  </a:lnTo>
                  <a:lnTo>
                    <a:pt x="4018873" y="380244"/>
                  </a:lnTo>
                  <a:lnTo>
                    <a:pt x="4018986" y="377875"/>
                  </a:lnTo>
                  <a:lnTo>
                    <a:pt x="4019098" y="379651"/>
                  </a:lnTo>
                  <a:lnTo>
                    <a:pt x="4019211" y="382317"/>
                  </a:lnTo>
                  <a:lnTo>
                    <a:pt x="4019324" y="379651"/>
                  </a:lnTo>
                  <a:lnTo>
                    <a:pt x="4019437" y="381724"/>
                  </a:lnTo>
                  <a:lnTo>
                    <a:pt x="4019550" y="384390"/>
                  </a:lnTo>
                  <a:lnTo>
                    <a:pt x="4019662" y="381132"/>
                  </a:lnTo>
                  <a:lnTo>
                    <a:pt x="4019775" y="380540"/>
                  </a:lnTo>
                  <a:lnTo>
                    <a:pt x="4019888" y="382909"/>
                  </a:lnTo>
                  <a:lnTo>
                    <a:pt x="4020001" y="383501"/>
                  </a:lnTo>
                  <a:lnTo>
                    <a:pt x="4020113" y="379651"/>
                  </a:lnTo>
                  <a:lnTo>
                    <a:pt x="4020226" y="383205"/>
                  </a:lnTo>
                  <a:lnTo>
                    <a:pt x="4020339" y="384094"/>
                  </a:lnTo>
                  <a:lnTo>
                    <a:pt x="4020452" y="382317"/>
                  </a:lnTo>
                  <a:lnTo>
                    <a:pt x="4020565" y="382909"/>
                  </a:lnTo>
                  <a:lnTo>
                    <a:pt x="4020677" y="385870"/>
                  </a:lnTo>
                  <a:lnTo>
                    <a:pt x="4020790" y="384094"/>
                  </a:lnTo>
                  <a:lnTo>
                    <a:pt x="4020903" y="383205"/>
                  </a:lnTo>
                  <a:lnTo>
                    <a:pt x="4021016" y="386759"/>
                  </a:lnTo>
                  <a:lnTo>
                    <a:pt x="4021129" y="386167"/>
                  </a:lnTo>
                  <a:lnTo>
                    <a:pt x="4021241" y="384390"/>
                  </a:lnTo>
                  <a:lnTo>
                    <a:pt x="4021354" y="387351"/>
                  </a:lnTo>
                  <a:lnTo>
                    <a:pt x="4021467" y="389720"/>
                  </a:lnTo>
                  <a:lnTo>
                    <a:pt x="4021580" y="387943"/>
                  </a:lnTo>
                  <a:lnTo>
                    <a:pt x="4021692" y="387351"/>
                  </a:lnTo>
                  <a:lnTo>
                    <a:pt x="4021805" y="392089"/>
                  </a:lnTo>
                  <a:lnTo>
                    <a:pt x="4021918" y="390905"/>
                  </a:lnTo>
                  <a:lnTo>
                    <a:pt x="4022031" y="390312"/>
                  </a:lnTo>
                  <a:lnTo>
                    <a:pt x="4022144" y="392089"/>
                  </a:lnTo>
                  <a:lnTo>
                    <a:pt x="4022256" y="392682"/>
                  </a:lnTo>
                  <a:lnTo>
                    <a:pt x="4022369" y="390905"/>
                  </a:lnTo>
                  <a:lnTo>
                    <a:pt x="4022482" y="393274"/>
                  </a:lnTo>
                  <a:lnTo>
                    <a:pt x="4022595" y="395347"/>
                  </a:lnTo>
                  <a:lnTo>
                    <a:pt x="4022707" y="393274"/>
                  </a:lnTo>
                  <a:lnTo>
                    <a:pt x="4022820" y="393570"/>
                  </a:lnTo>
                  <a:lnTo>
                    <a:pt x="4022933" y="398308"/>
                  </a:lnTo>
                  <a:lnTo>
                    <a:pt x="4023046" y="396531"/>
                  </a:lnTo>
                  <a:lnTo>
                    <a:pt x="4023159" y="395643"/>
                  </a:lnTo>
                  <a:lnTo>
                    <a:pt x="4023271" y="398604"/>
                  </a:lnTo>
                  <a:lnTo>
                    <a:pt x="4023384" y="397420"/>
                  </a:lnTo>
                  <a:lnTo>
                    <a:pt x="4023497" y="394162"/>
                  </a:lnTo>
                  <a:lnTo>
                    <a:pt x="4023610" y="400381"/>
                  </a:lnTo>
                  <a:lnTo>
                    <a:pt x="4023723" y="401270"/>
                  </a:lnTo>
                  <a:lnTo>
                    <a:pt x="4023835" y="395347"/>
                  </a:lnTo>
                  <a:lnTo>
                    <a:pt x="4023948" y="397420"/>
                  </a:lnTo>
                  <a:lnTo>
                    <a:pt x="4024061" y="403935"/>
                  </a:lnTo>
                  <a:lnTo>
                    <a:pt x="4024174" y="397716"/>
                  </a:lnTo>
                  <a:lnTo>
                    <a:pt x="4024286" y="395643"/>
                  </a:lnTo>
                  <a:lnTo>
                    <a:pt x="4024399" y="403047"/>
                  </a:lnTo>
                  <a:lnTo>
                    <a:pt x="4024512" y="400677"/>
                  </a:lnTo>
                  <a:lnTo>
                    <a:pt x="4024625" y="396828"/>
                  </a:lnTo>
                  <a:lnTo>
                    <a:pt x="4024738" y="402750"/>
                  </a:lnTo>
                  <a:lnTo>
                    <a:pt x="4024850" y="404823"/>
                  </a:lnTo>
                  <a:lnTo>
                    <a:pt x="4024963" y="397420"/>
                  </a:lnTo>
                  <a:lnTo>
                    <a:pt x="4025076" y="400677"/>
                  </a:lnTo>
                  <a:lnTo>
                    <a:pt x="4025189" y="407192"/>
                  </a:lnTo>
                  <a:lnTo>
                    <a:pt x="4025301" y="400677"/>
                  </a:lnTo>
                  <a:lnTo>
                    <a:pt x="4025414" y="399493"/>
                  </a:lnTo>
                  <a:lnTo>
                    <a:pt x="4025527" y="408377"/>
                  </a:lnTo>
                  <a:lnTo>
                    <a:pt x="4025640" y="405119"/>
                  </a:lnTo>
                  <a:lnTo>
                    <a:pt x="4025753" y="399493"/>
                  </a:lnTo>
                  <a:lnTo>
                    <a:pt x="4025865" y="404527"/>
                  </a:lnTo>
                  <a:lnTo>
                    <a:pt x="4025978" y="405712"/>
                  </a:lnTo>
                  <a:lnTo>
                    <a:pt x="4026091" y="398308"/>
                  </a:lnTo>
                  <a:lnTo>
                    <a:pt x="4026204" y="398901"/>
                  </a:lnTo>
                  <a:lnTo>
                    <a:pt x="4026317" y="403935"/>
                  </a:lnTo>
                  <a:lnTo>
                    <a:pt x="4026429" y="398308"/>
                  </a:lnTo>
                  <a:lnTo>
                    <a:pt x="4026542" y="397420"/>
                  </a:lnTo>
                  <a:lnTo>
                    <a:pt x="4026655" y="402750"/>
                  </a:lnTo>
                  <a:lnTo>
                    <a:pt x="4026768" y="400677"/>
                  </a:lnTo>
                  <a:lnTo>
                    <a:pt x="4026880" y="395347"/>
                  </a:lnTo>
                  <a:lnTo>
                    <a:pt x="4026993" y="398012"/>
                  </a:lnTo>
                  <a:lnTo>
                    <a:pt x="4027106" y="400677"/>
                  </a:lnTo>
                  <a:lnTo>
                    <a:pt x="4027219" y="395347"/>
                  </a:lnTo>
                  <a:lnTo>
                    <a:pt x="4027332" y="396531"/>
                  </a:lnTo>
                  <a:lnTo>
                    <a:pt x="4027444" y="400381"/>
                  </a:lnTo>
                  <a:lnTo>
                    <a:pt x="4027557" y="397420"/>
                  </a:lnTo>
                  <a:lnTo>
                    <a:pt x="4027670" y="395643"/>
                  </a:lnTo>
                  <a:lnTo>
                    <a:pt x="4027783" y="398901"/>
                  </a:lnTo>
                  <a:lnTo>
                    <a:pt x="4027895" y="398308"/>
                  </a:lnTo>
                  <a:lnTo>
                    <a:pt x="4028008" y="392978"/>
                  </a:lnTo>
                  <a:lnTo>
                    <a:pt x="4028121" y="395939"/>
                  </a:lnTo>
                  <a:lnTo>
                    <a:pt x="4028234" y="397124"/>
                  </a:lnTo>
                  <a:lnTo>
                    <a:pt x="4028347" y="392978"/>
                  </a:lnTo>
                  <a:lnTo>
                    <a:pt x="4028459" y="392978"/>
                  </a:lnTo>
                  <a:lnTo>
                    <a:pt x="4028572" y="396235"/>
                  </a:lnTo>
                  <a:lnTo>
                    <a:pt x="4028685" y="392682"/>
                  </a:lnTo>
                  <a:lnTo>
                    <a:pt x="4028798" y="390312"/>
                  </a:lnTo>
                  <a:lnTo>
                    <a:pt x="4028910" y="392385"/>
                  </a:lnTo>
                  <a:lnTo>
                    <a:pt x="4029023" y="392089"/>
                  </a:lnTo>
                  <a:lnTo>
                    <a:pt x="4029136" y="389128"/>
                  </a:lnTo>
                  <a:lnTo>
                    <a:pt x="4029249" y="391793"/>
                  </a:lnTo>
                  <a:lnTo>
                    <a:pt x="4029362" y="391793"/>
                  </a:lnTo>
                  <a:lnTo>
                    <a:pt x="4029474" y="388832"/>
                  </a:lnTo>
                  <a:lnTo>
                    <a:pt x="4029587" y="389720"/>
                  </a:lnTo>
                  <a:lnTo>
                    <a:pt x="4029700" y="390312"/>
                  </a:lnTo>
                  <a:lnTo>
                    <a:pt x="4029813" y="385574"/>
                  </a:lnTo>
                  <a:lnTo>
                    <a:pt x="4029926" y="384686"/>
                  </a:lnTo>
                  <a:lnTo>
                    <a:pt x="4030038" y="386759"/>
                  </a:lnTo>
                  <a:lnTo>
                    <a:pt x="4030151" y="386167"/>
                  </a:lnTo>
                  <a:lnTo>
                    <a:pt x="4030264" y="381428"/>
                  </a:lnTo>
                  <a:lnTo>
                    <a:pt x="4030377" y="382909"/>
                  </a:lnTo>
                  <a:lnTo>
                    <a:pt x="4030489" y="382909"/>
                  </a:lnTo>
                  <a:lnTo>
                    <a:pt x="4030602" y="379948"/>
                  </a:lnTo>
                  <a:lnTo>
                    <a:pt x="4030715" y="379948"/>
                  </a:lnTo>
                  <a:lnTo>
                    <a:pt x="4030828" y="380836"/>
                  </a:lnTo>
                  <a:lnTo>
                    <a:pt x="4030941" y="377578"/>
                  </a:lnTo>
                  <a:lnTo>
                    <a:pt x="4031053" y="377578"/>
                  </a:lnTo>
                  <a:lnTo>
                    <a:pt x="4031166" y="381132"/>
                  </a:lnTo>
                  <a:lnTo>
                    <a:pt x="4031279" y="380540"/>
                  </a:lnTo>
                  <a:lnTo>
                    <a:pt x="4031392" y="376690"/>
                  </a:lnTo>
                  <a:lnTo>
                    <a:pt x="4031504" y="377578"/>
                  </a:lnTo>
                  <a:lnTo>
                    <a:pt x="4031617" y="378467"/>
                  </a:lnTo>
                  <a:lnTo>
                    <a:pt x="4031730" y="375802"/>
                  </a:lnTo>
                  <a:lnTo>
                    <a:pt x="4031843" y="373729"/>
                  </a:lnTo>
                  <a:lnTo>
                    <a:pt x="4031956" y="374321"/>
                  </a:lnTo>
                  <a:lnTo>
                    <a:pt x="4032068" y="372248"/>
                  </a:lnTo>
                  <a:lnTo>
                    <a:pt x="4032181" y="371063"/>
                  </a:lnTo>
                  <a:lnTo>
                    <a:pt x="4032294" y="373432"/>
                  </a:lnTo>
                  <a:lnTo>
                    <a:pt x="4032407" y="371952"/>
                  </a:lnTo>
                  <a:lnTo>
                    <a:pt x="4032520" y="368694"/>
                  </a:lnTo>
                  <a:lnTo>
                    <a:pt x="4032632" y="369879"/>
                  </a:lnTo>
                  <a:lnTo>
                    <a:pt x="4032745" y="373136"/>
                  </a:lnTo>
                  <a:lnTo>
                    <a:pt x="4032858" y="371656"/>
                  </a:lnTo>
                  <a:lnTo>
                    <a:pt x="4032971" y="370175"/>
                  </a:lnTo>
                  <a:lnTo>
                    <a:pt x="4033083" y="371656"/>
                  </a:lnTo>
                  <a:lnTo>
                    <a:pt x="4033196" y="371063"/>
                  </a:lnTo>
                  <a:lnTo>
                    <a:pt x="4033309" y="370175"/>
                  </a:lnTo>
                  <a:lnTo>
                    <a:pt x="4033422" y="371952"/>
                  </a:lnTo>
                  <a:lnTo>
                    <a:pt x="4033535" y="371952"/>
                  </a:lnTo>
                  <a:lnTo>
                    <a:pt x="4033647" y="370175"/>
                  </a:lnTo>
                  <a:lnTo>
                    <a:pt x="4033760" y="371952"/>
                  </a:lnTo>
                  <a:lnTo>
                    <a:pt x="4033873" y="374913"/>
                  </a:lnTo>
                  <a:lnTo>
                    <a:pt x="4033986" y="371359"/>
                  </a:lnTo>
                  <a:lnTo>
                    <a:pt x="4034098" y="371952"/>
                  </a:lnTo>
                  <a:lnTo>
                    <a:pt x="4034211" y="374321"/>
                  </a:lnTo>
                  <a:lnTo>
                    <a:pt x="4034324" y="371952"/>
                  </a:lnTo>
                  <a:lnTo>
                    <a:pt x="4034437" y="370471"/>
                  </a:lnTo>
                  <a:lnTo>
                    <a:pt x="4034550" y="371359"/>
                  </a:lnTo>
                  <a:lnTo>
                    <a:pt x="4034662" y="371063"/>
                  </a:lnTo>
                  <a:lnTo>
                    <a:pt x="4034775" y="368694"/>
                  </a:lnTo>
                  <a:lnTo>
                    <a:pt x="4034888" y="370767"/>
                  </a:lnTo>
                  <a:lnTo>
                    <a:pt x="4035001" y="373136"/>
                  </a:lnTo>
                  <a:lnTo>
                    <a:pt x="4035114" y="369287"/>
                  </a:lnTo>
                  <a:lnTo>
                    <a:pt x="4035226" y="370767"/>
                  </a:lnTo>
                  <a:lnTo>
                    <a:pt x="4035339" y="375209"/>
                  </a:lnTo>
                  <a:lnTo>
                    <a:pt x="4035452" y="373136"/>
                  </a:lnTo>
                  <a:lnTo>
                    <a:pt x="4035565" y="371063"/>
                  </a:lnTo>
                  <a:lnTo>
                    <a:pt x="4035677" y="374617"/>
                  </a:lnTo>
                  <a:lnTo>
                    <a:pt x="4035790" y="377282"/>
                  </a:lnTo>
                  <a:lnTo>
                    <a:pt x="4035903" y="374913"/>
                  </a:lnTo>
                  <a:lnTo>
                    <a:pt x="4036016" y="377282"/>
                  </a:lnTo>
                  <a:lnTo>
                    <a:pt x="4036129" y="379651"/>
                  </a:lnTo>
                  <a:lnTo>
                    <a:pt x="4036241" y="376394"/>
                  </a:lnTo>
                  <a:lnTo>
                    <a:pt x="4036354" y="375209"/>
                  </a:lnTo>
                  <a:lnTo>
                    <a:pt x="4036467" y="379651"/>
                  </a:lnTo>
                  <a:lnTo>
                    <a:pt x="4036580" y="375505"/>
                  </a:lnTo>
                  <a:lnTo>
                    <a:pt x="4036692" y="374321"/>
                  </a:lnTo>
                  <a:lnTo>
                    <a:pt x="4036805" y="378467"/>
                  </a:lnTo>
                  <a:lnTo>
                    <a:pt x="4036918" y="380540"/>
                  </a:lnTo>
                  <a:lnTo>
                    <a:pt x="4037031" y="377282"/>
                  </a:lnTo>
                  <a:lnTo>
                    <a:pt x="4037144" y="378171"/>
                  </a:lnTo>
                  <a:lnTo>
                    <a:pt x="4037256" y="383797"/>
                  </a:lnTo>
                  <a:lnTo>
                    <a:pt x="4037369" y="381724"/>
                  </a:lnTo>
                  <a:lnTo>
                    <a:pt x="4037482" y="381724"/>
                  </a:lnTo>
                  <a:lnTo>
                    <a:pt x="4037595" y="386167"/>
                  </a:lnTo>
                  <a:lnTo>
                    <a:pt x="4037707" y="384982"/>
                  </a:lnTo>
                  <a:lnTo>
                    <a:pt x="4037820" y="382317"/>
                  </a:lnTo>
                  <a:lnTo>
                    <a:pt x="4037933" y="384982"/>
                  </a:lnTo>
                  <a:lnTo>
                    <a:pt x="4038046" y="387055"/>
                  </a:lnTo>
                  <a:lnTo>
                    <a:pt x="4038159" y="384686"/>
                  </a:lnTo>
                  <a:lnTo>
                    <a:pt x="4038271" y="385870"/>
                  </a:lnTo>
                  <a:lnTo>
                    <a:pt x="4038384" y="391201"/>
                  </a:lnTo>
                  <a:lnTo>
                    <a:pt x="4038497" y="389128"/>
                  </a:lnTo>
                  <a:lnTo>
                    <a:pt x="4038610" y="389424"/>
                  </a:lnTo>
                  <a:lnTo>
                    <a:pt x="4038723" y="393866"/>
                  </a:lnTo>
                  <a:lnTo>
                    <a:pt x="4038835" y="393274"/>
                  </a:lnTo>
                  <a:lnTo>
                    <a:pt x="4038948" y="390609"/>
                  </a:lnTo>
                  <a:lnTo>
                    <a:pt x="4039061" y="396235"/>
                  </a:lnTo>
                  <a:lnTo>
                    <a:pt x="4039174" y="395939"/>
                  </a:lnTo>
                  <a:lnTo>
                    <a:pt x="4039286" y="391201"/>
                  </a:lnTo>
                  <a:lnTo>
                    <a:pt x="4039399" y="396531"/>
                  </a:lnTo>
                  <a:lnTo>
                    <a:pt x="4039512" y="400677"/>
                  </a:lnTo>
                  <a:lnTo>
                    <a:pt x="4039625" y="396828"/>
                  </a:lnTo>
                  <a:lnTo>
                    <a:pt x="4039738" y="395643"/>
                  </a:lnTo>
                  <a:lnTo>
                    <a:pt x="4039850" y="401566"/>
                  </a:lnTo>
                  <a:lnTo>
                    <a:pt x="4039963" y="399789"/>
                  </a:lnTo>
                  <a:lnTo>
                    <a:pt x="4040076" y="398604"/>
                  </a:lnTo>
                  <a:lnTo>
                    <a:pt x="4040189" y="404527"/>
                  </a:lnTo>
                  <a:lnTo>
                    <a:pt x="4040301" y="405416"/>
                  </a:lnTo>
                  <a:lnTo>
                    <a:pt x="4040414" y="400085"/>
                  </a:lnTo>
                  <a:lnTo>
                    <a:pt x="4040527" y="402158"/>
                  </a:lnTo>
                  <a:lnTo>
                    <a:pt x="4040640" y="404823"/>
                  </a:lnTo>
                  <a:lnTo>
                    <a:pt x="4040753" y="401862"/>
                  </a:lnTo>
                  <a:lnTo>
                    <a:pt x="4040865" y="402750"/>
                  </a:lnTo>
                  <a:lnTo>
                    <a:pt x="4040978" y="407192"/>
                  </a:lnTo>
                  <a:lnTo>
                    <a:pt x="4041091" y="403935"/>
                  </a:lnTo>
                  <a:lnTo>
                    <a:pt x="4041204" y="402454"/>
                  </a:lnTo>
                  <a:lnTo>
                    <a:pt x="4041317" y="408377"/>
                  </a:lnTo>
                  <a:lnTo>
                    <a:pt x="4041429" y="408377"/>
                  </a:lnTo>
                  <a:lnTo>
                    <a:pt x="4041542" y="405119"/>
                  </a:lnTo>
                  <a:lnTo>
                    <a:pt x="4041655" y="405712"/>
                  </a:lnTo>
                  <a:lnTo>
                    <a:pt x="4041768" y="411338"/>
                  </a:lnTo>
                  <a:lnTo>
                    <a:pt x="4041880" y="407192"/>
                  </a:lnTo>
                  <a:lnTo>
                    <a:pt x="4041993" y="406600"/>
                  </a:lnTo>
                  <a:lnTo>
                    <a:pt x="4042106" y="410154"/>
                  </a:lnTo>
                  <a:lnTo>
                    <a:pt x="4042219" y="407489"/>
                  </a:lnTo>
                  <a:lnTo>
                    <a:pt x="4042332" y="405119"/>
                  </a:lnTo>
                  <a:lnTo>
                    <a:pt x="4042444" y="407489"/>
                  </a:lnTo>
                  <a:lnTo>
                    <a:pt x="4042557" y="408081"/>
                  </a:lnTo>
                  <a:lnTo>
                    <a:pt x="4042670" y="403343"/>
                  </a:lnTo>
                  <a:lnTo>
                    <a:pt x="4042783" y="404231"/>
                  </a:lnTo>
                  <a:lnTo>
                    <a:pt x="4042895" y="407785"/>
                  </a:lnTo>
                  <a:lnTo>
                    <a:pt x="4043008" y="403935"/>
                  </a:lnTo>
                  <a:lnTo>
                    <a:pt x="4043121" y="402750"/>
                  </a:lnTo>
                  <a:lnTo>
                    <a:pt x="4043234" y="406008"/>
                  </a:lnTo>
                  <a:lnTo>
                    <a:pt x="4043347" y="405119"/>
                  </a:lnTo>
                  <a:lnTo>
                    <a:pt x="4043459" y="402750"/>
                  </a:lnTo>
                  <a:lnTo>
                    <a:pt x="4043572" y="405416"/>
                  </a:lnTo>
                  <a:lnTo>
                    <a:pt x="4043685" y="407489"/>
                  </a:lnTo>
                  <a:lnTo>
                    <a:pt x="4043798" y="406008"/>
                  </a:lnTo>
                  <a:lnTo>
                    <a:pt x="4043910" y="407192"/>
                  </a:lnTo>
                  <a:lnTo>
                    <a:pt x="4044023" y="410450"/>
                  </a:lnTo>
                  <a:lnTo>
                    <a:pt x="4044136" y="408673"/>
                  </a:lnTo>
                  <a:lnTo>
                    <a:pt x="4044249" y="407192"/>
                  </a:lnTo>
                  <a:lnTo>
                    <a:pt x="4044362" y="410154"/>
                  </a:lnTo>
                  <a:lnTo>
                    <a:pt x="4044474" y="407785"/>
                  </a:lnTo>
                  <a:lnTo>
                    <a:pt x="4044587" y="406304"/>
                  </a:lnTo>
                  <a:lnTo>
                    <a:pt x="4044700" y="408081"/>
                  </a:lnTo>
                  <a:lnTo>
                    <a:pt x="4044813" y="408081"/>
                  </a:lnTo>
                  <a:lnTo>
                    <a:pt x="4044926" y="403935"/>
                  </a:lnTo>
                  <a:lnTo>
                    <a:pt x="4045038" y="403935"/>
                  </a:lnTo>
                  <a:lnTo>
                    <a:pt x="4045151" y="406600"/>
                  </a:lnTo>
                  <a:lnTo>
                    <a:pt x="4045264" y="403935"/>
                  </a:lnTo>
                  <a:lnTo>
                    <a:pt x="4045377" y="402454"/>
                  </a:lnTo>
                  <a:lnTo>
                    <a:pt x="4045489" y="402750"/>
                  </a:lnTo>
                  <a:lnTo>
                    <a:pt x="4045602" y="403935"/>
                  </a:lnTo>
                  <a:lnTo>
                    <a:pt x="4045715" y="402158"/>
                  </a:lnTo>
                  <a:lnTo>
                    <a:pt x="4045828" y="403935"/>
                  </a:lnTo>
                  <a:lnTo>
                    <a:pt x="4045941" y="403343"/>
                  </a:lnTo>
                  <a:lnTo>
                    <a:pt x="4046053" y="399493"/>
                  </a:lnTo>
                  <a:lnTo>
                    <a:pt x="4046166" y="400974"/>
                  </a:lnTo>
                  <a:lnTo>
                    <a:pt x="4046279" y="403343"/>
                  </a:lnTo>
                  <a:lnTo>
                    <a:pt x="4046392" y="400677"/>
                  </a:lnTo>
                  <a:lnTo>
                    <a:pt x="4046504" y="396828"/>
                  </a:lnTo>
                  <a:lnTo>
                    <a:pt x="4046617" y="399197"/>
                  </a:lnTo>
                  <a:lnTo>
                    <a:pt x="4046730" y="391201"/>
                  </a:lnTo>
                  <a:lnTo>
                    <a:pt x="4046843" y="393866"/>
                  </a:lnTo>
                  <a:lnTo>
                    <a:pt x="4046956" y="405119"/>
                  </a:lnTo>
                  <a:lnTo>
                    <a:pt x="4047068" y="403639"/>
                  </a:lnTo>
                  <a:lnTo>
                    <a:pt x="4047181" y="395939"/>
                  </a:lnTo>
                  <a:lnTo>
                    <a:pt x="4047294" y="399493"/>
                  </a:lnTo>
                  <a:lnTo>
                    <a:pt x="4047407" y="405416"/>
                  </a:lnTo>
                  <a:lnTo>
                    <a:pt x="4047520" y="402454"/>
                  </a:lnTo>
                  <a:lnTo>
                    <a:pt x="4047632" y="398604"/>
                  </a:lnTo>
                  <a:lnTo>
                    <a:pt x="4047745" y="398308"/>
                  </a:lnTo>
                  <a:lnTo>
                    <a:pt x="4047858" y="397124"/>
                  </a:lnTo>
                  <a:lnTo>
                    <a:pt x="4047971" y="395051"/>
                  </a:lnTo>
                  <a:lnTo>
                    <a:pt x="4048083" y="396531"/>
                  </a:lnTo>
                  <a:lnTo>
                    <a:pt x="4048196" y="392089"/>
                  </a:lnTo>
                  <a:lnTo>
                    <a:pt x="4048309" y="386167"/>
                  </a:lnTo>
                  <a:lnTo>
                    <a:pt x="4048422" y="390016"/>
                  </a:lnTo>
                  <a:lnTo>
                    <a:pt x="4048535" y="393866"/>
                  </a:lnTo>
                  <a:lnTo>
                    <a:pt x="4048647" y="388536"/>
                  </a:lnTo>
                  <a:lnTo>
                    <a:pt x="4048760" y="384982"/>
                  </a:lnTo>
                  <a:lnTo>
                    <a:pt x="4048873" y="388536"/>
                  </a:lnTo>
                  <a:lnTo>
                    <a:pt x="4048986" y="387647"/>
                  </a:lnTo>
                  <a:lnTo>
                    <a:pt x="4049098" y="384982"/>
                  </a:lnTo>
                  <a:lnTo>
                    <a:pt x="4049211" y="387055"/>
                  </a:lnTo>
                  <a:lnTo>
                    <a:pt x="4049324" y="387055"/>
                  </a:lnTo>
                  <a:lnTo>
                    <a:pt x="4049437" y="383205"/>
                  </a:lnTo>
                  <a:lnTo>
                    <a:pt x="4049550" y="383205"/>
                  </a:lnTo>
                  <a:lnTo>
                    <a:pt x="4049662" y="387647"/>
                  </a:lnTo>
                  <a:lnTo>
                    <a:pt x="4049775" y="382909"/>
                  </a:lnTo>
                  <a:lnTo>
                    <a:pt x="4049888" y="379651"/>
                  </a:lnTo>
                  <a:lnTo>
                    <a:pt x="4050001" y="382909"/>
                  </a:lnTo>
                  <a:lnTo>
                    <a:pt x="4050114" y="382021"/>
                  </a:lnTo>
                  <a:lnTo>
                    <a:pt x="4050226" y="379059"/>
                  </a:lnTo>
                  <a:lnTo>
                    <a:pt x="4050339" y="380244"/>
                  </a:lnTo>
                  <a:lnTo>
                    <a:pt x="4050452" y="380836"/>
                  </a:lnTo>
                  <a:lnTo>
                    <a:pt x="4050565" y="379355"/>
                  </a:lnTo>
                  <a:lnTo>
                    <a:pt x="4050677" y="379948"/>
                  </a:lnTo>
                  <a:lnTo>
                    <a:pt x="4050790" y="382909"/>
                  </a:lnTo>
                  <a:lnTo>
                    <a:pt x="4050903" y="379651"/>
                  </a:lnTo>
                  <a:lnTo>
                    <a:pt x="4051016" y="377282"/>
                  </a:lnTo>
                  <a:lnTo>
                    <a:pt x="4051129" y="380540"/>
                  </a:lnTo>
                  <a:lnTo>
                    <a:pt x="4051241" y="380540"/>
                  </a:lnTo>
                  <a:lnTo>
                    <a:pt x="4051354" y="377282"/>
                  </a:lnTo>
                  <a:lnTo>
                    <a:pt x="4051467" y="379651"/>
                  </a:lnTo>
                  <a:lnTo>
                    <a:pt x="4051580" y="379948"/>
                  </a:lnTo>
                  <a:lnTo>
                    <a:pt x="4051692" y="376690"/>
                  </a:lnTo>
                  <a:lnTo>
                    <a:pt x="4051805" y="376986"/>
                  </a:lnTo>
                  <a:lnTo>
                    <a:pt x="4051918" y="379948"/>
                  </a:lnTo>
                  <a:lnTo>
                    <a:pt x="4052031" y="376098"/>
                  </a:lnTo>
                  <a:lnTo>
                    <a:pt x="4052144" y="374321"/>
                  </a:lnTo>
                  <a:lnTo>
                    <a:pt x="4052256" y="377578"/>
                  </a:lnTo>
                  <a:lnTo>
                    <a:pt x="4052369" y="375209"/>
                  </a:lnTo>
                  <a:lnTo>
                    <a:pt x="4052482" y="373729"/>
                  </a:lnTo>
                  <a:lnTo>
                    <a:pt x="4052595" y="375505"/>
                  </a:lnTo>
                  <a:lnTo>
                    <a:pt x="4052707" y="375209"/>
                  </a:lnTo>
                  <a:lnTo>
                    <a:pt x="4052820" y="371063"/>
                  </a:lnTo>
                  <a:lnTo>
                    <a:pt x="4052933" y="373136"/>
                  </a:lnTo>
                  <a:lnTo>
                    <a:pt x="4053046" y="375802"/>
                  </a:lnTo>
                  <a:lnTo>
                    <a:pt x="4053159" y="373729"/>
                  </a:lnTo>
                  <a:lnTo>
                    <a:pt x="4053271" y="372544"/>
                  </a:lnTo>
                  <a:lnTo>
                    <a:pt x="4053384" y="375209"/>
                  </a:lnTo>
                  <a:lnTo>
                    <a:pt x="4053497" y="372840"/>
                  </a:lnTo>
                  <a:lnTo>
                    <a:pt x="4053610" y="371063"/>
                  </a:lnTo>
                  <a:lnTo>
                    <a:pt x="4053723" y="375209"/>
                  </a:lnTo>
                  <a:lnTo>
                    <a:pt x="4053835" y="375209"/>
                  </a:lnTo>
                  <a:lnTo>
                    <a:pt x="4053948" y="373432"/>
                  </a:lnTo>
                  <a:lnTo>
                    <a:pt x="4054061" y="374913"/>
                  </a:lnTo>
                  <a:lnTo>
                    <a:pt x="4054174" y="378171"/>
                  </a:lnTo>
                  <a:lnTo>
                    <a:pt x="4054286" y="376394"/>
                  </a:lnTo>
                  <a:lnTo>
                    <a:pt x="4054399" y="375209"/>
                  </a:lnTo>
                  <a:lnTo>
                    <a:pt x="4054512" y="378763"/>
                  </a:lnTo>
                  <a:lnTo>
                    <a:pt x="4054625" y="377282"/>
                  </a:lnTo>
                  <a:lnTo>
                    <a:pt x="4054738" y="376098"/>
                  </a:lnTo>
                  <a:lnTo>
                    <a:pt x="4054850" y="378467"/>
                  </a:lnTo>
                  <a:lnTo>
                    <a:pt x="4054963" y="379651"/>
                  </a:lnTo>
                  <a:lnTo>
                    <a:pt x="4055076" y="373136"/>
                  </a:lnTo>
                  <a:lnTo>
                    <a:pt x="4055189" y="374913"/>
                  </a:lnTo>
                  <a:lnTo>
                    <a:pt x="4055301" y="378467"/>
                  </a:lnTo>
                  <a:lnTo>
                    <a:pt x="4055414" y="376690"/>
                  </a:lnTo>
                  <a:lnTo>
                    <a:pt x="4055527" y="375209"/>
                  </a:lnTo>
                  <a:lnTo>
                    <a:pt x="4055640" y="377282"/>
                  </a:lnTo>
                  <a:lnTo>
                    <a:pt x="4055753" y="377282"/>
                  </a:lnTo>
                  <a:lnTo>
                    <a:pt x="4055865" y="375209"/>
                  </a:lnTo>
                  <a:lnTo>
                    <a:pt x="4055978" y="379651"/>
                  </a:lnTo>
                  <a:lnTo>
                    <a:pt x="4056091" y="379355"/>
                  </a:lnTo>
                  <a:lnTo>
                    <a:pt x="4056204" y="376394"/>
                  </a:lnTo>
                  <a:lnTo>
                    <a:pt x="4056317" y="376690"/>
                  </a:lnTo>
                  <a:lnTo>
                    <a:pt x="4056429" y="380836"/>
                  </a:lnTo>
                  <a:lnTo>
                    <a:pt x="4056542" y="380540"/>
                  </a:lnTo>
                  <a:lnTo>
                    <a:pt x="4056655" y="379059"/>
                  </a:lnTo>
                  <a:lnTo>
                    <a:pt x="4056768" y="382317"/>
                  </a:lnTo>
                  <a:lnTo>
                    <a:pt x="4056880" y="382317"/>
                  </a:lnTo>
                  <a:lnTo>
                    <a:pt x="4056993" y="379948"/>
                  </a:lnTo>
                  <a:lnTo>
                    <a:pt x="4057106" y="383797"/>
                  </a:lnTo>
                  <a:lnTo>
                    <a:pt x="4057219" y="385574"/>
                  </a:lnTo>
                  <a:lnTo>
                    <a:pt x="4057332" y="382613"/>
                  </a:lnTo>
                  <a:lnTo>
                    <a:pt x="4057444" y="382909"/>
                  </a:lnTo>
                  <a:lnTo>
                    <a:pt x="4057557" y="388832"/>
                  </a:lnTo>
                  <a:lnTo>
                    <a:pt x="4057670" y="386167"/>
                  </a:lnTo>
                  <a:lnTo>
                    <a:pt x="4057783" y="383205"/>
                  </a:lnTo>
                  <a:lnTo>
                    <a:pt x="4057895" y="389128"/>
                  </a:lnTo>
                  <a:lnTo>
                    <a:pt x="4058008" y="389720"/>
                  </a:lnTo>
                  <a:lnTo>
                    <a:pt x="4058121" y="386167"/>
                  </a:lnTo>
                  <a:lnTo>
                    <a:pt x="4058234" y="387647"/>
                  </a:lnTo>
                  <a:lnTo>
                    <a:pt x="4058347" y="390312"/>
                  </a:lnTo>
                  <a:lnTo>
                    <a:pt x="4058459" y="387351"/>
                  </a:lnTo>
                  <a:lnTo>
                    <a:pt x="4058572" y="387055"/>
                  </a:lnTo>
                  <a:lnTo>
                    <a:pt x="4058685" y="392682"/>
                  </a:lnTo>
                  <a:lnTo>
                    <a:pt x="4058798" y="392089"/>
                  </a:lnTo>
                  <a:lnTo>
                    <a:pt x="4058911" y="391201"/>
                  </a:lnTo>
                  <a:lnTo>
                    <a:pt x="4059023" y="395939"/>
                  </a:lnTo>
                  <a:lnTo>
                    <a:pt x="4059136" y="397716"/>
                  </a:lnTo>
                  <a:lnTo>
                    <a:pt x="4059249" y="394162"/>
                  </a:lnTo>
                  <a:lnTo>
                    <a:pt x="4059362" y="395939"/>
                  </a:lnTo>
                  <a:lnTo>
                    <a:pt x="4059474" y="400677"/>
                  </a:lnTo>
                  <a:lnTo>
                    <a:pt x="4059587" y="398604"/>
                  </a:lnTo>
                  <a:lnTo>
                    <a:pt x="4059700" y="398604"/>
                  </a:lnTo>
                  <a:lnTo>
                    <a:pt x="4059813" y="403343"/>
                  </a:lnTo>
                  <a:lnTo>
                    <a:pt x="4059926" y="402454"/>
                  </a:lnTo>
                  <a:lnTo>
                    <a:pt x="4060038" y="400381"/>
                  </a:lnTo>
                  <a:lnTo>
                    <a:pt x="4060151" y="404823"/>
                  </a:lnTo>
                  <a:lnTo>
                    <a:pt x="4060264" y="405712"/>
                  </a:lnTo>
                  <a:lnTo>
                    <a:pt x="4060377" y="400085"/>
                  </a:lnTo>
                  <a:lnTo>
                    <a:pt x="4060489" y="403935"/>
                  </a:lnTo>
                  <a:lnTo>
                    <a:pt x="4060602" y="409858"/>
                  </a:lnTo>
                  <a:lnTo>
                    <a:pt x="4060715" y="405712"/>
                  </a:lnTo>
                  <a:lnTo>
                    <a:pt x="4060828" y="403639"/>
                  </a:lnTo>
                  <a:lnTo>
                    <a:pt x="4060941" y="407192"/>
                  </a:lnTo>
                  <a:lnTo>
                    <a:pt x="4061053" y="409265"/>
                  </a:lnTo>
                  <a:lnTo>
                    <a:pt x="4061166" y="407785"/>
                  </a:lnTo>
                  <a:lnTo>
                    <a:pt x="4061279" y="410746"/>
                  </a:lnTo>
                  <a:lnTo>
                    <a:pt x="4061392" y="409265"/>
                  </a:lnTo>
                  <a:lnTo>
                    <a:pt x="4061504" y="404527"/>
                  </a:lnTo>
                  <a:lnTo>
                    <a:pt x="4061617" y="409265"/>
                  </a:lnTo>
                  <a:lnTo>
                    <a:pt x="4061730" y="410154"/>
                  </a:lnTo>
                  <a:lnTo>
                    <a:pt x="4061843" y="406600"/>
                  </a:lnTo>
                  <a:lnTo>
                    <a:pt x="4061956" y="406304"/>
                  </a:lnTo>
                  <a:lnTo>
                    <a:pt x="4062068" y="411931"/>
                  </a:lnTo>
                  <a:lnTo>
                    <a:pt x="4062181" y="410450"/>
                  </a:lnTo>
                  <a:lnTo>
                    <a:pt x="4062294" y="409265"/>
                  </a:lnTo>
                  <a:lnTo>
                    <a:pt x="4062407" y="413411"/>
                  </a:lnTo>
                  <a:lnTo>
                    <a:pt x="4062520" y="413115"/>
                  </a:lnTo>
                  <a:lnTo>
                    <a:pt x="4062632" y="410154"/>
                  </a:lnTo>
                  <a:lnTo>
                    <a:pt x="4062745" y="410450"/>
                  </a:lnTo>
                  <a:lnTo>
                    <a:pt x="4062858" y="414004"/>
                  </a:lnTo>
                  <a:lnTo>
                    <a:pt x="4062971" y="411338"/>
                  </a:lnTo>
                  <a:lnTo>
                    <a:pt x="4063083" y="411338"/>
                  </a:lnTo>
                  <a:lnTo>
                    <a:pt x="4063196" y="414892"/>
                  </a:lnTo>
                  <a:lnTo>
                    <a:pt x="4063309" y="411338"/>
                  </a:lnTo>
                  <a:lnTo>
                    <a:pt x="4063422" y="411042"/>
                  </a:lnTo>
                  <a:lnTo>
                    <a:pt x="4063535" y="415781"/>
                  </a:lnTo>
                  <a:lnTo>
                    <a:pt x="4063647" y="414004"/>
                  </a:lnTo>
                  <a:lnTo>
                    <a:pt x="4063760" y="407192"/>
                  </a:lnTo>
                  <a:lnTo>
                    <a:pt x="4063873" y="409562"/>
                  </a:lnTo>
                  <a:lnTo>
                    <a:pt x="4063986" y="413708"/>
                  </a:lnTo>
                  <a:lnTo>
                    <a:pt x="4064098" y="411931"/>
                  </a:lnTo>
                  <a:lnTo>
                    <a:pt x="4064211" y="411931"/>
                  </a:lnTo>
                  <a:lnTo>
                    <a:pt x="4064324" y="414596"/>
                  </a:lnTo>
                  <a:lnTo>
                    <a:pt x="4064437" y="413115"/>
                  </a:lnTo>
                  <a:lnTo>
                    <a:pt x="4064550" y="414596"/>
                  </a:lnTo>
                  <a:lnTo>
                    <a:pt x="4064662" y="418150"/>
                  </a:lnTo>
                  <a:lnTo>
                    <a:pt x="4064775" y="415781"/>
                  </a:lnTo>
                  <a:lnTo>
                    <a:pt x="4064888" y="412523"/>
                  </a:lnTo>
                  <a:lnTo>
                    <a:pt x="4065001" y="414300"/>
                  </a:lnTo>
                  <a:lnTo>
                    <a:pt x="4065114" y="415781"/>
                  </a:lnTo>
                  <a:lnTo>
                    <a:pt x="4065226" y="412523"/>
                  </a:lnTo>
                  <a:lnTo>
                    <a:pt x="4065339" y="412523"/>
                  </a:lnTo>
                  <a:lnTo>
                    <a:pt x="4065452" y="413115"/>
                  </a:lnTo>
                  <a:lnTo>
                    <a:pt x="4065565" y="409858"/>
                  </a:lnTo>
                  <a:lnTo>
                    <a:pt x="4065677" y="411338"/>
                  </a:lnTo>
                  <a:lnTo>
                    <a:pt x="4065790" y="414892"/>
                  </a:lnTo>
                  <a:lnTo>
                    <a:pt x="4065903" y="412523"/>
                  </a:lnTo>
                  <a:lnTo>
                    <a:pt x="4066016" y="407785"/>
                  </a:lnTo>
                  <a:lnTo>
                    <a:pt x="4066129" y="405119"/>
                  </a:lnTo>
                  <a:lnTo>
                    <a:pt x="4066241" y="400677"/>
                  </a:lnTo>
                  <a:lnTo>
                    <a:pt x="4066354" y="410450"/>
                  </a:lnTo>
                  <a:lnTo>
                    <a:pt x="4066467" y="415781"/>
                  </a:lnTo>
                  <a:lnTo>
                    <a:pt x="4066580" y="416669"/>
                  </a:lnTo>
                  <a:lnTo>
                    <a:pt x="4066692" y="411931"/>
                  </a:lnTo>
                  <a:lnTo>
                    <a:pt x="4066805" y="412523"/>
                  </a:lnTo>
                  <a:lnTo>
                    <a:pt x="4066918" y="418742"/>
                  </a:lnTo>
                  <a:lnTo>
                    <a:pt x="4067031" y="415781"/>
                  </a:lnTo>
                  <a:lnTo>
                    <a:pt x="4067144" y="410450"/>
                  </a:lnTo>
                  <a:lnTo>
                    <a:pt x="4067256" y="407192"/>
                  </a:lnTo>
                  <a:lnTo>
                    <a:pt x="4067369" y="407192"/>
                  </a:lnTo>
                  <a:lnTo>
                    <a:pt x="4067482" y="406008"/>
                  </a:lnTo>
                  <a:lnTo>
                    <a:pt x="4067595" y="404823"/>
                  </a:lnTo>
                  <a:lnTo>
                    <a:pt x="4067707" y="401862"/>
                  </a:lnTo>
                  <a:lnTo>
                    <a:pt x="4067820" y="396531"/>
                  </a:lnTo>
                  <a:lnTo>
                    <a:pt x="4067933" y="400085"/>
                  </a:lnTo>
                  <a:lnTo>
                    <a:pt x="4068046" y="401862"/>
                  </a:lnTo>
                  <a:lnTo>
                    <a:pt x="4068159" y="397716"/>
                  </a:lnTo>
                  <a:lnTo>
                    <a:pt x="4068271" y="392089"/>
                  </a:lnTo>
                  <a:lnTo>
                    <a:pt x="4068384" y="394162"/>
                  </a:lnTo>
                  <a:lnTo>
                    <a:pt x="4068497" y="396531"/>
                  </a:lnTo>
                  <a:lnTo>
                    <a:pt x="4068610" y="393274"/>
                  </a:lnTo>
                  <a:lnTo>
                    <a:pt x="4068723" y="393274"/>
                  </a:lnTo>
                  <a:lnTo>
                    <a:pt x="4068835" y="393866"/>
                  </a:lnTo>
                  <a:lnTo>
                    <a:pt x="4068948" y="390312"/>
                  </a:lnTo>
                  <a:lnTo>
                    <a:pt x="4069061" y="388536"/>
                  </a:lnTo>
                  <a:lnTo>
                    <a:pt x="4069174" y="392682"/>
                  </a:lnTo>
                  <a:lnTo>
                    <a:pt x="4069286" y="390609"/>
                  </a:lnTo>
                  <a:lnTo>
                    <a:pt x="4069399" y="387055"/>
                  </a:lnTo>
                  <a:lnTo>
                    <a:pt x="4069512" y="389128"/>
                  </a:lnTo>
                  <a:lnTo>
                    <a:pt x="4069625" y="391201"/>
                  </a:lnTo>
                  <a:lnTo>
                    <a:pt x="4069738" y="385574"/>
                  </a:lnTo>
                  <a:lnTo>
                    <a:pt x="4069850" y="383797"/>
                  </a:lnTo>
                  <a:lnTo>
                    <a:pt x="4069963" y="386167"/>
                  </a:lnTo>
                  <a:lnTo>
                    <a:pt x="4070076" y="384686"/>
                  </a:lnTo>
                  <a:lnTo>
                    <a:pt x="4070189" y="380540"/>
                  </a:lnTo>
                  <a:lnTo>
                    <a:pt x="4070301" y="383205"/>
                  </a:lnTo>
                  <a:lnTo>
                    <a:pt x="4070414" y="382613"/>
                  </a:lnTo>
                  <a:lnTo>
                    <a:pt x="4070527" y="377875"/>
                  </a:lnTo>
                  <a:lnTo>
                    <a:pt x="4070640" y="378467"/>
                  </a:lnTo>
                  <a:lnTo>
                    <a:pt x="4070753" y="381428"/>
                  </a:lnTo>
                  <a:lnTo>
                    <a:pt x="4070865" y="378763"/>
                  </a:lnTo>
                  <a:lnTo>
                    <a:pt x="4070978" y="376986"/>
                  </a:lnTo>
                  <a:lnTo>
                    <a:pt x="4071091" y="378467"/>
                  </a:lnTo>
                  <a:lnTo>
                    <a:pt x="4071204" y="377875"/>
                  </a:lnTo>
                  <a:lnTo>
                    <a:pt x="4071317" y="376690"/>
                  </a:lnTo>
                  <a:lnTo>
                    <a:pt x="4071429" y="376986"/>
                  </a:lnTo>
                  <a:lnTo>
                    <a:pt x="4071542" y="375209"/>
                  </a:lnTo>
                  <a:lnTo>
                    <a:pt x="4071655" y="372544"/>
                  </a:lnTo>
                  <a:lnTo>
                    <a:pt x="4071768" y="372840"/>
                  </a:lnTo>
                  <a:lnTo>
                    <a:pt x="4071880" y="373729"/>
                  </a:lnTo>
                  <a:lnTo>
                    <a:pt x="4071993" y="369879"/>
                  </a:lnTo>
                  <a:lnTo>
                    <a:pt x="4072106" y="367806"/>
                  </a:lnTo>
                  <a:lnTo>
                    <a:pt x="4072219" y="371063"/>
                  </a:lnTo>
                  <a:lnTo>
                    <a:pt x="4072332" y="367806"/>
                  </a:lnTo>
                  <a:lnTo>
                    <a:pt x="4072444" y="365733"/>
                  </a:lnTo>
                  <a:lnTo>
                    <a:pt x="4072557" y="368694"/>
                  </a:lnTo>
                  <a:lnTo>
                    <a:pt x="4072670" y="368694"/>
                  </a:lnTo>
                  <a:lnTo>
                    <a:pt x="4072783" y="366621"/>
                  </a:lnTo>
                  <a:lnTo>
                    <a:pt x="4072895" y="368398"/>
                  </a:lnTo>
                  <a:lnTo>
                    <a:pt x="4073008" y="368694"/>
                  </a:lnTo>
                  <a:lnTo>
                    <a:pt x="4073121" y="366621"/>
                  </a:lnTo>
                  <a:lnTo>
                    <a:pt x="4073234" y="368102"/>
                  </a:lnTo>
                  <a:lnTo>
                    <a:pt x="4073347" y="369879"/>
                  </a:lnTo>
                  <a:lnTo>
                    <a:pt x="4073459" y="367806"/>
                  </a:lnTo>
                  <a:lnTo>
                    <a:pt x="4073572" y="365733"/>
                  </a:lnTo>
                  <a:lnTo>
                    <a:pt x="4073685" y="369879"/>
                  </a:lnTo>
                  <a:lnTo>
                    <a:pt x="4073798" y="370471"/>
                  </a:lnTo>
                  <a:lnTo>
                    <a:pt x="4073911" y="366621"/>
                  </a:lnTo>
                  <a:lnTo>
                    <a:pt x="4074023" y="369287"/>
                  </a:lnTo>
                  <a:lnTo>
                    <a:pt x="4074136" y="370767"/>
                  </a:lnTo>
                  <a:lnTo>
                    <a:pt x="4074249" y="367510"/>
                  </a:lnTo>
                  <a:lnTo>
                    <a:pt x="4074362" y="365733"/>
                  </a:lnTo>
                  <a:lnTo>
                    <a:pt x="4074474" y="370175"/>
                  </a:lnTo>
                  <a:lnTo>
                    <a:pt x="4074587" y="367214"/>
                  </a:lnTo>
                  <a:lnTo>
                    <a:pt x="4074700" y="366917"/>
                  </a:lnTo>
                  <a:lnTo>
                    <a:pt x="4074813" y="371359"/>
                  </a:lnTo>
                  <a:lnTo>
                    <a:pt x="4074926" y="371656"/>
                  </a:lnTo>
                  <a:lnTo>
                    <a:pt x="4075038" y="368694"/>
                  </a:lnTo>
                  <a:lnTo>
                    <a:pt x="4075151" y="372544"/>
                  </a:lnTo>
                  <a:lnTo>
                    <a:pt x="4075264" y="375802"/>
                  </a:lnTo>
                  <a:lnTo>
                    <a:pt x="4075377" y="371952"/>
                  </a:lnTo>
                  <a:lnTo>
                    <a:pt x="4075489" y="373136"/>
                  </a:lnTo>
                  <a:lnTo>
                    <a:pt x="4075602" y="378467"/>
                  </a:lnTo>
                  <a:lnTo>
                    <a:pt x="4075715" y="377282"/>
                  </a:lnTo>
                  <a:lnTo>
                    <a:pt x="4075828" y="375802"/>
                  </a:lnTo>
                  <a:lnTo>
                    <a:pt x="4075941" y="380540"/>
                  </a:lnTo>
                  <a:lnTo>
                    <a:pt x="4076053" y="380836"/>
                  </a:lnTo>
                  <a:lnTo>
                    <a:pt x="4076166" y="378171"/>
                  </a:lnTo>
                  <a:lnTo>
                    <a:pt x="4076279" y="379059"/>
                  </a:lnTo>
                  <a:lnTo>
                    <a:pt x="4076392" y="382021"/>
                  </a:lnTo>
                  <a:lnTo>
                    <a:pt x="4076504" y="379059"/>
                  </a:lnTo>
                  <a:lnTo>
                    <a:pt x="4076617" y="381132"/>
                  </a:lnTo>
                  <a:lnTo>
                    <a:pt x="4076730" y="385574"/>
                  </a:lnTo>
                  <a:lnTo>
                    <a:pt x="4076843" y="383797"/>
                  </a:lnTo>
                  <a:lnTo>
                    <a:pt x="4076956" y="384982"/>
                  </a:lnTo>
                  <a:lnTo>
                    <a:pt x="4077068" y="388536"/>
                  </a:lnTo>
                  <a:lnTo>
                    <a:pt x="4077181" y="390312"/>
                  </a:lnTo>
                  <a:lnTo>
                    <a:pt x="4077294" y="389424"/>
                  </a:lnTo>
                  <a:lnTo>
                    <a:pt x="4077407" y="392089"/>
                  </a:lnTo>
                  <a:lnTo>
                    <a:pt x="4077520" y="394755"/>
                  </a:lnTo>
                  <a:lnTo>
                    <a:pt x="4077632" y="393274"/>
                  </a:lnTo>
                  <a:lnTo>
                    <a:pt x="4077745" y="393570"/>
                  </a:lnTo>
                  <a:lnTo>
                    <a:pt x="4077858" y="396531"/>
                  </a:lnTo>
                  <a:lnTo>
                    <a:pt x="4077971" y="395051"/>
                  </a:lnTo>
                  <a:lnTo>
                    <a:pt x="4078083" y="395939"/>
                  </a:lnTo>
                  <a:lnTo>
                    <a:pt x="4078196" y="400381"/>
                  </a:lnTo>
                  <a:lnTo>
                    <a:pt x="4078309" y="399197"/>
                  </a:lnTo>
                  <a:lnTo>
                    <a:pt x="4078422" y="397124"/>
                  </a:lnTo>
                  <a:lnTo>
                    <a:pt x="4078535" y="401862"/>
                  </a:lnTo>
                  <a:lnTo>
                    <a:pt x="4078647" y="405119"/>
                  </a:lnTo>
                  <a:lnTo>
                    <a:pt x="4078760" y="401862"/>
                  </a:lnTo>
                  <a:lnTo>
                    <a:pt x="4078873" y="403047"/>
                  </a:lnTo>
                  <a:lnTo>
                    <a:pt x="4078986" y="407192"/>
                  </a:lnTo>
                  <a:lnTo>
                    <a:pt x="4079098" y="406008"/>
                  </a:lnTo>
                  <a:lnTo>
                    <a:pt x="4079211" y="404527"/>
                  </a:lnTo>
                  <a:lnTo>
                    <a:pt x="4079324" y="408081"/>
                  </a:lnTo>
                  <a:lnTo>
                    <a:pt x="4079437" y="408081"/>
                  </a:lnTo>
                  <a:lnTo>
                    <a:pt x="4079550" y="406008"/>
                  </a:lnTo>
                  <a:lnTo>
                    <a:pt x="4079662" y="408081"/>
                  </a:lnTo>
                  <a:lnTo>
                    <a:pt x="4079775" y="410450"/>
                  </a:lnTo>
                  <a:lnTo>
                    <a:pt x="4079888" y="407489"/>
                  </a:lnTo>
                  <a:lnTo>
                    <a:pt x="4080001" y="408969"/>
                  </a:lnTo>
                  <a:lnTo>
                    <a:pt x="4080114" y="411635"/>
                  </a:lnTo>
                  <a:lnTo>
                    <a:pt x="4080226" y="409265"/>
                  </a:lnTo>
                  <a:lnTo>
                    <a:pt x="4080339" y="407192"/>
                  </a:lnTo>
                  <a:lnTo>
                    <a:pt x="4080452" y="412227"/>
                  </a:lnTo>
                  <a:lnTo>
                    <a:pt x="4080565" y="412523"/>
                  </a:lnTo>
                  <a:lnTo>
                    <a:pt x="4080677" y="409858"/>
                  </a:lnTo>
                  <a:lnTo>
                    <a:pt x="4080790" y="411635"/>
                  </a:lnTo>
                  <a:lnTo>
                    <a:pt x="4080903" y="415188"/>
                  </a:lnTo>
                  <a:lnTo>
                    <a:pt x="4081016" y="411635"/>
                  </a:lnTo>
                  <a:lnTo>
                    <a:pt x="4081129" y="411635"/>
                  </a:lnTo>
                  <a:lnTo>
                    <a:pt x="4081241" y="415781"/>
                  </a:lnTo>
                  <a:lnTo>
                    <a:pt x="4081354" y="413411"/>
                  </a:lnTo>
                  <a:lnTo>
                    <a:pt x="4081467" y="410746"/>
                  </a:lnTo>
                  <a:lnTo>
                    <a:pt x="4081580" y="413115"/>
                  </a:lnTo>
                  <a:lnTo>
                    <a:pt x="4081692" y="413411"/>
                  </a:lnTo>
                  <a:lnTo>
                    <a:pt x="4081805" y="410154"/>
                  </a:lnTo>
                  <a:lnTo>
                    <a:pt x="4081918" y="410450"/>
                  </a:lnTo>
                  <a:lnTo>
                    <a:pt x="4082031" y="412227"/>
                  </a:lnTo>
                  <a:lnTo>
                    <a:pt x="4082144" y="409265"/>
                  </a:lnTo>
                  <a:lnTo>
                    <a:pt x="4082256" y="410450"/>
                  </a:lnTo>
                  <a:lnTo>
                    <a:pt x="4082369" y="413708"/>
                  </a:lnTo>
                  <a:lnTo>
                    <a:pt x="4082482" y="408081"/>
                  </a:lnTo>
                  <a:lnTo>
                    <a:pt x="4082595" y="400677"/>
                  </a:lnTo>
                  <a:lnTo>
                    <a:pt x="4082707" y="415781"/>
                  </a:lnTo>
                  <a:lnTo>
                    <a:pt x="4082820" y="420519"/>
                  </a:lnTo>
                  <a:lnTo>
                    <a:pt x="4082933" y="412819"/>
                  </a:lnTo>
                  <a:lnTo>
                    <a:pt x="4083046" y="411042"/>
                  </a:lnTo>
                  <a:lnTo>
                    <a:pt x="4083159" y="417854"/>
                  </a:lnTo>
                  <a:lnTo>
                    <a:pt x="4083271" y="415484"/>
                  </a:lnTo>
                  <a:lnTo>
                    <a:pt x="4083384" y="414596"/>
                  </a:lnTo>
                  <a:lnTo>
                    <a:pt x="4083497" y="413115"/>
                  </a:lnTo>
                  <a:lnTo>
                    <a:pt x="4083610" y="407785"/>
                  </a:lnTo>
                  <a:lnTo>
                    <a:pt x="4083723" y="406896"/>
                  </a:lnTo>
                  <a:lnTo>
                    <a:pt x="4083835" y="410746"/>
                  </a:lnTo>
                  <a:lnTo>
                    <a:pt x="4083948" y="409265"/>
                  </a:lnTo>
                  <a:lnTo>
                    <a:pt x="4084061" y="399789"/>
                  </a:lnTo>
                  <a:lnTo>
                    <a:pt x="4084174" y="401270"/>
                  </a:lnTo>
                  <a:lnTo>
                    <a:pt x="4084286" y="406008"/>
                  </a:lnTo>
                  <a:lnTo>
                    <a:pt x="4084399" y="401862"/>
                  </a:lnTo>
                  <a:lnTo>
                    <a:pt x="4084512" y="400085"/>
                  </a:lnTo>
                  <a:lnTo>
                    <a:pt x="4084625" y="400677"/>
                  </a:lnTo>
                  <a:lnTo>
                    <a:pt x="4084738" y="397716"/>
                  </a:lnTo>
                  <a:lnTo>
                    <a:pt x="4084850" y="395051"/>
                  </a:lnTo>
                  <a:lnTo>
                    <a:pt x="4084963" y="398901"/>
                  </a:lnTo>
                  <a:lnTo>
                    <a:pt x="4085076" y="397124"/>
                  </a:lnTo>
                  <a:lnTo>
                    <a:pt x="4085189" y="392089"/>
                  </a:lnTo>
                  <a:lnTo>
                    <a:pt x="4085301" y="393274"/>
                  </a:lnTo>
                  <a:lnTo>
                    <a:pt x="4085414" y="394458"/>
                  </a:lnTo>
                  <a:lnTo>
                    <a:pt x="4085527" y="391201"/>
                  </a:lnTo>
                  <a:lnTo>
                    <a:pt x="4085640" y="388832"/>
                  </a:lnTo>
                  <a:lnTo>
                    <a:pt x="4085753" y="391201"/>
                  </a:lnTo>
                  <a:lnTo>
                    <a:pt x="4085865" y="387351"/>
                  </a:lnTo>
                  <a:lnTo>
                    <a:pt x="4085978" y="385870"/>
                  </a:lnTo>
                  <a:lnTo>
                    <a:pt x="4086091" y="390016"/>
                  </a:lnTo>
                  <a:lnTo>
                    <a:pt x="4086204" y="388239"/>
                  </a:lnTo>
                  <a:lnTo>
                    <a:pt x="4086317" y="383501"/>
                  </a:lnTo>
                  <a:lnTo>
                    <a:pt x="4086429" y="383501"/>
                  </a:lnTo>
                  <a:lnTo>
                    <a:pt x="4086542" y="385574"/>
                  </a:lnTo>
                  <a:lnTo>
                    <a:pt x="4086655" y="379948"/>
                  </a:lnTo>
                  <a:lnTo>
                    <a:pt x="4086768" y="379651"/>
                  </a:lnTo>
                  <a:lnTo>
                    <a:pt x="4086880" y="379948"/>
                  </a:lnTo>
                  <a:lnTo>
                    <a:pt x="4086993" y="376098"/>
                  </a:lnTo>
                  <a:lnTo>
                    <a:pt x="4087106" y="374321"/>
                  </a:lnTo>
                  <a:lnTo>
                    <a:pt x="4087219" y="378171"/>
                  </a:lnTo>
                  <a:lnTo>
                    <a:pt x="4087332" y="375505"/>
                  </a:lnTo>
                  <a:lnTo>
                    <a:pt x="4087444" y="371063"/>
                  </a:lnTo>
                  <a:lnTo>
                    <a:pt x="4087557" y="374025"/>
                  </a:lnTo>
                  <a:lnTo>
                    <a:pt x="4087670" y="375209"/>
                  </a:lnTo>
                  <a:lnTo>
                    <a:pt x="4087783" y="371656"/>
                  </a:lnTo>
                  <a:lnTo>
                    <a:pt x="4087895" y="370767"/>
                  </a:lnTo>
                  <a:lnTo>
                    <a:pt x="4088008" y="373136"/>
                  </a:lnTo>
                  <a:lnTo>
                    <a:pt x="4088121" y="368694"/>
                  </a:lnTo>
                  <a:lnTo>
                    <a:pt x="4088234" y="366917"/>
                  </a:lnTo>
                  <a:lnTo>
                    <a:pt x="4088347" y="369583"/>
                  </a:lnTo>
                  <a:lnTo>
                    <a:pt x="4088459" y="368694"/>
                  </a:lnTo>
                  <a:lnTo>
                    <a:pt x="4088572" y="365437"/>
                  </a:lnTo>
                  <a:lnTo>
                    <a:pt x="4088685" y="366621"/>
                  </a:lnTo>
                  <a:lnTo>
                    <a:pt x="4088798" y="369879"/>
                  </a:lnTo>
                  <a:lnTo>
                    <a:pt x="4088911" y="365733"/>
                  </a:lnTo>
                  <a:lnTo>
                    <a:pt x="4089023" y="366621"/>
                  </a:lnTo>
                  <a:lnTo>
                    <a:pt x="4089136" y="368694"/>
                  </a:lnTo>
                  <a:lnTo>
                    <a:pt x="4089249" y="366325"/>
                  </a:lnTo>
                  <a:lnTo>
                    <a:pt x="4089362" y="363364"/>
                  </a:lnTo>
                  <a:lnTo>
                    <a:pt x="4089474" y="366325"/>
                  </a:lnTo>
                  <a:lnTo>
                    <a:pt x="4089587" y="366621"/>
                  </a:lnTo>
                  <a:lnTo>
                    <a:pt x="4089700" y="363068"/>
                  </a:lnTo>
                  <a:lnTo>
                    <a:pt x="4089813" y="365141"/>
                  </a:lnTo>
                  <a:lnTo>
                    <a:pt x="4089926" y="366325"/>
                  </a:lnTo>
                  <a:lnTo>
                    <a:pt x="4090038" y="363364"/>
                  </a:lnTo>
                  <a:lnTo>
                    <a:pt x="4090151" y="364252"/>
                  </a:lnTo>
                  <a:lnTo>
                    <a:pt x="4090264" y="367214"/>
                  </a:lnTo>
                  <a:lnTo>
                    <a:pt x="4090377" y="363364"/>
                  </a:lnTo>
                  <a:lnTo>
                    <a:pt x="4090489" y="360402"/>
                  </a:lnTo>
                  <a:lnTo>
                    <a:pt x="4090602" y="364548"/>
                  </a:lnTo>
                  <a:lnTo>
                    <a:pt x="4090715" y="365141"/>
                  </a:lnTo>
                  <a:lnTo>
                    <a:pt x="4090828" y="363364"/>
                  </a:lnTo>
                  <a:lnTo>
                    <a:pt x="4090941" y="363364"/>
                  </a:lnTo>
                  <a:lnTo>
                    <a:pt x="4091053" y="365733"/>
                  </a:lnTo>
                  <a:lnTo>
                    <a:pt x="4091166" y="364252"/>
                  </a:lnTo>
                  <a:lnTo>
                    <a:pt x="4091279" y="366029"/>
                  </a:lnTo>
                  <a:lnTo>
                    <a:pt x="4091392" y="368694"/>
                  </a:lnTo>
                  <a:lnTo>
                    <a:pt x="4091504" y="366621"/>
                  </a:lnTo>
                  <a:lnTo>
                    <a:pt x="4091617" y="365733"/>
                  </a:lnTo>
                  <a:lnTo>
                    <a:pt x="4091730" y="370471"/>
                  </a:lnTo>
                  <a:lnTo>
                    <a:pt x="4091843" y="371063"/>
                  </a:lnTo>
                  <a:lnTo>
                    <a:pt x="4091956" y="368398"/>
                  </a:lnTo>
                  <a:lnTo>
                    <a:pt x="4092068" y="370471"/>
                  </a:lnTo>
                  <a:lnTo>
                    <a:pt x="4092181" y="373729"/>
                  </a:lnTo>
                  <a:lnTo>
                    <a:pt x="4092294" y="373136"/>
                  </a:lnTo>
                  <a:lnTo>
                    <a:pt x="4092407" y="373136"/>
                  </a:lnTo>
                  <a:lnTo>
                    <a:pt x="4092520" y="379651"/>
                  </a:lnTo>
                  <a:lnTo>
                    <a:pt x="4092632" y="376098"/>
                  </a:lnTo>
                  <a:lnTo>
                    <a:pt x="4092745" y="373729"/>
                  </a:lnTo>
                  <a:lnTo>
                    <a:pt x="4092858" y="379651"/>
                  </a:lnTo>
                  <a:lnTo>
                    <a:pt x="4092971" y="383797"/>
                  </a:lnTo>
                  <a:lnTo>
                    <a:pt x="4093083" y="380540"/>
                  </a:lnTo>
                  <a:lnTo>
                    <a:pt x="4093196" y="382021"/>
                  </a:lnTo>
                  <a:lnTo>
                    <a:pt x="4093309" y="387351"/>
                  </a:lnTo>
                  <a:lnTo>
                    <a:pt x="4093422" y="387055"/>
                  </a:lnTo>
                  <a:lnTo>
                    <a:pt x="4093535" y="389128"/>
                  </a:lnTo>
                  <a:lnTo>
                    <a:pt x="4093647" y="392089"/>
                  </a:lnTo>
                  <a:lnTo>
                    <a:pt x="4093760" y="390905"/>
                  </a:lnTo>
                  <a:lnTo>
                    <a:pt x="4093873" y="390312"/>
                  </a:lnTo>
                  <a:lnTo>
                    <a:pt x="4093986" y="395051"/>
                  </a:lnTo>
                  <a:lnTo>
                    <a:pt x="4094098" y="397716"/>
                  </a:lnTo>
                  <a:lnTo>
                    <a:pt x="4094211" y="393274"/>
                  </a:lnTo>
                  <a:lnTo>
                    <a:pt x="4094324" y="393570"/>
                  </a:lnTo>
                  <a:lnTo>
                    <a:pt x="4094437" y="400085"/>
                  </a:lnTo>
                  <a:lnTo>
                    <a:pt x="4094550" y="399493"/>
                  </a:lnTo>
                  <a:lnTo>
                    <a:pt x="4094662" y="399493"/>
                  </a:lnTo>
                  <a:lnTo>
                    <a:pt x="4094775" y="401862"/>
                  </a:lnTo>
                  <a:lnTo>
                    <a:pt x="4094888" y="399197"/>
                  </a:lnTo>
                  <a:lnTo>
                    <a:pt x="4095001" y="396828"/>
                  </a:lnTo>
                  <a:lnTo>
                    <a:pt x="4095114" y="403935"/>
                  </a:lnTo>
                  <a:lnTo>
                    <a:pt x="4095226" y="407192"/>
                  </a:lnTo>
                  <a:lnTo>
                    <a:pt x="4095339" y="402158"/>
                  </a:lnTo>
                  <a:lnTo>
                    <a:pt x="4095452" y="402158"/>
                  </a:lnTo>
                  <a:lnTo>
                    <a:pt x="4095565" y="409265"/>
                  </a:lnTo>
                  <a:lnTo>
                    <a:pt x="4095677" y="409265"/>
                  </a:lnTo>
                  <a:lnTo>
                    <a:pt x="4095790" y="409265"/>
                  </a:lnTo>
                  <a:lnTo>
                    <a:pt x="4095903" y="413115"/>
                  </a:lnTo>
                  <a:lnTo>
                    <a:pt x="4096016" y="411931"/>
                  </a:lnTo>
                  <a:lnTo>
                    <a:pt x="4096129" y="410746"/>
                  </a:lnTo>
                  <a:lnTo>
                    <a:pt x="4096241" y="416669"/>
                  </a:lnTo>
                  <a:lnTo>
                    <a:pt x="4096354" y="416669"/>
                  </a:lnTo>
                  <a:lnTo>
                    <a:pt x="4096467" y="411338"/>
                  </a:lnTo>
                  <a:lnTo>
                    <a:pt x="4096580" y="413115"/>
                  </a:lnTo>
                  <a:lnTo>
                    <a:pt x="4096692" y="419927"/>
                  </a:lnTo>
                  <a:lnTo>
                    <a:pt x="4096805" y="417854"/>
                  </a:lnTo>
                  <a:lnTo>
                    <a:pt x="4096918" y="417261"/>
                  </a:lnTo>
                  <a:lnTo>
                    <a:pt x="4097031" y="422296"/>
                  </a:lnTo>
                  <a:lnTo>
                    <a:pt x="4097144" y="423184"/>
                  </a:lnTo>
                  <a:lnTo>
                    <a:pt x="4097256" y="421111"/>
                  </a:lnTo>
                  <a:lnTo>
                    <a:pt x="4097369" y="423776"/>
                  </a:lnTo>
                  <a:lnTo>
                    <a:pt x="4097482" y="421999"/>
                  </a:lnTo>
                  <a:lnTo>
                    <a:pt x="4097595" y="418446"/>
                  </a:lnTo>
                  <a:lnTo>
                    <a:pt x="4097708" y="421111"/>
                  </a:lnTo>
                  <a:lnTo>
                    <a:pt x="4097820" y="425553"/>
                  </a:lnTo>
                  <a:lnTo>
                    <a:pt x="4097933" y="421703"/>
                  </a:lnTo>
                  <a:lnTo>
                    <a:pt x="4098046" y="421111"/>
                  </a:lnTo>
                  <a:lnTo>
                    <a:pt x="4098159" y="426145"/>
                  </a:lnTo>
                  <a:lnTo>
                    <a:pt x="4098271" y="424369"/>
                  </a:lnTo>
                  <a:lnTo>
                    <a:pt x="4098384" y="422888"/>
                  </a:lnTo>
                  <a:lnTo>
                    <a:pt x="4098497" y="425257"/>
                  </a:lnTo>
                  <a:lnTo>
                    <a:pt x="4098610" y="425257"/>
                  </a:lnTo>
                  <a:lnTo>
                    <a:pt x="4098723" y="420815"/>
                  </a:lnTo>
                  <a:lnTo>
                    <a:pt x="4098835" y="424072"/>
                  </a:lnTo>
                  <a:lnTo>
                    <a:pt x="4098948" y="427922"/>
                  </a:lnTo>
                  <a:lnTo>
                    <a:pt x="4099061" y="424665"/>
                  </a:lnTo>
                  <a:lnTo>
                    <a:pt x="4099174" y="425849"/>
                  </a:lnTo>
                  <a:lnTo>
                    <a:pt x="4099286" y="429107"/>
                  </a:lnTo>
                  <a:lnTo>
                    <a:pt x="4099399" y="428515"/>
                  </a:lnTo>
                  <a:lnTo>
                    <a:pt x="4099512" y="427626"/>
                  </a:lnTo>
                  <a:lnTo>
                    <a:pt x="4099625" y="430884"/>
                  </a:lnTo>
                  <a:lnTo>
                    <a:pt x="4099738" y="429403"/>
                  </a:lnTo>
                  <a:lnTo>
                    <a:pt x="4099850" y="425257"/>
                  </a:lnTo>
                  <a:lnTo>
                    <a:pt x="4099963" y="427626"/>
                  </a:lnTo>
                  <a:lnTo>
                    <a:pt x="4100076" y="428218"/>
                  </a:lnTo>
                  <a:lnTo>
                    <a:pt x="4100189" y="424369"/>
                  </a:lnTo>
                  <a:lnTo>
                    <a:pt x="4100301" y="424369"/>
                  </a:lnTo>
                  <a:lnTo>
                    <a:pt x="4100414" y="431772"/>
                  </a:lnTo>
                  <a:lnTo>
                    <a:pt x="4100527" y="429699"/>
                  </a:lnTo>
                  <a:lnTo>
                    <a:pt x="4100640" y="427626"/>
                  </a:lnTo>
                  <a:lnTo>
                    <a:pt x="4100753" y="430884"/>
                  </a:lnTo>
                  <a:lnTo>
                    <a:pt x="4100865" y="432957"/>
                  </a:lnTo>
                  <a:lnTo>
                    <a:pt x="4100978" y="427330"/>
                  </a:lnTo>
                  <a:lnTo>
                    <a:pt x="4101091" y="427626"/>
                  </a:lnTo>
                  <a:lnTo>
                    <a:pt x="4101204" y="429403"/>
                  </a:lnTo>
                  <a:lnTo>
                    <a:pt x="4101317" y="424072"/>
                  </a:lnTo>
                  <a:lnTo>
                    <a:pt x="4101429" y="418446"/>
                  </a:lnTo>
                  <a:lnTo>
                    <a:pt x="4101542" y="421407"/>
                  </a:lnTo>
                  <a:lnTo>
                    <a:pt x="4101655" y="419038"/>
                  </a:lnTo>
                  <a:lnTo>
                    <a:pt x="4101768" y="411635"/>
                  </a:lnTo>
                  <a:lnTo>
                    <a:pt x="4101880" y="411931"/>
                  </a:lnTo>
                  <a:lnTo>
                    <a:pt x="4101993" y="410746"/>
                  </a:lnTo>
                  <a:lnTo>
                    <a:pt x="4102106" y="407192"/>
                  </a:lnTo>
                  <a:lnTo>
                    <a:pt x="4102219" y="403935"/>
                  </a:lnTo>
                  <a:lnTo>
                    <a:pt x="4102332" y="405416"/>
                  </a:lnTo>
                  <a:lnTo>
                    <a:pt x="4102444" y="400677"/>
                  </a:lnTo>
                  <a:lnTo>
                    <a:pt x="4102557" y="395939"/>
                  </a:lnTo>
                  <a:lnTo>
                    <a:pt x="4102670" y="399493"/>
                  </a:lnTo>
                  <a:lnTo>
                    <a:pt x="4102783" y="398012"/>
                  </a:lnTo>
                  <a:lnTo>
                    <a:pt x="4102895" y="391497"/>
                  </a:lnTo>
                  <a:lnTo>
                    <a:pt x="4103008" y="392089"/>
                  </a:lnTo>
                  <a:lnTo>
                    <a:pt x="4103121" y="394755"/>
                  </a:lnTo>
                  <a:lnTo>
                    <a:pt x="4103234" y="390016"/>
                  </a:lnTo>
                  <a:lnTo>
                    <a:pt x="4103347" y="391201"/>
                  </a:lnTo>
                  <a:lnTo>
                    <a:pt x="4103459" y="392682"/>
                  </a:lnTo>
                  <a:lnTo>
                    <a:pt x="4103572" y="390016"/>
                  </a:lnTo>
                  <a:lnTo>
                    <a:pt x="4103685" y="387647"/>
                  </a:lnTo>
                  <a:lnTo>
                    <a:pt x="4103798" y="392089"/>
                  </a:lnTo>
                  <a:lnTo>
                    <a:pt x="4103911" y="390905"/>
                  </a:lnTo>
                  <a:lnTo>
                    <a:pt x="4104023" y="389424"/>
                  </a:lnTo>
                  <a:lnTo>
                    <a:pt x="4104136" y="390905"/>
                  </a:lnTo>
                  <a:lnTo>
                    <a:pt x="4104249" y="390905"/>
                  </a:lnTo>
                  <a:lnTo>
                    <a:pt x="4104362" y="386759"/>
                  </a:lnTo>
                  <a:lnTo>
                    <a:pt x="4104474" y="385278"/>
                  </a:lnTo>
                  <a:lnTo>
                    <a:pt x="4104587" y="388832"/>
                  </a:lnTo>
                  <a:lnTo>
                    <a:pt x="4104700" y="384982"/>
                  </a:lnTo>
                  <a:lnTo>
                    <a:pt x="4104813" y="381724"/>
                  </a:lnTo>
                  <a:lnTo>
                    <a:pt x="4104926" y="383205"/>
                  </a:lnTo>
                  <a:lnTo>
                    <a:pt x="4105038" y="380244"/>
                  </a:lnTo>
                  <a:lnTo>
                    <a:pt x="4105151" y="378467"/>
                  </a:lnTo>
                  <a:lnTo>
                    <a:pt x="4105264" y="379948"/>
                  </a:lnTo>
                  <a:lnTo>
                    <a:pt x="4105377" y="381724"/>
                  </a:lnTo>
                  <a:lnTo>
                    <a:pt x="4105489" y="373432"/>
                  </a:lnTo>
                  <a:lnTo>
                    <a:pt x="4105602" y="373136"/>
                  </a:lnTo>
                  <a:lnTo>
                    <a:pt x="4105715" y="377875"/>
                  </a:lnTo>
                  <a:lnTo>
                    <a:pt x="4105828" y="371952"/>
                  </a:lnTo>
                  <a:lnTo>
                    <a:pt x="4105941" y="366621"/>
                  </a:lnTo>
                  <a:lnTo>
                    <a:pt x="4106053" y="369879"/>
                  </a:lnTo>
                  <a:lnTo>
                    <a:pt x="4106166" y="370175"/>
                  </a:lnTo>
                  <a:lnTo>
                    <a:pt x="4106279" y="364548"/>
                  </a:lnTo>
                  <a:lnTo>
                    <a:pt x="4106392" y="366621"/>
                  </a:lnTo>
                  <a:lnTo>
                    <a:pt x="4106504" y="367510"/>
                  </a:lnTo>
                  <a:lnTo>
                    <a:pt x="4106617" y="362179"/>
                  </a:lnTo>
                  <a:lnTo>
                    <a:pt x="4106730" y="358922"/>
                  </a:lnTo>
                  <a:lnTo>
                    <a:pt x="4106843" y="364548"/>
                  </a:lnTo>
                  <a:lnTo>
                    <a:pt x="4106956" y="361291"/>
                  </a:lnTo>
                  <a:lnTo>
                    <a:pt x="4107068" y="358329"/>
                  </a:lnTo>
                  <a:lnTo>
                    <a:pt x="4107181" y="359514"/>
                  </a:lnTo>
                  <a:lnTo>
                    <a:pt x="4107294" y="359810"/>
                  </a:lnTo>
                  <a:lnTo>
                    <a:pt x="4107407" y="354479"/>
                  </a:lnTo>
                  <a:lnTo>
                    <a:pt x="4107520" y="356849"/>
                  </a:lnTo>
                  <a:lnTo>
                    <a:pt x="4107632" y="357737"/>
                  </a:lnTo>
                  <a:lnTo>
                    <a:pt x="4107745" y="352110"/>
                  </a:lnTo>
                  <a:lnTo>
                    <a:pt x="4107858" y="352703"/>
                  </a:lnTo>
                  <a:lnTo>
                    <a:pt x="4107971" y="358033"/>
                  </a:lnTo>
                  <a:lnTo>
                    <a:pt x="4108083" y="356256"/>
                  </a:lnTo>
                  <a:lnTo>
                    <a:pt x="4108196" y="354479"/>
                  </a:lnTo>
                  <a:lnTo>
                    <a:pt x="4108309" y="358625"/>
                  </a:lnTo>
                  <a:lnTo>
                    <a:pt x="4108422" y="356552"/>
                  </a:lnTo>
                  <a:lnTo>
                    <a:pt x="4108535" y="353887"/>
                  </a:lnTo>
                  <a:lnTo>
                    <a:pt x="4108647" y="355960"/>
                  </a:lnTo>
                  <a:lnTo>
                    <a:pt x="4108760" y="359218"/>
                  </a:lnTo>
                  <a:lnTo>
                    <a:pt x="4108873" y="358033"/>
                  </a:lnTo>
                  <a:lnTo>
                    <a:pt x="4108986" y="361883"/>
                  </a:lnTo>
                  <a:lnTo>
                    <a:pt x="4109098" y="363068"/>
                  </a:lnTo>
                  <a:lnTo>
                    <a:pt x="4109211" y="360106"/>
                  </a:lnTo>
                  <a:lnTo>
                    <a:pt x="4109324" y="359514"/>
                  </a:lnTo>
                  <a:lnTo>
                    <a:pt x="4109437" y="363364"/>
                  </a:lnTo>
                  <a:lnTo>
                    <a:pt x="4109550" y="360995"/>
                  </a:lnTo>
                  <a:lnTo>
                    <a:pt x="4109662" y="361291"/>
                  </a:lnTo>
                  <a:lnTo>
                    <a:pt x="4109775" y="362771"/>
                  </a:lnTo>
                  <a:lnTo>
                    <a:pt x="4109888" y="363068"/>
                  </a:lnTo>
                  <a:lnTo>
                    <a:pt x="4110001" y="358922"/>
                  </a:lnTo>
                  <a:lnTo>
                    <a:pt x="4110114" y="360106"/>
                  </a:lnTo>
                  <a:lnTo>
                    <a:pt x="4110226" y="359810"/>
                  </a:lnTo>
                  <a:lnTo>
                    <a:pt x="4110339" y="356849"/>
                  </a:lnTo>
                  <a:lnTo>
                    <a:pt x="4110452" y="355960"/>
                  </a:lnTo>
                  <a:lnTo>
                    <a:pt x="4110565" y="358922"/>
                  </a:lnTo>
                  <a:lnTo>
                    <a:pt x="4110677" y="355664"/>
                  </a:lnTo>
                  <a:lnTo>
                    <a:pt x="4110790" y="352999"/>
                  </a:lnTo>
                  <a:lnTo>
                    <a:pt x="4110903" y="357145"/>
                  </a:lnTo>
                  <a:lnTo>
                    <a:pt x="4111016" y="356552"/>
                  </a:lnTo>
                  <a:lnTo>
                    <a:pt x="4111129" y="353591"/>
                  </a:lnTo>
                  <a:lnTo>
                    <a:pt x="4111241" y="355072"/>
                  </a:lnTo>
                  <a:lnTo>
                    <a:pt x="4111354" y="356849"/>
                  </a:lnTo>
                  <a:lnTo>
                    <a:pt x="4111467" y="352703"/>
                  </a:lnTo>
                  <a:lnTo>
                    <a:pt x="4111580" y="354776"/>
                  </a:lnTo>
                  <a:lnTo>
                    <a:pt x="4111692" y="360402"/>
                  </a:lnTo>
                  <a:lnTo>
                    <a:pt x="4111805" y="358922"/>
                  </a:lnTo>
                  <a:lnTo>
                    <a:pt x="4111918" y="356849"/>
                  </a:lnTo>
                  <a:lnTo>
                    <a:pt x="4112031" y="361883"/>
                  </a:lnTo>
                  <a:lnTo>
                    <a:pt x="4112144" y="363660"/>
                  </a:lnTo>
                  <a:lnTo>
                    <a:pt x="4112256" y="360402"/>
                  </a:lnTo>
                  <a:lnTo>
                    <a:pt x="4112369" y="360995"/>
                  </a:lnTo>
                  <a:lnTo>
                    <a:pt x="4112482" y="365733"/>
                  </a:lnTo>
                  <a:lnTo>
                    <a:pt x="4112595" y="362475"/>
                  </a:lnTo>
                  <a:lnTo>
                    <a:pt x="4112708" y="361883"/>
                  </a:lnTo>
                  <a:lnTo>
                    <a:pt x="4112820" y="367214"/>
                  </a:lnTo>
                  <a:lnTo>
                    <a:pt x="4112933" y="367806"/>
                  </a:lnTo>
                  <a:lnTo>
                    <a:pt x="4113046" y="364548"/>
                  </a:lnTo>
                  <a:lnTo>
                    <a:pt x="4113159" y="365733"/>
                  </a:lnTo>
                  <a:lnTo>
                    <a:pt x="4113271" y="371656"/>
                  </a:lnTo>
                  <a:lnTo>
                    <a:pt x="4113384" y="369879"/>
                  </a:lnTo>
                  <a:lnTo>
                    <a:pt x="4113497" y="368398"/>
                  </a:lnTo>
                  <a:lnTo>
                    <a:pt x="4113610" y="373729"/>
                  </a:lnTo>
                  <a:lnTo>
                    <a:pt x="4113723" y="376098"/>
                  </a:lnTo>
                  <a:lnTo>
                    <a:pt x="4113835" y="376394"/>
                  </a:lnTo>
                  <a:lnTo>
                    <a:pt x="4113948" y="381428"/>
                  </a:lnTo>
                  <a:lnTo>
                    <a:pt x="4114061" y="381428"/>
                  </a:lnTo>
                  <a:lnTo>
                    <a:pt x="4114174" y="380540"/>
                  </a:lnTo>
                  <a:lnTo>
                    <a:pt x="4114286" y="383797"/>
                  </a:lnTo>
                  <a:lnTo>
                    <a:pt x="4114399" y="388239"/>
                  </a:lnTo>
                  <a:lnTo>
                    <a:pt x="4114512" y="385870"/>
                  </a:lnTo>
                  <a:lnTo>
                    <a:pt x="4114625" y="387055"/>
                  </a:lnTo>
                  <a:lnTo>
                    <a:pt x="4114738" y="391793"/>
                  </a:lnTo>
                  <a:lnTo>
                    <a:pt x="4114850" y="392385"/>
                  </a:lnTo>
                  <a:lnTo>
                    <a:pt x="4114963" y="391793"/>
                  </a:lnTo>
                  <a:lnTo>
                    <a:pt x="4115076" y="394162"/>
                  </a:lnTo>
                  <a:lnTo>
                    <a:pt x="4115189" y="397124"/>
                  </a:lnTo>
                  <a:lnTo>
                    <a:pt x="4115301" y="395347"/>
                  </a:lnTo>
                  <a:lnTo>
                    <a:pt x="4115414" y="398604"/>
                  </a:lnTo>
                  <a:lnTo>
                    <a:pt x="4115527" y="399197"/>
                  </a:lnTo>
                  <a:lnTo>
                    <a:pt x="4115640" y="400677"/>
                  </a:lnTo>
                  <a:lnTo>
                    <a:pt x="4115753" y="400677"/>
                  </a:lnTo>
                  <a:lnTo>
                    <a:pt x="4115865" y="403047"/>
                  </a:lnTo>
                  <a:lnTo>
                    <a:pt x="4115978" y="403047"/>
                  </a:lnTo>
                  <a:lnTo>
                    <a:pt x="4116091" y="402158"/>
                  </a:lnTo>
                  <a:lnTo>
                    <a:pt x="4116204" y="407192"/>
                  </a:lnTo>
                  <a:lnTo>
                    <a:pt x="4116317" y="407192"/>
                  </a:lnTo>
                  <a:lnTo>
                    <a:pt x="4116429" y="407192"/>
                  </a:lnTo>
                  <a:lnTo>
                    <a:pt x="4116542" y="408377"/>
                  </a:lnTo>
                  <a:lnTo>
                    <a:pt x="4116655" y="413708"/>
                  </a:lnTo>
                  <a:lnTo>
                    <a:pt x="4116768" y="411042"/>
                  </a:lnTo>
                  <a:lnTo>
                    <a:pt x="4116880" y="412523"/>
                  </a:lnTo>
                  <a:lnTo>
                    <a:pt x="4116993" y="417557"/>
                  </a:lnTo>
                  <a:lnTo>
                    <a:pt x="4117106" y="417261"/>
                  </a:lnTo>
                  <a:lnTo>
                    <a:pt x="4117219" y="415781"/>
                  </a:lnTo>
                  <a:lnTo>
                    <a:pt x="4117332" y="421111"/>
                  </a:lnTo>
                  <a:lnTo>
                    <a:pt x="4117444" y="422888"/>
                  </a:lnTo>
                  <a:lnTo>
                    <a:pt x="4117557" y="419038"/>
                  </a:lnTo>
                  <a:lnTo>
                    <a:pt x="4117670" y="422888"/>
                  </a:lnTo>
                  <a:lnTo>
                    <a:pt x="4117783" y="425849"/>
                  </a:lnTo>
                  <a:lnTo>
                    <a:pt x="4117895" y="424072"/>
                  </a:lnTo>
                  <a:lnTo>
                    <a:pt x="4118008" y="426145"/>
                  </a:lnTo>
                  <a:lnTo>
                    <a:pt x="4118121" y="429699"/>
                  </a:lnTo>
                  <a:lnTo>
                    <a:pt x="4118234" y="427330"/>
                  </a:lnTo>
                  <a:lnTo>
                    <a:pt x="4118347" y="424961"/>
                  </a:lnTo>
                  <a:lnTo>
                    <a:pt x="4118459" y="428515"/>
                  </a:lnTo>
                  <a:lnTo>
                    <a:pt x="4118572" y="427034"/>
                  </a:lnTo>
                  <a:lnTo>
                    <a:pt x="4118685" y="422888"/>
                  </a:lnTo>
                  <a:lnTo>
                    <a:pt x="4118798" y="424369"/>
                  </a:lnTo>
                  <a:lnTo>
                    <a:pt x="4118911" y="426442"/>
                  </a:lnTo>
                  <a:lnTo>
                    <a:pt x="4119023" y="421111"/>
                  </a:lnTo>
                  <a:lnTo>
                    <a:pt x="4119136" y="421703"/>
                  </a:lnTo>
                  <a:lnTo>
                    <a:pt x="4119249" y="426738"/>
                  </a:lnTo>
                  <a:lnTo>
                    <a:pt x="4119362" y="424072"/>
                  </a:lnTo>
                  <a:lnTo>
                    <a:pt x="4119474" y="422888"/>
                  </a:lnTo>
                  <a:lnTo>
                    <a:pt x="4119587" y="429107"/>
                  </a:lnTo>
                  <a:lnTo>
                    <a:pt x="4119700" y="429699"/>
                  </a:lnTo>
                  <a:lnTo>
                    <a:pt x="4119813" y="426145"/>
                  </a:lnTo>
                  <a:lnTo>
                    <a:pt x="4119926" y="428218"/>
                  </a:lnTo>
                  <a:lnTo>
                    <a:pt x="4120038" y="428811"/>
                  </a:lnTo>
                  <a:lnTo>
                    <a:pt x="4120151" y="425849"/>
                  </a:lnTo>
                  <a:lnTo>
                    <a:pt x="4120264" y="427330"/>
                  </a:lnTo>
                  <a:lnTo>
                    <a:pt x="4120377" y="429995"/>
                  </a:lnTo>
                  <a:lnTo>
                    <a:pt x="4120489" y="426738"/>
                  </a:lnTo>
                  <a:lnTo>
                    <a:pt x="4120602" y="425257"/>
                  </a:lnTo>
                  <a:lnTo>
                    <a:pt x="4120715" y="429699"/>
                  </a:lnTo>
                  <a:lnTo>
                    <a:pt x="4120828" y="429107"/>
                  </a:lnTo>
                  <a:lnTo>
                    <a:pt x="4120941" y="427330"/>
                  </a:lnTo>
                  <a:lnTo>
                    <a:pt x="4121053" y="429107"/>
                  </a:lnTo>
                  <a:lnTo>
                    <a:pt x="4121166" y="429995"/>
                  </a:lnTo>
                  <a:lnTo>
                    <a:pt x="4121279" y="425849"/>
                  </a:lnTo>
                  <a:lnTo>
                    <a:pt x="4121392" y="428515"/>
                  </a:lnTo>
                  <a:lnTo>
                    <a:pt x="4121505" y="430588"/>
                  </a:lnTo>
                  <a:lnTo>
                    <a:pt x="4121617" y="424961"/>
                  </a:lnTo>
                  <a:lnTo>
                    <a:pt x="4121730" y="423480"/>
                  </a:lnTo>
                  <a:lnTo>
                    <a:pt x="4121843" y="427626"/>
                  </a:lnTo>
                  <a:lnTo>
                    <a:pt x="4121956" y="428515"/>
                  </a:lnTo>
                  <a:lnTo>
                    <a:pt x="4122068" y="422296"/>
                  </a:lnTo>
                  <a:lnTo>
                    <a:pt x="4122181" y="425257"/>
                  </a:lnTo>
                  <a:lnTo>
                    <a:pt x="4122294" y="425849"/>
                  </a:lnTo>
                  <a:lnTo>
                    <a:pt x="4122407" y="423480"/>
                  </a:lnTo>
                  <a:lnTo>
                    <a:pt x="4122520" y="424369"/>
                  </a:lnTo>
                  <a:lnTo>
                    <a:pt x="4122632" y="426738"/>
                  </a:lnTo>
                  <a:lnTo>
                    <a:pt x="4122745" y="419927"/>
                  </a:lnTo>
                  <a:lnTo>
                    <a:pt x="4122858" y="415781"/>
                  </a:lnTo>
                  <a:lnTo>
                    <a:pt x="4122971" y="417854"/>
                  </a:lnTo>
                  <a:lnTo>
                    <a:pt x="4123083" y="415484"/>
                  </a:lnTo>
                  <a:lnTo>
                    <a:pt x="4123196" y="407192"/>
                  </a:lnTo>
                  <a:lnTo>
                    <a:pt x="4123309" y="406008"/>
                  </a:lnTo>
                  <a:lnTo>
                    <a:pt x="4123422" y="407785"/>
                  </a:lnTo>
                  <a:lnTo>
                    <a:pt x="4123535" y="400974"/>
                  </a:lnTo>
                  <a:lnTo>
                    <a:pt x="4123647" y="400677"/>
                  </a:lnTo>
                  <a:lnTo>
                    <a:pt x="4123760" y="400677"/>
                  </a:lnTo>
                  <a:lnTo>
                    <a:pt x="4123873" y="394162"/>
                  </a:lnTo>
                  <a:lnTo>
                    <a:pt x="4123986" y="391201"/>
                  </a:lnTo>
                  <a:lnTo>
                    <a:pt x="4124098" y="395643"/>
                  </a:lnTo>
                  <a:lnTo>
                    <a:pt x="4124211" y="392089"/>
                  </a:lnTo>
                  <a:lnTo>
                    <a:pt x="4124324" y="385278"/>
                  </a:lnTo>
                  <a:lnTo>
                    <a:pt x="4124437" y="385870"/>
                  </a:lnTo>
                  <a:lnTo>
                    <a:pt x="4124550" y="387055"/>
                  </a:lnTo>
                  <a:lnTo>
                    <a:pt x="4124662" y="381132"/>
                  </a:lnTo>
                  <a:lnTo>
                    <a:pt x="4124775" y="381428"/>
                  </a:lnTo>
                  <a:lnTo>
                    <a:pt x="4124888" y="384390"/>
                  </a:lnTo>
                  <a:lnTo>
                    <a:pt x="4125001" y="379948"/>
                  </a:lnTo>
                  <a:lnTo>
                    <a:pt x="4125114" y="372544"/>
                  </a:lnTo>
                  <a:lnTo>
                    <a:pt x="4125226" y="376986"/>
                  </a:lnTo>
                  <a:lnTo>
                    <a:pt x="4125339" y="374025"/>
                  </a:lnTo>
                  <a:lnTo>
                    <a:pt x="4125452" y="369583"/>
                  </a:lnTo>
                  <a:lnTo>
                    <a:pt x="4125565" y="369583"/>
                  </a:lnTo>
                  <a:lnTo>
                    <a:pt x="4125677" y="371063"/>
                  </a:lnTo>
                  <a:lnTo>
                    <a:pt x="4125790" y="364844"/>
                  </a:lnTo>
                  <a:lnTo>
                    <a:pt x="4125903" y="364548"/>
                  </a:lnTo>
                  <a:lnTo>
                    <a:pt x="4126016" y="366029"/>
                  </a:lnTo>
                  <a:lnTo>
                    <a:pt x="4126129" y="362771"/>
                  </a:lnTo>
                  <a:lnTo>
                    <a:pt x="4126241" y="357441"/>
                  </a:lnTo>
                  <a:lnTo>
                    <a:pt x="4126354" y="359514"/>
                  </a:lnTo>
                  <a:lnTo>
                    <a:pt x="4126467" y="359218"/>
                  </a:lnTo>
                  <a:lnTo>
                    <a:pt x="4126580" y="355960"/>
                  </a:lnTo>
                  <a:lnTo>
                    <a:pt x="4126692" y="355368"/>
                  </a:lnTo>
                  <a:lnTo>
                    <a:pt x="4126805" y="358625"/>
                  </a:lnTo>
                  <a:lnTo>
                    <a:pt x="4126918" y="354776"/>
                  </a:lnTo>
                  <a:lnTo>
                    <a:pt x="4127031" y="351222"/>
                  </a:lnTo>
                  <a:lnTo>
                    <a:pt x="4127144" y="355960"/>
                  </a:lnTo>
                  <a:lnTo>
                    <a:pt x="4127256" y="354479"/>
                  </a:lnTo>
                  <a:lnTo>
                    <a:pt x="4127369" y="350334"/>
                  </a:lnTo>
                  <a:lnTo>
                    <a:pt x="4127482" y="351814"/>
                  </a:lnTo>
                  <a:lnTo>
                    <a:pt x="4127595" y="351518"/>
                  </a:lnTo>
                  <a:lnTo>
                    <a:pt x="4127708" y="352110"/>
                  </a:lnTo>
                  <a:lnTo>
                    <a:pt x="4127820" y="355960"/>
                  </a:lnTo>
                  <a:lnTo>
                    <a:pt x="4127933" y="358625"/>
                  </a:lnTo>
                  <a:lnTo>
                    <a:pt x="4128046" y="352703"/>
                  </a:lnTo>
                  <a:lnTo>
                    <a:pt x="4128159" y="352407"/>
                  </a:lnTo>
                  <a:lnTo>
                    <a:pt x="4128271" y="359514"/>
                  </a:lnTo>
                  <a:lnTo>
                    <a:pt x="4128384" y="358922"/>
                  </a:lnTo>
                  <a:lnTo>
                    <a:pt x="4128497" y="357145"/>
                  </a:lnTo>
                  <a:lnTo>
                    <a:pt x="4128610" y="355664"/>
                  </a:lnTo>
                  <a:lnTo>
                    <a:pt x="4128723" y="357441"/>
                  </a:lnTo>
                  <a:lnTo>
                    <a:pt x="4128835" y="355664"/>
                  </a:lnTo>
                  <a:lnTo>
                    <a:pt x="4128948" y="354776"/>
                  </a:lnTo>
                  <a:lnTo>
                    <a:pt x="4129061" y="354183"/>
                  </a:lnTo>
                  <a:lnTo>
                    <a:pt x="4129174" y="349149"/>
                  </a:lnTo>
                  <a:lnTo>
                    <a:pt x="4129286" y="349445"/>
                  </a:lnTo>
                  <a:lnTo>
                    <a:pt x="4129399" y="351518"/>
                  </a:lnTo>
                  <a:lnTo>
                    <a:pt x="4129512" y="350334"/>
                  </a:lnTo>
                  <a:lnTo>
                    <a:pt x="4129625" y="345891"/>
                  </a:lnTo>
                  <a:lnTo>
                    <a:pt x="4129738" y="347372"/>
                  </a:lnTo>
                  <a:lnTo>
                    <a:pt x="4129850" y="348261"/>
                  </a:lnTo>
                  <a:lnTo>
                    <a:pt x="4129963" y="344707"/>
                  </a:lnTo>
                  <a:lnTo>
                    <a:pt x="4130076" y="347372"/>
                  </a:lnTo>
                  <a:lnTo>
                    <a:pt x="4130189" y="350037"/>
                  </a:lnTo>
                  <a:lnTo>
                    <a:pt x="4130301" y="349149"/>
                  </a:lnTo>
                  <a:lnTo>
                    <a:pt x="4130414" y="348557"/>
                  </a:lnTo>
                  <a:lnTo>
                    <a:pt x="4130527" y="353295"/>
                  </a:lnTo>
                  <a:lnTo>
                    <a:pt x="4130640" y="352110"/>
                  </a:lnTo>
                  <a:lnTo>
                    <a:pt x="4130753" y="349445"/>
                  </a:lnTo>
                  <a:lnTo>
                    <a:pt x="4130865" y="355072"/>
                  </a:lnTo>
                  <a:lnTo>
                    <a:pt x="4130978" y="355072"/>
                  </a:lnTo>
                  <a:lnTo>
                    <a:pt x="4131091" y="350037"/>
                  </a:lnTo>
                  <a:lnTo>
                    <a:pt x="4131204" y="352407"/>
                  </a:lnTo>
                  <a:lnTo>
                    <a:pt x="4131317" y="361291"/>
                  </a:lnTo>
                  <a:lnTo>
                    <a:pt x="4131429" y="358033"/>
                  </a:lnTo>
                  <a:lnTo>
                    <a:pt x="4131542" y="356849"/>
                  </a:lnTo>
                  <a:lnTo>
                    <a:pt x="4131655" y="364252"/>
                  </a:lnTo>
                  <a:lnTo>
                    <a:pt x="4131768" y="363956"/>
                  </a:lnTo>
                  <a:lnTo>
                    <a:pt x="4131880" y="364844"/>
                  </a:lnTo>
                  <a:lnTo>
                    <a:pt x="4131993" y="371063"/>
                  </a:lnTo>
                  <a:lnTo>
                    <a:pt x="4132106" y="374913"/>
                  </a:lnTo>
                  <a:lnTo>
                    <a:pt x="4132219" y="372840"/>
                  </a:lnTo>
                  <a:lnTo>
                    <a:pt x="4132332" y="379059"/>
                  </a:lnTo>
                  <a:lnTo>
                    <a:pt x="4132444" y="384982"/>
                  </a:lnTo>
                  <a:lnTo>
                    <a:pt x="4132557" y="383205"/>
                  </a:lnTo>
                  <a:lnTo>
                    <a:pt x="4132670" y="382021"/>
                  </a:lnTo>
                  <a:lnTo>
                    <a:pt x="4132783" y="390609"/>
                  </a:lnTo>
                  <a:lnTo>
                    <a:pt x="4132895" y="392385"/>
                  </a:lnTo>
                  <a:lnTo>
                    <a:pt x="4133008" y="391497"/>
                  </a:lnTo>
                  <a:lnTo>
                    <a:pt x="4133121" y="394458"/>
                  </a:lnTo>
                  <a:lnTo>
                    <a:pt x="4133234" y="396828"/>
                  </a:lnTo>
                  <a:lnTo>
                    <a:pt x="4133347" y="394755"/>
                  </a:lnTo>
                  <a:lnTo>
                    <a:pt x="4133459" y="398012"/>
                  </a:lnTo>
                  <a:lnTo>
                    <a:pt x="4133572" y="404527"/>
                  </a:lnTo>
                  <a:lnTo>
                    <a:pt x="4133685" y="398901"/>
                  </a:lnTo>
                  <a:lnTo>
                    <a:pt x="4133798" y="399493"/>
                  </a:lnTo>
                  <a:lnTo>
                    <a:pt x="4133911" y="404527"/>
                  </a:lnTo>
                  <a:lnTo>
                    <a:pt x="4134023" y="406008"/>
                  </a:lnTo>
                  <a:lnTo>
                    <a:pt x="4134136" y="404823"/>
                  </a:lnTo>
                  <a:lnTo>
                    <a:pt x="4134249" y="405119"/>
                  </a:lnTo>
                  <a:lnTo>
                    <a:pt x="4134362" y="407192"/>
                  </a:lnTo>
                  <a:lnTo>
                    <a:pt x="4134474" y="406008"/>
                  </a:lnTo>
                  <a:lnTo>
                    <a:pt x="4134587" y="412819"/>
                  </a:lnTo>
                  <a:lnTo>
                    <a:pt x="4134700" y="414892"/>
                  </a:lnTo>
                  <a:lnTo>
                    <a:pt x="4134813" y="411338"/>
                  </a:lnTo>
                  <a:lnTo>
                    <a:pt x="4134926" y="414892"/>
                  </a:lnTo>
                  <a:lnTo>
                    <a:pt x="4135038" y="423776"/>
                  </a:lnTo>
                  <a:lnTo>
                    <a:pt x="4135151" y="423480"/>
                  </a:lnTo>
                  <a:lnTo>
                    <a:pt x="4135264" y="419630"/>
                  </a:lnTo>
                  <a:lnTo>
                    <a:pt x="4135377" y="425553"/>
                  </a:lnTo>
                  <a:lnTo>
                    <a:pt x="4135489" y="429699"/>
                  </a:lnTo>
                  <a:lnTo>
                    <a:pt x="4135602" y="428515"/>
                  </a:lnTo>
                  <a:lnTo>
                    <a:pt x="4135715" y="428515"/>
                  </a:lnTo>
                  <a:lnTo>
                    <a:pt x="4135828" y="432068"/>
                  </a:lnTo>
                  <a:lnTo>
                    <a:pt x="4135941" y="429699"/>
                  </a:lnTo>
                  <a:lnTo>
                    <a:pt x="4136053" y="433845"/>
                  </a:lnTo>
                  <a:lnTo>
                    <a:pt x="4136166" y="437103"/>
                  </a:lnTo>
                  <a:lnTo>
                    <a:pt x="4136279" y="433845"/>
                  </a:lnTo>
                  <a:lnTo>
                    <a:pt x="4136392" y="431180"/>
                  </a:lnTo>
                  <a:lnTo>
                    <a:pt x="4136505" y="436214"/>
                  </a:lnTo>
                  <a:lnTo>
                    <a:pt x="4136617" y="431772"/>
                  </a:lnTo>
                  <a:lnTo>
                    <a:pt x="4136730" y="427034"/>
                  </a:lnTo>
                  <a:lnTo>
                    <a:pt x="4136843" y="429403"/>
                  </a:lnTo>
                  <a:lnTo>
                    <a:pt x="4136956" y="429403"/>
                  </a:lnTo>
                  <a:lnTo>
                    <a:pt x="4137068" y="423776"/>
                  </a:lnTo>
                  <a:lnTo>
                    <a:pt x="4137181" y="424665"/>
                  </a:lnTo>
                  <a:lnTo>
                    <a:pt x="4137294" y="429699"/>
                  </a:lnTo>
                  <a:lnTo>
                    <a:pt x="4137407" y="426442"/>
                  </a:lnTo>
                  <a:lnTo>
                    <a:pt x="4137520" y="426738"/>
                  </a:lnTo>
                  <a:lnTo>
                    <a:pt x="4137632" y="432364"/>
                  </a:lnTo>
                  <a:lnTo>
                    <a:pt x="4137745" y="433845"/>
                  </a:lnTo>
                  <a:lnTo>
                    <a:pt x="4137858" y="429699"/>
                  </a:lnTo>
                  <a:lnTo>
                    <a:pt x="4137971" y="432068"/>
                  </a:lnTo>
                  <a:lnTo>
                    <a:pt x="4138083" y="432068"/>
                  </a:lnTo>
                  <a:lnTo>
                    <a:pt x="4138196" y="427626"/>
                  </a:lnTo>
                  <a:lnTo>
                    <a:pt x="4138309" y="429699"/>
                  </a:lnTo>
                  <a:lnTo>
                    <a:pt x="4138422" y="432364"/>
                  </a:lnTo>
                  <a:lnTo>
                    <a:pt x="4138535" y="430291"/>
                  </a:lnTo>
                  <a:lnTo>
                    <a:pt x="4138647" y="427626"/>
                  </a:lnTo>
                  <a:lnTo>
                    <a:pt x="4138760" y="432957"/>
                  </a:lnTo>
                  <a:lnTo>
                    <a:pt x="4138873" y="431476"/>
                  </a:lnTo>
                  <a:lnTo>
                    <a:pt x="4138986" y="427626"/>
                  </a:lnTo>
                  <a:lnTo>
                    <a:pt x="4139098" y="429403"/>
                  </a:lnTo>
                  <a:lnTo>
                    <a:pt x="4139211" y="431772"/>
                  </a:lnTo>
                  <a:lnTo>
                    <a:pt x="4139324" y="427626"/>
                  </a:lnTo>
                  <a:lnTo>
                    <a:pt x="4139437" y="426738"/>
                  </a:lnTo>
                  <a:lnTo>
                    <a:pt x="4139550" y="429995"/>
                  </a:lnTo>
                  <a:lnTo>
                    <a:pt x="4139662" y="427330"/>
                  </a:lnTo>
                  <a:lnTo>
                    <a:pt x="4139775" y="425257"/>
                  </a:lnTo>
                  <a:lnTo>
                    <a:pt x="4139888" y="428218"/>
                  </a:lnTo>
                  <a:lnTo>
                    <a:pt x="4140001" y="429699"/>
                  </a:lnTo>
                  <a:lnTo>
                    <a:pt x="4140114" y="423184"/>
                  </a:lnTo>
                  <a:lnTo>
                    <a:pt x="4140226" y="423184"/>
                  </a:lnTo>
                  <a:lnTo>
                    <a:pt x="4140339" y="427626"/>
                  </a:lnTo>
                  <a:lnTo>
                    <a:pt x="4140452" y="424072"/>
                  </a:lnTo>
                  <a:lnTo>
                    <a:pt x="4140565" y="418150"/>
                  </a:lnTo>
                  <a:lnTo>
                    <a:pt x="4140677" y="419038"/>
                  </a:lnTo>
                  <a:lnTo>
                    <a:pt x="4140790" y="417557"/>
                  </a:lnTo>
                  <a:lnTo>
                    <a:pt x="4140903" y="411338"/>
                  </a:lnTo>
                  <a:lnTo>
                    <a:pt x="4141016" y="411338"/>
                  </a:lnTo>
                  <a:lnTo>
                    <a:pt x="4141129" y="409562"/>
                  </a:lnTo>
                  <a:lnTo>
                    <a:pt x="4141241" y="400677"/>
                  </a:lnTo>
                  <a:lnTo>
                    <a:pt x="4141354" y="400677"/>
                  </a:lnTo>
                  <a:lnTo>
                    <a:pt x="4141467" y="402158"/>
                  </a:lnTo>
                  <a:lnTo>
                    <a:pt x="4141580" y="396235"/>
                  </a:lnTo>
                  <a:lnTo>
                    <a:pt x="4141692" y="391201"/>
                  </a:lnTo>
                  <a:lnTo>
                    <a:pt x="4141805" y="392978"/>
                  </a:lnTo>
                  <a:lnTo>
                    <a:pt x="4141918" y="392089"/>
                  </a:lnTo>
                  <a:lnTo>
                    <a:pt x="4142031" y="387943"/>
                  </a:lnTo>
                  <a:lnTo>
                    <a:pt x="4142144" y="387647"/>
                  </a:lnTo>
                  <a:lnTo>
                    <a:pt x="4142256" y="386463"/>
                  </a:lnTo>
                  <a:lnTo>
                    <a:pt x="4142369" y="379651"/>
                  </a:lnTo>
                  <a:lnTo>
                    <a:pt x="4142482" y="381428"/>
                  </a:lnTo>
                  <a:lnTo>
                    <a:pt x="4142595" y="382317"/>
                  </a:lnTo>
                  <a:lnTo>
                    <a:pt x="4142708" y="376690"/>
                  </a:lnTo>
                  <a:lnTo>
                    <a:pt x="4142820" y="373432"/>
                  </a:lnTo>
                  <a:lnTo>
                    <a:pt x="4142933" y="377282"/>
                  </a:lnTo>
                  <a:lnTo>
                    <a:pt x="4143046" y="374617"/>
                  </a:lnTo>
                  <a:lnTo>
                    <a:pt x="4143159" y="368694"/>
                  </a:lnTo>
                  <a:lnTo>
                    <a:pt x="4143271" y="371656"/>
                  </a:lnTo>
                  <a:lnTo>
                    <a:pt x="4143384" y="369879"/>
                  </a:lnTo>
                  <a:lnTo>
                    <a:pt x="4143497" y="363956"/>
                  </a:lnTo>
                  <a:lnTo>
                    <a:pt x="4143610" y="362475"/>
                  </a:lnTo>
                  <a:lnTo>
                    <a:pt x="4143723" y="365733"/>
                  </a:lnTo>
                  <a:lnTo>
                    <a:pt x="4143835" y="362475"/>
                  </a:lnTo>
                  <a:lnTo>
                    <a:pt x="4143948" y="358625"/>
                  </a:lnTo>
                  <a:lnTo>
                    <a:pt x="4144061" y="361883"/>
                  </a:lnTo>
                  <a:lnTo>
                    <a:pt x="4144174" y="358033"/>
                  </a:lnTo>
                  <a:lnTo>
                    <a:pt x="4144286" y="356256"/>
                  </a:lnTo>
                  <a:lnTo>
                    <a:pt x="4144399" y="356849"/>
                  </a:lnTo>
                  <a:lnTo>
                    <a:pt x="4144512" y="355072"/>
                  </a:lnTo>
                  <a:lnTo>
                    <a:pt x="4144625" y="348853"/>
                  </a:lnTo>
                  <a:lnTo>
                    <a:pt x="4144738" y="352999"/>
                  </a:lnTo>
                  <a:lnTo>
                    <a:pt x="4144850" y="356552"/>
                  </a:lnTo>
                  <a:lnTo>
                    <a:pt x="4144963" y="349445"/>
                  </a:lnTo>
                  <a:lnTo>
                    <a:pt x="4145076" y="347668"/>
                  </a:lnTo>
                  <a:lnTo>
                    <a:pt x="4145189" y="354479"/>
                  </a:lnTo>
                  <a:lnTo>
                    <a:pt x="4145302" y="356256"/>
                  </a:lnTo>
                  <a:lnTo>
                    <a:pt x="4145414" y="355960"/>
                  </a:lnTo>
                  <a:lnTo>
                    <a:pt x="4145527" y="358922"/>
                  </a:lnTo>
                  <a:lnTo>
                    <a:pt x="4145640" y="358922"/>
                  </a:lnTo>
                  <a:lnTo>
                    <a:pt x="4145753" y="354776"/>
                  </a:lnTo>
                  <a:lnTo>
                    <a:pt x="4145865" y="359218"/>
                  </a:lnTo>
                  <a:lnTo>
                    <a:pt x="4145978" y="362179"/>
                  </a:lnTo>
                  <a:lnTo>
                    <a:pt x="4146091" y="356849"/>
                  </a:lnTo>
                  <a:lnTo>
                    <a:pt x="4146204" y="356256"/>
                  </a:lnTo>
                  <a:lnTo>
                    <a:pt x="4146317" y="358033"/>
                  </a:lnTo>
                  <a:lnTo>
                    <a:pt x="4146429" y="355664"/>
                  </a:lnTo>
                  <a:lnTo>
                    <a:pt x="4146542" y="353887"/>
                  </a:lnTo>
                  <a:lnTo>
                    <a:pt x="4146655" y="353295"/>
                  </a:lnTo>
                  <a:lnTo>
                    <a:pt x="4146768" y="349445"/>
                  </a:lnTo>
                  <a:lnTo>
                    <a:pt x="4146880" y="347372"/>
                  </a:lnTo>
                  <a:lnTo>
                    <a:pt x="4146993" y="349741"/>
                  </a:lnTo>
                  <a:lnTo>
                    <a:pt x="4147106" y="351814"/>
                  </a:lnTo>
                  <a:lnTo>
                    <a:pt x="4147219" y="347076"/>
                  </a:lnTo>
                  <a:lnTo>
                    <a:pt x="4147332" y="346484"/>
                  </a:lnTo>
                  <a:lnTo>
                    <a:pt x="4147444" y="352407"/>
                  </a:lnTo>
                  <a:lnTo>
                    <a:pt x="4147557" y="350630"/>
                  </a:lnTo>
                  <a:lnTo>
                    <a:pt x="4147670" y="350334"/>
                  </a:lnTo>
                  <a:lnTo>
                    <a:pt x="4147783" y="351814"/>
                  </a:lnTo>
                  <a:lnTo>
                    <a:pt x="4147895" y="353591"/>
                  </a:lnTo>
                  <a:lnTo>
                    <a:pt x="4148008" y="353295"/>
                  </a:lnTo>
                  <a:lnTo>
                    <a:pt x="4148121" y="358033"/>
                  </a:lnTo>
                  <a:lnTo>
                    <a:pt x="4148234" y="358033"/>
                  </a:lnTo>
                  <a:lnTo>
                    <a:pt x="4148347" y="352999"/>
                  </a:lnTo>
                  <a:lnTo>
                    <a:pt x="4148459" y="355960"/>
                  </a:lnTo>
                  <a:lnTo>
                    <a:pt x="4148572" y="360402"/>
                  </a:lnTo>
                  <a:lnTo>
                    <a:pt x="4148685" y="358922"/>
                  </a:lnTo>
                  <a:lnTo>
                    <a:pt x="4148798" y="356256"/>
                  </a:lnTo>
                  <a:lnTo>
                    <a:pt x="4148911" y="361291"/>
                  </a:lnTo>
                  <a:lnTo>
                    <a:pt x="4149023" y="364844"/>
                  </a:lnTo>
                  <a:lnTo>
                    <a:pt x="4149136" y="362475"/>
                  </a:lnTo>
                  <a:lnTo>
                    <a:pt x="4149249" y="365733"/>
                  </a:lnTo>
                  <a:lnTo>
                    <a:pt x="4149362" y="368990"/>
                  </a:lnTo>
                  <a:lnTo>
                    <a:pt x="4149474" y="368990"/>
                  </a:lnTo>
                  <a:lnTo>
                    <a:pt x="4149587" y="372248"/>
                  </a:lnTo>
                  <a:lnTo>
                    <a:pt x="4149700" y="379059"/>
                  </a:lnTo>
                  <a:lnTo>
                    <a:pt x="4149813" y="378171"/>
                  </a:lnTo>
                  <a:lnTo>
                    <a:pt x="4149926" y="377282"/>
                  </a:lnTo>
                  <a:lnTo>
                    <a:pt x="4150038" y="383501"/>
                  </a:lnTo>
                  <a:lnTo>
                    <a:pt x="4150151" y="384982"/>
                  </a:lnTo>
                  <a:lnTo>
                    <a:pt x="4150264" y="384982"/>
                  </a:lnTo>
                  <a:lnTo>
                    <a:pt x="4150377" y="388239"/>
                  </a:lnTo>
                  <a:lnTo>
                    <a:pt x="4150489" y="392682"/>
                  </a:lnTo>
                  <a:lnTo>
                    <a:pt x="4150602" y="392089"/>
                  </a:lnTo>
                  <a:lnTo>
                    <a:pt x="4150715" y="392978"/>
                  </a:lnTo>
                  <a:lnTo>
                    <a:pt x="4150828" y="398604"/>
                  </a:lnTo>
                  <a:lnTo>
                    <a:pt x="4150941" y="399493"/>
                  </a:lnTo>
                  <a:lnTo>
                    <a:pt x="4151053" y="398604"/>
                  </a:lnTo>
                  <a:lnTo>
                    <a:pt x="4151166" y="404823"/>
                  </a:lnTo>
                  <a:lnTo>
                    <a:pt x="4151279" y="406008"/>
                  </a:lnTo>
                  <a:lnTo>
                    <a:pt x="4151392" y="405416"/>
                  </a:lnTo>
                  <a:lnTo>
                    <a:pt x="4151505" y="406008"/>
                  </a:lnTo>
                  <a:lnTo>
                    <a:pt x="4151617" y="411931"/>
                  </a:lnTo>
                  <a:lnTo>
                    <a:pt x="4151730" y="412227"/>
                  </a:lnTo>
                  <a:lnTo>
                    <a:pt x="4151843" y="410450"/>
                  </a:lnTo>
                  <a:lnTo>
                    <a:pt x="4151956" y="413708"/>
                  </a:lnTo>
                  <a:lnTo>
                    <a:pt x="4152068" y="415484"/>
                  </a:lnTo>
                  <a:lnTo>
                    <a:pt x="4152181" y="415781"/>
                  </a:lnTo>
                  <a:lnTo>
                    <a:pt x="4152294" y="422296"/>
                  </a:lnTo>
                  <a:lnTo>
                    <a:pt x="4152407" y="422296"/>
                  </a:lnTo>
                  <a:lnTo>
                    <a:pt x="4152520" y="420815"/>
                  </a:lnTo>
                  <a:lnTo>
                    <a:pt x="4152632" y="425553"/>
                  </a:lnTo>
                  <a:lnTo>
                    <a:pt x="4152745" y="431772"/>
                  </a:lnTo>
                  <a:lnTo>
                    <a:pt x="4152858" y="429699"/>
                  </a:lnTo>
                  <a:lnTo>
                    <a:pt x="4152971" y="428515"/>
                  </a:lnTo>
                  <a:lnTo>
                    <a:pt x="4153083" y="433845"/>
                  </a:lnTo>
                  <a:lnTo>
                    <a:pt x="4153196" y="433845"/>
                  </a:lnTo>
                  <a:lnTo>
                    <a:pt x="4153309" y="431180"/>
                  </a:lnTo>
                  <a:lnTo>
                    <a:pt x="4153422" y="432957"/>
                  </a:lnTo>
                  <a:lnTo>
                    <a:pt x="4153535" y="433253"/>
                  </a:lnTo>
                  <a:lnTo>
                    <a:pt x="4153647" y="429699"/>
                  </a:lnTo>
                  <a:lnTo>
                    <a:pt x="4153760" y="432364"/>
                  </a:lnTo>
                  <a:lnTo>
                    <a:pt x="4153873" y="435622"/>
                  </a:lnTo>
                  <a:lnTo>
                    <a:pt x="4153986" y="429699"/>
                  </a:lnTo>
                  <a:lnTo>
                    <a:pt x="4154098" y="429995"/>
                  </a:lnTo>
                  <a:lnTo>
                    <a:pt x="4154211" y="437399"/>
                  </a:lnTo>
                  <a:lnTo>
                    <a:pt x="4154324" y="438287"/>
                  </a:lnTo>
                  <a:lnTo>
                    <a:pt x="4154437" y="436214"/>
                  </a:lnTo>
                  <a:lnTo>
                    <a:pt x="4154550" y="437399"/>
                  </a:lnTo>
                  <a:lnTo>
                    <a:pt x="4154662" y="440360"/>
                  </a:lnTo>
                  <a:lnTo>
                    <a:pt x="4154775" y="437399"/>
                  </a:lnTo>
                  <a:lnTo>
                    <a:pt x="4154888" y="439176"/>
                  </a:lnTo>
                  <a:lnTo>
                    <a:pt x="4155001" y="440360"/>
                  </a:lnTo>
                  <a:lnTo>
                    <a:pt x="4155114" y="436214"/>
                  </a:lnTo>
                  <a:lnTo>
                    <a:pt x="4155226" y="436214"/>
                  </a:lnTo>
                  <a:lnTo>
                    <a:pt x="4155339" y="443914"/>
                  </a:lnTo>
                  <a:lnTo>
                    <a:pt x="4155452" y="443618"/>
                  </a:lnTo>
                  <a:lnTo>
                    <a:pt x="4155565" y="439768"/>
                  </a:lnTo>
                  <a:lnTo>
                    <a:pt x="4155677" y="441841"/>
                  </a:lnTo>
                  <a:lnTo>
                    <a:pt x="4155790" y="443914"/>
                  </a:lnTo>
                  <a:lnTo>
                    <a:pt x="4155903" y="442137"/>
                  </a:lnTo>
                  <a:lnTo>
                    <a:pt x="4156016" y="445098"/>
                  </a:lnTo>
                  <a:lnTo>
                    <a:pt x="4156129" y="450429"/>
                  </a:lnTo>
                  <a:lnTo>
                    <a:pt x="4156241" y="445098"/>
                  </a:lnTo>
                  <a:lnTo>
                    <a:pt x="4156354" y="446579"/>
                  </a:lnTo>
                  <a:lnTo>
                    <a:pt x="4156467" y="452206"/>
                  </a:lnTo>
                  <a:lnTo>
                    <a:pt x="4156580" y="453390"/>
                  </a:lnTo>
                  <a:lnTo>
                    <a:pt x="4156692" y="445691"/>
                  </a:lnTo>
                  <a:lnTo>
                    <a:pt x="4156805" y="446875"/>
                  </a:lnTo>
                  <a:lnTo>
                    <a:pt x="4156918" y="448060"/>
                  </a:lnTo>
                  <a:lnTo>
                    <a:pt x="4157031" y="443618"/>
                  </a:lnTo>
                  <a:lnTo>
                    <a:pt x="4157144" y="440656"/>
                  </a:lnTo>
                  <a:lnTo>
                    <a:pt x="4157256" y="440656"/>
                  </a:lnTo>
                  <a:lnTo>
                    <a:pt x="4157369" y="436214"/>
                  </a:lnTo>
                  <a:lnTo>
                    <a:pt x="4157482" y="432364"/>
                  </a:lnTo>
                  <a:lnTo>
                    <a:pt x="4157595" y="434141"/>
                  </a:lnTo>
                  <a:lnTo>
                    <a:pt x="4157708" y="428218"/>
                  </a:lnTo>
                  <a:lnTo>
                    <a:pt x="4157820" y="421111"/>
                  </a:lnTo>
                  <a:lnTo>
                    <a:pt x="4157933" y="424665"/>
                  </a:lnTo>
                  <a:lnTo>
                    <a:pt x="4158046" y="422296"/>
                  </a:lnTo>
                  <a:lnTo>
                    <a:pt x="4158159" y="413708"/>
                  </a:lnTo>
                  <a:lnTo>
                    <a:pt x="4158271" y="412523"/>
                  </a:lnTo>
                  <a:lnTo>
                    <a:pt x="4158384" y="416965"/>
                  </a:lnTo>
                  <a:lnTo>
                    <a:pt x="4158497" y="410154"/>
                  </a:lnTo>
                  <a:lnTo>
                    <a:pt x="4158610" y="403343"/>
                  </a:lnTo>
                  <a:lnTo>
                    <a:pt x="4158723" y="404527"/>
                  </a:lnTo>
                  <a:lnTo>
                    <a:pt x="4158835" y="401566"/>
                  </a:lnTo>
                  <a:lnTo>
                    <a:pt x="4158948" y="398012"/>
                  </a:lnTo>
                  <a:lnTo>
                    <a:pt x="4159061" y="395347"/>
                  </a:lnTo>
                  <a:lnTo>
                    <a:pt x="4159174" y="395939"/>
                  </a:lnTo>
                  <a:lnTo>
                    <a:pt x="4159286" y="390312"/>
                  </a:lnTo>
                  <a:lnTo>
                    <a:pt x="4159399" y="392385"/>
                  </a:lnTo>
                  <a:lnTo>
                    <a:pt x="4159512" y="393570"/>
                  </a:lnTo>
                  <a:lnTo>
                    <a:pt x="4159625" y="387351"/>
                  </a:lnTo>
                  <a:lnTo>
                    <a:pt x="4159738" y="383797"/>
                  </a:lnTo>
                  <a:lnTo>
                    <a:pt x="4159850" y="390016"/>
                  </a:lnTo>
                  <a:lnTo>
                    <a:pt x="4159963" y="388536"/>
                  </a:lnTo>
                  <a:lnTo>
                    <a:pt x="4160076" y="381428"/>
                  </a:lnTo>
                  <a:lnTo>
                    <a:pt x="4160189" y="383205"/>
                  </a:lnTo>
                  <a:lnTo>
                    <a:pt x="4160302" y="386463"/>
                  </a:lnTo>
                  <a:lnTo>
                    <a:pt x="4160414" y="382317"/>
                  </a:lnTo>
                  <a:lnTo>
                    <a:pt x="4160527" y="379355"/>
                  </a:lnTo>
                  <a:lnTo>
                    <a:pt x="4160640" y="379651"/>
                  </a:lnTo>
                  <a:lnTo>
                    <a:pt x="4160753" y="374913"/>
                  </a:lnTo>
                  <a:lnTo>
                    <a:pt x="4160865" y="373136"/>
                  </a:lnTo>
                  <a:lnTo>
                    <a:pt x="4160978" y="372248"/>
                  </a:lnTo>
                  <a:lnTo>
                    <a:pt x="4161091" y="366917"/>
                  </a:lnTo>
                  <a:lnTo>
                    <a:pt x="4161204" y="362179"/>
                  </a:lnTo>
                  <a:lnTo>
                    <a:pt x="4161317" y="365141"/>
                  </a:lnTo>
                  <a:lnTo>
                    <a:pt x="4161429" y="365437"/>
                  </a:lnTo>
                  <a:lnTo>
                    <a:pt x="4161542" y="356849"/>
                  </a:lnTo>
                  <a:lnTo>
                    <a:pt x="4161655" y="351518"/>
                  </a:lnTo>
                  <a:lnTo>
                    <a:pt x="4161768" y="353887"/>
                  </a:lnTo>
                  <a:lnTo>
                    <a:pt x="4161880" y="348261"/>
                  </a:lnTo>
                  <a:lnTo>
                    <a:pt x="4161993" y="344411"/>
                  </a:lnTo>
                  <a:lnTo>
                    <a:pt x="4162106" y="343226"/>
                  </a:lnTo>
                  <a:lnTo>
                    <a:pt x="4162219" y="342042"/>
                  </a:lnTo>
                  <a:lnTo>
                    <a:pt x="4162332" y="337896"/>
                  </a:lnTo>
                  <a:lnTo>
                    <a:pt x="4162444" y="340265"/>
                  </a:lnTo>
                  <a:lnTo>
                    <a:pt x="4162557" y="339080"/>
                  </a:lnTo>
                  <a:lnTo>
                    <a:pt x="4162670" y="331381"/>
                  </a:lnTo>
                  <a:lnTo>
                    <a:pt x="4162783" y="335527"/>
                  </a:lnTo>
                  <a:lnTo>
                    <a:pt x="4162895" y="338192"/>
                  </a:lnTo>
                  <a:lnTo>
                    <a:pt x="4163008" y="334342"/>
                  </a:lnTo>
                  <a:lnTo>
                    <a:pt x="4163121" y="330196"/>
                  </a:lnTo>
                  <a:lnTo>
                    <a:pt x="4163234" y="335527"/>
                  </a:lnTo>
                  <a:lnTo>
                    <a:pt x="4163347" y="332269"/>
                  </a:lnTo>
                  <a:lnTo>
                    <a:pt x="4163459" y="326642"/>
                  </a:lnTo>
                  <a:lnTo>
                    <a:pt x="4163572" y="330196"/>
                  </a:lnTo>
                  <a:lnTo>
                    <a:pt x="4163685" y="331973"/>
                  </a:lnTo>
                  <a:lnTo>
                    <a:pt x="4163798" y="327235"/>
                  </a:lnTo>
                  <a:lnTo>
                    <a:pt x="4163911" y="326938"/>
                  </a:lnTo>
                  <a:lnTo>
                    <a:pt x="4164023" y="331381"/>
                  </a:lnTo>
                  <a:lnTo>
                    <a:pt x="4164136" y="331381"/>
                  </a:lnTo>
                  <a:lnTo>
                    <a:pt x="4164249" y="334638"/>
                  </a:lnTo>
                  <a:lnTo>
                    <a:pt x="4164362" y="339080"/>
                  </a:lnTo>
                  <a:lnTo>
                    <a:pt x="4164474" y="336711"/>
                  </a:lnTo>
                  <a:lnTo>
                    <a:pt x="4164587" y="338784"/>
                  </a:lnTo>
                  <a:lnTo>
                    <a:pt x="4164700" y="346188"/>
                  </a:lnTo>
                  <a:lnTo>
                    <a:pt x="4164813" y="346780"/>
                  </a:lnTo>
                  <a:lnTo>
                    <a:pt x="4164926" y="339080"/>
                  </a:lnTo>
                  <a:lnTo>
                    <a:pt x="4165038" y="337599"/>
                  </a:lnTo>
                  <a:lnTo>
                    <a:pt x="4165151" y="342042"/>
                  </a:lnTo>
                  <a:lnTo>
                    <a:pt x="4165264" y="338784"/>
                  </a:lnTo>
                  <a:lnTo>
                    <a:pt x="4165377" y="333750"/>
                  </a:lnTo>
                  <a:lnTo>
                    <a:pt x="4165489" y="334342"/>
                  </a:lnTo>
                  <a:lnTo>
                    <a:pt x="4165602" y="331381"/>
                  </a:lnTo>
                  <a:lnTo>
                    <a:pt x="4165715" y="329900"/>
                  </a:lnTo>
                  <a:lnTo>
                    <a:pt x="4165828" y="331677"/>
                  </a:lnTo>
                  <a:lnTo>
                    <a:pt x="4165941" y="334046"/>
                  </a:lnTo>
                  <a:lnTo>
                    <a:pt x="4166053" y="326938"/>
                  </a:lnTo>
                  <a:lnTo>
                    <a:pt x="4166166" y="324865"/>
                  </a:lnTo>
                  <a:lnTo>
                    <a:pt x="4166279" y="329308"/>
                  </a:lnTo>
                  <a:lnTo>
                    <a:pt x="4166392" y="326642"/>
                  </a:lnTo>
                  <a:lnTo>
                    <a:pt x="4166505" y="324865"/>
                  </a:lnTo>
                  <a:lnTo>
                    <a:pt x="4166617" y="326642"/>
                  </a:lnTo>
                  <a:lnTo>
                    <a:pt x="4166730" y="325162"/>
                  </a:lnTo>
                  <a:lnTo>
                    <a:pt x="4166843" y="322792"/>
                  </a:lnTo>
                  <a:lnTo>
                    <a:pt x="4166956" y="329604"/>
                  </a:lnTo>
                  <a:lnTo>
                    <a:pt x="4167068" y="335230"/>
                  </a:lnTo>
                  <a:lnTo>
                    <a:pt x="4167181" y="330492"/>
                  </a:lnTo>
                  <a:lnTo>
                    <a:pt x="4167294" y="333454"/>
                  </a:lnTo>
                  <a:lnTo>
                    <a:pt x="4167407" y="339672"/>
                  </a:lnTo>
                  <a:lnTo>
                    <a:pt x="4167520" y="340857"/>
                  </a:lnTo>
                  <a:lnTo>
                    <a:pt x="4167632" y="342338"/>
                  </a:lnTo>
                  <a:lnTo>
                    <a:pt x="4167745" y="351518"/>
                  </a:lnTo>
                  <a:lnTo>
                    <a:pt x="4167858" y="352999"/>
                  </a:lnTo>
                  <a:lnTo>
                    <a:pt x="4167971" y="350037"/>
                  </a:lnTo>
                  <a:lnTo>
                    <a:pt x="4168083" y="358329"/>
                  </a:lnTo>
                  <a:lnTo>
                    <a:pt x="4168196" y="366917"/>
                  </a:lnTo>
                  <a:lnTo>
                    <a:pt x="4168309" y="368102"/>
                  </a:lnTo>
                  <a:lnTo>
                    <a:pt x="4168422" y="369287"/>
                  </a:lnTo>
                  <a:lnTo>
                    <a:pt x="4168535" y="373729"/>
                  </a:lnTo>
                  <a:lnTo>
                    <a:pt x="4168647" y="375209"/>
                  </a:lnTo>
                  <a:lnTo>
                    <a:pt x="4168760" y="377282"/>
                  </a:lnTo>
                  <a:lnTo>
                    <a:pt x="4168873" y="382021"/>
                  </a:lnTo>
                  <a:lnTo>
                    <a:pt x="4168986" y="380244"/>
                  </a:lnTo>
                  <a:lnTo>
                    <a:pt x="4169099" y="378171"/>
                  </a:lnTo>
                  <a:lnTo>
                    <a:pt x="4169211" y="385574"/>
                  </a:lnTo>
                  <a:lnTo>
                    <a:pt x="4169324" y="392089"/>
                  </a:lnTo>
                  <a:lnTo>
                    <a:pt x="4169437" y="387055"/>
                  </a:lnTo>
                  <a:lnTo>
                    <a:pt x="4169550" y="386167"/>
                  </a:lnTo>
                  <a:lnTo>
                    <a:pt x="4169662" y="393570"/>
                  </a:lnTo>
                  <a:lnTo>
                    <a:pt x="4169775" y="396235"/>
                  </a:lnTo>
                  <a:lnTo>
                    <a:pt x="4169888" y="393274"/>
                  </a:lnTo>
                  <a:lnTo>
                    <a:pt x="4170001" y="398012"/>
                  </a:lnTo>
                  <a:lnTo>
                    <a:pt x="4170114" y="397420"/>
                  </a:lnTo>
                  <a:lnTo>
                    <a:pt x="4170226" y="398604"/>
                  </a:lnTo>
                  <a:lnTo>
                    <a:pt x="4170339" y="406896"/>
                  </a:lnTo>
                  <a:lnTo>
                    <a:pt x="4170452" y="411042"/>
                  </a:lnTo>
                  <a:lnTo>
                    <a:pt x="4170565" y="406008"/>
                  </a:lnTo>
                  <a:lnTo>
                    <a:pt x="4170677" y="411931"/>
                  </a:lnTo>
                  <a:lnTo>
                    <a:pt x="4170790" y="420223"/>
                  </a:lnTo>
                  <a:lnTo>
                    <a:pt x="4170903" y="419927"/>
                  </a:lnTo>
                  <a:lnTo>
                    <a:pt x="4171016" y="419038"/>
                  </a:lnTo>
                  <a:lnTo>
                    <a:pt x="4171129" y="428218"/>
                  </a:lnTo>
                  <a:lnTo>
                    <a:pt x="4171241" y="430884"/>
                  </a:lnTo>
                  <a:lnTo>
                    <a:pt x="4171354" y="428218"/>
                  </a:lnTo>
                  <a:lnTo>
                    <a:pt x="4171467" y="429107"/>
                  </a:lnTo>
                  <a:lnTo>
                    <a:pt x="4171580" y="436214"/>
                  </a:lnTo>
                  <a:lnTo>
                    <a:pt x="4171692" y="436214"/>
                  </a:lnTo>
                  <a:lnTo>
                    <a:pt x="4171805" y="435030"/>
                  </a:lnTo>
                  <a:lnTo>
                    <a:pt x="4171918" y="439472"/>
                  </a:lnTo>
                  <a:lnTo>
                    <a:pt x="4172031" y="435326"/>
                  </a:lnTo>
                  <a:lnTo>
                    <a:pt x="4172144" y="438287"/>
                  </a:lnTo>
                  <a:lnTo>
                    <a:pt x="4172256" y="442433"/>
                  </a:lnTo>
                  <a:lnTo>
                    <a:pt x="4172369" y="440360"/>
                  </a:lnTo>
                  <a:lnTo>
                    <a:pt x="4172482" y="435030"/>
                  </a:lnTo>
                  <a:lnTo>
                    <a:pt x="4172595" y="438879"/>
                  </a:lnTo>
                  <a:lnTo>
                    <a:pt x="4172708" y="443618"/>
                  </a:lnTo>
                  <a:lnTo>
                    <a:pt x="4172820" y="438583"/>
                  </a:lnTo>
                  <a:lnTo>
                    <a:pt x="4172933" y="439472"/>
                  </a:lnTo>
                  <a:lnTo>
                    <a:pt x="4173046" y="444506"/>
                  </a:lnTo>
                  <a:lnTo>
                    <a:pt x="4173159" y="445691"/>
                  </a:lnTo>
                  <a:lnTo>
                    <a:pt x="4173271" y="443618"/>
                  </a:lnTo>
                  <a:lnTo>
                    <a:pt x="4173384" y="449541"/>
                  </a:lnTo>
                  <a:lnTo>
                    <a:pt x="4173497" y="450429"/>
                  </a:lnTo>
                  <a:lnTo>
                    <a:pt x="4173610" y="448060"/>
                  </a:lnTo>
                  <a:lnTo>
                    <a:pt x="4173723" y="451910"/>
                  </a:lnTo>
                  <a:lnTo>
                    <a:pt x="4173835" y="455463"/>
                  </a:lnTo>
                  <a:lnTo>
                    <a:pt x="4173948" y="453390"/>
                  </a:lnTo>
                  <a:lnTo>
                    <a:pt x="4174061" y="451614"/>
                  </a:lnTo>
                  <a:lnTo>
                    <a:pt x="4174174" y="448948"/>
                  </a:lnTo>
                  <a:lnTo>
                    <a:pt x="4174286" y="444802"/>
                  </a:lnTo>
                  <a:lnTo>
                    <a:pt x="4174399" y="445691"/>
                  </a:lnTo>
                  <a:lnTo>
                    <a:pt x="4174512" y="446875"/>
                  </a:lnTo>
                  <a:lnTo>
                    <a:pt x="4174625" y="440952"/>
                  </a:lnTo>
                  <a:lnTo>
                    <a:pt x="4174738" y="436807"/>
                  </a:lnTo>
                  <a:lnTo>
                    <a:pt x="4174850" y="440656"/>
                  </a:lnTo>
                  <a:lnTo>
                    <a:pt x="4174963" y="442433"/>
                  </a:lnTo>
                  <a:lnTo>
                    <a:pt x="4175076" y="437103"/>
                  </a:lnTo>
                  <a:lnTo>
                    <a:pt x="4175189" y="436214"/>
                  </a:lnTo>
                  <a:lnTo>
                    <a:pt x="4175302" y="439472"/>
                  </a:lnTo>
                  <a:lnTo>
                    <a:pt x="4175414" y="438287"/>
                  </a:lnTo>
                  <a:lnTo>
                    <a:pt x="4175527" y="437399"/>
                  </a:lnTo>
                  <a:lnTo>
                    <a:pt x="4175640" y="439768"/>
                  </a:lnTo>
                  <a:lnTo>
                    <a:pt x="4175753" y="438879"/>
                  </a:lnTo>
                  <a:lnTo>
                    <a:pt x="4175865" y="438287"/>
                  </a:lnTo>
                  <a:lnTo>
                    <a:pt x="4175978" y="440952"/>
                  </a:lnTo>
                  <a:lnTo>
                    <a:pt x="4176091" y="441545"/>
                  </a:lnTo>
                  <a:lnTo>
                    <a:pt x="4176204" y="437103"/>
                  </a:lnTo>
                  <a:lnTo>
                    <a:pt x="4176317" y="438287"/>
                  </a:lnTo>
                  <a:lnTo>
                    <a:pt x="4176429" y="441841"/>
                  </a:lnTo>
                  <a:lnTo>
                    <a:pt x="4176542" y="437991"/>
                  </a:lnTo>
                  <a:lnTo>
                    <a:pt x="4176655" y="437103"/>
                  </a:lnTo>
                  <a:lnTo>
                    <a:pt x="4176768" y="442137"/>
                  </a:lnTo>
                  <a:lnTo>
                    <a:pt x="4176880" y="440952"/>
                  </a:lnTo>
                  <a:lnTo>
                    <a:pt x="4176993" y="436214"/>
                  </a:lnTo>
                  <a:lnTo>
                    <a:pt x="4177106" y="440360"/>
                  </a:lnTo>
                  <a:lnTo>
                    <a:pt x="4177219" y="440952"/>
                  </a:lnTo>
                  <a:lnTo>
                    <a:pt x="4177332" y="433253"/>
                  </a:lnTo>
                  <a:lnTo>
                    <a:pt x="4177444" y="430884"/>
                  </a:lnTo>
                  <a:lnTo>
                    <a:pt x="4177557" y="435030"/>
                  </a:lnTo>
                  <a:lnTo>
                    <a:pt x="4177670" y="429107"/>
                  </a:lnTo>
                  <a:lnTo>
                    <a:pt x="4177783" y="421111"/>
                  </a:lnTo>
                  <a:lnTo>
                    <a:pt x="4177895" y="420223"/>
                  </a:lnTo>
                  <a:lnTo>
                    <a:pt x="4178008" y="421703"/>
                  </a:lnTo>
                  <a:lnTo>
                    <a:pt x="4178121" y="414004"/>
                  </a:lnTo>
                  <a:lnTo>
                    <a:pt x="4178234" y="410746"/>
                  </a:lnTo>
                  <a:lnTo>
                    <a:pt x="4178347" y="407192"/>
                  </a:lnTo>
                  <a:lnTo>
                    <a:pt x="4178459" y="401270"/>
                  </a:lnTo>
                  <a:lnTo>
                    <a:pt x="4178572" y="398308"/>
                  </a:lnTo>
                  <a:lnTo>
                    <a:pt x="4178685" y="402750"/>
                  </a:lnTo>
                  <a:lnTo>
                    <a:pt x="4178798" y="394458"/>
                  </a:lnTo>
                  <a:lnTo>
                    <a:pt x="4178911" y="385870"/>
                  </a:lnTo>
                  <a:lnTo>
                    <a:pt x="4179023" y="386759"/>
                  </a:lnTo>
                  <a:lnTo>
                    <a:pt x="4179136" y="387055"/>
                  </a:lnTo>
                  <a:lnTo>
                    <a:pt x="4179249" y="380836"/>
                  </a:lnTo>
                  <a:lnTo>
                    <a:pt x="4179362" y="380540"/>
                  </a:lnTo>
                  <a:lnTo>
                    <a:pt x="4179474" y="379355"/>
                  </a:lnTo>
                  <a:lnTo>
                    <a:pt x="4179587" y="370767"/>
                  </a:lnTo>
                  <a:lnTo>
                    <a:pt x="4179700" y="369879"/>
                  </a:lnTo>
                  <a:lnTo>
                    <a:pt x="4179813" y="374321"/>
                  </a:lnTo>
                  <a:lnTo>
                    <a:pt x="4179926" y="366621"/>
                  </a:lnTo>
                  <a:lnTo>
                    <a:pt x="4180038" y="361291"/>
                  </a:lnTo>
                  <a:lnTo>
                    <a:pt x="4180151" y="363364"/>
                  </a:lnTo>
                  <a:lnTo>
                    <a:pt x="4180264" y="362179"/>
                  </a:lnTo>
                  <a:lnTo>
                    <a:pt x="4180377" y="358625"/>
                  </a:lnTo>
                  <a:lnTo>
                    <a:pt x="4180489" y="358033"/>
                  </a:lnTo>
                  <a:lnTo>
                    <a:pt x="4180602" y="355368"/>
                  </a:lnTo>
                  <a:lnTo>
                    <a:pt x="4180715" y="349445"/>
                  </a:lnTo>
                  <a:lnTo>
                    <a:pt x="4180828" y="350037"/>
                  </a:lnTo>
                  <a:lnTo>
                    <a:pt x="4180941" y="355072"/>
                  </a:lnTo>
                  <a:lnTo>
                    <a:pt x="4181053" y="349741"/>
                  </a:lnTo>
                  <a:lnTo>
                    <a:pt x="4181166" y="345299"/>
                  </a:lnTo>
                  <a:lnTo>
                    <a:pt x="4181279" y="347372"/>
                  </a:lnTo>
                  <a:lnTo>
                    <a:pt x="4181392" y="348261"/>
                  </a:lnTo>
                  <a:lnTo>
                    <a:pt x="4181505" y="342930"/>
                  </a:lnTo>
                  <a:lnTo>
                    <a:pt x="4181617" y="342042"/>
                  </a:lnTo>
                  <a:lnTo>
                    <a:pt x="4181730" y="344115"/>
                  </a:lnTo>
                  <a:lnTo>
                    <a:pt x="4181843" y="338488"/>
                  </a:lnTo>
                  <a:lnTo>
                    <a:pt x="4181956" y="337896"/>
                  </a:lnTo>
                  <a:lnTo>
                    <a:pt x="4182068" y="341745"/>
                  </a:lnTo>
                  <a:lnTo>
                    <a:pt x="4182181" y="339672"/>
                  </a:lnTo>
                  <a:lnTo>
                    <a:pt x="4182294" y="341449"/>
                  </a:lnTo>
                  <a:lnTo>
                    <a:pt x="4182407" y="345003"/>
                  </a:lnTo>
                  <a:lnTo>
                    <a:pt x="4182520" y="342634"/>
                  </a:lnTo>
                  <a:lnTo>
                    <a:pt x="4182632" y="339969"/>
                  </a:lnTo>
                  <a:lnTo>
                    <a:pt x="4182745" y="347372"/>
                  </a:lnTo>
                  <a:lnTo>
                    <a:pt x="4182858" y="348261"/>
                  </a:lnTo>
                  <a:lnTo>
                    <a:pt x="4182971" y="340857"/>
                  </a:lnTo>
                  <a:lnTo>
                    <a:pt x="4183083" y="339969"/>
                  </a:lnTo>
                  <a:lnTo>
                    <a:pt x="4183196" y="342930"/>
                  </a:lnTo>
                  <a:lnTo>
                    <a:pt x="4183309" y="338784"/>
                  </a:lnTo>
                  <a:lnTo>
                    <a:pt x="4183422" y="335527"/>
                  </a:lnTo>
                  <a:lnTo>
                    <a:pt x="4183535" y="336119"/>
                  </a:lnTo>
                  <a:lnTo>
                    <a:pt x="4183647" y="331973"/>
                  </a:lnTo>
                  <a:lnTo>
                    <a:pt x="4183760" y="329011"/>
                  </a:lnTo>
                  <a:lnTo>
                    <a:pt x="4183873" y="330196"/>
                  </a:lnTo>
                  <a:lnTo>
                    <a:pt x="4183986" y="329900"/>
                  </a:lnTo>
                  <a:lnTo>
                    <a:pt x="4184099" y="324865"/>
                  </a:lnTo>
                  <a:lnTo>
                    <a:pt x="4184211" y="326938"/>
                  </a:lnTo>
                  <a:lnTo>
                    <a:pt x="4184324" y="329604"/>
                  </a:lnTo>
                  <a:lnTo>
                    <a:pt x="4184437" y="322496"/>
                  </a:lnTo>
                  <a:lnTo>
                    <a:pt x="4184550" y="320423"/>
                  </a:lnTo>
                  <a:lnTo>
                    <a:pt x="4184662" y="324865"/>
                  </a:lnTo>
                  <a:lnTo>
                    <a:pt x="4184775" y="323089"/>
                  </a:lnTo>
                  <a:lnTo>
                    <a:pt x="4184888" y="315093"/>
                  </a:lnTo>
                  <a:lnTo>
                    <a:pt x="4185001" y="319239"/>
                  </a:lnTo>
                  <a:lnTo>
                    <a:pt x="4185114" y="325162"/>
                  </a:lnTo>
                  <a:lnTo>
                    <a:pt x="4185226" y="323089"/>
                  </a:lnTo>
                  <a:lnTo>
                    <a:pt x="4185339" y="324273"/>
                  </a:lnTo>
                  <a:lnTo>
                    <a:pt x="4185452" y="326346"/>
                  </a:lnTo>
                  <a:lnTo>
                    <a:pt x="4185565" y="328123"/>
                  </a:lnTo>
                  <a:lnTo>
                    <a:pt x="4185677" y="331381"/>
                  </a:lnTo>
                  <a:lnTo>
                    <a:pt x="4185790" y="339969"/>
                  </a:lnTo>
                  <a:lnTo>
                    <a:pt x="4185903" y="343818"/>
                  </a:lnTo>
                  <a:lnTo>
                    <a:pt x="4186016" y="340857"/>
                  </a:lnTo>
                  <a:lnTo>
                    <a:pt x="4186129" y="348557"/>
                  </a:lnTo>
                  <a:lnTo>
                    <a:pt x="4186241" y="356849"/>
                  </a:lnTo>
                  <a:lnTo>
                    <a:pt x="4186354" y="359218"/>
                  </a:lnTo>
                  <a:lnTo>
                    <a:pt x="4186467" y="356256"/>
                  </a:lnTo>
                  <a:lnTo>
                    <a:pt x="4186580" y="363956"/>
                  </a:lnTo>
                  <a:lnTo>
                    <a:pt x="4186692" y="369879"/>
                  </a:lnTo>
                  <a:lnTo>
                    <a:pt x="4186805" y="371359"/>
                  </a:lnTo>
                  <a:lnTo>
                    <a:pt x="4186918" y="368398"/>
                  </a:lnTo>
                  <a:lnTo>
                    <a:pt x="4187031" y="371359"/>
                  </a:lnTo>
                  <a:lnTo>
                    <a:pt x="4187144" y="377282"/>
                  </a:lnTo>
                  <a:lnTo>
                    <a:pt x="4187256" y="381724"/>
                  </a:lnTo>
                  <a:lnTo>
                    <a:pt x="4187369" y="379651"/>
                  </a:lnTo>
                  <a:lnTo>
                    <a:pt x="4187482" y="376394"/>
                  </a:lnTo>
                  <a:lnTo>
                    <a:pt x="4187595" y="378467"/>
                  </a:lnTo>
                  <a:lnTo>
                    <a:pt x="4187708" y="385278"/>
                  </a:lnTo>
                  <a:lnTo>
                    <a:pt x="4187820" y="384686"/>
                  </a:lnTo>
                  <a:lnTo>
                    <a:pt x="4187933" y="379651"/>
                  </a:lnTo>
                  <a:lnTo>
                    <a:pt x="4188046" y="382021"/>
                  </a:lnTo>
                  <a:lnTo>
                    <a:pt x="4188159" y="387943"/>
                  </a:lnTo>
                  <a:lnTo>
                    <a:pt x="4188271" y="392089"/>
                  </a:lnTo>
                  <a:lnTo>
                    <a:pt x="4188384" y="395347"/>
                  </a:lnTo>
                  <a:lnTo>
                    <a:pt x="4188497" y="397716"/>
                  </a:lnTo>
                  <a:lnTo>
                    <a:pt x="4188610" y="398308"/>
                  </a:lnTo>
                  <a:lnTo>
                    <a:pt x="4188723" y="404527"/>
                  </a:lnTo>
                  <a:lnTo>
                    <a:pt x="4188835" y="413708"/>
                  </a:lnTo>
                  <a:lnTo>
                    <a:pt x="4188948" y="414004"/>
                  </a:lnTo>
                  <a:lnTo>
                    <a:pt x="4189061" y="411338"/>
                  </a:lnTo>
                  <a:lnTo>
                    <a:pt x="4189174" y="419334"/>
                  </a:lnTo>
                  <a:lnTo>
                    <a:pt x="4189286" y="425849"/>
                  </a:lnTo>
                  <a:lnTo>
                    <a:pt x="4189399" y="423184"/>
                  </a:lnTo>
                  <a:lnTo>
                    <a:pt x="4189512" y="424665"/>
                  </a:lnTo>
                  <a:lnTo>
                    <a:pt x="4189625" y="429107"/>
                  </a:lnTo>
                  <a:lnTo>
                    <a:pt x="4189738" y="428811"/>
                  </a:lnTo>
                  <a:lnTo>
                    <a:pt x="4189850" y="429699"/>
                  </a:lnTo>
                  <a:lnTo>
                    <a:pt x="4189963" y="434141"/>
                  </a:lnTo>
                  <a:lnTo>
                    <a:pt x="4190076" y="430884"/>
                  </a:lnTo>
                  <a:lnTo>
                    <a:pt x="4190189" y="429403"/>
                  </a:lnTo>
                  <a:lnTo>
                    <a:pt x="4190302" y="436214"/>
                  </a:lnTo>
                  <a:lnTo>
                    <a:pt x="4190414" y="431180"/>
                  </a:lnTo>
                  <a:lnTo>
                    <a:pt x="4190527" y="427626"/>
                  </a:lnTo>
                  <a:lnTo>
                    <a:pt x="4190640" y="431772"/>
                  </a:lnTo>
                  <a:lnTo>
                    <a:pt x="4190753" y="440656"/>
                  </a:lnTo>
                  <a:lnTo>
                    <a:pt x="4190865" y="434437"/>
                  </a:lnTo>
                  <a:lnTo>
                    <a:pt x="4190978" y="434141"/>
                  </a:lnTo>
                  <a:lnTo>
                    <a:pt x="4191091" y="438287"/>
                  </a:lnTo>
                  <a:lnTo>
                    <a:pt x="4191204" y="442433"/>
                  </a:lnTo>
                  <a:lnTo>
                    <a:pt x="4191317" y="443914"/>
                  </a:lnTo>
                  <a:lnTo>
                    <a:pt x="4191429" y="450133"/>
                  </a:lnTo>
                  <a:lnTo>
                    <a:pt x="4191542" y="451021"/>
                  </a:lnTo>
                  <a:lnTo>
                    <a:pt x="4191655" y="448060"/>
                  </a:lnTo>
                  <a:lnTo>
                    <a:pt x="4191768" y="455759"/>
                  </a:lnTo>
                  <a:lnTo>
                    <a:pt x="4191880" y="462571"/>
                  </a:lnTo>
                  <a:lnTo>
                    <a:pt x="4191993" y="457536"/>
                  </a:lnTo>
                  <a:lnTo>
                    <a:pt x="4192106" y="455463"/>
                  </a:lnTo>
                  <a:lnTo>
                    <a:pt x="4192219" y="462867"/>
                  </a:lnTo>
                  <a:lnTo>
                    <a:pt x="4192332" y="463755"/>
                  </a:lnTo>
                  <a:lnTo>
                    <a:pt x="4192444" y="461386"/>
                  </a:lnTo>
                  <a:lnTo>
                    <a:pt x="4192557" y="464051"/>
                  </a:lnTo>
                  <a:lnTo>
                    <a:pt x="4192670" y="463459"/>
                  </a:lnTo>
                  <a:lnTo>
                    <a:pt x="4192783" y="457536"/>
                  </a:lnTo>
                  <a:lnTo>
                    <a:pt x="4192896" y="456648"/>
                  </a:lnTo>
                  <a:lnTo>
                    <a:pt x="4193008" y="453983"/>
                  </a:lnTo>
                  <a:lnTo>
                    <a:pt x="4193121" y="449244"/>
                  </a:lnTo>
                  <a:lnTo>
                    <a:pt x="4193234" y="446283"/>
                  </a:lnTo>
                  <a:lnTo>
                    <a:pt x="4193347" y="446875"/>
                  </a:lnTo>
                  <a:lnTo>
                    <a:pt x="4193459" y="443025"/>
                  </a:lnTo>
                  <a:lnTo>
                    <a:pt x="4193572" y="442433"/>
                  </a:lnTo>
                  <a:lnTo>
                    <a:pt x="4193685" y="444210"/>
                  </a:lnTo>
                  <a:lnTo>
                    <a:pt x="4193798" y="440656"/>
                  </a:lnTo>
                  <a:lnTo>
                    <a:pt x="4193911" y="438287"/>
                  </a:lnTo>
                  <a:lnTo>
                    <a:pt x="4194023" y="442433"/>
                  </a:lnTo>
                  <a:lnTo>
                    <a:pt x="4194136" y="443914"/>
                  </a:lnTo>
                  <a:lnTo>
                    <a:pt x="4194249" y="440952"/>
                  </a:lnTo>
                  <a:lnTo>
                    <a:pt x="4194362" y="442433"/>
                  </a:lnTo>
                  <a:lnTo>
                    <a:pt x="4194474" y="446579"/>
                  </a:lnTo>
                  <a:lnTo>
                    <a:pt x="4194587" y="443025"/>
                  </a:lnTo>
                  <a:lnTo>
                    <a:pt x="4194700" y="442137"/>
                  </a:lnTo>
                  <a:lnTo>
                    <a:pt x="4194813" y="445691"/>
                  </a:lnTo>
                  <a:lnTo>
                    <a:pt x="4194926" y="442137"/>
                  </a:lnTo>
                  <a:lnTo>
                    <a:pt x="4195038" y="439472"/>
                  </a:lnTo>
                  <a:lnTo>
                    <a:pt x="4195151" y="444506"/>
                  </a:lnTo>
                  <a:lnTo>
                    <a:pt x="4195264" y="448060"/>
                  </a:lnTo>
                  <a:lnTo>
                    <a:pt x="4195377" y="444802"/>
                  </a:lnTo>
                  <a:lnTo>
                    <a:pt x="4195489" y="446283"/>
                  </a:lnTo>
                  <a:lnTo>
                    <a:pt x="4195602" y="450133"/>
                  </a:lnTo>
                  <a:lnTo>
                    <a:pt x="4195715" y="446579"/>
                  </a:lnTo>
                  <a:lnTo>
                    <a:pt x="4195828" y="442433"/>
                  </a:lnTo>
                  <a:lnTo>
                    <a:pt x="4195941" y="445691"/>
                  </a:lnTo>
                  <a:lnTo>
                    <a:pt x="4196053" y="442137"/>
                  </a:lnTo>
                  <a:lnTo>
                    <a:pt x="4196166" y="435622"/>
                  </a:lnTo>
                  <a:lnTo>
                    <a:pt x="4196279" y="431476"/>
                  </a:lnTo>
                  <a:lnTo>
                    <a:pt x="4196392" y="432364"/>
                  </a:lnTo>
                  <a:lnTo>
                    <a:pt x="4196505" y="424072"/>
                  </a:lnTo>
                  <a:lnTo>
                    <a:pt x="4196617" y="419927"/>
                  </a:lnTo>
                  <a:lnTo>
                    <a:pt x="4196730" y="420519"/>
                  </a:lnTo>
                  <a:lnTo>
                    <a:pt x="4196843" y="411931"/>
                  </a:lnTo>
                  <a:lnTo>
                    <a:pt x="4196956" y="408969"/>
                  </a:lnTo>
                  <a:lnTo>
                    <a:pt x="4197068" y="410450"/>
                  </a:lnTo>
                  <a:lnTo>
                    <a:pt x="4197181" y="404527"/>
                  </a:lnTo>
                  <a:lnTo>
                    <a:pt x="4197294" y="395939"/>
                  </a:lnTo>
                  <a:lnTo>
                    <a:pt x="4197407" y="398901"/>
                  </a:lnTo>
                  <a:lnTo>
                    <a:pt x="4197520" y="399789"/>
                  </a:lnTo>
                  <a:lnTo>
                    <a:pt x="4197632" y="391793"/>
                  </a:lnTo>
                  <a:lnTo>
                    <a:pt x="4197745" y="387351"/>
                  </a:lnTo>
                  <a:lnTo>
                    <a:pt x="4197858" y="390312"/>
                  </a:lnTo>
                  <a:lnTo>
                    <a:pt x="4197971" y="387055"/>
                  </a:lnTo>
                  <a:lnTo>
                    <a:pt x="4198083" y="381132"/>
                  </a:lnTo>
                  <a:lnTo>
                    <a:pt x="4198196" y="379059"/>
                  </a:lnTo>
                  <a:lnTo>
                    <a:pt x="4198309" y="376394"/>
                  </a:lnTo>
                  <a:lnTo>
                    <a:pt x="4198422" y="371359"/>
                  </a:lnTo>
                  <a:lnTo>
                    <a:pt x="4198535" y="371063"/>
                  </a:lnTo>
                  <a:lnTo>
                    <a:pt x="4198647" y="369879"/>
                  </a:lnTo>
                  <a:lnTo>
                    <a:pt x="4198760" y="362179"/>
                  </a:lnTo>
                  <a:lnTo>
                    <a:pt x="4198873" y="360698"/>
                  </a:lnTo>
                  <a:lnTo>
                    <a:pt x="4198986" y="361291"/>
                  </a:lnTo>
                  <a:lnTo>
                    <a:pt x="4199099" y="358033"/>
                  </a:lnTo>
                  <a:lnTo>
                    <a:pt x="4199211" y="353887"/>
                  </a:lnTo>
                  <a:lnTo>
                    <a:pt x="4199324" y="353295"/>
                  </a:lnTo>
                  <a:lnTo>
                    <a:pt x="4199437" y="353295"/>
                  </a:lnTo>
                  <a:lnTo>
                    <a:pt x="4199550" y="350630"/>
                  </a:lnTo>
                  <a:lnTo>
                    <a:pt x="4199662" y="350630"/>
                  </a:lnTo>
                  <a:lnTo>
                    <a:pt x="4199775" y="352703"/>
                  </a:lnTo>
                  <a:lnTo>
                    <a:pt x="4199888" y="348557"/>
                  </a:lnTo>
                  <a:lnTo>
                    <a:pt x="4200001" y="348261"/>
                  </a:lnTo>
                  <a:lnTo>
                    <a:pt x="4200114" y="349149"/>
                  </a:lnTo>
                  <a:lnTo>
                    <a:pt x="4200226" y="348261"/>
                  </a:lnTo>
                  <a:lnTo>
                    <a:pt x="4200339" y="345299"/>
                  </a:lnTo>
                  <a:lnTo>
                    <a:pt x="4200452" y="348557"/>
                  </a:lnTo>
                  <a:lnTo>
                    <a:pt x="4200565" y="345299"/>
                  </a:lnTo>
                  <a:lnTo>
                    <a:pt x="4200677" y="341745"/>
                  </a:lnTo>
                  <a:lnTo>
                    <a:pt x="4200790" y="345299"/>
                  </a:lnTo>
                  <a:lnTo>
                    <a:pt x="4200903" y="345891"/>
                  </a:lnTo>
                  <a:lnTo>
                    <a:pt x="4201016" y="342634"/>
                  </a:lnTo>
                  <a:lnTo>
                    <a:pt x="4201129" y="341449"/>
                  </a:lnTo>
                  <a:lnTo>
                    <a:pt x="4201241" y="344411"/>
                  </a:lnTo>
                  <a:lnTo>
                    <a:pt x="4201354" y="342338"/>
                  </a:lnTo>
                  <a:lnTo>
                    <a:pt x="4201467" y="338784"/>
                  </a:lnTo>
                  <a:lnTo>
                    <a:pt x="4201580" y="342930"/>
                  </a:lnTo>
                  <a:lnTo>
                    <a:pt x="4201692" y="344411"/>
                  </a:lnTo>
                  <a:lnTo>
                    <a:pt x="4201805" y="340857"/>
                  </a:lnTo>
                  <a:lnTo>
                    <a:pt x="4201918" y="342338"/>
                  </a:lnTo>
                  <a:lnTo>
                    <a:pt x="4202031" y="345595"/>
                  </a:lnTo>
                  <a:lnTo>
                    <a:pt x="4202144" y="344115"/>
                  </a:lnTo>
                  <a:lnTo>
                    <a:pt x="4202256" y="347668"/>
                  </a:lnTo>
                  <a:lnTo>
                    <a:pt x="4202369" y="349445"/>
                  </a:lnTo>
                  <a:lnTo>
                    <a:pt x="4202482" y="344115"/>
                  </a:lnTo>
                  <a:lnTo>
                    <a:pt x="4202595" y="340857"/>
                  </a:lnTo>
                  <a:lnTo>
                    <a:pt x="4202708" y="345595"/>
                  </a:lnTo>
                  <a:lnTo>
                    <a:pt x="4202820" y="345299"/>
                  </a:lnTo>
                  <a:lnTo>
                    <a:pt x="4202933" y="336711"/>
                  </a:lnTo>
                  <a:lnTo>
                    <a:pt x="4203046" y="336119"/>
                  </a:lnTo>
                  <a:lnTo>
                    <a:pt x="4203159" y="339969"/>
                  </a:lnTo>
                  <a:lnTo>
                    <a:pt x="4203271" y="337303"/>
                  </a:lnTo>
                  <a:lnTo>
                    <a:pt x="4203384" y="336711"/>
                  </a:lnTo>
                  <a:lnTo>
                    <a:pt x="4203497" y="340265"/>
                  </a:lnTo>
                  <a:lnTo>
                    <a:pt x="4203610" y="337303"/>
                  </a:lnTo>
                  <a:lnTo>
                    <a:pt x="4203723" y="337007"/>
                  </a:lnTo>
                  <a:lnTo>
                    <a:pt x="4203835" y="342634"/>
                  </a:lnTo>
                  <a:lnTo>
                    <a:pt x="4203948" y="341449"/>
                  </a:lnTo>
                  <a:lnTo>
                    <a:pt x="4204061" y="337599"/>
                  </a:lnTo>
                  <a:lnTo>
                    <a:pt x="4204174" y="338192"/>
                  </a:lnTo>
                  <a:lnTo>
                    <a:pt x="4204286" y="342042"/>
                  </a:lnTo>
                  <a:lnTo>
                    <a:pt x="4204399" y="339969"/>
                  </a:lnTo>
                  <a:lnTo>
                    <a:pt x="4204512" y="338488"/>
                  </a:lnTo>
                  <a:lnTo>
                    <a:pt x="4204625" y="344115"/>
                  </a:lnTo>
                  <a:lnTo>
                    <a:pt x="4204738" y="345595"/>
                  </a:lnTo>
                  <a:lnTo>
                    <a:pt x="4204850" y="342930"/>
                  </a:lnTo>
                  <a:lnTo>
                    <a:pt x="4204963" y="346484"/>
                  </a:lnTo>
                  <a:lnTo>
                    <a:pt x="4205076" y="351518"/>
                  </a:lnTo>
                  <a:lnTo>
                    <a:pt x="4205189" y="353295"/>
                  </a:lnTo>
                  <a:lnTo>
                    <a:pt x="4205302" y="355368"/>
                  </a:lnTo>
                  <a:lnTo>
                    <a:pt x="4205414" y="360698"/>
                  </a:lnTo>
                  <a:lnTo>
                    <a:pt x="4205527" y="362475"/>
                  </a:lnTo>
                  <a:lnTo>
                    <a:pt x="4205640" y="366029"/>
                  </a:lnTo>
                  <a:lnTo>
                    <a:pt x="4205753" y="372544"/>
                  </a:lnTo>
                  <a:lnTo>
                    <a:pt x="4205865" y="376394"/>
                  </a:lnTo>
                  <a:lnTo>
                    <a:pt x="4205978" y="375209"/>
                  </a:lnTo>
                  <a:lnTo>
                    <a:pt x="4206091" y="382021"/>
                  </a:lnTo>
                  <a:lnTo>
                    <a:pt x="4206204" y="387647"/>
                  </a:lnTo>
                  <a:lnTo>
                    <a:pt x="4206317" y="386167"/>
                  </a:lnTo>
                  <a:lnTo>
                    <a:pt x="4206429" y="389720"/>
                  </a:lnTo>
                  <a:lnTo>
                    <a:pt x="4206542" y="398308"/>
                  </a:lnTo>
                  <a:lnTo>
                    <a:pt x="4206655" y="396531"/>
                  </a:lnTo>
                  <a:lnTo>
                    <a:pt x="4206768" y="396531"/>
                  </a:lnTo>
                  <a:lnTo>
                    <a:pt x="4206880" y="399493"/>
                  </a:lnTo>
                  <a:lnTo>
                    <a:pt x="4206993" y="400677"/>
                  </a:lnTo>
                  <a:lnTo>
                    <a:pt x="4207106" y="402158"/>
                  </a:lnTo>
                  <a:lnTo>
                    <a:pt x="4207219" y="405712"/>
                  </a:lnTo>
                  <a:lnTo>
                    <a:pt x="4207332" y="403047"/>
                  </a:lnTo>
                  <a:lnTo>
                    <a:pt x="4207444" y="399789"/>
                  </a:lnTo>
                  <a:lnTo>
                    <a:pt x="4207557" y="403639"/>
                  </a:lnTo>
                  <a:lnTo>
                    <a:pt x="4207670" y="410154"/>
                  </a:lnTo>
                  <a:lnTo>
                    <a:pt x="4207783" y="406896"/>
                  </a:lnTo>
                  <a:lnTo>
                    <a:pt x="4207896" y="404527"/>
                  </a:lnTo>
                  <a:lnTo>
                    <a:pt x="4208008" y="410746"/>
                  </a:lnTo>
                  <a:lnTo>
                    <a:pt x="4208121" y="409265"/>
                  </a:lnTo>
                  <a:lnTo>
                    <a:pt x="4208234" y="408673"/>
                  </a:lnTo>
                  <a:lnTo>
                    <a:pt x="4208347" y="415188"/>
                  </a:lnTo>
                  <a:lnTo>
                    <a:pt x="4208459" y="420519"/>
                  </a:lnTo>
                  <a:lnTo>
                    <a:pt x="4208572" y="416669"/>
                  </a:lnTo>
                  <a:lnTo>
                    <a:pt x="4208685" y="420815"/>
                  </a:lnTo>
                  <a:lnTo>
                    <a:pt x="4208798" y="427330"/>
                  </a:lnTo>
                  <a:lnTo>
                    <a:pt x="4208911" y="429403"/>
                  </a:lnTo>
                  <a:lnTo>
                    <a:pt x="4209023" y="428218"/>
                  </a:lnTo>
                  <a:lnTo>
                    <a:pt x="4209136" y="431772"/>
                  </a:lnTo>
                  <a:lnTo>
                    <a:pt x="4209249" y="432957"/>
                  </a:lnTo>
                  <a:lnTo>
                    <a:pt x="4209362" y="433549"/>
                  </a:lnTo>
                  <a:lnTo>
                    <a:pt x="4209474" y="441545"/>
                  </a:lnTo>
                  <a:lnTo>
                    <a:pt x="4209587" y="443914"/>
                  </a:lnTo>
                  <a:lnTo>
                    <a:pt x="4209700" y="441545"/>
                  </a:lnTo>
                  <a:lnTo>
                    <a:pt x="4209813" y="442729"/>
                  </a:lnTo>
                  <a:lnTo>
                    <a:pt x="4209926" y="448652"/>
                  </a:lnTo>
                  <a:lnTo>
                    <a:pt x="4210038" y="446875"/>
                  </a:lnTo>
                  <a:lnTo>
                    <a:pt x="4210151" y="444802"/>
                  </a:lnTo>
                  <a:lnTo>
                    <a:pt x="4210264" y="448356"/>
                  </a:lnTo>
                  <a:lnTo>
                    <a:pt x="4210377" y="446875"/>
                  </a:lnTo>
                  <a:lnTo>
                    <a:pt x="4210489" y="439768"/>
                  </a:lnTo>
                  <a:lnTo>
                    <a:pt x="4210602" y="439472"/>
                  </a:lnTo>
                  <a:lnTo>
                    <a:pt x="4210715" y="441545"/>
                  </a:lnTo>
                  <a:lnTo>
                    <a:pt x="4210828" y="436214"/>
                  </a:lnTo>
                  <a:lnTo>
                    <a:pt x="4210941" y="434734"/>
                  </a:lnTo>
                  <a:lnTo>
                    <a:pt x="4211053" y="436510"/>
                  </a:lnTo>
                  <a:lnTo>
                    <a:pt x="4211166" y="435030"/>
                  </a:lnTo>
                  <a:lnTo>
                    <a:pt x="4211279" y="435918"/>
                  </a:lnTo>
                  <a:lnTo>
                    <a:pt x="4211392" y="441249"/>
                  </a:lnTo>
                  <a:lnTo>
                    <a:pt x="4211505" y="437103"/>
                  </a:lnTo>
                  <a:lnTo>
                    <a:pt x="4211617" y="435030"/>
                  </a:lnTo>
                  <a:lnTo>
                    <a:pt x="4211730" y="438583"/>
                  </a:lnTo>
                  <a:lnTo>
                    <a:pt x="4211843" y="438583"/>
                  </a:lnTo>
                  <a:lnTo>
                    <a:pt x="4211956" y="434437"/>
                  </a:lnTo>
                  <a:lnTo>
                    <a:pt x="4212068" y="434734"/>
                  </a:lnTo>
                  <a:lnTo>
                    <a:pt x="4212181" y="437399"/>
                  </a:lnTo>
                  <a:lnTo>
                    <a:pt x="4212294" y="435918"/>
                  </a:lnTo>
                  <a:lnTo>
                    <a:pt x="4212407" y="437103"/>
                  </a:lnTo>
                  <a:lnTo>
                    <a:pt x="4212520" y="438287"/>
                  </a:lnTo>
                  <a:lnTo>
                    <a:pt x="4212632" y="437991"/>
                  </a:lnTo>
                  <a:lnTo>
                    <a:pt x="4212745" y="435622"/>
                  </a:lnTo>
                  <a:lnTo>
                    <a:pt x="4212858" y="440360"/>
                  </a:lnTo>
                  <a:lnTo>
                    <a:pt x="4212971" y="441841"/>
                  </a:lnTo>
                  <a:lnTo>
                    <a:pt x="4213083" y="439176"/>
                  </a:lnTo>
                  <a:lnTo>
                    <a:pt x="4213196" y="442433"/>
                  </a:lnTo>
                  <a:lnTo>
                    <a:pt x="4213309" y="446875"/>
                  </a:lnTo>
                  <a:lnTo>
                    <a:pt x="4213422" y="444506"/>
                  </a:lnTo>
                  <a:lnTo>
                    <a:pt x="4213535" y="441545"/>
                  </a:lnTo>
                  <a:lnTo>
                    <a:pt x="4213647" y="448060"/>
                  </a:lnTo>
                  <a:lnTo>
                    <a:pt x="4213760" y="444802"/>
                  </a:lnTo>
                  <a:lnTo>
                    <a:pt x="4213873" y="438583"/>
                  </a:lnTo>
                  <a:lnTo>
                    <a:pt x="4213986" y="438287"/>
                  </a:lnTo>
                  <a:lnTo>
                    <a:pt x="4214099" y="440656"/>
                  </a:lnTo>
                  <a:lnTo>
                    <a:pt x="4214211" y="430588"/>
                  </a:lnTo>
                  <a:lnTo>
                    <a:pt x="4214324" y="427922"/>
                  </a:lnTo>
                  <a:lnTo>
                    <a:pt x="4214437" y="430884"/>
                  </a:lnTo>
                  <a:lnTo>
                    <a:pt x="4214550" y="422296"/>
                  </a:lnTo>
                  <a:lnTo>
                    <a:pt x="4214662" y="415781"/>
                  </a:lnTo>
                  <a:lnTo>
                    <a:pt x="4214775" y="418150"/>
                  </a:lnTo>
                  <a:lnTo>
                    <a:pt x="4214888" y="414892"/>
                  </a:lnTo>
                  <a:lnTo>
                    <a:pt x="4215001" y="407192"/>
                  </a:lnTo>
                  <a:lnTo>
                    <a:pt x="4215114" y="405712"/>
                  </a:lnTo>
                  <a:lnTo>
                    <a:pt x="4215226" y="406008"/>
                  </a:lnTo>
                  <a:lnTo>
                    <a:pt x="4215339" y="397420"/>
                  </a:lnTo>
                  <a:lnTo>
                    <a:pt x="4215452" y="396531"/>
                  </a:lnTo>
                  <a:lnTo>
                    <a:pt x="4215565" y="399197"/>
                  </a:lnTo>
                  <a:lnTo>
                    <a:pt x="4215677" y="391793"/>
                  </a:lnTo>
                  <a:lnTo>
                    <a:pt x="4215790" y="387055"/>
                  </a:lnTo>
                  <a:lnTo>
                    <a:pt x="4215903" y="389128"/>
                  </a:lnTo>
                  <a:lnTo>
                    <a:pt x="4216016" y="387351"/>
                  </a:lnTo>
                  <a:lnTo>
                    <a:pt x="4216129" y="382021"/>
                  </a:lnTo>
                  <a:lnTo>
                    <a:pt x="4216241" y="381724"/>
                  </a:lnTo>
                  <a:lnTo>
                    <a:pt x="4216354" y="379651"/>
                  </a:lnTo>
                  <a:lnTo>
                    <a:pt x="4216467" y="371952"/>
                  </a:lnTo>
                  <a:lnTo>
                    <a:pt x="4216580" y="373136"/>
                  </a:lnTo>
                  <a:lnTo>
                    <a:pt x="4216693" y="374321"/>
                  </a:lnTo>
                  <a:lnTo>
                    <a:pt x="4216805" y="368398"/>
                  </a:lnTo>
                  <a:lnTo>
                    <a:pt x="4216918" y="365141"/>
                  </a:lnTo>
                  <a:lnTo>
                    <a:pt x="4217031" y="371063"/>
                  </a:lnTo>
                  <a:lnTo>
                    <a:pt x="4217144" y="367806"/>
                  </a:lnTo>
                  <a:lnTo>
                    <a:pt x="4217256" y="361291"/>
                  </a:lnTo>
                  <a:lnTo>
                    <a:pt x="4217369" y="366325"/>
                  </a:lnTo>
                  <a:lnTo>
                    <a:pt x="4217482" y="366029"/>
                  </a:lnTo>
                  <a:lnTo>
                    <a:pt x="4217595" y="359810"/>
                  </a:lnTo>
                  <a:lnTo>
                    <a:pt x="4217708" y="360698"/>
                  </a:lnTo>
                  <a:lnTo>
                    <a:pt x="4217820" y="363660"/>
                  </a:lnTo>
                  <a:lnTo>
                    <a:pt x="4217933" y="360106"/>
                  </a:lnTo>
                  <a:lnTo>
                    <a:pt x="4218046" y="359514"/>
                  </a:lnTo>
                  <a:lnTo>
                    <a:pt x="4218159" y="363068"/>
                  </a:lnTo>
                  <a:lnTo>
                    <a:pt x="4218271" y="356849"/>
                  </a:lnTo>
                  <a:lnTo>
                    <a:pt x="4218384" y="352407"/>
                  </a:lnTo>
                  <a:lnTo>
                    <a:pt x="4218497" y="357145"/>
                  </a:lnTo>
                  <a:lnTo>
                    <a:pt x="4218610" y="357145"/>
                  </a:lnTo>
                  <a:lnTo>
                    <a:pt x="4218723" y="349149"/>
                  </a:lnTo>
                  <a:lnTo>
                    <a:pt x="4218835" y="349149"/>
                  </a:lnTo>
                  <a:lnTo>
                    <a:pt x="4218948" y="353887"/>
                  </a:lnTo>
                  <a:lnTo>
                    <a:pt x="4219061" y="347668"/>
                  </a:lnTo>
                  <a:lnTo>
                    <a:pt x="4219174" y="345891"/>
                  </a:lnTo>
                  <a:lnTo>
                    <a:pt x="4219286" y="348853"/>
                  </a:lnTo>
                  <a:lnTo>
                    <a:pt x="4219399" y="343522"/>
                  </a:lnTo>
                  <a:lnTo>
                    <a:pt x="4219512" y="341153"/>
                  </a:lnTo>
                  <a:lnTo>
                    <a:pt x="4219625" y="346188"/>
                  </a:lnTo>
                  <a:lnTo>
                    <a:pt x="4219738" y="347076"/>
                  </a:lnTo>
                  <a:lnTo>
                    <a:pt x="4219850" y="338192"/>
                  </a:lnTo>
                  <a:lnTo>
                    <a:pt x="4219963" y="341745"/>
                  </a:lnTo>
                  <a:lnTo>
                    <a:pt x="4220076" y="347076"/>
                  </a:lnTo>
                  <a:lnTo>
                    <a:pt x="4220189" y="343818"/>
                  </a:lnTo>
                  <a:lnTo>
                    <a:pt x="4220302" y="343226"/>
                  </a:lnTo>
                  <a:lnTo>
                    <a:pt x="4220414" y="349741"/>
                  </a:lnTo>
                  <a:lnTo>
                    <a:pt x="4220527" y="351814"/>
                  </a:lnTo>
                  <a:lnTo>
                    <a:pt x="4220640" y="350926"/>
                  </a:lnTo>
                  <a:lnTo>
                    <a:pt x="4220753" y="357441"/>
                  </a:lnTo>
                  <a:lnTo>
                    <a:pt x="4220865" y="357441"/>
                  </a:lnTo>
                  <a:lnTo>
                    <a:pt x="4220978" y="353887"/>
                  </a:lnTo>
                  <a:lnTo>
                    <a:pt x="4221091" y="353591"/>
                  </a:lnTo>
                  <a:lnTo>
                    <a:pt x="4221204" y="355664"/>
                  </a:lnTo>
                  <a:lnTo>
                    <a:pt x="4221317" y="352999"/>
                  </a:lnTo>
                  <a:lnTo>
                    <a:pt x="4221429" y="349445"/>
                  </a:lnTo>
                  <a:lnTo>
                    <a:pt x="4221542" y="351814"/>
                  </a:lnTo>
                  <a:lnTo>
                    <a:pt x="4221655" y="350926"/>
                  </a:lnTo>
                  <a:lnTo>
                    <a:pt x="4221768" y="350037"/>
                  </a:lnTo>
                  <a:lnTo>
                    <a:pt x="4221880" y="350630"/>
                  </a:lnTo>
                  <a:lnTo>
                    <a:pt x="4221993" y="350630"/>
                  </a:lnTo>
                  <a:lnTo>
                    <a:pt x="4222106" y="349445"/>
                  </a:lnTo>
                  <a:lnTo>
                    <a:pt x="4222219" y="351518"/>
                  </a:lnTo>
                  <a:lnTo>
                    <a:pt x="4222332" y="354776"/>
                  </a:lnTo>
                  <a:lnTo>
                    <a:pt x="4222444" y="351814"/>
                  </a:lnTo>
                  <a:lnTo>
                    <a:pt x="4222557" y="352703"/>
                  </a:lnTo>
                  <a:lnTo>
                    <a:pt x="4222670" y="357145"/>
                  </a:lnTo>
                  <a:lnTo>
                    <a:pt x="4222783" y="357441"/>
                  </a:lnTo>
                  <a:lnTo>
                    <a:pt x="4222896" y="356849"/>
                  </a:lnTo>
                  <a:lnTo>
                    <a:pt x="4223008" y="360106"/>
                  </a:lnTo>
                  <a:lnTo>
                    <a:pt x="4223121" y="361883"/>
                  </a:lnTo>
                  <a:lnTo>
                    <a:pt x="4223234" y="360402"/>
                  </a:lnTo>
                  <a:lnTo>
                    <a:pt x="4223347" y="363364"/>
                  </a:lnTo>
                  <a:lnTo>
                    <a:pt x="4223459" y="367214"/>
                  </a:lnTo>
                  <a:lnTo>
                    <a:pt x="4223572" y="366325"/>
                  </a:lnTo>
                  <a:lnTo>
                    <a:pt x="4223685" y="369879"/>
                  </a:lnTo>
                  <a:lnTo>
                    <a:pt x="4223798" y="374913"/>
                  </a:lnTo>
                  <a:lnTo>
                    <a:pt x="4223911" y="372840"/>
                  </a:lnTo>
                  <a:lnTo>
                    <a:pt x="4224023" y="371063"/>
                  </a:lnTo>
                  <a:lnTo>
                    <a:pt x="4224136" y="379651"/>
                  </a:lnTo>
                  <a:lnTo>
                    <a:pt x="4224249" y="384094"/>
                  </a:lnTo>
                  <a:lnTo>
                    <a:pt x="4224362" y="382909"/>
                  </a:lnTo>
                  <a:lnTo>
                    <a:pt x="4224474" y="384094"/>
                  </a:lnTo>
                  <a:lnTo>
                    <a:pt x="4224587" y="389128"/>
                  </a:lnTo>
                  <a:lnTo>
                    <a:pt x="4224700" y="391793"/>
                  </a:lnTo>
                  <a:lnTo>
                    <a:pt x="4224813" y="392682"/>
                  </a:lnTo>
                  <a:lnTo>
                    <a:pt x="4224926" y="399493"/>
                  </a:lnTo>
                  <a:lnTo>
                    <a:pt x="4225038" y="398308"/>
                  </a:lnTo>
                  <a:lnTo>
                    <a:pt x="4225151" y="397124"/>
                  </a:lnTo>
                  <a:lnTo>
                    <a:pt x="4225264" y="404231"/>
                  </a:lnTo>
                  <a:lnTo>
                    <a:pt x="4225377" y="408081"/>
                  </a:lnTo>
                  <a:lnTo>
                    <a:pt x="4225489" y="404823"/>
                  </a:lnTo>
                  <a:lnTo>
                    <a:pt x="4225602" y="406008"/>
                  </a:lnTo>
                  <a:lnTo>
                    <a:pt x="4225715" y="412227"/>
                  </a:lnTo>
                  <a:lnTo>
                    <a:pt x="4225828" y="412523"/>
                  </a:lnTo>
                  <a:lnTo>
                    <a:pt x="4225941" y="413115"/>
                  </a:lnTo>
                  <a:lnTo>
                    <a:pt x="4226053" y="421111"/>
                  </a:lnTo>
                  <a:lnTo>
                    <a:pt x="4226166" y="420519"/>
                  </a:lnTo>
                  <a:lnTo>
                    <a:pt x="4226279" y="417854"/>
                  </a:lnTo>
                  <a:lnTo>
                    <a:pt x="4226392" y="422592"/>
                  </a:lnTo>
                  <a:lnTo>
                    <a:pt x="4226505" y="424665"/>
                  </a:lnTo>
                  <a:lnTo>
                    <a:pt x="4226617" y="421407"/>
                  </a:lnTo>
                  <a:lnTo>
                    <a:pt x="4226730" y="422592"/>
                  </a:lnTo>
                  <a:lnTo>
                    <a:pt x="4226843" y="429107"/>
                  </a:lnTo>
                  <a:lnTo>
                    <a:pt x="4226956" y="427034"/>
                  </a:lnTo>
                  <a:lnTo>
                    <a:pt x="4227068" y="427626"/>
                  </a:lnTo>
                  <a:lnTo>
                    <a:pt x="4227181" y="432957"/>
                  </a:lnTo>
                  <a:lnTo>
                    <a:pt x="4227294" y="431476"/>
                  </a:lnTo>
                  <a:lnTo>
                    <a:pt x="4227407" y="427330"/>
                  </a:lnTo>
                  <a:lnTo>
                    <a:pt x="4227520" y="430588"/>
                  </a:lnTo>
                  <a:lnTo>
                    <a:pt x="4227632" y="434141"/>
                  </a:lnTo>
                  <a:lnTo>
                    <a:pt x="4227745" y="431180"/>
                  </a:lnTo>
                  <a:lnTo>
                    <a:pt x="4227858" y="434141"/>
                  </a:lnTo>
                  <a:lnTo>
                    <a:pt x="4227971" y="435326"/>
                  </a:lnTo>
                  <a:lnTo>
                    <a:pt x="4228083" y="433845"/>
                  </a:lnTo>
                  <a:lnTo>
                    <a:pt x="4228196" y="433845"/>
                  </a:lnTo>
                  <a:lnTo>
                    <a:pt x="4228309" y="437103"/>
                  </a:lnTo>
                  <a:lnTo>
                    <a:pt x="4228422" y="434437"/>
                  </a:lnTo>
                  <a:lnTo>
                    <a:pt x="4228535" y="431772"/>
                  </a:lnTo>
                  <a:lnTo>
                    <a:pt x="4228647" y="437695"/>
                  </a:lnTo>
                  <a:lnTo>
                    <a:pt x="4228760" y="438879"/>
                  </a:lnTo>
                  <a:lnTo>
                    <a:pt x="4228873" y="436510"/>
                  </a:lnTo>
                  <a:lnTo>
                    <a:pt x="4228986" y="437991"/>
                  </a:lnTo>
                  <a:lnTo>
                    <a:pt x="4229099" y="439472"/>
                  </a:lnTo>
                  <a:lnTo>
                    <a:pt x="4229211" y="438287"/>
                  </a:lnTo>
                  <a:lnTo>
                    <a:pt x="4229324" y="438583"/>
                  </a:lnTo>
                  <a:lnTo>
                    <a:pt x="4229437" y="443322"/>
                  </a:lnTo>
                  <a:lnTo>
                    <a:pt x="4229550" y="438879"/>
                  </a:lnTo>
                  <a:lnTo>
                    <a:pt x="4229662" y="439768"/>
                  </a:lnTo>
                  <a:lnTo>
                    <a:pt x="4229775" y="448356"/>
                  </a:lnTo>
                  <a:lnTo>
                    <a:pt x="4229888" y="448948"/>
                  </a:lnTo>
                  <a:lnTo>
                    <a:pt x="4230001" y="445691"/>
                  </a:lnTo>
                  <a:lnTo>
                    <a:pt x="4230114" y="448356"/>
                  </a:lnTo>
                  <a:lnTo>
                    <a:pt x="4230226" y="453390"/>
                  </a:lnTo>
                  <a:lnTo>
                    <a:pt x="4230339" y="450133"/>
                  </a:lnTo>
                  <a:lnTo>
                    <a:pt x="4230452" y="450133"/>
                  </a:lnTo>
                  <a:lnTo>
                    <a:pt x="4230565" y="453094"/>
                  </a:lnTo>
                  <a:lnTo>
                    <a:pt x="4230677" y="446875"/>
                  </a:lnTo>
                  <a:lnTo>
                    <a:pt x="4230790" y="439472"/>
                  </a:lnTo>
                  <a:lnTo>
                    <a:pt x="4230903" y="443618"/>
                  </a:lnTo>
                  <a:lnTo>
                    <a:pt x="4231016" y="440952"/>
                  </a:lnTo>
                  <a:lnTo>
                    <a:pt x="4231129" y="433549"/>
                  </a:lnTo>
                  <a:lnTo>
                    <a:pt x="4231241" y="427922"/>
                  </a:lnTo>
                  <a:lnTo>
                    <a:pt x="4231354" y="429699"/>
                  </a:lnTo>
                  <a:lnTo>
                    <a:pt x="4231467" y="424961"/>
                  </a:lnTo>
                  <a:lnTo>
                    <a:pt x="4231580" y="424665"/>
                  </a:lnTo>
                  <a:lnTo>
                    <a:pt x="4231693" y="424369"/>
                  </a:lnTo>
                  <a:lnTo>
                    <a:pt x="4231805" y="415188"/>
                  </a:lnTo>
                  <a:lnTo>
                    <a:pt x="4231918" y="413708"/>
                  </a:lnTo>
                  <a:lnTo>
                    <a:pt x="4232031" y="418446"/>
                  </a:lnTo>
                  <a:lnTo>
                    <a:pt x="4232144" y="419927"/>
                  </a:lnTo>
                  <a:lnTo>
                    <a:pt x="4232256" y="409858"/>
                  </a:lnTo>
                  <a:lnTo>
                    <a:pt x="4232369" y="404823"/>
                  </a:lnTo>
                  <a:lnTo>
                    <a:pt x="4232482" y="408081"/>
                  </a:lnTo>
                  <a:lnTo>
                    <a:pt x="4232595" y="407192"/>
                  </a:lnTo>
                  <a:lnTo>
                    <a:pt x="4232708" y="402158"/>
                  </a:lnTo>
                  <a:lnTo>
                    <a:pt x="4232820" y="398604"/>
                  </a:lnTo>
                  <a:lnTo>
                    <a:pt x="4232933" y="393570"/>
                  </a:lnTo>
                  <a:lnTo>
                    <a:pt x="4233046" y="391793"/>
                  </a:lnTo>
                  <a:lnTo>
                    <a:pt x="4233159" y="393274"/>
                  </a:lnTo>
                  <a:lnTo>
                    <a:pt x="4233271" y="388832"/>
                  </a:lnTo>
                  <a:lnTo>
                    <a:pt x="4233384" y="380540"/>
                  </a:lnTo>
                  <a:lnTo>
                    <a:pt x="4233497" y="382909"/>
                  </a:lnTo>
                  <a:lnTo>
                    <a:pt x="4233610" y="387055"/>
                  </a:lnTo>
                  <a:lnTo>
                    <a:pt x="4233723" y="383501"/>
                  </a:lnTo>
                  <a:lnTo>
                    <a:pt x="4233835" y="376394"/>
                  </a:lnTo>
                  <a:lnTo>
                    <a:pt x="4233948" y="380540"/>
                  </a:lnTo>
                  <a:lnTo>
                    <a:pt x="4234061" y="381724"/>
                  </a:lnTo>
                  <a:lnTo>
                    <a:pt x="4234174" y="376394"/>
                  </a:lnTo>
                  <a:lnTo>
                    <a:pt x="4234286" y="374321"/>
                  </a:lnTo>
                  <a:lnTo>
                    <a:pt x="4234399" y="377875"/>
                  </a:lnTo>
                  <a:lnTo>
                    <a:pt x="4234512" y="375209"/>
                  </a:lnTo>
                  <a:lnTo>
                    <a:pt x="4234625" y="371359"/>
                  </a:lnTo>
                  <a:lnTo>
                    <a:pt x="4234738" y="371359"/>
                  </a:lnTo>
                  <a:lnTo>
                    <a:pt x="4234850" y="366917"/>
                  </a:lnTo>
                  <a:lnTo>
                    <a:pt x="4234963" y="364548"/>
                  </a:lnTo>
                  <a:lnTo>
                    <a:pt x="4235076" y="361883"/>
                  </a:lnTo>
                  <a:lnTo>
                    <a:pt x="4235189" y="357441"/>
                  </a:lnTo>
                  <a:lnTo>
                    <a:pt x="4235302" y="355072"/>
                  </a:lnTo>
                  <a:lnTo>
                    <a:pt x="4235414" y="357441"/>
                  </a:lnTo>
                  <a:lnTo>
                    <a:pt x="4235527" y="355960"/>
                  </a:lnTo>
                  <a:lnTo>
                    <a:pt x="4235640" y="344411"/>
                  </a:lnTo>
                  <a:lnTo>
                    <a:pt x="4235753" y="342634"/>
                  </a:lnTo>
                  <a:lnTo>
                    <a:pt x="4235865" y="346188"/>
                  </a:lnTo>
                  <a:lnTo>
                    <a:pt x="4235978" y="342042"/>
                  </a:lnTo>
                  <a:lnTo>
                    <a:pt x="4236091" y="334342"/>
                  </a:lnTo>
                  <a:lnTo>
                    <a:pt x="4236204" y="337303"/>
                  </a:lnTo>
                  <a:lnTo>
                    <a:pt x="4236317" y="335823"/>
                  </a:lnTo>
                  <a:lnTo>
                    <a:pt x="4236429" y="331084"/>
                  </a:lnTo>
                  <a:lnTo>
                    <a:pt x="4236542" y="331381"/>
                  </a:lnTo>
                  <a:lnTo>
                    <a:pt x="4236655" y="332269"/>
                  </a:lnTo>
                  <a:lnTo>
                    <a:pt x="4236768" y="326938"/>
                  </a:lnTo>
                  <a:lnTo>
                    <a:pt x="4236880" y="325458"/>
                  </a:lnTo>
                  <a:lnTo>
                    <a:pt x="4236993" y="330788"/>
                  </a:lnTo>
                  <a:lnTo>
                    <a:pt x="4237106" y="325754"/>
                  </a:lnTo>
                  <a:lnTo>
                    <a:pt x="4237219" y="323681"/>
                  </a:lnTo>
                  <a:lnTo>
                    <a:pt x="4237332" y="329900"/>
                  </a:lnTo>
                  <a:lnTo>
                    <a:pt x="4237444" y="326938"/>
                  </a:lnTo>
                  <a:lnTo>
                    <a:pt x="4237557" y="322496"/>
                  </a:lnTo>
                  <a:lnTo>
                    <a:pt x="4237670" y="324865"/>
                  </a:lnTo>
                  <a:lnTo>
                    <a:pt x="4237783" y="327827"/>
                  </a:lnTo>
                  <a:lnTo>
                    <a:pt x="4237896" y="328123"/>
                  </a:lnTo>
                  <a:lnTo>
                    <a:pt x="4238008" y="331677"/>
                  </a:lnTo>
                  <a:lnTo>
                    <a:pt x="4238121" y="336415"/>
                  </a:lnTo>
                  <a:lnTo>
                    <a:pt x="4238234" y="333750"/>
                  </a:lnTo>
                  <a:lnTo>
                    <a:pt x="4238347" y="338488"/>
                  </a:lnTo>
                  <a:lnTo>
                    <a:pt x="4238459" y="344411"/>
                  </a:lnTo>
                  <a:lnTo>
                    <a:pt x="4238572" y="342042"/>
                  </a:lnTo>
                  <a:lnTo>
                    <a:pt x="4238685" y="335230"/>
                  </a:lnTo>
                  <a:lnTo>
                    <a:pt x="4238798" y="335823"/>
                  </a:lnTo>
                  <a:lnTo>
                    <a:pt x="4238911" y="338192"/>
                  </a:lnTo>
                  <a:lnTo>
                    <a:pt x="4239023" y="333157"/>
                  </a:lnTo>
                  <a:lnTo>
                    <a:pt x="4239136" y="331973"/>
                  </a:lnTo>
                  <a:lnTo>
                    <a:pt x="4239249" y="331381"/>
                  </a:lnTo>
                  <a:lnTo>
                    <a:pt x="4239362" y="327235"/>
                  </a:lnTo>
                  <a:lnTo>
                    <a:pt x="4239474" y="326642"/>
                  </a:lnTo>
                  <a:lnTo>
                    <a:pt x="4239587" y="332565"/>
                  </a:lnTo>
                  <a:lnTo>
                    <a:pt x="4239700" y="327531"/>
                  </a:lnTo>
                  <a:lnTo>
                    <a:pt x="4239813" y="322200"/>
                  </a:lnTo>
                  <a:lnTo>
                    <a:pt x="4239926" y="325754"/>
                  </a:lnTo>
                  <a:lnTo>
                    <a:pt x="4240038" y="327827"/>
                  </a:lnTo>
                  <a:lnTo>
                    <a:pt x="4240151" y="323681"/>
                  </a:lnTo>
                  <a:lnTo>
                    <a:pt x="4240264" y="322496"/>
                  </a:lnTo>
                  <a:lnTo>
                    <a:pt x="4240377" y="327531"/>
                  </a:lnTo>
                  <a:lnTo>
                    <a:pt x="4240490" y="324865"/>
                  </a:lnTo>
                  <a:lnTo>
                    <a:pt x="4240602" y="323977"/>
                  </a:lnTo>
                  <a:lnTo>
                    <a:pt x="4240715" y="329011"/>
                  </a:lnTo>
                  <a:lnTo>
                    <a:pt x="4240828" y="333454"/>
                  </a:lnTo>
                  <a:lnTo>
                    <a:pt x="4240941" y="333157"/>
                  </a:lnTo>
                  <a:lnTo>
                    <a:pt x="4241053" y="337599"/>
                  </a:lnTo>
                  <a:lnTo>
                    <a:pt x="4241166" y="342930"/>
                  </a:lnTo>
                  <a:lnTo>
                    <a:pt x="4241279" y="339969"/>
                  </a:lnTo>
                  <a:lnTo>
                    <a:pt x="4241392" y="346484"/>
                  </a:lnTo>
                  <a:lnTo>
                    <a:pt x="4241505" y="355960"/>
                  </a:lnTo>
                  <a:lnTo>
                    <a:pt x="4241617" y="356849"/>
                  </a:lnTo>
                  <a:lnTo>
                    <a:pt x="4241730" y="354183"/>
                  </a:lnTo>
                  <a:lnTo>
                    <a:pt x="4241843" y="363068"/>
                  </a:lnTo>
                  <a:lnTo>
                    <a:pt x="4241956" y="371063"/>
                  </a:lnTo>
                  <a:lnTo>
                    <a:pt x="4242068" y="369583"/>
                  </a:lnTo>
                  <a:lnTo>
                    <a:pt x="4242181" y="373136"/>
                  </a:lnTo>
                  <a:lnTo>
                    <a:pt x="4242294" y="375209"/>
                  </a:lnTo>
                  <a:lnTo>
                    <a:pt x="4242407" y="379355"/>
                  </a:lnTo>
                  <a:lnTo>
                    <a:pt x="4242520" y="380540"/>
                  </a:lnTo>
                  <a:lnTo>
                    <a:pt x="4242632" y="388832"/>
                  </a:lnTo>
                  <a:lnTo>
                    <a:pt x="4242745" y="386759"/>
                  </a:lnTo>
                  <a:lnTo>
                    <a:pt x="4242858" y="386167"/>
                  </a:lnTo>
                  <a:lnTo>
                    <a:pt x="4242971" y="390905"/>
                  </a:lnTo>
                  <a:lnTo>
                    <a:pt x="4243083" y="396828"/>
                  </a:lnTo>
                  <a:lnTo>
                    <a:pt x="4243196" y="394162"/>
                  </a:lnTo>
                  <a:lnTo>
                    <a:pt x="4243309" y="392089"/>
                  </a:lnTo>
                  <a:lnTo>
                    <a:pt x="4243422" y="396828"/>
                  </a:lnTo>
                  <a:lnTo>
                    <a:pt x="4243535" y="401566"/>
                  </a:lnTo>
                  <a:lnTo>
                    <a:pt x="4243647" y="404527"/>
                  </a:lnTo>
                  <a:lnTo>
                    <a:pt x="4243760" y="408081"/>
                  </a:lnTo>
                  <a:lnTo>
                    <a:pt x="4243873" y="408377"/>
                  </a:lnTo>
                  <a:lnTo>
                    <a:pt x="4243986" y="411635"/>
                  </a:lnTo>
                  <a:lnTo>
                    <a:pt x="4244099" y="417261"/>
                  </a:lnTo>
                  <a:lnTo>
                    <a:pt x="4244211" y="422296"/>
                  </a:lnTo>
                  <a:lnTo>
                    <a:pt x="4244324" y="421111"/>
                  </a:lnTo>
                  <a:lnTo>
                    <a:pt x="4244437" y="423776"/>
                  </a:lnTo>
                  <a:lnTo>
                    <a:pt x="4244550" y="429995"/>
                  </a:lnTo>
                  <a:lnTo>
                    <a:pt x="4244662" y="429699"/>
                  </a:lnTo>
                  <a:lnTo>
                    <a:pt x="4244775" y="430588"/>
                  </a:lnTo>
                  <a:lnTo>
                    <a:pt x="4244888" y="434141"/>
                  </a:lnTo>
                  <a:lnTo>
                    <a:pt x="4245001" y="435918"/>
                  </a:lnTo>
                  <a:lnTo>
                    <a:pt x="4245114" y="436214"/>
                  </a:lnTo>
                  <a:lnTo>
                    <a:pt x="4245226" y="440064"/>
                  </a:lnTo>
                  <a:lnTo>
                    <a:pt x="4245339" y="440656"/>
                  </a:lnTo>
                  <a:lnTo>
                    <a:pt x="4245452" y="438287"/>
                  </a:lnTo>
                  <a:lnTo>
                    <a:pt x="4245565" y="440360"/>
                  </a:lnTo>
                  <a:lnTo>
                    <a:pt x="4245677" y="443618"/>
                  </a:lnTo>
                  <a:lnTo>
                    <a:pt x="4245790" y="441545"/>
                  </a:lnTo>
                  <a:lnTo>
                    <a:pt x="4245903" y="443025"/>
                  </a:lnTo>
                  <a:lnTo>
                    <a:pt x="4246016" y="445987"/>
                  </a:lnTo>
                  <a:lnTo>
                    <a:pt x="4246129" y="443025"/>
                  </a:lnTo>
                  <a:lnTo>
                    <a:pt x="4246241" y="443914"/>
                  </a:lnTo>
                  <a:lnTo>
                    <a:pt x="4246354" y="449837"/>
                  </a:lnTo>
                  <a:lnTo>
                    <a:pt x="4246467" y="452798"/>
                  </a:lnTo>
                  <a:lnTo>
                    <a:pt x="4246580" y="449837"/>
                  </a:lnTo>
                  <a:lnTo>
                    <a:pt x="4246693" y="453390"/>
                  </a:lnTo>
                  <a:lnTo>
                    <a:pt x="4246805" y="455759"/>
                  </a:lnTo>
                  <a:lnTo>
                    <a:pt x="4246918" y="456352"/>
                  </a:lnTo>
                  <a:lnTo>
                    <a:pt x="4247031" y="456648"/>
                  </a:lnTo>
                  <a:lnTo>
                    <a:pt x="4247144" y="460498"/>
                  </a:lnTo>
                  <a:lnTo>
                    <a:pt x="4247256" y="456056"/>
                  </a:lnTo>
                  <a:lnTo>
                    <a:pt x="4247369" y="452502"/>
                  </a:lnTo>
                  <a:lnTo>
                    <a:pt x="4247482" y="454279"/>
                  </a:lnTo>
                  <a:lnTo>
                    <a:pt x="4247595" y="455463"/>
                  </a:lnTo>
                  <a:lnTo>
                    <a:pt x="4247708" y="446579"/>
                  </a:lnTo>
                  <a:lnTo>
                    <a:pt x="4247820" y="445098"/>
                  </a:lnTo>
                  <a:lnTo>
                    <a:pt x="4247933" y="449244"/>
                  </a:lnTo>
                  <a:lnTo>
                    <a:pt x="4248046" y="447468"/>
                  </a:lnTo>
                  <a:lnTo>
                    <a:pt x="4248159" y="443618"/>
                  </a:lnTo>
                  <a:lnTo>
                    <a:pt x="4248271" y="445987"/>
                  </a:lnTo>
                  <a:lnTo>
                    <a:pt x="4248384" y="444210"/>
                  </a:lnTo>
                  <a:lnTo>
                    <a:pt x="4248497" y="443914"/>
                  </a:lnTo>
                  <a:lnTo>
                    <a:pt x="4248610" y="448652"/>
                  </a:lnTo>
                  <a:lnTo>
                    <a:pt x="4248723" y="448060"/>
                  </a:lnTo>
                  <a:lnTo>
                    <a:pt x="4248835" y="445395"/>
                  </a:lnTo>
                  <a:lnTo>
                    <a:pt x="4248948" y="447764"/>
                  </a:lnTo>
                  <a:lnTo>
                    <a:pt x="4249061" y="451317"/>
                  </a:lnTo>
                  <a:lnTo>
                    <a:pt x="4249174" y="450133"/>
                  </a:lnTo>
                  <a:lnTo>
                    <a:pt x="4249286" y="450429"/>
                  </a:lnTo>
                  <a:lnTo>
                    <a:pt x="4249399" y="452206"/>
                  </a:lnTo>
                  <a:lnTo>
                    <a:pt x="4249512" y="452798"/>
                  </a:lnTo>
                  <a:lnTo>
                    <a:pt x="4249625" y="454279"/>
                  </a:lnTo>
                  <a:lnTo>
                    <a:pt x="4249738" y="460498"/>
                  </a:lnTo>
                  <a:lnTo>
                    <a:pt x="4249850" y="457536"/>
                  </a:lnTo>
                  <a:lnTo>
                    <a:pt x="4249963" y="454279"/>
                  </a:lnTo>
                  <a:lnTo>
                    <a:pt x="4250076" y="456648"/>
                  </a:lnTo>
                  <a:lnTo>
                    <a:pt x="4250189" y="459313"/>
                  </a:lnTo>
                  <a:lnTo>
                    <a:pt x="4250302" y="452206"/>
                  </a:lnTo>
                  <a:lnTo>
                    <a:pt x="4250414" y="446875"/>
                  </a:lnTo>
                  <a:lnTo>
                    <a:pt x="4250527" y="449244"/>
                  </a:lnTo>
                  <a:lnTo>
                    <a:pt x="4250640" y="445395"/>
                  </a:lnTo>
                  <a:lnTo>
                    <a:pt x="4250753" y="440656"/>
                  </a:lnTo>
                  <a:lnTo>
                    <a:pt x="4250865" y="437991"/>
                  </a:lnTo>
                  <a:lnTo>
                    <a:pt x="4250978" y="433253"/>
                  </a:lnTo>
                  <a:lnTo>
                    <a:pt x="4251091" y="424072"/>
                  </a:lnTo>
                  <a:lnTo>
                    <a:pt x="4251204" y="425849"/>
                  </a:lnTo>
                  <a:lnTo>
                    <a:pt x="4251317" y="423184"/>
                  </a:lnTo>
                  <a:lnTo>
                    <a:pt x="4251429" y="414004"/>
                  </a:lnTo>
                  <a:lnTo>
                    <a:pt x="4251542" y="407785"/>
                  </a:lnTo>
                  <a:lnTo>
                    <a:pt x="4251655" y="410746"/>
                  </a:lnTo>
                  <a:lnTo>
                    <a:pt x="4251768" y="409562"/>
                  </a:lnTo>
                  <a:lnTo>
                    <a:pt x="4251880" y="401862"/>
                  </a:lnTo>
                  <a:lnTo>
                    <a:pt x="4251993" y="398604"/>
                  </a:lnTo>
                  <a:lnTo>
                    <a:pt x="4252106" y="396531"/>
                  </a:lnTo>
                  <a:lnTo>
                    <a:pt x="4252219" y="391201"/>
                  </a:lnTo>
                  <a:lnTo>
                    <a:pt x="4252332" y="390905"/>
                  </a:lnTo>
                  <a:lnTo>
                    <a:pt x="4252444" y="388536"/>
                  </a:lnTo>
                  <a:lnTo>
                    <a:pt x="4252557" y="380540"/>
                  </a:lnTo>
                  <a:lnTo>
                    <a:pt x="4252670" y="380836"/>
                  </a:lnTo>
                  <a:lnTo>
                    <a:pt x="4252783" y="383797"/>
                  </a:lnTo>
                  <a:lnTo>
                    <a:pt x="4252896" y="381132"/>
                  </a:lnTo>
                  <a:lnTo>
                    <a:pt x="4253008" y="373136"/>
                  </a:lnTo>
                  <a:lnTo>
                    <a:pt x="4253121" y="378467"/>
                  </a:lnTo>
                  <a:lnTo>
                    <a:pt x="4253234" y="378763"/>
                  </a:lnTo>
                  <a:lnTo>
                    <a:pt x="4253347" y="373729"/>
                  </a:lnTo>
                  <a:lnTo>
                    <a:pt x="4253459" y="370471"/>
                  </a:lnTo>
                  <a:lnTo>
                    <a:pt x="4253572" y="371656"/>
                  </a:lnTo>
                  <a:lnTo>
                    <a:pt x="4253685" y="372544"/>
                  </a:lnTo>
                  <a:lnTo>
                    <a:pt x="4253798" y="368990"/>
                  </a:lnTo>
                  <a:lnTo>
                    <a:pt x="4253911" y="366917"/>
                  </a:lnTo>
                  <a:lnTo>
                    <a:pt x="4254023" y="363364"/>
                  </a:lnTo>
                  <a:lnTo>
                    <a:pt x="4254136" y="359810"/>
                  </a:lnTo>
                  <a:lnTo>
                    <a:pt x="4254249" y="364548"/>
                  </a:lnTo>
                  <a:lnTo>
                    <a:pt x="4254362" y="357145"/>
                  </a:lnTo>
                  <a:lnTo>
                    <a:pt x="4254474" y="348261"/>
                  </a:lnTo>
                  <a:lnTo>
                    <a:pt x="4254587" y="347668"/>
                  </a:lnTo>
                  <a:lnTo>
                    <a:pt x="4254700" y="350630"/>
                  </a:lnTo>
                  <a:lnTo>
                    <a:pt x="4254813" y="342338"/>
                  </a:lnTo>
                  <a:lnTo>
                    <a:pt x="4254926" y="338784"/>
                  </a:lnTo>
                  <a:lnTo>
                    <a:pt x="4255038" y="341449"/>
                  </a:lnTo>
                  <a:lnTo>
                    <a:pt x="4255151" y="336415"/>
                  </a:lnTo>
                  <a:lnTo>
                    <a:pt x="4255264" y="332269"/>
                  </a:lnTo>
                  <a:lnTo>
                    <a:pt x="4255377" y="334638"/>
                  </a:lnTo>
                  <a:lnTo>
                    <a:pt x="4255490" y="331973"/>
                  </a:lnTo>
                  <a:lnTo>
                    <a:pt x="4255602" y="326938"/>
                  </a:lnTo>
                  <a:lnTo>
                    <a:pt x="4255715" y="326050"/>
                  </a:lnTo>
                  <a:lnTo>
                    <a:pt x="4255828" y="328123"/>
                  </a:lnTo>
                  <a:lnTo>
                    <a:pt x="4255941" y="321608"/>
                  </a:lnTo>
                  <a:lnTo>
                    <a:pt x="4256053" y="321312"/>
                  </a:lnTo>
                  <a:lnTo>
                    <a:pt x="4256166" y="327235"/>
                  </a:lnTo>
                  <a:lnTo>
                    <a:pt x="4256279" y="324569"/>
                  </a:lnTo>
                  <a:lnTo>
                    <a:pt x="4256392" y="322792"/>
                  </a:lnTo>
                  <a:lnTo>
                    <a:pt x="4256505" y="325754"/>
                  </a:lnTo>
                  <a:lnTo>
                    <a:pt x="4256617" y="326938"/>
                  </a:lnTo>
                  <a:lnTo>
                    <a:pt x="4256730" y="327827"/>
                  </a:lnTo>
                  <a:lnTo>
                    <a:pt x="4256843" y="333454"/>
                  </a:lnTo>
                  <a:lnTo>
                    <a:pt x="4256956" y="337896"/>
                  </a:lnTo>
                  <a:lnTo>
                    <a:pt x="4257068" y="335527"/>
                  </a:lnTo>
                  <a:lnTo>
                    <a:pt x="4257181" y="338784"/>
                  </a:lnTo>
                  <a:lnTo>
                    <a:pt x="4257294" y="342634"/>
                  </a:lnTo>
                  <a:lnTo>
                    <a:pt x="4257407" y="338784"/>
                  </a:lnTo>
                  <a:lnTo>
                    <a:pt x="4257520" y="331973"/>
                  </a:lnTo>
                  <a:lnTo>
                    <a:pt x="4257632" y="334046"/>
                  </a:lnTo>
                  <a:lnTo>
                    <a:pt x="4257745" y="335230"/>
                  </a:lnTo>
                  <a:lnTo>
                    <a:pt x="4257858" y="331973"/>
                  </a:lnTo>
                  <a:lnTo>
                    <a:pt x="4257971" y="331084"/>
                  </a:lnTo>
                  <a:lnTo>
                    <a:pt x="4258083" y="330196"/>
                  </a:lnTo>
                  <a:lnTo>
                    <a:pt x="4258196" y="326938"/>
                  </a:lnTo>
                  <a:lnTo>
                    <a:pt x="4258309" y="327235"/>
                  </a:lnTo>
                  <a:lnTo>
                    <a:pt x="4258422" y="329011"/>
                  </a:lnTo>
                  <a:lnTo>
                    <a:pt x="4258535" y="325162"/>
                  </a:lnTo>
                  <a:lnTo>
                    <a:pt x="4258647" y="319239"/>
                  </a:lnTo>
                  <a:lnTo>
                    <a:pt x="4258760" y="322792"/>
                  </a:lnTo>
                  <a:lnTo>
                    <a:pt x="4258873" y="323681"/>
                  </a:lnTo>
                  <a:lnTo>
                    <a:pt x="4258986" y="320719"/>
                  </a:lnTo>
                  <a:lnTo>
                    <a:pt x="4259099" y="317758"/>
                  </a:lnTo>
                  <a:lnTo>
                    <a:pt x="4259211" y="323681"/>
                  </a:lnTo>
                  <a:lnTo>
                    <a:pt x="4259324" y="321608"/>
                  </a:lnTo>
                  <a:lnTo>
                    <a:pt x="4259437" y="323385"/>
                  </a:lnTo>
                  <a:lnTo>
                    <a:pt x="4259550" y="327827"/>
                  </a:lnTo>
                  <a:lnTo>
                    <a:pt x="4259662" y="331973"/>
                  </a:lnTo>
                  <a:lnTo>
                    <a:pt x="4259775" y="331677"/>
                  </a:lnTo>
                  <a:lnTo>
                    <a:pt x="4259888" y="338192"/>
                  </a:lnTo>
                  <a:lnTo>
                    <a:pt x="4260001" y="342338"/>
                  </a:lnTo>
                  <a:lnTo>
                    <a:pt x="4260114" y="343818"/>
                  </a:lnTo>
                  <a:lnTo>
                    <a:pt x="4260226" y="349149"/>
                  </a:lnTo>
                  <a:lnTo>
                    <a:pt x="4260339" y="354183"/>
                  </a:lnTo>
                  <a:lnTo>
                    <a:pt x="4260452" y="352407"/>
                  </a:lnTo>
                  <a:lnTo>
                    <a:pt x="4260565" y="358033"/>
                  </a:lnTo>
                  <a:lnTo>
                    <a:pt x="4260677" y="367806"/>
                  </a:lnTo>
                  <a:lnTo>
                    <a:pt x="4260790" y="367510"/>
                  </a:lnTo>
                  <a:lnTo>
                    <a:pt x="4260903" y="363660"/>
                  </a:lnTo>
                  <a:lnTo>
                    <a:pt x="4261016" y="371359"/>
                  </a:lnTo>
                  <a:lnTo>
                    <a:pt x="4261129" y="378467"/>
                  </a:lnTo>
                  <a:lnTo>
                    <a:pt x="4261241" y="374321"/>
                  </a:lnTo>
                  <a:lnTo>
                    <a:pt x="4261354" y="372544"/>
                  </a:lnTo>
                  <a:lnTo>
                    <a:pt x="4261467" y="379651"/>
                  </a:lnTo>
                  <a:lnTo>
                    <a:pt x="4261580" y="386167"/>
                  </a:lnTo>
                  <a:lnTo>
                    <a:pt x="4261693" y="389128"/>
                  </a:lnTo>
                  <a:lnTo>
                    <a:pt x="4261805" y="391201"/>
                  </a:lnTo>
                  <a:lnTo>
                    <a:pt x="4261918" y="387055"/>
                  </a:lnTo>
                  <a:lnTo>
                    <a:pt x="4262031" y="390905"/>
                  </a:lnTo>
                  <a:lnTo>
                    <a:pt x="4262144" y="404231"/>
                  </a:lnTo>
                  <a:lnTo>
                    <a:pt x="4262256" y="405416"/>
                  </a:lnTo>
                  <a:lnTo>
                    <a:pt x="4262369" y="398604"/>
                  </a:lnTo>
                  <a:lnTo>
                    <a:pt x="4262482" y="403343"/>
                  </a:lnTo>
                  <a:lnTo>
                    <a:pt x="4262595" y="414596"/>
                  </a:lnTo>
                  <a:lnTo>
                    <a:pt x="4262708" y="415188"/>
                  </a:lnTo>
                  <a:lnTo>
                    <a:pt x="4262820" y="413115"/>
                  </a:lnTo>
                  <a:lnTo>
                    <a:pt x="4262933" y="417854"/>
                  </a:lnTo>
                  <a:lnTo>
                    <a:pt x="4263046" y="420519"/>
                  </a:lnTo>
                  <a:lnTo>
                    <a:pt x="4263159" y="419334"/>
                  </a:lnTo>
                  <a:lnTo>
                    <a:pt x="4263271" y="425553"/>
                  </a:lnTo>
                  <a:lnTo>
                    <a:pt x="4263384" y="425257"/>
                  </a:lnTo>
                  <a:lnTo>
                    <a:pt x="4263497" y="420519"/>
                  </a:lnTo>
                  <a:lnTo>
                    <a:pt x="4263610" y="421111"/>
                  </a:lnTo>
                  <a:lnTo>
                    <a:pt x="4263723" y="424369"/>
                  </a:lnTo>
                  <a:lnTo>
                    <a:pt x="4263835" y="424072"/>
                  </a:lnTo>
                  <a:lnTo>
                    <a:pt x="4263948" y="422888"/>
                  </a:lnTo>
                  <a:lnTo>
                    <a:pt x="4264061" y="427330"/>
                  </a:lnTo>
                  <a:lnTo>
                    <a:pt x="4264174" y="427034"/>
                  </a:lnTo>
                  <a:lnTo>
                    <a:pt x="4264287" y="426145"/>
                  </a:lnTo>
                  <a:lnTo>
                    <a:pt x="4264399" y="434437"/>
                  </a:lnTo>
                  <a:lnTo>
                    <a:pt x="4264512" y="437103"/>
                  </a:lnTo>
                  <a:lnTo>
                    <a:pt x="4264625" y="433845"/>
                  </a:lnTo>
                  <a:lnTo>
                    <a:pt x="4264738" y="437991"/>
                  </a:lnTo>
                  <a:lnTo>
                    <a:pt x="4264850" y="442433"/>
                  </a:lnTo>
                  <a:lnTo>
                    <a:pt x="4264963" y="443322"/>
                  </a:lnTo>
                  <a:lnTo>
                    <a:pt x="4265076" y="443618"/>
                  </a:lnTo>
                  <a:lnTo>
                    <a:pt x="4265189" y="449837"/>
                  </a:lnTo>
                  <a:lnTo>
                    <a:pt x="4265302" y="450133"/>
                  </a:lnTo>
                  <a:lnTo>
                    <a:pt x="4265414" y="450725"/>
                  </a:lnTo>
                  <a:lnTo>
                    <a:pt x="4265527" y="456648"/>
                  </a:lnTo>
                  <a:lnTo>
                    <a:pt x="4265640" y="455759"/>
                  </a:lnTo>
                  <a:lnTo>
                    <a:pt x="4265753" y="449244"/>
                  </a:lnTo>
                  <a:lnTo>
                    <a:pt x="4265865" y="453094"/>
                  </a:lnTo>
                  <a:lnTo>
                    <a:pt x="4265978" y="459609"/>
                  </a:lnTo>
                  <a:lnTo>
                    <a:pt x="4266091" y="454871"/>
                  </a:lnTo>
                  <a:lnTo>
                    <a:pt x="4266204" y="452206"/>
                  </a:lnTo>
                  <a:lnTo>
                    <a:pt x="4266317" y="456056"/>
                  </a:lnTo>
                  <a:lnTo>
                    <a:pt x="4266429" y="454279"/>
                  </a:lnTo>
                  <a:lnTo>
                    <a:pt x="4266542" y="451614"/>
                  </a:lnTo>
                  <a:lnTo>
                    <a:pt x="4266655" y="452206"/>
                  </a:lnTo>
                  <a:lnTo>
                    <a:pt x="4266768" y="443025"/>
                  </a:lnTo>
                  <a:lnTo>
                    <a:pt x="4266880" y="437695"/>
                  </a:lnTo>
                  <a:lnTo>
                    <a:pt x="4266993" y="439768"/>
                  </a:lnTo>
                  <a:lnTo>
                    <a:pt x="4267106" y="439176"/>
                  </a:lnTo>
                  <a:lnTo>
                    <a:pt x="4267219" y="432364"/>
                  </a:lnTo>
                  <a:lnTo>
                    <a:pt x="4267332" y="431772"/>
                  </a:lnTo>
                  <a:lnTo>
                    <a:pt x="4267444" y="436807"/>
                  </a:lnTo>
                  <a:lnTo>
                    <a:pt x="4267557" y="435030"/>
                  </a:lnTo>
                  <a:lnTo>
                    <a:pt x="4267670" y="433253"/>
                  </a:lnTo>
                  <a:lnTo>
                    <a:pt x="4267783" y="436807"/>
                  </a:lnTo>
                  <a:lnTo>
                    <a:pt x="4267896" y="436214"/>
                  </a:lnTo>
                  <a:lnTo>
                    <a:pt x="4268008" y="433845"/>
                  </a:lnTo>
                  <a:lnTo>
                    <a:pt x="4268121" y="435918"/>
                  </a:lnTo>
                  <a:lnTo>
                    <a:pt x="4268234" y="438583"/>
                  </a:lnTo>
                  <a:lnTo>
                    <a:pt x="4268347" y="435030"/>
                  </a:lnTo>
                  <a:lnTo>
                    <a:pt x="4268459" y="435030"/>
                  </a:lnTo>
                  <a:lnTo>
                    <a:pt x="4268572" y="439768"/>
                  </a:lnTo>
                  <a:lnTo>
                    <a:pt x="4268685" y="439176"/>
                  </a:lnTo>
                  <a:lnTo>
                    <a:pt x="4268798" y="435030"/>
                  </a:lnTo>
                  <a:lnTo>
                    <a:pt x="4268911" y="435326"/>
                  </a:lnTo>
                  <a:lnTo>
                    <a:pt x="4269023" y="435918"/>
                  </a:lnTo>
                  <a:lnTo>
                    <a:pt x="4269136" y="432661"/>
                  </a:lnTo>
                  <a:lnTo>
                    <a:pt x="4269249" y="434734"/>
                  </a:lnTo>
                  <a:lnTo>
                    <a:pt x="4269362" y="437103"/>
                  </a:lnTo>
                  <a:lnTo>
                    <a:pt x="4269474" y="430588"/>
                  </a:lnTo>
                  <a:lnTo>
                    <a:pt x="4269587" y="431180"/>
                  </a:lnTo>
                  <a:lnTo>
                    <a:pt x="4269700" y="436214"/>
                  </a:lnTo>
                  <a:lnTo>
                    <a:pt x="4269813" y="434141"/>
                  </a:lnTo>
                  <a:lnTo>
                    <a:pt x="4269926" y="425257"/>
                  </a:lnTo>
                  <a:lnTo>
                    <a:pt x="4270038" y="428515"/>
                  </a:lnTo>
                  <a:lnTo>
                    <a:pt x="4270151" y="427922"/>
                  </a:lnTo>
                  <a:lnTo>
                    <a:pt x="4270264" y="421703"/>
                  </a:lnTo>
                  <a:lnTo>
                    <a:pt x="4270377" y="416373"/>
                  </a:lnTo>
                  <a:lnTo>
                    <a:pt x="4270490" y="418446"/>
                  </a:lnTo>
                  <a:lnTo>
                    <a:pt x="4270602" y="410746"/>
                  </a:lnTo>
                  <a:lnTo>
                    <a:pt x="4270715" y="405712"/>
                  </a:lnTo>
                  <a:lnTo>
                    <a:pt x="4270828" y="408081"/>
                  </a:lnTo>
                  <a:lnTo>
                    <a:pt x="4270941" y="401862"/>
                  </a:lnTo>
                  <a:lnTo>
                    <a:pt x="4271053" y="395347"/>
                  </a:lnTo>
                  <a:lnTo>
                    <a:pt x="4271166" y="398012"/>
                  </a:lnTo>
                  <a:lnTo>
                    <a:pt x="4271279" y="396828"/>
                  </a:lnTo>
                  <a:lnTo>
                    <a:pt x="4271392" y="389128"/>
                  </a:lnTo>
                  <a:lnTo>
                    <a:pt x="4271505" y="385574"/>
                  </a:lnTo>
                  <a:lnTo>
                    <a:pt x="4271617" y="389720"/>
                  </a:lnTo>
                  <a:lnTo>
                    <a:pt x="4271730" y="384686"/>
                  </a:lnTo>
                  <a:lnTo>
                    <a:pt x="4271843" y="381724"/>
                  </a:lnTo>
                  <a:lnTo>
                    <a:pt x="4271956" y="381724"/>
                  </a:lnTo>
                  <a:lnTo>
                    <a:pt x="4272068" y="379651"/>
                  </a:lnTo>
                  <a:lnTo>
                    <a:pt x="4272181" y="374617"/>
                  </a:lnTo>
                  <a:lnTo>
                    <a:pt x="4272294" y="376690"/>
                  </a:lnTo>
                  <a:lnTo>
                    <a:pt x="4272407" y="374321"/>
                  </a:lnTo>
                  <a:lnTo>
                    <a:pt x="4272520" y="367806"/>
                  </a:lnTo>
                  <a:lnTo>
                    <a:pt x="4272632" y="370767"/>
                  </a:lnTo>
                  <a:lnTo>
                    <a:pt x="4272745" y="374321"/>
                  </a:lnTo>
                  <a:lnTo>
                    <a:pt x="4272858" y="366029"/>
                  </a:lnTo>
                  <a:lnTo>
                    <a:pt x="4272971" y="362179"/>
                  </a:lnTo>
                  <a:lnTo>
                    <a:pt x="4273083" y="363956"/>
                  </a:lnTo>
                  <a:lnTo>
                    <a:pt x="4273196" y="361291"/>
                  </a:lnTo>
                  <a:lnTo>
                    <a:pt x="4273309" y="357145"/>
                  </a:lnTo>
                  <a:lnTo>
                    <a:pt x="4273422" y="357145"/>
                  </a:lnTo>
                  <a:lnTo>
                    <a:pt x="4273535" y="354776"/>
                  </a:lnTo>
                  <a:lnTo>
                    <a:pt x="4273647" y="350630"/>
                  </a:lnTo>
                  <a:lnTo>
                    <a:pt x="4273760" y="354183"/>
                  </a:lnTo>
                  <a:lnTo>
                    <a:pt x="4273873" y="355960"/>
                  </a:lnTo>
                  <a:lnTo>
                    <a:pt x="4273986" y="350334"/>
                  </a:lnTo>
                  <a:lnTo>
                    <a:pt x="4274099" y="347372"/>
                  </a:lnTo>
                  <a:lnTo>
                    <a:pt x="4274211" y="351222"/>
                  </a:lnTo>
                  <a:lnTo>
                    <a:pt x="4274324" y="348557"/>
                  </a:lnTo>
                  <a:lnTo>
                    <a:pt x="4274437" y="343818"/>
                  </a:lnTo>
                  <a:lnTo>
                    <a:pt x="4274550" y="347372"/>
                  </a:lnTo>
                  <a:lnTo>
                    <a:pt x="4274662" y="346484"/>
                  </a:lnTo>
                  <a:lnTo>
                    <a:pt x="4274775" y="342338"/>
                  </a:lnTo>
                  <a:lnTo>
                    <a:pt x="4274888" y="345891"/>
                  </a:lnTo>
                  <a:lnTo>
                    <a:pt x="4275001" y="351518"/>
                  </a:lnTo>
                  <a:lnTo>
                    <a:pt x="4275114" y="350630"/>
                  </a:lnTo>
                  <a:lnTo>
                    <a:pt x="4275226" y="350037"/>
                  </a:lnTo>
                  <a:lnTo>
                    <a:pt x="4275339" y="355960"/>
                  </a:lnTo>
                  <a:lnTo>
                    <a:pt x="4275452" y="354479"/>
                  </a:lnTo>
                  <a:lnTo>
                    <a:pt x="4275565" y="350334"/>
                  </a:lnTo>
                  <a:lnTo>
                    <a:pt x="4275677" y="353591"/>
                  </a:lnTo>
                  <a:lnTo>
                    <a:pt x="4275790" y="351814"/>
                  </a:lnTo>
                  <a:lnTo>
                    <a:pt x="4275903" y="345595"/>
                  </a:lnTo>
                  <a:lnTo>
                    <a:pt x="4276016" y="346188"/>
                  </a:lnTo>
                  <a:lnTo>
                    <a:pt x="4276129" y="349445"/>
                  </a:lnTo>
                  <a:lnTo>
                    <a:pt x="4276241" y="344115"/>
                  </a:lnTo>
                  <a:lnTo>
                    <a:pt x="4276354" y="343226"/>
                  </a:lnTo>
                  <a:lnTo>
                    <a:pt x="4276467" y="345003"/>
                  </a:lnTo>
                  <a:lnTo>
                    <a:pt x="4276580" y="342930"/>
                  </a:lnTo>
                  <a:lnTo>
                    <a:pt x="4276693" y="342042"/>
                  </a:lnTo>
                  <a:lnTo>
                    <a:pt x="4276805" y="343818"/>
                  </a:lnTo>
                  <a:lnTo>
                    <a:pt x="4276918" y="343818"/>
                  </a:lnTo>
                  <a:lnTo>
                    <a:pt x="4277031" y="341449"/>
                  </a:lnTo>
                  <a:lnTo>
                    <a:pt x="4277144" y="345299"/>
                  </a:lnTo>
                  <a:lnTo>
                    <a:pt x="4277256" y="347964"/>
                  </a:lnTo>
                  <a:lnTo>
                    <a:pt x="4277369" y="344707"/>
                  </a:lnTo>
                  <a:lnTo>
                    <a:pt x="4277482" y="344115"/>
                  </a:lnTo>
                  <a:lnTo>
                    <a:pt x="4277595" y="349445"/>
                  </a:lnTo>
                  <a:lnTo>
                    <a:pt x="4277708" y="348853"/>
                  </a:lnTo>
                  <a:lnTo>
                    <a:pt x="4277820" y="345003"/>
                  </a:lnTo>
                  <a:lnTo>
                    <a:pt x="4277933" y="346188"/>
                  </a:lnTo>
                  <a:lnTo>
                    <a:pt x="4278046" y="350630"/>
                  </a:lnTo>
                  <a:lnTo>
                    <a:pt x="4278159" y="349149"/>
                  </a:lnTo>
                  <a:lnTo>
                    <a:pt x="4278271" y="351518"/>
                  </a:lnTo>
                  <a:lnTo>
                    <a:pt x="4278384" y="355664"/>
                  </a:lnTo>
                  <a:lnTo>
                    <a:pt x="4278497" y="353591"/>
                  </a:lnTo>
                  <a:lnTo>
                    <a:pt x="4278610" y="356256"/>
                  </a:lnTo>
                  <a:lnTo>
                    <a:pt x="4278723" y="361587"/>
                  </a:lnTo>
                  <a:lnTo>
                    <a:pt x="4278835" y="361883"/>
                  </a:lnTo>
                  <a:lnTo>
                    <a:pt x="4278948" y="360995"/>
                  </a:lnTo>
                  <a:lnTo>
                    <a:pt x="4279061" y="366621"/>
                  </a:lnTo>
                  <a:lnTo>
                    <a:pt x="4279174" y="371063"/>
                  </a:lnTo>
                  <a:lnTo>
                    <a:pt x="4279287" y="368398"/>
                  </a:lnTo>
                  <a:lnTo>
                    <a:pt x="4279399" y="369583"/>
                  </a:lnTo>
                  <a:lnTo>
                    <a:pt x="4279512" y="374321"/>
                  </a:lnTo>
                  <a:lnTo>
                    <a:pt x="4279625" y="377282"/>
                  </a:lnTo>
                  <a:lnTo>
                    <a:pt x="4279738" y="379651"/>
                  </a:lnTo>
                  <a:lnTo>
                    <a:pt x="4279850" y="383797"/>
                  </a:lnTo>
                  <a:lnTo>
                    <a:pt x="4279963" y="381724"/>
                  </a:lnTo>
                  <a:lnTo>
                    <a:pt x="4280076" y="381724"/>
                  </a:lnTo>
                  <a:lnTo>
                    <a:pt x="4280189" y="392089"/>
                  </a:lnTo>
                  <a:lnTo>
                    <a:pt x="4280302" y="396531"/>
                  </a:lnTo>
                  <a:lnTo>
                    <a:pt x="4280414" y="391793"/>
                  </a:lnTo>
                  <a:lnTo>
                    <a:pt x="4280527" y="392385"/>
                  </a:lnTo>
                  <a:lnTo>
                    <a:pt x="4280640" y="400381"/>
                  </a:lnTo>
                  <a:lnTo>
                    <a:pt x="4280753" y="404823"/>
                  </a:lnTo>
                  <a:lnTo>
                    <a:pt x="4280865" y="405119"/>
                  </a:lnTo>
                  <a:lnTo>
                    <a:pt x="4280978" y="410154"/>
                  </a:lnTo>
                  <a:lnTo>
                    <a:pt x="4281091" y="410154"/>
                  </a:lnTo>
                  <a:lnTo>
                    <a:pt x="4281204" y="410450"/>
                  </a:lnTo>
                  <a:lnTo>
                    <a:pt x="4281317" y="414892"/>
                  </a:lnTo>
                  <a:lnTo>
                    <a:pt x="4281429" y="420223"/>
                  </a:lnTo>
                  <a:lnTo>
                    <a:pt x="4281542" y="416077"/>
                  </a:lnTo>
                  <a:lnTo>
                    <a:pt x="4281655" y="415484"/>
                  </a:lnTo>
                  <a:lnTo>
                    <a:pt x="4281768" y="423480"/>
                  </a:lnTo>
                  <a:lnTo>
                    <a:pt x="4281880" y="424369"/>
                  </a:lnTo>
                  <a:lnTo>
                    <a:pt x="4281993" y="421703"/>
                  </a:lnTo>
                  <a:lnTo>
                    <a:pt x="4282106" y="423776"/>
                  </a:lnTo>
                  <a:lnTo>
                    <a:pt x="4282219" y="425553"/>
                  </a:lnTo>
                  <a:lnTo>
                    <a:pt x="4282332" y="422592"/>
                  </a:lnTo>
                  <a:lnTo>
                    <a:pt x="4282444" y="426145"/>
                  </a:lnTo>
                  <a:lnTo>
                    <a:pt x="4282557" y="429107"/>
                  </a:lnTo>
                  <a:lnTo>
                    <a:pt x="4282670" y="424961"/>
                  </a:lnTo>
                  <a:lnTo>
                    <a:pt x="4282783" y="425553"/>
                  </a:lnTo>
                  <a:lnTo>
                    <a:pt x="4282896" y="428218"/>
                  </a:lnTo>
                  <a:lnTo>
                    <a:pt x="4283008" y="425257"/>
                  </a:lnTo>
                  <a:lnTo>
                    <a:pt x="4283121" y="423480"/>
                  </a:lnTo>
                  <a:lnTo>
                    <a:pt x="4283234" y="429995"/>
                  </a:lnTo>
                  <a:lnTo>
                    <a:pt x="4283347" y="429107"/>
                  </a:lnTo>
                  <a:lnTo>
                    <a:pt x="4283459" y="428218"/>
                  </a:lnTo>
                  <a:lnTo>
                    <a:pt x="4283572" y="430588"/>
                  </a:lnTo>
                  <a:lnTo>
                    <a:pt x="4283685" y="434141"/>
                  </a:lnTo>
                  <a:lnTo>
                    <a:pt x="4283798" y="430291"/>
                  </a:lnTo>
                  <a:lnTo>
                    <a:pt x="4283911" y="432068"/>
                  </a:lnTo>
                  <a:lnTo>
                    <a:pt x="4284023" y="436214"/>
                  </a:lnTo>
                  <a:lnTo>
                    <a:pt x="4284136" y="429107"/>
                  </a:lnTo>
                  <a:lnTo>
                    <a:pt x="4284249" y="426738"/>
                  </a:lnTo>
                  <a:lnTo>
                    <a:pt x="4284362" y="433845"/>
                  </a:lnTo>
                  <a:lnTo>
                    <a:pt x="4284474" y="435326"/>
                  </a:lnTo>
                  <a:lnTo>
                    <a:pt x="4284587" y="431772"/>
                  </a:lnTo>
                  <a:lnTo>
                    <a:pt x="4284700" y="433549"/>
                  </a:lnTo>
                  <a:lnTo>
                    <a:pt x="4284813" y="430884"/>
                  </a:lnTo>
                  <a:lnTo>
                    <a:pt x="4284926" y="430588"/>
                  </a:lnTo>
                  <a:lnTo>
                    <a:pt x="4285038" y="432068"/>
                  </a:lnTo>
                  <a:lnTo>
                    <a:pt x="4285151" y="435918"/>
                  </a:lnTo>
                  <a:lnTo>
                    <a:pt x="4285264" y="430884"/>
                  </a:lnTo>
                  <a:lnTo>
                    <a:pt x="4285377" y="430588"/>
                  </a:lnTo>
                  <a:lnTo>
                    <a:pt x="4285490" y="436214"/>
                  </a:lnTo>
                  <a:lnTo>
                    <a:pt x="4285602" y="433253"/>
                  </a:lnTo>
                  <a:lnTo>
                    <a:pt x="4285715" y="430588"/>
                  </a:lnTo>
                  <a:lnTo>
                    <a:pt x="4285828" y="432364"/>
                  </a:lnTo>
                  <a:lnTo>
                    <a:pt x="4285941" y="433845"/>
                  </a:lnTo>
                  <a:lnTo>
                    <a:pt x="4286053" y="430884"/>
                  </a:lnTo>
                  <a:lnTo>
                    <a:pt x="4286166" y="434437"/>
                  </a:lnTo>
                  <a:lnTo>
                    <a:pt x="4286279" y="437103"/>
                  </a:lnTo>
                  <a:lnTo>
                    <a:pt x="4286392" y="432364"/>
                  </a:lnTo>
                  <a:lnTo>
                    <a:pt x="4286505" y="432068"/>
                  </a:lnTo>
                  <a:lnTo>
                    <a:pt x="4286617" y="437695"/>
                  </a:lnTo>
                  <a:lnTo>
                    <a:pt x="4286730" y="437991"/>
                  </a:lnTo>
                  <a:lnTo>
                    <a:pt x="4286843" y="432068"/>
                  </a:lnTo>
                  <a:lnTo>
                    <a:pt x="4286956" y="432957"/>
                  </a:lnTo>
                  <a:lnTo>
                    <a:pt x="4287068" y="435030"/>
                  </a:lnTo>
                  <a:lnTo>
                    <a:pt x="4287181" y="432957"/>
                  </a:lnTo>
                  <a:lnTo>
                    <a:pt x="4287294" y="435030"/>
                  </a:lnTo>
                  <a:lnTo>
                    <a:pt x="4287407" y="437399"/>
                  </a:lnTo>
                  <a:lnTo>
                    <a:pt x="4287520" y="432957"/>
                  </a:lnTo>
                  <a:lnTo>
                    <a:pt x="4287632" y="431772"/>
                  </a:lnTo>
                  <a:lnTo>
                    <a:pt x="4287745" y="435622"/>
                  </a:lnTo>
                  <a:lnTo>
                    <a:pt x="4287858" y="429995"/>
                  </a:lnTo>
                  <a:lnTo>
                    <a:pt x="4287971" y="424072"/>
                  </a:lnTo>
                  <a:lnTo>
                    <a:pt x="4288084" y="421999"/>
                  </a:lnTo>
                  <a:lnTo>
                    <a:pt x="4288196" y="423184"/>
                  </a:lnTo>
                  <a:lnTo>
                    <a:pt x="4288309" y="416077"/>
                  </a:lnTo>
                  <a:lnTo>
                    <a:pt x="4288422" y="415484"/>
                  </a:lnTo>
                  <a:lnTo>
                    <a:pt x="4288535" y="411931"/>
                  </a:lnTo>
                  <a:lnTo>
                    <a:pt x="4288647" y="403343"/>
                  </a:lnTo>
                  <a:lnTo>
                    <a:pt x="4288760" y="401862"/>
                  </a:lnTo>
                  <a:lnTo>
                    <a:pt x="4288873" y="402454"/>
                  </a:lnTo>
                  <a:lnTo>
                    <a:pt x="4288986" y="395939"/>
                  </a:lnTo>
                  <a:lnTo>
                    <a:pt x="4289099" y="391201"/>
                  </a:lnTo>
                  <a:lnTo>
                    <a:pt x="4289211" y="390312"/>
                  </a:lnTo>
                  <a:lnTo>
                    <a:pt x="4289324" y="390312"/>
                  </a:lnTo>
                  <a:lnTo>
                    <a:pt x="4289437" y="386759"/>
                  </a:lnTo>
                  <a:lnTo>
                    <a:pt x="4289550" y="385870"/>
                  </a:lnTo>
                  <a:lnTo>
                    <a:pt x="4289662" y="381724"/>
                  </a:lnTo>
                  <a:lnTo>
                    <a:pt x="4289775" y="382317"/>
                  </a:lnTo>
                  <a:lnTo>
                    <a:pt x="4289888" y="381724"/>
                  </a:lnTo>
                  <a:lnTo>
                    <a:pt x="4290001" y="383205"/>
                  </a:lnTo>
                  <a:lnTo>
                    <a:pt x="4290114" y="379651"/>
                  </a:lnTo>
                  <a:lnTo>
                    <a:pt x="4290226" y="376394"/>
                  </a:lnTo>
                  <a:lnTo>
                    <a:pt x="4290339" y="378467"/>
                  </a:lnTo>
                  <a:lnTo>
                    <a:pt x="4290452" y="378467"/>
                  </a:lnTo>
                  <a:lnTo>
                    <a:pt x="4290565" y="375209"/>
                  </a:lnTo>
                  <a:lnTo>
                    <a:pt x="4290677" y="375505"/>
                  </a:lnTo>
                  <a:lnTo>
                    <a:pt x="4290790" y="375209"/>
                  </a:lnTo>
                  <a:lnTo>
                    <a:pt x="4290903" y="371063"/>
                  </a:lnTo>
                  <a:lnTo>
                    <a:pt x="4291016" y="371656"/>
                  </a:lnTo>
                  <a:lnTo>
                    <a:pt x="4291129" y="373136"/>
                  </a:lnTo>
                  <a:lnTo>
                    <a:pt x="4291241" y="367806"/>
                  </a:lnTo>
                  <a:lnTo>
                    <a:pt x="4291354" y="362771"/>
                  </a:lnTo>
                  <a:lnTo>
                    <a:pt x="4291467" y="366325"/>
                  </a:lnTo>
                  <a:lnTo>
                    <a:pt x="4291580" y="366325"/>
                  </a:lnTo>
                  <a:lnTo>
                    <a:pt x="4291693" y="358625"/>
                  </a:lnTo>
                  <a:lnTo>
                    <a:pt x="4291805" y="354183"/>
                  </a:lnTo>
                  <a:lnTo>
                    <a:pt x="4291918" y="361291"/>
                  </a:lnTo>
                  <a:lnTo>
                    <a:pt x="4292031" y="357145"/>
                  </a:lnTo>
                  <a:lnTo>
                    <a:pt x="4292144" y="352703"/>
                  </a:lnTo>
                  <a:lnTo>
                    <a:pt x="4292256" y="352407"/>
                  </a:lnTo>
                  <a:lnTo>
                    <a:pt x="4292369" y="350334"/>
                  </a:lnTo>
                  <a:lnTo>
                    <a:pt x="4292482" y="350334"/>
                  </a:lnTo>
                  <a:lnTo>
                    <a:pt x="4292595" y="351518"/>
                  </a:lnTo>
                  <a:lnTo>
                    <a:pt x="4292708" y="352703"/>
                  </a:lnTo>
                  <a:lnTo>
                    <a:pt x="4292820" y="344707"/>
                  </a:lnTo>
                  <a:lnTo>
                    <a:pt x="4292933" y="345003"/>
                  </a:lnTo>
                  <a:lnTo>
                    <a:pt x="4293046" y="350926"/>
                  </a:lnTo>
                  <a:lnTo>
                    <a:pt x="4293159" y="347372"/>
                  </a:lnTo>
                  <a:lnTo>
                    <a:pt x="4293271" y="342042"/>
                  </a:lnTo>
                  <a:lnTo>
                    <a:pt x="4293384" y="347668"/>
                  </a:lnTo>
                  <a:lnTo>
                    <a:pt x="4293497" y="351518"/>
                  </a:lnTo>
                  <a:lnTo>
                    <a:pt x="4293610" y="352110"/>
                  </a:lnTo>
                  <a:lnTo>
                    <a:pt x="4293723" y="355960"/>
                  </a:lnTo>
                  <a:lnTo>
                    <a:pt x="4293835" y="357145"/>
                  </a:lnTo>
                  <a:lnTo>
                    <a:pt x="4293948" y="353887"/>
                  </a:lnTo>
                  <a:lnTo>
                    <a:pt x="4294061" y="353591"/>
                  </a:lnTo>
                  <a:lnTo>
                    <a:pt x="4294174" y="355368"/>
                  </a:lnTo>
                  <a:lnTo>
                    <a:pt x="4294287" y="350630"/>
                  </a:lnTo>
                  <a:lnTo>
                    <a:pt x="4294399" y="346780"/>
                  </a:lnTo>
                  <a:lnTo>
                    <a:pt x="4294512" y="347964"/>
                  </a:lnTo>
                  <a:lnTo>
                    <a:pt x="4294625" y="349741"/>
                  </a:lnTo>
                  <a:lnTo>
                    <a:pt x="4294738" y="346780"/>
                  </a:lnTo>
                  <a:lnTo>
                    <a:pt x="4294850" y="345299"/>
                  </a:lnTo>
                  <a:lnTo>
                    <a:pt x="4294963" y="345891"/>
                  </a:lnTo>
                  <a:lnTo>
                    <a:pt x="4295076" y="341449"/>
                  </a:lnTo>
                  <a:lnTo>
                    <a:pt x="4295189" y="343226"/>
                  </a:lnTo>
                  <a:lnTo>
                    <a:pt x="4295302" y="345595"/>
                  </a:lnTo>
                  <a:lnTo>
                    <a:pt x="4295414" y="343818"/>
                  </a:lnTo>
                  <a:lnTo>
                    <a:pt x="4295527" y="342338"/>
                  </a:lnTo>
                  <a:lnTo>
                    <a:pt x="4295640" y="347668"/>
                  </a:lnTo>
                  <a:lnTo>
                    <a:pt x="4295753" y="347964"/>
                  </a:lnTo>
                  <a:lnTo>
                    <a:pt x="4295865" y="345299"/>
                  </a:lnTo>
                  <a:lnTo>
                    <a:pt x="4295978" y="349149"/>
                  </a:lnTo>
                  <a:lnTo>
                    <a:pt x="4296091" y="350334"/>
                  </a:lnTo>
                  <a:lnTo>
                    <a:pt x="4296204" y="346780"/>
                  </a:lnTo>
                  <a:lnTo>
                    <a:pt x="4296317" y="348557"/>
                  </a:lnTo>
                  <a:lnTo>
                    <a:pt x="4296429" y="353295"/>
                  </a:lnTo>
                  <a:lnTo>
                    <a:pt x="4296542" y="349149"/>
                  </a:lnTo>
                  <a:lnTo>
                    <a:pt x="4296655" y="348261"/>
                  </a:lnTo>
                  <a:lnTo>
                    <a:pt x="4296768" y="354776"/>
                  </a:lnTo>
                  <a:lnTo>
                    <a:pt x="4296880" y="355960"/>
                  </a:lnTo>
                  <a:lnTo>
                    <a:pt x="4296993" y="352703"/>
                  </a:lnTo>
                  <a:lnTo>
                    <a:pt x="4297106" y="355664"/>
                  </a:lnTo>
                  <a:lnTo>
                    <a:pt x="4297219" y="359810"/>
                  </a:lnTo>
                  <a:lnTo>
                    <a:pt x="4297332" y="358033"/>
                  </a:lnTo>
                  <a:lnTo>
                    <a:pt x="4297444" y="363364"/>
                  </a:lnTo>
                  <a:lnTo>
                    <a:pt x="4297557" y="370471"/>
                  </a:lnTo>
                  <a:lnTo>
                    <a:pt x="4297670" y="367806"/>
                  </a:lnTo>
                  <a:lnTo>
                    <a:pt x="4297783" y="365733"/>
                  </a:lnTo>
                  <a:lnTo>
                    <a:pt x="4297896" y="375209"/>
                  </a:lnTo>
                  <a:lnTo>
                    <a:pt x="4298008" y="380540"/>
                  </a:lnTo>
                  <a:lnTo>
                    <a:pt x="4298121" y="378763"/>
                  </a:lnTo>
                  <a:lnTo>
                    <a:pt x="4298234" y="383205"/>
                  </a:lnTo>
                  <a:lnTo>
                    <a:pt x="4298347" y="388239"/>
                  </a:lnTo>
                  <a:lnTo>
                    <a:pt x="4298459" y="386167"/>
                  </a:lnTo>
                  <a:lnTo>
                    <a:pt x="4298572" y="388239"/>
                  </a:lnTo>
                  <a:lnTo>
                    <a:pt x="4298685" y="397124"/>
                  </a:lnTo>
                  <a:lnTo>
                    <a:pt x="4298798" y="395347"/>
                  </a:lnTo>
                  <a:lnTo>
                    <a:pt x="4298911" y="394162"/>
                  </a:lnTo>
                  <a:lnTo>
                    <a:pt x="4299023" y="400677"/>
                  </a:lnTo>
                  <a:lnTo>
                    <a:pt x="4299136" y="402750"/>
                  </a:lnTo>
                  <a:lnTo>
                    <a:pt x="4299249" y="400974"/>
                  </a:lnTo>
                  <a:lnTo>
                    <a:pt x="4299362" y="405416"/>
                  </a:lnTo>
                  <a:lnTo>
                    <a:pt x="4299474" y="410450"/>
                  </a:lnTo>
                  <a:lnTo>
                    <a:pt x="4299587" y="406896"/>
                  </a:lnTo>
                  <a:lnTo>
                    <a:pt x="4299700" y="410154"/>
                  </a:lnTo>
                  <a:lnTo>
                    <a:pt x="4299813" y="414596"/>
                  </a:lnTo>
                  <a:lnTo>
                    <a:pt x="4299926" y="416669"/>
                  </a:lnTo>
                  <a:lnTo>
                    <a:pt x="4300038" y="414596"/>
                  </a:lnTo>
                  <a:lnTo>
                    <a:pt x="4300151" y="418742"/>
                  </a:lnTo>
                  <a:lnTo>
                    <a:pt x="4300264" y="419038"/>
                  </a:lnTo>
                  <a:lnTo>
                    <a:pt x="4300377" y="418742"/>
                  </a:lnTo>
                  <a:lnTo>
                    <a:pt x="4300490" y="423480"/>
                  </a:lnTo>
                  <a:lnTo>
                    <a:pt x="4300602" y="421999"/>
                  </a:lnTo>
                  <a:lnTo>
                    <a:pt x="4300715" y="415781"/>
                  </a:lnTo>
                  <a:lnTo>
                    <a:pt x="4300828" y="416965"/>
                  </a:lnTo>
                  <a:lnTo>
                    <a:pt x="4300941" y="424369"/>
                  </a:lnTo>
                  <a:lnTo>
                    <a:pt x="4301053" y="423184"/>
                  </a:lnTo>
                  <a:lnTo>
                    <a:pt x="4301166" y="420519"/>
                  </a:lnTo>
                  <a:lnTo>
                    <a:pt x="4301279" y="423776"/>
                  </a:lnTo>
                  <a:lnTo>
                    <a:pt x="4301392" y="425257"/>
                  </a:lnTo>
                  <a:lnTo>
                    <a:pt x="4301505" y="427626"/>
                  </a:lnTo>
                  <a:lnTo>
                    <a:pt x="4301617" y="426442"/>
                  </a:lnTo>
                  <a:lnTo>
                    <a:pt x="4301730" y="427034"/>
                  </a:lnTo>
                  <a:lnTo>
                    <a:pt x="4301843" y="425257"/>
                  </a:lnTo>
                  <a:lnTo>
                    <a:pt x="4301956" y="431180"/>
                  </a:lnTo>
                  <a:lnTo>
                    <a:pt x="4302068" y="433845"/>
                  </a:lnTo>
                  <a:lnTo>
                    <a:pt x="4302181" y="430884"/>
                  </a:lnTo>
                  <a:lnTo>
                    <a:pt x="4302294" y="429699"/>
                  </a:lnTo>
                  <a:lnTo>
                    <a:pt x="4302407" y="434734"/>
                  </a:lnTo>
                  <a:lnTo>
                    <a:pt x="4302520" y="430588"/>
                  </a:lnTo>
                  <a:lnTo>
                    <a:pt x="4302632" y="428218"/>
                  </a:lnTo>
                  <a:lnTo>
                    <a:pt x="4302745" y="431772"/>
                  </a:lnTo>
                  <a:lnTo>
                    <a:pt x="4302858" y="437399"/>
                  </a:lnTo>
                  <a:lnTo>
                    <a:pt x="4302971" y="434437"/>
                  </a:lnTo>
                  <a:lnTo>
                    <a:pt x="4303084" y="433845"/>
                  </a:lnTo>
                  <a:lnTo>
                    <a:pt x="4303196" y="433845"/>
                  </a:lnTo>
                  <a:lnTo>
                    <a:pt x="4303309" y="432957"/>
                  </a:lnTo>
                  <a:lnTo>
                    <a:pt x="4303422" y="436807"/>
                  </a:lnTo>
                  <a:lnTo>
                    <a:pt x="4303535" y="439768"/>
                  </a:lnTo>
                  <a:lnTo>
                    <a:pt x="4303647" y="436214"/>
                  </a:lnTo>
                  <a:lnTo>
                    <a:pt x="4303760" y="432364"/>
                  </a:lnTo>
                  <a:lnTo>
                    <a:pt x="4303873" y="437991"/>
                  </a:lnTo>
                  <a:lnTo>
                    <a:pt x="4303986" y="440360"/>
                  </a:lnTo>
                  <a:lnTo>
                    <a:pt x="4304099" y="434734"/>
                  </a:lnTo>
                  <a:lnTo>
                    <a:pt x="4304211" y="433845"/>
                  </a:lnTo>
                  <a:lnTo>
                    <a:pt x="4304324" y="436807"/>
                  </a:lnTo>
                  <a:lnTo>
                    <a:pt x="4304437" y="437991"/>
                  </a:lnTo>
                  <a:lnTo>
                    <a:pt x="4304550" y="439176"/>
                  </a:lnTo>
                  <a:lnTo>
                    <a:pt x="4304662" y="441841"/>
                  </a:lnTo>
                  <a:lnTo>
                    <a:pt x="4304775" y="439472"/>
                  </a:lnTo>
                  <a:lnTo>
                    <a:pt x="4304888" y="436214"/>
                  </a:lnTo>
                  <a:lnTo>
                    <a:pt x="4305001" y="440360"/>
                  </a:lnTo>
                  <a:lnTo>
                    <a:pt x="4305114" y="440952"/>
                  </a:lnTo>
                  <a:lnTo>
                    <a:pt x="4305226" y="437399"/>
                  </a:lnTo>
                  <a:lnTo>
                    <a:pt x="4305339" y="434734"/>
                  </a:lnTo>
                  <a:lnTo>
                    <a:pt x="4305452" y="442433"/>
                  </a:lnTo>
                  <a:lnTo>
                    <a:pt x="4305565" y="443025"/>
                  </a:lnTo>
                  <a:lnTo>
                    <a:pt x="4305677" y="443914"/>
                  </a:lnTo>
                  <a:lnTo>
                    <a:pt x="4305790" y="444210"/>
                  </a:lnTo>
                  <a:lnTo>
                    <a:pt x="4305903" y="441841"/>
                  </a:lnTo>
                  <a:lnTo>
                    <a:pt x="4306016" y="438879"/>
                  </a:lnTo>
                  <a:lnTo>
                    <a:pt x="4306129" y="439176"/>
                  </a:lnTo>
                  <a:lnTo>
                    <a:pt x="4306241" y="441249"/>
                  </a:lnTo>
                  <a:lnTo>
                    <a:pt x="4306354" y="431772"/>
                  </a:lnTo>
                  <a:lnTo>
                    <a:pt x="4306467" y="426738"/>
                  </a:lnTo>
                  <a:lnTo>
                    <a:pt x="4306580" y="427922"/>
                  </a:lnTo>
                  <a:lnTo>
                    <a:pt x="4306693" y="425553"/>
                  </a:lnTo>
                  <a:lnTo>
                    <a:pt x="4306805" y="419038"/>
                  </a:lnTo>
                  <a:lnTo>
                    <a:pt x="4306918" y="417557"/>
                  </a:lnTo>
                  <a:lnTo>
                    <a:pt x="4307031" y="414300"/>
                  </a:lnTo>
                  <a:lnTo>
                    <a:pt x="4307144" y="408081"/>
                  </a:lnTo>
                  <a:lnTo>
                    <a:pt x="4307256" y="407785"/>
                  </a:lnTo>
                  <a:lnTo>
                    <a:pt x="4307369" y="406896"/>
                  </a:lnTo>
                  <a:lnTo>
                    <a:pt x="4307482" y="400085"/>
                  </a:lnTo>
                  <a:lnTo>
                    <a:pt x="4307595" y="398604"/>
                  </a:lnTo>
                  <a:lnTo>
                    <a:pt x="4307708" y="399493"/>
                  </a:lnTo>
                  <a:lnTo>
                    <a:pt x="4307820" y="393866"/>
                  </a:lnTo>
                  <a:lnTo>
                    <a:pt x="4307933" y="389424"/>
                  </a:lnTo>
                  <a:lnTo>
                    <a:pt x="4308046" y="392089"/>
                  </a:lnTo>
                  <a:lnTo>
                    <a:pt x="4308159" y="391201"/>
                  </a:lnTo>
                  <a:lnTo>
                    <a:pt x="4308271" y="386759"/>
                  </a:lnTo>
                  <a:lnTo>
                    <a:pt x="4308384" y="384982"/>
                  </a:lnTo>
                  <a:lnTo>
                    <a:pt x="4308497" y="385870"/>
                  </a:lnTo>
                  <a:lnTo>
                    <a:pt x="4308610" y="385574"/>
                  </a:lnTo>
                  <a:lnTo>
                    <a:pt x="4308723" y="386167"/>
                  </a:lnTo>
                  <a:lnTo>
                    <a:pt x="4308835" y="384094"/>
                  </a:lnTo>
                  <a:lnTo>
                    <a:pt x="4308948" y="382909"/>
                  </a:lnTo>
                  <a:lnTo>
                    <a:pt x="4309061" y="380244"/>
                  </a:lnTo>
                  <a:lnTo>
                    <a:pt x="4309174" y="387055"/>
                  </a:lnTo>
                  <a:lnTo>
                    <a:pt x="4309287" y="383501"/>
                  </a:lnTo>
                  <a:lnTo>
                    <a:pt x="4309399" y="376394"/>
                  </a:lnTo>
                  <a:lnTo>
                    <a:pt x="4309512" y="377282"/>
                  </a:lnTo>
                  <a:lnTo>
                    <a:pt x="4309625" y="377578"/>
                  </a:lnTo>
                  <a:lnTo>
                    <a:pt x="4309738" y="376394"/>
                  </a:lnTo>
                  <a:lnTo>
                    <a:pt x="4309850" y="373432"/>
                  </a:lnTo>
                  <a:lnTo>
                    <a:pt x="4309963" y="377282"/>
                  </a:lnTo>
                  <a:lnTo>
                    <a:pt x="4310076" y="368398"/>
                  </a:lnTo>
                  <a:lnTo>
                    <a:pt x="4310189" y="367510"/>
                  </a:lnTo>
                  <a:lnTo>
                    <a:pt x="4310302" y="372544"/>
                  </a:lnTo>
                  <a:lnTo>
                    <a:pt x="4310414" y="368694"/>
                  </a:lnTo>
                  <a:lnTo>
                    <a:pt x="4310527" y="361587"/>
                  </a:lnTo>
                  <a:lnTo>
                    <a:pt x="4310640" y="360106"/>
                  </a:lnTo>
                  <a:lnTo>
                    <a:pt x="4310753" y="364548"/>
                  </a:lnTo>
                  <a:lnTo>
                    <a:pt x="4310865" y="356552"/>
                  </a:lnTo>
                  <a:lnTo>
                    <a:pt x="4310978" y="355960"/>
                  </a:lnTo>
                  <a:lnTo>
                    <a:pt x="4311091" y="355072"/>
                  </a:lnTo>
                  <a:lnTo>
                    <a:pt x="4311204" y="348853"/>
                  </a:lnTo>
                  <a:lnTo>
                    <a:pt x="4311317" y="346484"/>
                  </a:lnTo>
                  <a:lnTo>
                    <a:pt x="4311429" y="353295"/>
                  </a:lnTo>
                  <a:lnTo>
                    <a:pt x="4311542" y="349741"/>
                  </a:lnTo>
                  <a:lnTo>
                    <a:pt x="4311655" y="339080"/>
                  </a:lnTo>
                  <a:lnTo>
                    <a:pt x="4311768" y="342042"/>
                  </a:lnTo>
                  <a:lnTo>
                    <a:pt x="4311881" y="346780"/>
                  </a:lnTo>
                  <a:lnTo>
                    <a:pt x="4311993" y="342634"/>
                  </a:lnTo>
                  <a:lnTo>
                    <a:pt x="4312106" y="338192"/>
                  </a:lnTo>
                  <a:lnTo>
                    <a:pt x="4312219" y="342042"/>
                  </a:lnTo>
                  <a:lnTo>
                    <a:pt x="4312332" y="339969"/>
                  </a:lnTo>
                  <a:lnTo>
                    <a:pt x="4312444" y="339969"/>
                  </a:lnTo>
                  <a:lnTo>
                    <a:pt x="4312557" y="344115"/>
                  </a:lnTo>
                  <a:lnTo>
                    <a:pt x="4312670" y="344411"/>
                  </a:lnTo>
                  <a:lnTo>
                    <a:pt x="4312783" y="340265"/>
                  </a:lnTo>
                  <a:lnTo>
                    <a:pt x="4312896" y="345595"/>
                  </a:lnTo>
                  <a:lnTo>
                    <a:pt x="4313008" y="351222"/>
                  </a:lnTo>
                  <a:lnTo>
                    <a:pt x="4313121" y="350926"/>
                  </a:lnTo>
                  <a:lnTo>
                    <a:pt x="4313234" y="350334"/>
                  </a:lnTo>
                  <a:lnTo>
                    <a:pt x="4313347" y="353295"/>
                  </a:lnTo>
                  <a:lnTo>
                    <a:pt x="4313459" y="353887"/>
                  </a:lnTo>
                  <a:lnTo>
                    <a:pt x="4313572" y="354776"/>
                  </a:lnTo>
                  <a:lnTo>
                    <a:pt x="4313685" y="358033"/>
                  </a:lnTo>
                  <a:lnTo>
                    <a:pt x="4313798" y="354183"/>
                  </a:lnTo>
                  <a:lnTo>
                    <a:pt x="4313911" y="350630"/>
                  </a:lnTo>
                  <a:lnTo>
                    <a:pt x="4314023" y="352407"/>
                  </a:lnTo>
                  <a:lnTo>
                    <a:pt x="4314136" y="352703"/>
                  </a:lnTo>
                  <a:lnTo>
                    <a:pt x="4314249" y="347372"/>
                  </a:lnTo>
                  <a:lnTo>
                    <a:pt x="4314362" y="345595"/>
                  </a:lnTo>
                  <a:lnTo>
                    <a:pt x="4314474" y="347668"/>
                  </a:lnTo>
                  <a:lnTo>
                    <a:pt x="4314587" y="343522"/>
                  </a:lnTo>
                  <a:lnTo>
                    <a:pt x="4314700" y="342634"/>
                  </a:lnTo>
                  <a:lnTo>
                    <a:pt x="4314813" y="345891"/>
                  </a:lnTo>
                  <a:lnTo>
                    <a:pt x="4314926" y="345299"/>
                  </a:lnTo>
                  <a:lnTo>
                    <a:pt x="4315038" y="344115"/>
                  </a:lnTo>
                  <a:lnTo>
                    <a:pt x="4315151" y="345891"/>
                  </a:lnTo>
                  <a:lnTo>
                    <a:pt x="4315264" y="349445"/>
                  </a:lnTo>
                  <a:lnTo>
                    <a:pt x="4315377" y="347372"/>
                  </a:lnTo>
                  <a:lnTo>
                    <a:pt x="4315490" y="348557"/>
                  </a:lnTo>
                  <a:lnTo>
                    <a:pt x="4315602" y="349445"/>
                  </a:lnTo>
                  <a:lnTo>
                    <a:pt x="4315715" y="345891"/>
                  </a:lnTo>
                  <a:lnTo>
                    <a:pt x="4315828" y="347964"/>
                  </a:lnTo>
                  <a:lnTo>
                    <a:pt x="4315941" y="352110"/>
                  </a:lnTo>
                  <a:lnTo>
                    <a:pt x="4316053" y="350630"/>
                  </a:lnTo>
                  <a:lnTo>
                    <a:pt x="4316166" y="345891"/>
                  </a:lnTo>
                  <a:lnTo>
                    <a:pt x="4316279" y="350926"/>
                  </a:lnTo>
                  <a:lnTo>
                    <a:pt x="4316392" y="356849"/>
                  </a:lnTo>
                  <a:lnTo>
                    <a:pt x="4316505" y="353591"/>
                  </a:lnTo>
                  <a:lnTo>
                    <a:pt x="4316617" y="353591"/>
                  </a:lnTo>
                  <a:lnTo>
                    <a:pt x="4316730" y="362179"/>
                  </a:lnTo>
                  <a:lnTo>
                    <a:pt x="4316843" y="364548"/>
                  </a:lnTo>
                  <a:lnTo>
                    <a:pt x="4316956" y="361291"/>
                  </a:lnTo>
                  <a:lnTo>
                    <a:pt x="4317068" y="368102"/>
                  </a:lnTo>
                  <a:lnTo>
                    <a:pt x="4317181" y="371952"/>
                  </a:lnTo>
                  <a:lnTo>
                    <a:pt x="4317294" y="368694"/>
                  </a:lnTo>
                  <a:lnTo>
                    <a:pt x="4317407" y="370767"/>
                  </a:lnTo>
                  <a:lnTo>
                    <a:pt x="4317520" y="376394"/>
                  </a:lnTo>
                  <a:lnTo>
                    <a:pt x="4317632" y="376986"/>
                  </a:lnTo>
                  <a:lnTo>
                    <a:pt x="4317745" y="377875"/>
                  </a:lnTo>
                  <a:lnTo>
                    <a:pt x="4317858" y="382909"/>
                  </a:lnTo>
                  <a:lnTo>
                    <a:pt x="4317971" y="382021"/>
                  </a:lnTo>
                  <a:lnTo>
                    <a:pt x="4318084" y="378763"/>
                  </a:lnTo>
                  <a:lnTo>
                    <a:pt x="4318196" y="389424"/>
                  </a:lnTo>
                  <a:lnTo>
                    <a:pt x="4318309" y="391201"/>
                  </a:lnTo>
                  <a:lnTo>
                    <a:pt x="4318422" y="385870"/>
                  </a:lnTo>
                  <a:lnTo>
                    <a:pt x="4318535" y="385574"/>
                  </a:lnTo>
                  <a:lnTo>
                    <a:pt x="4318647" y="392089"/>
                  </a:lnTo>
                  <a:lnTo>
                    <a:pt x="4318760" y="393866"/>
                  </a:lnTo>
                  <a:lnTo>
                    <a:pt x="4318873" y="392089"/>
                  </a:lnTo>
                  <a:lnTo>
                    <a:pt x="4318986" y="396235"/>
                  </a:lnTo>
                  <a:lnTo>
                    <a:pt x="4319099" y="394458"/>
                  </a:lnTo>
                  <a:lnTo>
                    <a:pt x="4319211" y="395939"/>
                  </a:lnTo>
                  <a:lnTo>
                    <a:pt x="4319324" y="400677"/>
                  </a:lnTo>
                  <a:lnTo>
                    <a:pt x="4319437" y="403639"/>
                  </a:lnTo>
                  <a:lnTo>
                    <a:pt x="4319550" y="400085"/>
                  </a:lnTo>
                  <a:lnTo>
                    <a:pt x="4319662" y="402454"/>
                  </a:lnTo>
                  <a:lnTo>
                    <a:pt x="4319775" y="409265"/>
                  </a:lnTo>
                  <a:lnTo>
                    <a:pt x="4319888" y="406600"/>
                  </a:lnTo>
                  <a:lnTo>
                    <a:pt x="4320001" y="403343"/>
                  </a:lnTo>
                  <a:lnTo>
                    <a:pt x="4320114" y="413115"/>
                  </a:lnTo>
                  <a:lnTo>
                    <a:pt x="4320226" y="415484"/>
                  </a:lnTo>
                  <a:lnTo>
                    <a:pt x="4320339" y="411931"/>
                  </a:lnTo>
                  <a:lnTo>
                    <a:pt x="4320452" y="414596"/>
                  </a:lnTo>
                  <a:lnTo>
                    <a:pt x="4320565" y="420223"/>
                  </a:lnTo>
                  <a:lnTo>
                    <a:pt x="4320677" y="419038"/>
                  </a:lnTo>
                  <a:lnTo>
                    <a:pt x="4320790" y="417557"/>
                  </a:lnTo>
                  <a:lnTo>
                    <a:pt x="4320903" y="419334"/>
                  </a:lnTo>
                  <a:lnTo>
                    <a:pt x="4321016" y="419038"/>
                  </a:lnTo>
                  <a:lnTo>
                    <a:pt x="4321129" y="421407"/>
                  </a:lnTo>
                  <a:lnTo>
                    <a:pt x="4321241" y="427626"/>
                  </a:lnTo>
                  <a:lnTo>
                    <a:pt x="4321354" y="425553"/>
                  </a:lnTo>
                  <a:lnTo>
                    <a:pt x="4321467" y="421111"/>
                  </a:lnTo>
                  <a:lnTo>
                    <a:pt x="4321580" y="426145"/>
                  </a:lnTo>
                  <a:lnTo>
                    <a:pt x="4321693" y="427626"/>
                  </a:lnTo>
                  <a:lnTo>
                    <a:pt x="4321805" y="424961"/>
                  </a:lnTo>
                  <a:lnTo>
                    <a:pt x="4321918" y="424369"/>
                  </a:lnTo>
                  <a:lnTo>
                    <a:pt x="4322031" y="426738"/>
                  </a:lnTo>
                  <a:lnTo>
                    <a:pt x="4322144" y="422592"/>
                  </a:lnTo>
                  <a:lnTo>
                    <a:pt x="4322256" y="424369"/>
                  </a:lnTo>
                  <a:lnTo>
                    <a:pt x="4322369" y="426442"/>
                  </a:lnTo>
                  <a:lnTo>
                    <a:pt x="4322482" y="424665"/>
                  </a:lnTo>
                  <a:lnTo>
                    <a:pt x="4322595" y="420815"/>
                  </a:lnTo>
                  <a:lnTo>
                    <a:pt x="4322708" y="425257"/>
                  </a:lnTo>
                  <a:lnTo>
                    <a:pt x="4322820" y="425553"/>
                  </a:lnTo>
                  <a:lnTo>
                    <a:pt x="4322933" y="420223"/>
                  </a:lnTo>
                  <a:lnTo>
                    <a:pt x="4323046" y="417854"/>
                  </a:lnTo>
                  <a:lnTo>
                    <a:pt x="4323159" y="418150"/>
                  </a:lnTo>
                  <a:lnTo>
                    <a:pt x="4323271" y="414300"/>
                  </a:lnTo>
                  <a:lnTo>
                    <a:pt x="4323384" y="416965"/>
                  </a:lnTo>
                  <a:lnTo>
                    <a:pt x="4323497" y="421407"/>
                  </a:lnTo>
                  <a:lnTo>
                    <a:pt x="4323610" y="419038"/>
                  </a:lnTo>
                  <a:lnTo>
                    <a:pt x="4323723" y="417261"/>
                  </a:lnTo>
                  <a:lnTo>
                    <a:pt x="4323835" y="423184"/>
                  </a:lnTo>
                  <a:lnTo>
                    <a:pt x="4323948" y="423480"/>
                  </a:lnTo>
                  <a:lnTo>
                    <a:pt x="4324061" y="419038"/>
                  </a:lnTo>
                  <a:lnTo>
                    <a:pt x="4324174" y="421111"/>
                  </a:lnTo>
                  <a:lnTo>
                    <a:pt x="4324287" y="424665"/>
                  </a:lnTo>
                  <a:lnTo>
                    <a:pt x="4324399" y="422592"/>
                  </a:lnTo>
                  <a:lnTo>
                    <a:pt x="4324512" y="423480"/>
                  </a:lnTo>
                  <a:lnTo>
                    <a:pt x="4324625" y="425849"/>
                  </a:lnTo>
                  <a:lnTo>
                    <a:pt x="4324738" y="422592"/>
                  </a:lnTo>
                  <a:lnTo>
                    <a:pt x="4324850" y="422592"/>
                  </a:lnTo>
                  <a:lnTo>
                    <a:pt x="4324963" y="425257"/>
                  </a:lnTo>
                  <a:lnTo>
                    <a:pt x="4325076" y="423776"/>
                  </a:lnTo>
                  <a:lnTo>
                    <a:pt x="4325189" y="418150"/>
                  </a:lnTo>
                  <a:lnTo>
                    <a:pt x="4325302" y="421111"/>
                  </a:lnTo>
                  <a:lnTo>
                    <a:pt x="4325414" y="422888"/>
                  </a:lnTo>
                  <a:lnTo>
                    <a:pt x="4325527" y="418446"/>
                  </a:lnTo>
                  <a:lnTo>
                    <a:pt x="4325640" y="415781"/>
                  </a:lnTo>
                  <a:lnTo>
                    <a:pt x="4325753" y="417854"/>
                  </a:lnTo>
                  <a:lnTo>
                    <a:pt x="4325865" y="421999"/>
                  </a:lnTo>
                  <a:lnTo>
                    <a:pt x="4325978" y="419038"/>
                  </a:lnTo>
                  <a:lnTo>
                    <a:pt x="4326091" y="421407"/>
                  </a:lnTo>
                  <a:lnTo>
                    <a:pt x="4326204" y="417557"/>
                  </a:lnTo>
                  <a:lnTo>
                    <a:pt x="4326317" y="416669"/>
                  </a:lnTo>
                  <a:lnTo>
                    <a:pt x="4326429" y="417557"/>
                  </a:lnTo>
                  <a:lnTo>
                    <a:pt x="4326542" y="416077"/>
                  </a:lnTo>
                  <a:lnTo>
                    <a:pt x="4326655" y="411931"/>
                  </a:lnTo>
                  <a:lnTo>
                    <a:pt x="4326768" y="410450"/>
                  </a:lnTo>
                  <a:lnTo>
                    <a:pt x="4326881" y="412819"/>
                  </a:lnTo>
                  <a:lnTo>
                    <a:pt x="4326993" y="408673"/>
                  </a:lnTo>
                  <a:lnTo>
                    <a:pt x="4327106" y="408377"/>
                  </a:lnTo>
                  <a:lnTo>
                    <a:pt x="4327219" y="409562"/>
                  </a:lnTo>
                  <a:lnTo>
                    <a:pt x="4327332" y="407489"/>
                  </a:lnTo>
                  <a:lnTo>
                    <a:pt x="4327444" y="405119"/>
                  </a:lnTo>
                  <a:lnTo>
                    <a:pt x="4327557" y="407192"/>
                  </a:lnTo>
                  <a:lnTo>
                    <a:pt x="4327670" y="410154"/>
                  </a:lnTo>
                  <a:lnTo>
                    <a:pt x="4327783" y="404823"/>
                  </a:lnTo>
                  <a:lnTo>
                    <a:pt x="4327896" y="403935"/>
                  </a:lnTo>
                  <a:lnTo>
                    <a:pt x="4328008" y="405712"/>
                  </a:lnTo>
                  <a:lnTo>
                    <a:pt x="4328121" y="403343"/>
                  </a:lnTo>
                  <a:lnTo>
                    <a:pt x="4328234" y="403639"/>
                  </a:lnTo>
                  <a:lnTo>
                    <a:pt x="4328347" y="405712"/>
                  </a:lnTo>
                  <a:lnTo>
                    <a:pt x="4328459" y="399493"/>
                  </a:lnTo>
                  <a:lnTo>
                    <a:pt x="4328572" y="396531"/>
                  </a:lnTo>
                  <a:lnTo>
                    <a:pt x="4328685" y="400085"/>
                  </a:lnTo>
                  <a:lnTo>
                    <a:pt x="4328798" y="400677"/>
                  </a:lnTo>
                  <a:lnTo>
                    <a:pt x="4328911" y="394162"/>
                  </a:lnTo>
                  <a:lnTo>
                    <a:pt x="4329023" y="391201"/>
                  </a:lnTo>
                  <a:lnTo>
                    <a:pt x="4329136" y="394162"/>
                  </a:lnTo>
                  <a:lnTo>
                    <a:pt x="4329249" y="391201"/>
                  </a:lnTo>
                  <a:lnTo>
                    <a:pt x="4329362" y="390609"/>
                  </a:lnTo>
                  <a:lnTo>
                    <a:pt x="4329474" y="392089"/>
                  </a:lnTo>
                  <a:lnTo>
                    <a:pt x="4329587" y="391201"/>
                  </a:lnTo>
                  <a:lnTo>
                    <a:pt x="4329700" y="385870"/>
                  </a:lnTo>
                  <a:lnTo>
                    <a:pt x="4329813" y="388239"/>
                  </a:lnTo>
                  <a:lnTo>
                    <a:pt x="4329926" y="392385"/>
                  </a:lnTo>
                  <a:lnTo>
                    <a:pt x="4330038" y="387055"/>
                  </a:lnTo>
                  <a:lnTo>
                    <a:pt x="4330151" y="383797"/>
                  </a:lnTo>
                  <a:lnTo>
                    <a:pt x="4330264" y="388239"/>
                  </a:lnTo>
                  <a:lnTo>
                    <a:pt x="4330377" y="388832"/>
                  </a:lnTo>
                  <a:lnTo>
                    <a:pt x="4330490" y="385870"/>
                  </a:lnTo>
                  <a:lnTo>
                    <a:pt x="4330602" y="388239"/>
                  </a:lnTo>
                  <a:lnTo>
                    <a:pt x="4330715" y="387943"/>
                  </a:lnTo>
                  <a:lnTo>
                    <a:pt x="4330828" y="383797"/>
                  </a:lnTo>
                  <a:lnTo>
                    <a:pt x="4330941" y="384390"/>
                  </a:lnTo>
                  <a:lnTo>
                    <a:pt x="4331053" y="388832"/>
                  </a:lnTo>
                  <a:lnTo>
                    <a:pt x="4331166" y="383797"/>
                  </a:lnTo>
                  <a:lnTo>
                    <a:pt x="4331279" y="378763"/>
                  </a:lnTo>
                  <a:lnTo>
                    <a:pt x="4331392" y="385574"/>
                  </a:lnTo>
                  <a:lnTo>
                    <a:pt x="4331505" y="387055"/>
                  </a:lnTo>
                  <a:lnTo>
                    <a:pt x="4331617" y="383797"/>
                  </a:lnTo>
                  <a:lnTo>
                    <a:pt x="4331730" y="383797"/>
                  </a:lnTo>
                  <a:lnTo>
                    <a:pt x="4331843" y="384390"/>
                  </a:lnTo>
                  <a:lnTo>
                    <a:pt x="4331956" y="381724"/>
                  </a:lnTo>
                  <a:lnTo>
                    <a:pt x="4332068" y="382909"/>
                  </a:lnTo>
                  <a:lnTo>
                    <a:pt x="4332181" y="386463"/>
                  </a:lnTo>
                  <a:lnTo>
                    <a:pt x="4332294" y="381428"/>
                  </a:lnTo>
                  <a:lnTo>
                    <a:pt x="4332407" y="379651"/>
                  </a:lnTo>
                  <a:lnTo>
                    <a:pt x="4332520" y="384094"/>
                  </a:lnTo>
                  <a:lnTo>
                    <a:pt x="4332632" y="384094"/>
                  </a:lnTo>
                  <a:lnTo>
                    <a:pt x="4332745" y="380540"/>
                  </a:lnTo>
                  <a:lnTo>
                    <a:pt x="4332858" y="382909"/>
                  </a:lnTo>
                  <a:lnTo>
                    <a:pt x="4332971" y="383797"/>
                  </a:lnTo>
                  <a:lnTo>
                    <a:pt x="4333084" y="380836"/>
                  </a:lnTo>
                  <a:lnTo>
                    <a:pt x="4333196" y="382909"/>
                  </a:lnTo>
                  <a:lnTo>
                    <a:pt x="4333309" y="385574"/>
                  </a:lnTo>
                  <a:lnTo>
                    <a:pt x="4333422" y="381724"/>
                  </a:lnTo>
                  <a:lnTo>
                    <a:pt x="4333535" y="379948"/>
                  </a:lnTo>
                  <a:lnTo>
                    <a:pt x="4333647" y="384094"/>
                  </a:lnTo>
                  <a:lnTo>
                    <a:pt x="4333760" y="382909"/>
                  </a:lnTo>
                  <a:lnTo>
                    <a:pt x="4333873" y="380244"/>
                  </a:lnTo>
                  <a:lnTo>
                    <a:pt x="4333986" y="384686"/>
                  </a:lnTo>
                  <a:lnTo>
                    <a:pt x="4334099" y="386759"/>
                  </a:lnTo>
                  <a:lnTo>
                    <a:pt x="4334211" y="381724"/>
                  </a:lnTo>
                  <a:lnTo>
                    <a:pt x="4334324" y="384094"/>
                  </a:lnTo>
                  <a:lnTo>
                    <a:pt x="4334437" y="387055"/>
                  </a:lnTo>
                  <a:lnTo>
                    <a:pt x="4334550" y="383205"/>
                  </a:lnTo>
                  <a:lnTo>
                    <a:pt x="4334662" y="382909"/>
                  </a:lnTo>
                  <a:lnTo>
                    <a:pt x="4334775" y="387055"/>
                  </a:lnTo>
                  <a:lnTo>
                    <a:pt x="4334888" y="385870"/>
                  </a:lnTo>
                  <a:lnTo>
                    <a:pt x="4335001" y="381428"/>
                  </a:lnTo>
                  <a:lnTo>
                    <a:pt x="4335114" y="385870"/>
                  </a:lnTo>
                  <a:lnTo>
                    <a:pt x="4335226" y="387055"/>
                  </a:lnTo>
                  <a:lnTo>
                    <a:pt x="4335339" y="382613"/>
                  </a:lnTo>
                  <a:lnTo>
                    <a:pt x="4335452" y="384094"/>
                  </a:lnTo>
                  <a:lnTo>
                    <a:pt x="4335565" y="389128"/>
                  </a:lnTo>
                  <a:lnTo>
                    <a:pt x="4335678" y="386463"/>
                  </a:lnTo>
                  <a:lnTo>
                    <a:pt x="4335790" y="384390"/>
                  </a:lnTo>
                  <a:lnTo>
                    <a:pt x="4335903" y="389720"/>
                  </a:lnTo>
                  <a:lnTo>
                    <a:pt x="4336016" y="387351"/>
                  </a:lnTo>
                  <a:lnTo>
                    <a:pt x="4336129" y="384982"/>
                  </a:lnTo>
                  <a:lnTo>
                    <a:pt x="4336241" y="388832"/>
                  </a:lnTo>
                  <a:lnTo>
                    <a:pt x="4336354" y="389424"/>
                  </a:lnTo>
                  <a:lnTo>
                    <a:pt x="4336467" y="384390"/>
                  </a:lnTo>
                  <a:lnTo>
                    <a:pt x="4336580" y="384982"/>
                  </a:lnTo>
                  <a:lnTo>
                    <a:pt x="4336693" y="388536"/>
                  </a:lnTo>
                  <a:lnTo>
                    <a:pt x="4336805" y="385574"/>
                  </a:lnTo>
                  <a:lnTo>
                    <a:pt x="4336918" y="384390"/>
                  </a:lnTo>
                  <a:lnTo>
                    <a:pt x="4337031" y="386463"/>
                  </a:lnTo>
                  <a:lnTo>
                    <a:pt x="4337144" y="386759"/>
                  </a:lnTo>
                  <a:lnTo>
                    <a:pt x="4337256" y="385574"/>
                  </a:lnTo>
                  <a:lnTo>
                    <a:pt x="4337369" y="389128"/>
                  </a:lnTo>
                  <a:lnTo>
                    <a:pt x="4337482" y="389424"/>
                  </a:lnTo>
                  <a:lnTo>
                    <a:pt x="4337595" y="385574"/>
                  </a:lnTo>
                  <a:lnTo>
                    <a:pt x="4337708" y="387943"/>
                  </a:lnTo>
                  <a:lnTo>
                    <a:pt x="4337820" y="391201"/>
                  </a:lnTo>
                  <a:lnTo>
                    <a:pt x="4337933" y="387943"/>
                  </a:lnTo>
                  <a:lnTo>
                    <a:pt x="4338046" y="386759"/>
                  </a:lnTo>
                  <a:lnTo>
                    <a:pt x="4338159" y="388239"/>
                  </a:lnTo>
                  <a:lnTo>
                    <a:pt x="4338271" y="388239"/>
                  </a:lnTo>
                  <a:lnTo>
                    <a:pt x="4338384" y="388536"/>
                  </a:lnTo>
                  <a:lnTo>
                    <a:pt x="4338497" y="390609"/>
                  </a:lnTo>
                  <a:lnTo>
                    <a:pt x="4338610" y="389424"/>
                  </a:lnTo>
                  <a:lnTo>
                    <a:pt x="4338723" y="387055"/>
                  </a:lnTo>
                  <a:lnTo>
                    <a:pt x="4338835" y="389424"/>
                  </a:lnTo>
                  <a:lnTo>
                    <a:pt x="4338948" y="391793"/>
                  </a:lnTo>
                  <a:lnTo>
                    <a:pt x="4339061" y="390312"/>
                  </a:lnTo>
                  <a:lnTo>
                    <a:pt x="4339174" y="387055"/>
                  </a:lnTo>
                  <a:lnTo>
                    <a:pt x="4339287" y="390312"/>
                  </a:lnTo>
                  <a:lnTo>
                    <a:pt x="4339399" y="389128"/>
                  </a:lnTo>
                  <a:lnTo>
                    <a:pt x="4339512" y="388832"/>
                  </a:lnTo>
                  <a:lnTo>
                    <a:pt x="4339625" y="388832"/>
                  </a:lnTo>
                  <a:lnTo>
                    <a:pt x="4339738" y="387351"/>
                  </a:lnTo>
                  <a:lnTo>
                    <a:pt x="4339850" y="384982"/>
                  </a:lnTo>
                  <a:lnTo>
                    <a:pt x="4339963" y="387055"/>
                  </a:lnTo>
                  <a:lnTo>
                    <a:pt x="4340076" y="388536"/>
                  </a:lnTo>
                  <a:lnTo>
                    <a:pt x="4340189" y="384686"/>
                  </a:lnTo>
                  <a:lnTo>
                    <a:pt x="4340302" y="385278"/>
                  </a:lnTo>
                  <a:lnTo>
                    <a:pt x="4340414" y="387943"/>
                  </a:lnTo>
                  <a:lnTo>
                    <a:pt x="4340527" y="387055"/>
                  </a:lnTo>
                  <a:lnTo>
                    <a:pt x="4340640" y="384094"/>
                  </a:lnTo>
                  <a:lnTo>
                    <a:pt x="4340753" y="386167"/>
                  </a:lnTo>
                  <a:lnTo>
                    <a:pt x="4340865" y="387943"/>
                  </a:lnTo>
                  <a:lnTo>
                    <a:pt x="4340978" y="384982"/>
                  </a:lnTo>
                  <a:lnTo>
                    <a:pt x="4341091" y="387055"/>
                  </a:lnTo>
                  <a:lnTo>
                    <a:pt x="4341204" y="388239"/>
                  </a:lnTo>
                  <a:lnTo>
                    <a:pt x="4341317" y="385870"/>
                  </a:lnTo>
                  <a:lnTo>
                    <a:pt x="4341429" y="385278"/>
                  </a:lnTo>
                  <a:lnTo>
                    <a:pt x="4341542" y="388239"/>
                  </a:lnTo>
                  <a:lnTo>
                    <a:pt x="4341655" y="385574"/>
                  </a:lnTo>
                  <a:lnTo>
                    <a:pt x="4341768" y="382909"/>
                  </a:lnTo>
                  <a:lnTo>
                    <a:pt x="4341881" y="386167"/>
                  </a:lnTo>
                  <a:lnTo>
                    <a:pt x="4341993" y="385870"/>
                  </a:lnTo>
                  <a:lnTo>
                    <a:pt x="4342106" y="382909"/>
                  </a:lnTo>
                  <a:lnTo>
                    <a:pt x="4342219" y="383205"/>
                  </a:lnTo>
                  <a:lnTo>
                    <a:pt x="4342332" y="385870"/>
                  </a:lnTo>
                  <a:lnTo>
                    <a:pt x="4342444" y="382317"/>
                  </a:lnTo>
                  <a:lnTo>
                    <a:pt x="4342557" y="380540"/>
                  </a:lnTo>
                  <a:lnTo>
                    <a:pt x="4342670" y="384094"/>
                  </a:lnTo>
                  <a:lnTo>
                    <a:pt x="4342783" y="383797"/>
                  </a:lnTo>
                  <a:lnTo>
                    <a:pt x="4342896" y="380540"/>
                  </a:lnTo>
                  <a:lnTo>
                    <a:pt x="4343008" y="383797"/>
                  </a:lnTo>
                  <a:lnTo>
                    <a:pt x="4343121" y="385574"/>
                  </a:lnTo>
                  <a:lnTo>
                    <a:pt x="4343234" y="382021"/>
                  </a:lnTo>
                  <a:lnTo>
                    <a:pt x="4343347" y="381724"/>
                  </a:lnTo>
                  <a:lnTo>
                    <a:pt x="4343459" y="384390"/>
                  </a:lnTo>
                  <a:lnTo>
                    <a:pt x="4343572" y="380244"/>
                  </a:lnTo>
                  <a:lnTo>
                    <a:pt x="4343685" y="377282"/>
                  </a:lnTo>
                  <a:lnTo>
                    <a:pt x="4343798" y="382613"/>
                  </a:lnTo>
                  <a:lnTo>
                    <a:pt x="4343911" y="379651"/>
                  </a:lnTo>
                  <a:lnTo>
                    <a:pt x="4344023" y="375505"/>
                  </a:lnTo>
                  <a:lnTo>
                    <a:pt x="4344136" y="378763"/>
                  </a:lnTo>
                  <a:lnTo>
                    <a:pt x="4344249" y="379651"/>
                  </a:lnTo>
                  <a:lnTo>
                    <a:pt x="4344362" y="376098"/>
                  </a:lnTo>
                  <a:lnTo>
                    <a:pt x="4344474" y="375802"/>
                  </a:lnTo>
                  <a:lnTo>
                    <a:pt x="4344587" y="378763"/>
                  </a:lnTo>
                  <a:lnTo>
                    <a:pt x="4344700" y="374025"/>
                  </a:lnTo>
                  <a:lnTo>
                    <a:pt x="4344813" y="373136"/>
                  </a:lnTo>
                  <a:lnTo>
                    <a:pt x="4344926" y="377282"/>
                  </a:lnTo>
                  <a:lnTo>
                    <a:pt x="4345038" y="375209"/>
                  </a:lnTo>
                  <a:lnTo>
                    <a:pt x="4345151" y="371063"/>
                  </a:lnTo>
                  <a:lnTo>
                    <a:pt x="4345264" y="374617"/>
                  </a:lnTo>
                  <a:lnTo>
                    <a:pt x="4345377" y="375802"/>
                  </a:lnTo>
                  <a:lnTo>
                    <a:pt x="4345490" y="371656"/>
                  </a:lnTo>
                  <a:lnTo>
                    <a:pt x="4345602" y="373136"/>
                  </a:lnTo>
                  <a:lnTo>
                    <a:pt x="4345715" y="375505"/>
                  </a:lnTo>
                  <a:lnTo>
                    <a:pt x="4345828" y="372544"/>
                  </a:lnTo>
                  <a:lnTo>
                    <a:pt x="4345941" y="371063"/>
                  </a:lnTo>
                  <a:lnTo>
                    <a:pt x="4346053" y="375505"/>
                  </a:lnTo>
                  <a:lnTo>
                    <a:pt x="4346166" y="373432"/>
                  </a:lnTo>
                  <a:lnTo>
                    <a:pt x="4346279" y="371359"/>
                  </a:lnTo>
                  <a:lnTo>
                    <a:pt x="4346392" y="375209"/>
                  </a:lnTo>
                  <a:lnTo>
                    <a:pt x="4346505" y="375802"/>
                  </a:lnTo>
                  <a:lnTo>
                    <a:pt x="4346617" y="371656"/>
                  </a:lnTo>
                  <a:lnTo>
                    <a:pt x="4346730" y="374913"/>
                  </a:lnTo>
                  <a:lnTo>
                    <a:pt x="4346843" y="378763"/>
                  </a:lnTo>
                  <a:lnTo>
                    <a:pt x="4346956" y="374913"/>
                  </a:lnTo>
                  <a:lnTo>
                    <a:pt x="4347068" y="373136"/>
                  </a:lnTo>
                  <a:lnTo>
                    <a:pt x="4347181" y="379651"/>
                  </a:lnTo>
                  <a:lnTo>
                    <a:pt x="4347294" y="376986"/>
                  </a:lnTo>
                  <a:lnTo>
                    <a:pt x="4347407" y="375505"/>
                  </a:lnTo>
                  <a:lnTo>
                    <a:pt x="4347520" y="376394"/>
                  </a:lnTo>
                  <a:lnTo>
                    <a:pt x="4347632" y="378467"/>
                  </a:lnTo>
                  <a:lnTo>
                    <a:pt x="4347745" y="374321"/>
                  </a:lnTo>
                  <a:lnTo>
                    <a:pt x="4347858" y="377578"/>
                  </a:lnTo>
                  <a:lnTo>
                    <a:pt x="4347971" y="380244"/>
                  </a:lnTo>
                  <a:lnTo>
                    <a:pt x="4348084" y="375802"/>
                  </a:lnTo>
                  <a:lnTo>
                    <a:pt x="4348196" y="375505"/>
                  </a:lnTo>
                  <a:lnTo>
                    <a:pt x="4348309" y="379651"/>
                  </a:lnTo>
                  <a:lnTo>
                    <a:pt x="4348422" y="377578"/>
                  </a:lnTo>
                  <a:lnTo>
                    <a:pt x="4348535" y="376098"/>
                  </a:lnTo>
                  <a:lnTo>
                    <a:pt x="4348647" y="379651"/>
                  </a:lnTo>
                  <a:lnTo>
                    <a:pt x="4348760" y="379651"/>
                  </a:lnTo>
                  <a:lnTo>
                    <a:pt x="4348873" y="375209"/>
                  </a:lnTo>
                  <a:lnTo>
                    <a:pt x="4348986" y="376986"/>
                  </a:lnTo>
                  <a:lnTo>
                    <a:pt x="4349099" y="381724"/>
                  </a:lnTo>
                  <a:lnTo>
                    <a:pt x="4349211" y="377578"/>
                  </a:lnTo>
                  <a:lnTo>
                    <a:pt x="4349324" y="375802"/>
                  </a:lnTo>
                  <a:lnTo>
                    <a:pt x="4349437" y="380244"/>
                  </a:lnTo>
                  <a:lnTo>
                    <a:pt x="4349550" y="380836"/>
                  </a:lnTo>
                  <a:lnTo>
                    <a:pt x="4349662" y="379948"/>
                  </a:lnTo>
                  <a:lnTo>
                    <a:pt x="4349775" y="379651"/>
                  </a:lnTo>
                  <a:lnTo>
                    <a:pt x="4349888" y="381132"/>
                  </a:lnTo>
                  <a:lnTo>
                    <a:pt x="4350001" y="379059"/>
                  </a:lnTo>
                  <a:lnTo>
                    <a:pt x="4350114" y="382909"/>
                  </a:lnTo>
                  <a:lnTo>
                    <a:pt x="4350226" y="384982"/>
                  </a:lnTo>
                  <a:lnTo>
                    <a:pt x="4350339" y="382613"/>
                  </a:lnTo>
                  <a:lnTo>
                    <a:pt x="4350452" y="382909"/>
                  </a:lnTo>
                  <a:lnTo>
                    <a:pt x="4350565" y="386759"/>
                  </a:lnTo>
                  <a:lnTo>
                    <a:pt x="4350678" y="388536"/>
                  </a:lnTo>
                  <a:lnTo>
                    <a:pt x="4350790" y="386759"/>
                  </a:lnTo>
                  <a:lnTo>
                    <a:pt x="4350903" y="390312"/>
                  </a:lnTo>
                  <a:lnTo>
                    <a:pt x="4351016" y="389424"/>
                  </a:lnTo>
                  <a:lnTo>
                    <a:pt x="4351129" y="389128"/>
                  </a:lnTo>
                  <a:lnTo>
                    <a:pt x="4351241" y="390312"/>
                  </a:lnTo>
                  <a:lnTo>
                    <a:pt x="4351354" y="393866"/>
                  </a:lnTo>
                  <a:lnTo>
                    <a:pt x="4351467" y="391793"/>
                  </a:lnTo>
                  <a:lnTo>
                    <a:pt x="4351580" y="390312"/>
                  </a:lnTo>
                  <a:lnTo>
                    <a:pt x="4351693" y="395347"/>
                  </a:lnTo>
                  <a:lnTo>
                    <a:pt x="4351805" y="395051"/>
                  </a:lnTo>
                  <a:lnTo>
                    <a:pt x="4351918" y="394162"/>
                  </a:lnTo>
                  <a:lnTo>
                    <a:pt x="4352031" y="395051"/>
                  </a:lnTo>
                  <a:lnTo>
                    <a:pt x="4352144" y="396531"/>
                  </a:lnTo>
                  <a:lnTo>
                    <a:pt x="4352256" y="392682"/>
                  </a:lnTo>
                  <a:lnTo>
                    <a:pt x="4352369" y="396235"/>
                  </a:lnTo>
                  <a:lnTo>
                    <a:pt x="4352482" y="399789"/>
                  </a:lnTo>
                  <a:lnTo>
                    <a:pt x="4352595" y="397420"/>
                  </a:lnTo>
                  <a:lnTo>
                    <a:pt x="4352708" y="395939"/>
                  </a:lnTo>
                  <a:lnTo>
                    <a:pt x="4352820" y="398604"/>
                  </a:lnTo>
                  <a:lnTo>
                    <a:pt x="4352933" y="400677"/>
                  </a:lnTo>
                  <a:lnTo>
                    <a:pt x="4353046" y="398308"/>
                  </a:lnTo>
                  <a:lnTo>
                    <a:pt x="4353159" y="400677"/>
                  </a:lnTo>
                  <a:lnTo>
                    <a:pt x="4353271" y="402454"/>
                  </a:lnTo>
                  <a:lnTo>
                    <a:pt x="4353384" y="398604"/>
                  </a:lnTo>
                  <a:lnTo>
                    <a:pt x="4353497" y="398012"/>
                  </a:lnTo>
                  <a:lnTo>
                    <a:pt x="4353610" y="402750"/>
                  </a:lnTo>
                  <a:lnTo>
                    <a:pt x="4353723" y="402750"/>
                  </a:lnTo>
                  <a:lnTo>
                    <a:pt x="4353835" y="398901"/>
                  </a:lnTo>
                  <a:lnTo>
                    <a:pt x="4353948" y="403935"/>
                  </a:lnTo>
                  <a:lnTo>
                    <a:pt x="4354061" y="402750"/>
                  </a:lnTo>
                  <a:lnTo>
                    <a:pt x="4354174" y="402158"/>
                  </a:lnTo>
                  <a:lnTo>
                    <a:pt x="4354287" y="404527"/>
                  </a:lnTo>
                  <a:lnTo>
                    <a:pt x="4354399" y="407192"/>
                  </a:lnTo>
                  <a:lnTo>
                    <a:pt x="4354512" y="403047"/>
                  </a:lnTo>
                  <a:lnTo>
                    <a:pt x="4354625" y="403639"/>
                  </a:lnTo>
                  <a:lnTo>
                    <a:pt x="4354738" y="410154"/>
                  </a:lnTo>
                  <a:lnTo>
                    <a:pt x="4354850" y="406008"/>
                  </a:lnTo>
                  <a:lnTo>
                    <a:pt x="4354963" y="405119"/>
                  </a:lnTo>
                  <a:lnTo>
                    <a:pt x="4355076" y="408673"/>
                  </a:lnTo>
                  <a:lnTo>
                    <a:pt x="4355189" y="408969"/>
                  </a:lnTo>
                  <a:lnTo>
                    <a:pt x="4355302" y="406008"/>
                  </a:lnTo>
                  <a:lnTo>
                    <a:pt x="4355414" y="408969"/>
                  </a:lnTo>
                  <a:lnTo>
                    <a:pt x="4355527" y="411338"/>
                  </a:lnTo>
                  <a:lnTo>
                    <a:pt x="4355640" y="408081"/>
                  </a:lnTo>
                  <a:lnTo>
                    <a:pt x="4355753" y="408377"/>
                  </a:lnTo>
                  <a:lnTo>
                    <a:pt x="4355865" y="412523"/>
                  </a:lnTo>
                  <a:lnTo>
                    <a:pt x="4355978" y="410154"/>
                  </a:lnTo>
                  <a:lnTo>
                    <a:pt x="4356091" y="407489"/>
                  </a:lnTo>
                  <a:lnTo>
                    <a:pt x="4356204" y="411338"/>
                  </a:lnTo>
                  <a:lnTo>
                    <a:pt x="4356317" y="411635"/>
                  </a:lnTo>
                  <a:lnTo>
                    <a:pt x="4356429" y="405119"/>
                  </a:lnTo>
                  <a:lnTo>
                    <a:pt x="4356542" y="406008"/>
                  </a:lnTo>
                  <a:lnTo>
                    <a:pt x="4356655" y="408377"/>
                  </a:lnTo>
                  <a:lnTo>
                    <a:pt x="4356768" y="404527"/>
                  </a:lnTo>
                  <a:lnTo>
                    <a:pt x="4356881" y="406008"/>
                  </a:lnTo>
                  <a:lnTo>
                    <a:pt x="4356993" y="409858"/>
                  </a:lnTo>
                  <a:lnTo>
                    <a:pt x="4357106" y="406896"/>
                  </a:lnTo>
                  <a:lnTo>
                    <a:pt x="4357219" y="406304"/>
                  </a:lnTo>
                  <a:lnTo>
                    <a:pt x="4357332" y="411931"/>
                  </a:lnTo>
                  <a:lnTo>
                    <a:pt x="4357444" y="411042"/>
                  </a:lnTo>
                  <a:lnTo>
                    <a:pt x="4357557" y="406600"/>
                  </a:lnTo>
                  <a:lnTo>
                    <a:pt x="4357670" y="410450"/>
                  </a:lnTo>
                  <a:lnTo>
                    <a:pt x="4357783" y="411338"/>
                  </a:lnTo>
                  <a:lnTo>
                    <a:pt x="4357896" y="407192"/>
                  </a:lnTo>
                  <a:lnTo>
                    <a:pt x="4358008" y="408377"/>
                  </a:lnTo>
                  <a:lnTo>
                    <a:pt x="4358121" y="410450"/>
                  </a:lnTo>
                  <a:lnTo>
                    <a:pt x="4358234" y="405712"/>
                  </a:lnTo>
                  <a:lnTo>
                    <a:pt x="4358347" y="403639"/>
                  </a:lnTo>
                  <a:lnTo>
                    <a:pt x="4358459" y="408081"/>
                  </a:lnTo>
                  <a:lnTo>
                    <a:pt x="4358572" y="406896"/>
                  </a:lnTo>
                  <a:lnTo>
                    <a:pt x="4358685" y="402750"/>
                  </a:lnTo>
                  <a:lnTo>
                    <a:pt x="4358798" y="405712"/>
                  </a:lnTo>
                  <a:lnTo>
                    <a:pt x="4358911" y="408081"/>
                  </a:lnTo>
                  <a:lnTo>
                    <a:pt x="4359023" y="403935"/>
                  </a:lnTo>
                  <a:lnTo>
                    <a:pt x="4359136" y="403935"/>
                  </a:lnTo>
                  <a:lnTo>
                    <a:pt x="4359249" y="406600"/>
                  </a:lnTo>
                  <a:lnTo>
                    <a:pt x="4359362" y="394755"/>
                  </a:lnTo>
                  <a:lnTo>
                    <a:pt x="4359475" y="392089"/>
                  </a:lnTo>
                  <a:lnTo>
                    <a:pt x="4359587" y="412523"/>
                  </a:lnTo>
                  <a:lnTo>
                    <a:pt x="4359700" y="411042"/>
                  </a:lnTo>
                  <a:lnTo>
                    <a:pt x="4359813" y="403047"/>
                  </a:lnTo>
                  <a:lnTo>
                    <a:pt x="4359926" y="403935"/>
                  </a:lnTo>
                  <a:lnTo>
                    <a:pt x="4360038" y="408969"/>
                  </a:lnTo>
                  <a:lnTo>
                    <a:pt x="4360151" y="406896"/>
                  </a:lnTo>
                  <a:lnTo>
                    <a:pt x="4360264" y="404527"/>
                  </a:lnTo>
                  <a:lnTo>
                    <a:pt x="4360377" y="404231"/>
                  </a:lnTo>
                  <a:lnTo>
                    <a:pt x="4360490" y="398604"/>
                  </a:lnTo>
                  <a:lnTo>
                    <a:pt x="4360602" y="400085"/>
                  </a:lnTo>
                  <a:lnTo>
                    <a:pt x="4360715" y="403343"/>
                  </a:lnTo>
                  <a:lnTo>
                    <a:pt x="4360828" y="398901"/>
                  </a:lnTo>
                  <a:lnTo>
                    <a:pt x="4360941" y="390609"/>
                  </a:lnTo>
                  <a:lnTo>
                    <a:pt x="4361053" y="394162"/>
                  </a:lnTo>
                  <a:lnTo>
                    <a:pt x="4361166" y="397716"/>
                  </a:lnTo>
                  <a:lnTo>
                    <a:pt x="4361279" y="393866"/>
                  </a:lnTo>
                  <a:lnTo>
                    <a:pt x="4361392" y="392089"/>
                  </a:lnTo>
                  <a:lnTo>
                    <a:pt x="4361505" y="391497"/>
                  </a:lnTo>
                  <a:lnTo>
                    <a:pt x="4361617" y="391201"/>
                  </a:lnTo>
                  <a:lnTo>
                    <a:pt x="4361730" y="390609"/>
                  </a:lnTo>
                  <a:lnTo>
                    <a:pt x="4361843" y="392682"/>
                  </a:lnTo>
                  <a:lnTo>
                    <a:pt x="4361956" y="390609"/>
                  </a:lnTo>
                  <a:lnTo>
                    <a:pt x="4362068" y="386759"/>
                  </a:lnTo>
                  <a:lnTo>
                    <a:pt x="4362181" y="387943"/>
                  </a:lnTo>
                  <a:lnTo>
                    <a:pt x="4362294" y="390609"/>
                  </a:lnTo>
                  <a:lnTo>
                    <a:pt x="4362407" y="387055"/>
                  </a:lnTo>
                  <a:lnTo>
                    <a:pt x="4362520" y="385574"/>
                  </a:lnTo>
                  <a:lnTo>
                    <a:pt x="4362632" y="385870"/>
                  </a:lnTo>
                  <a:lnTo>
                    <a:pt x="4362745" y="385870"/>
                  </a:lnTo>
                  <a:lnTo>
                    <a:pt x="4362858" y="384686"/>
                  </a:lnTo>
                  <a:lnTo>
                    <a:pt x="4362971" y="385278"/>
                  </a:lnTo>
                  <a:lnTo>
                    <a:pt x="4363084" y="382909"/>
                  </a:lnTo>
                  <a:lnTo>
                    <a:pt x="4363196" y="381132"/>
                  </a:lnTo>
                  <a:lnTo>
                    <a:pt x="4363309" y="382613"/>
                  </a:lnTo>
                  <a:lnTo>
                    <a:pt x="4363422" y="383797"/>
                  </a:lnTo>
                  <a:lnTo>
                    <a:pt x="4363535" y="380540"/>
                  </a:lnTo>
                  <a:lnTo>
                    <a:pt x="4363647" y="381724"/>
                  </a:lnTo>
                  <a:lnTo>
                    <a:pt x="4363760" y="382021"/>
                  </a:lnTo>
                  <a:lnTo>
                    <a:pt x="4363873" y="379059"/>
                  </a:lnTo>
                  <a:lnTo>
                    <a:pt x="4363986" y="379059"/>
                  </a:lnTo>
                  <a:lnTo>
                    <a:pt x="4364099" y="379651"/>
                  </a:lnTo>
                  <a:lnTo>
                    <a:pt x="4364211" y="377875"/>
                  </a:lnTo>
                  <a:lnTo>
                    <a:pt x="4364324" y="374321"/>
                  </a:lnTo>
                  <a:lnTo>
                    <a:pt x="4364437" y="376394"/>
                  </a:lnTo>
                  <a:lnTo>
                    <a:pt x="4364550" y="377282"/>
                  </a:lnTo>
                  <a:lnTo>
                    <a:pt x="4364662" y="372544"/>
                  </a:lnTo>
                  <a:lnTo>
                    <a:pt x="4364775" y="374321"/>
                  </a:lnTo>
                  <a:lnTo>
                    <a:pt x="4364888" y="376986"/>
                  </a:lnTo>
                  <a:lnTo>
                    <a:pt x="4365001" y="375209"/>
                  </a:lnTo>
                  <a:lnTo>
                    <a:pt x="4365114" y="373136"/>
                  </a:lnTo>
                  <a:lnTo>
                    <a:pt x="4365226" y="377282"/>
                  </a:lnTo>
                  <a:lnTo>
                    <a:pt x="4365339" y="376690"/>
                  </a:lnTo>
                  <a:lnTo>
                    <a:pt x="4365452" y="372840"/>
                  </a:lnTo>
                  <a:lnTo>
                    <a:pt x="4365565" y="376098"/>
                  </a:lnTo>
                  <a:lnTo>
                    <a:pt x="4365678" y="377282"/>
                  </a:lnTo>
                  <a:lnTo>
                    <a:pt x="4365790" y="374617"/>
                  </a:lnTo>
                  <a:lnTo>
                    <a:pt x="4365903" y="374025"/>
                  </a:lnTo>
                  <a:lnTo>
                    <a:pt x="4366016" y="375802"/>
                  </a:lnTo>
                  <a:lnTo>
                    <a:pt x="4366129" y="374025"/>
                  </a:lnTo>
                  <a:lnTo>
                    <a:pt x="4366241" y="371952"/>
                  </a:lnTo>
                  <a:lnTo>
                    <a:pt x="4366354" y="377282"/>
                  </a:lnTo>
                  <a:lnTo>
                    <a:pt x="4366467" y="375802"/>
                  </a:lnTo>
                  <a:lnTo>
                    <a:pt x="4366580" y="371359"/>
                  </a:lnTo>
                  <a:lnTo>
                    <a:pt x="4366693" y="374321"/>
                  </a:lnTo>
                  <a:lnTo>
                    <a:pt x="4366805" y="378171"/>
                  </a:lnTo>
                  <a:lnTo>
                    <a:pt x="4366918" y="375209"/>
                  </a:lnTo>
                  <a:lnTo>
                    <a:pt x="4367031" y="374025"/>
                  </a:lnTo>
                  <a:lnTo>
                    <a:pt x="4367144" y="377875"/>
                  </a:lnTo>
                  <a:lnTo>
                    <a:pt x="4367256" y="376098"/>
                  </a:lnTo>
                  <a:lnTo>
                    <a:pt x="4367369" y="374025"/>
                  </a:lnTo>
                  <a:lnTo>
                    <a:pt x="4367482" y="378467"/>
                  </a:lnTo>
                  <a:lnTo>
                    <a:pt x="4367595" y="378467"/>
                  </a:lnTo>
                  <a:lnTo>
                    <a:pt x="4367708" y="373136"/>
                  </a:lnTo>
                  <a:lnTo>
                    <a:pt x="4367820" y="374913"/>
                  </a:lnTo>
                  <a:lnTo>
                    <a:pt x="4367933" y="379355"/>
                  </a:lnTo>
                  <a:lnTo>
                    <a:pt x="4368046" y="376098"/>
                  </a:lnTo>
                  <a:lnTo>
                    <a:pt x="4368159" y="375209"/>
                  </a:lnTo>
                  <a:lnTo>
                    <a:pt x="4368271" y="378171"/>
                  </a:lnTo>
                  <a:lnTo>
                    <a:pt x="4368384" y="377875"/>
                  </a:lnTo>
                  <a:lnTo>
                    <a:pt x="4368497" y="375802"/>
                  </a:lnTo>
                  <a:lnTo>
                    <a:pt x="4368610" y="379651"/>
                  </a:lnTo>
                  <a:lnTo>
                    <a:pt x="4368723" y="380836"/>
                  </a:lnTo>
                  <a:lnTo>
                    <a:pt x="4368835" y="376690"/>
                  </a:lnTo>
                  <a:lnTo>
                    <a:pt x="4368948" y="379651"/>
                  </a:lnTo>
                  <a:lnTo>
                    <a:pt x="4369061" y="382317"/>
                  </a:lnTo>
                  <a:lnTo>
                    <a:pt x="4369174" y="379948"/>
                  </a:lnTo>
                  <a:lnTo>
                    <a:pt x="4369287" y="379059"/>
                  </a:lnTo>
                  <a:lnTo>
                    <a:pt x="4369399" y="384390"/>
                  </a:lnTo>
                  <a:lnTo>
                    <a:pt x="4369512" y="382613"/>
                  </a:lnTo>
                  <a:lnTo>
                    <a:pt x="4369625" y="381428"/>
                  </a:lnTo>
                  <a:lnTo>
                    <a:pt x="4369738" y="387055"/>
                  </a:lnTo>
                  <a:lnTo>
                    <a:pt x="4369850" y="386463"/>
                  </a:lnTo>
                  <a:lnTo>
                    <a:pt x="4369963" y="382909"/>
                  </a:lnTo>
                  <a:lnTo>
                    <a:pt x="4370076" y="386463"/>
                  </a:lnTo>
                  <a:lnTo>
                    <a:pt x="4370189" y="390312"/>
                  </a:lnTo>
                  <a:lnTo>
                    <a:pt x="4370302" y="388239"/>
                  </a:lnTo>
                  <a:lnTo>
                    <a:pt x="4370414" y="390016"/>
                  </a:lnTo>
                  <a:lnTo>
                    <a:pt x="4370527" y="393274"/>
                  </a:lnTo>
                  <a:lnTo>
                    <a:pt x="4370640" y="392682"/>
                  </a:lnTo>
                  <a:lnTo>
                    <a:pt x="4370753" y="393274"/>
                  </a:lnTo>
                  <a:lnTo>
                    <a:pt x="4370865" y="399493"/>
                  </a:lnTo>
                  <a:lnTo>
                    <a:pt x="4370978" y="399493"/>
                  </a:lnTo>
                  <a:lnTo>
                    <a:pt x="4371091" y="396828"/>
                  </a:lnTo>
                  <a:lnTo>
                    <a:pt x="4371204" y="398604"/>
                  </a:lnTo>
                  <a:lnTo>
                    <a:pt x="4371317" y="400974"/>
                  </a:lnTo>
                  <a:lnTo>
                    <a:pt x="4371429" y="398901"/>
                  </a:lnTo>
                  <a:lnTo>
                    <a:pt x="4371542" y="400381"/>
                  </a:lnTo>
                  <a:lnTo>
                    <a:pt x="4371655" y="402158"/>
                  </a:lnTo>
                  <a:lnTo>
                    <a:pt x="4371768" y="399789"/>
                  </a:lnTo>
                  <a:lnTo>
                    <a:pt x="4371881" y="399789"/>
                  </a:lnTo>
                  <a:lnTo>
                    <a:pt x="4371993" y="405119"/>
                  </a:lnTo>
                  <a:lnTo>
                    <a:pt x="4372106" y="404231"/>
                  </a:lnTo>
                  <a:lnTo>
                    <a:pt x="4372219" y="401566"/>
                  </a:lnTo>
                  <a:lnTo>
                    <a:pt x="4372332" y="404823"/>
                  </a:lnTo>
                  <a:lnTo>
                    <a:pt x="4372444" y="408081"/>
                  </a:lnTo>
                  <a:lnTo>
                    <a:pt x="4372557" y="405712"/>
                  </a:lnTo>
                  <a:lnTo>
                    <a:pt x="4372670" y="406304"/>
                  </a:lnTo>
                  <a:lnTo>
                    <a:pt x="4372783" y="409265"/>
                  </a:lnTo>
                  <a:lnTo>
                    <a:pt x="4372896" y="407192"/>
                  </a:lnTo>
                  <a:lnTo>
                    <a:pt x="4373008" y="407489"/>
                  </a:lnTo>
                  <a:lnTo>
                    <a:pt x="4373121" y="411635"/>
                  </a:lnTo>
                  <a:lnTo>
                    <a:pt x="4373234" y="410746"/>
                  </a:lnTo>
                  <a:lnTo>
                    <a:pt x="4373347" y="407192"/>
                  </a:lnTo>
                  <a:lnTo>
                    <a:pt x="4373459" y="410450"/>
                  </a:lnTo>
                  <a:lnTo>
                    <a:pt x="4373572" y="408081"/>
                  </a:lnTo>
                  <a:lnTo>
                    <a:pt x="4373685" y="403935"/>
                  </a:lnTo>
                  <a:lnTo>
                    <a:pt x="4373798" y="404231"/>
                  </a:lnTo>
                  <a:lnTo>
                    <a:pt x="4373911" y="409265"/>
                  </a:lnTo>
                  <a:lnTo>
                    <a:pt x="4374023" y="407785"/>
                  </a:lnTo>
                  <a:lnTo>
                    <a:pt x="4374136" y="407192"/>
                  </a:lnTo>
                  <a:lnTo>
                    <a:pt x="4374249" y="411338"/>
                  </a:lnTo>
                  <a:lnTo>
                    <a:pt x="4374362" y="413411"/>
                  </a:lnTo>
                  <a:lnTo>
                    <a:pt x="4374475" y="412819"/>
                  </a:lnTo>
                  <a:lnTo>
                    <a:pt x="4374587" y="414004"/>
                  </a:lnTo>
                  <a:lnTo>
                    <a:pt x="4374700" y="415484"/>
                  </a:lnTo>
                  <a:lnTo>
                    <a:pt x="4374813" y="412819"/>
                  </a:lnTo>
                  <a:lnTo>
                    <a:pt x="4374926" y="413708"/>
                  </a:lnTo>
                  <a:lnTo>
                    <a:pt x="4375038" y="416077"/>
                  </a:lnTo>
                  <a:lnTo>
                    <a:pt x="4375151" y="413115"/>
                  </a:lnTo>
                  <a:lnTo>
                    <a:pt x="4375264" y="411338"/>
                  </a:lnTo>
                  <a:lnTo>
                    <a:pt x="4375377" y="412523"/>
                  </a:lnTo>
                  <a:lnTo>
                    <a:pt x="4375490" y="413708"/>
                  </a:lnTo>
                  <a:lnTo>
                    <a:pt x="4375602" y="411042"/>
                  </a:lnTo>
                  <a:lnTo>
                    <a:pt x="4375715" y="412819"/>
                  </a:lnTo>
                  <a:lnTo>
                    <a:pt x="4375828" y="414596"/>
                  </a:lnTo>
                  <a:lnTo>
                    <a:pt x="4375941" y="411338"/>
                  </a:lnTo>
                  <a:lnTo>
                    <a:pt x="4376053" y="411338"/>
                  </a:lnTo>
                  <a:lnTo>
                    <a:pt x="4376166" y="414596"/>
                  </a:lnTo>
                  <a:lnTo>
                    <a:pt x="4376279" y="414596"/>
                  </a:lnTo>
                  <a:lnTo>
                    <a:pt x="4376392" y="410746"/>
                  </a:lnTo>
                  <a:lnTo>
                    <a:pt x="4376505" y="413708"/>
                  </a:lnTo>
                  <a:lnTo>
                    <a:pt x="4376617" y="412819"/>
                  </a:lnTo>
                  <a:lnTo>
                    <a:pt x="4376730" y="412227"/>
                  </a:lnTo>
                  <a:lnTo>
                    <a:pt x="4376843" y="412819"/>
                  </a:lnTo>
                  <a:lnTo>
                    <a:pt x="4376956" y="415484"/>
                  </a:lnTo>
                  <a:lnTo>
                    <a:pt x="4377068" y="411635"/>
                  </a:lnTo>
                  <a:lnTo>
                    <a:pt x="4377181" y="411042"/>
                  </a:lnTo>
                  <a:lnTo>
                    <a:pt x="4377294" y="412819"/>
                  </a:lnTo>
                  <a:lnTo>
                    <a:pt x="4377407" y="410450"/>
                  </a:lnTo>
                  <a:lnTo>
                    <a:pt x="4377520" y="408081"/>
                  </a:lnTo>
                  <a:lnTo>
                    <a:pt x="4377632" y="409562"/>
                  </a:lnTo>
                  <a:lnTo>
                    <a:pt x="4377745" y="409858"/>
                  </a:lnTo>
                  <a:lnTo>
                    <a:pt x="4377858" y="406304"/>
                  </a:lnTo>
                  <a:lnTo>
                    <a:pt x="4377971" y="406008"/>
                  </a:lnTo>
                  <a:lnTo>
                    <a:pt x="4378084" y="408673"/>
                  </a:lnTo>
                  <a:lnTo>
                    <a:pt x="4378196" y="404231"/>
                  </a:lnTo>
                  <a:lnTo>
                    <a:pt x="4378309" y="405119"/>
                  </a:lnTo>
                  <a:lnTo>
                    <a:pt x="4378422" y="407785"/>
                  </a:lnTo>
                  <a:lnTo>
                    <a:pt x="4378535" y="405712"/>
                  </a:lnTo>
                  <a:lnTo>
                    <a:pt x="4378647" y="401566"/>
                  </a:lnTo>
                  <a:lnTo>
                    <a:pt x="4378760" y="404527"/>
                  </a:lnTo>
                  <a:lnTo>
                    <a:pt x="4378873" y="405119"/>
                  </a:lnTo>
                  <a:lnTo>
                    <a:pt x="4378986" y="399493"/>
                  </a:lnTo>
                  <a:lnTo>
                    <a:pt x="4379099" y="403935"/>
                  </a:lnTo>
                  <a:lnTo>
                    <a:pt x="4379211" y="405416"/>
                  </a:lnTo>
                  <a:lnTo>
                    <a:pt x="4379324" y="399493"/>
                  </a:lnTo>
                  <a:lnTo>
                    <a:pt x="4379437" y="394755"/>
                  </a:lnTo>
                  <a:lnTo>
                    <a:pt x="4379550" y="400085"/>
                  </a:lnTo>
                  <a:lnTo>
                    <a:pt x="4379662" y="398012"/>
                  </a:lnTo>
                  <a:lnTo>
                    <a:pt x="4379775" y="390609"/>
                  </a:lnTo>
                  <a:lnTo>
                    <a:pt x="4379888" y="392385"/>
                  </a:lnTo>
                  <a:lnTo>
                    <a:pt x="4380001" y="393570"/>
                  </a:lnTo>
                  <a:lnTo>
                    <a:pt x="4380114" y="390312"/>
                  </a:lnTo>
                  <a:lnTo>
                    <a:pt x="4380226" y="389720"/>
                  </a:lnTo>
                  <a:lnTo>
                    <a:pt x="4380339" y="391201"/>
                  </a:lnTo>
                  <a:lnTo>
                    <a:pt x="4380452" y="385870"/>
                  </a:lnTo>
                  <a:lnTo>
                    <a:pt x="4380565" y="384982"/>
                  </a:lnTo>
                  <a:lnTo>
                    <a:pt x="4380678" y="389128"/>
                  </a:lnTo>
                  <a:lnTo>
                    <a:pt x="4380790" y="385574"/>
                  </a:lnTo>
                  <a:lnTo>
                    <a:pt x="4380903" y="379948"/>
                  </a:lnTo>
                  <a:lnTo>
                    <a:pt x="4381016" y="382317"/>
                  </a:lnTo>
                  <a:lnTo>
                    <a:pt x="4381129" y="382909"/>
                  </a:lnTo>
                  <a:lnTo>
                    <a:pt x="4381241" y="378467"/>
                  </a:lnTo>
                  <a:lnTo>
                    <a:pt x="4381354" y="380540"/>
                  </a:lnTo>
                  <a:lnTo>
                    <a:pt x="4381467" y="383205"/>
                  </a:lnTo>
                  <a:lnTo>
                    <a:pt x="4381580" y="379059"/>
                  </a:lnTo>
                  <a:lnTo>
                    <a:pt x="4381693" y="377875"/>
                  </a:lnTo>
                  <a:lnTo>
                    <a:pt x="4381805" y="381132"/>
                  </a:lnTo>
                  <a:lnTo>
                    <a:pt x="4381918" y="377282"/>
                  </a:lnTo>
                  <a:lnTo>
                    <a:pt x="4382031" y="374025"/>
                  </a:lnTo>
                  <a:lnTo>
                    <a:pt x="4382144" y="377282"/>
                  </a:lnTo>
                  <a:lnTo>
                    <a:pt x="4382256" y="376394"/>
                  </a:lnTo>
                  <a:lnTo>
                    <a:pt x="4382369" y="372248"/>
                  </a:lnTo>
                  <a:lnTo>
                    <a:pt x="4382482" y="372840"/>
                  </a:lnTo>
                  <a:lnTo>
                    <a:pt x="4382595" y="375209"/>
                  </a:lnTo>
                  <a:lnTo>
                    <a:pt x="4382708" y="369879"/>
                  </a:lnTo>
                  <a:lnTo>
                    <a:pt x="4382820" y="370471"/>
                  </a:lnTo>
                  <a:lnTo>
                    <a:pt x="4382933" y="373136"/>
                  </a:lnTo>
                  <a:lnTo>
                    <a:pt x="4383046" y="371063"/>
                  </a:lnTo>
                  <a:lnTo>
                    <a:pt x="4383159" y="370767"/>
                  </a:lnTo>
                  <a:lnTo>
                    <a:pt x="4383272" y="373136"/>
                  </a:lnTo>
                  <a:lnTo>
                    <a:pt x="4383384" y="373729"/>
                  </a:lnTo>
                  <a:lnTo>
                    <a:pt x="4383497" y="369879"/>
                  </a:lnTo>
                  <a:lnTo>
                    <a:pt x="4383610" y="372544"/>
                  </a:lnTo>
                  <a:lnTo>
                    <a:pt x="4383723" y="375505"/>
                  </a:lnTo>
                  <a:lnTo>
                    <a:pt x="4383835" y="371952"/>
                  </a:lnTo>
                  <a:lnTo>
                    <a:pt x="4383948" y="369879"/>
                  </a:lnTo>
                  <a:lnTo>
                    <a:pt x="4384061" y="371952"/>
                  </a:lnTo>
                  <a:lnTo>
                    <a:pt x="4384174" y="369879"/>
                  </a:lnTo>
                  <a:lnTo>
                    <a:pt x="4384287" y="367806"/>
                  </a:lnTo>
                  <a:lnTo>
                    <a:pt x="4384399" y="371063"/>
                  </a:lnTo>
                  <a:lnTo>
                    <a:pt x="4384512" y="368398"/>
                  </a:lnTo>
                  <a:lnTo>
                    <a:pt x="4384625" y="365733"/>
                  </a:lnTo>
                  <a:lnTo>
                    <a:pt x="4384738" y="367214"/>
                  </a:lnTo>
                  <a:lnTo>
                    <a:pt x="4384850" y="368694"/>
                  </a:lnTo>
                  <a:lnTo>
                    <a:pt x="4384963" y="366029"/>
                  </a:lnTo>
                  <a:lnTo>
                    <a:pt x="4385076" y="365733"/>
                  </a:lnTo>
                  <a:lnTo>
                    <a:pt x="4385189" y="368694"/>
                  </a:lnTo>
                  <a:lnTo>
                    <a:pt x="4385302" y="366029"/>
                  </a:lnTo>
                  <a:lnTo>
                    <a:pt x="4385414" y="365733"/>
                  </a:lnTo>
                  <a:lnTo>
                    <a:pt x="4385527" y="368990"/>
                  </a:lnTo>
                  <a:lnTo>
                    <a:pt x="4385640" y="368398"/>
                  </a:lnTo>
                  <a:lnTo>
                    <a:pt x="4385753" y="364844"/>
                  </a:lnTo>
                  <a:lnTo>
                    <a:pt x="4385865" y="366917"/>
                  </a:lnTo>
                  <a:lnTo>
                    <a:pt x="4385978" y="369879"/>
                  </a:lnTo>
                  <a:lnTo>
                    <a:pt x="4386091" y="367214"/>
                  </a:lnTo>
                  <a:lnTo>
                    <a:pt x="4386204" y="366325"/>
                  </a:lnTo>
                  <a:lnTo>
                    <a:pt x="4386317" y="368694"/>
                  </a:lnTo>
                  <a:lnTo>
                    <a:pt x="4386429" y="367806"/>
                  </a:lnTo>
                  <a:lnTo>
                    <a:pt x="4386542" y="364844"/>
                  </a:lnTo>
                  <a:lnTo>
                    <a:pt x="4386655" y="366621"/>
                  </a:lnTo>
                  <a:lnTo>
                    <a:pt x="4386768" y="369583"/>
                  </a:lnTo>
                  <a:lnTo>
                    <a:pt x="4386881" y="366917"/>
                  </a:lnTo>
                  <a:lnTo>
                    <a:pt x="4386993" y="367510"/>
                  </a:lnTo>
                  <a:lnTo>
                    <a:pt x="4387106" y="371952"/>
                  </a:lnTo>
                  <a:lnTo>
                    <a:pt x="4387219" y="371063"/>
                  </a:lnTo>
                  <a:lnTo>
                    <a:pt x="4387332" y="371952"/>
                  </a:lnTo>
                  <a:lnTo>
                    <a:pt x="4387444" y="374321"/>
                  </a:lnTo>
                  <a:lnTo>
                    <a:pt x="4387557" y="374913"/>
                  </a:lnTo>
                  <a:lnTo>
                    <a:pt x="4387670" y="374321"/>
                  </a:lnTo>
                  <a:lnTo>
                    <a:pt x="4387783" y="378171"/>
                  </a:lnTo>
                  <a:lnTo>
                    <a:pt x="4387896" y="378467"/>
                  </a:lnTo>
                  <a:lnTo>
                    <a:pt x="4388008" y="375209"/>
                  </a:lnTo>
                  <a:lnTo>
                    <a:pt x="4388121" y="376986"/>
                  </a:lnTo>
                  <a:lnTo>
                    <a:pt x="4388234" y="378467"/>
                  </a:lnTo>
                  <a:lnTo>
                    <a:pt x="4388347" y="374913"/>
                  </a:lnTo>
                  <a:lnTo>
                    <a:pt x="4388459" y="374913"/>
                  </a:lnTo>
                  <a:lnTo>
                    <a:pt x="4388572" y="379355"/>
                  </a:lnTo>
                  <a:lnTo>
                    <a:pt x="4388685" y="377578"/>
                  </a:lnTo>
                  <a:lnTo>
                    <a:pt x="4388798" y="377282"/>
                  </a:lnTo>
                  <a:lnTo>
                    <a:pt x="4388911" y="380836"/>
                  </a:lnTo>
                  <a:lnTo>
                    <a:pt x="4389023" y="383205"/>
                  </a:lnTo>
                  <a:lnTo>
                    <a:pt x="4389136" y="381724"/>
                  </a:lnTo>
                  <a:lnTo>
                    <a:pt x="4389249" y="383501"/>
                  </a:lnTo>
                  <a:lnTo>
                    <a:pt x="4389362" y="387647"/>
                  </a:lnTo>
                  <a:lnTo>
                    <a:pt x="4389475" y="384686"/>
                  </a:lnTo>
                  <a:lnTo>
                    <a:pt x="4389587" y="385574"/>
                  </a:lnTo>
                  <a:lnTo>
                    <a:pt x="4389700" y="389720"/>
                  </a:lnTo>
                  <a:lnTo>
                    <a:pt x="4389813" y="388239"/>
                  </a:lnTo>
                  <a:lnTo>
                    <a:pt x="4389926" y="387943"/>
                  </a:lnTo>
                  <a:lnTo>
                    <a:pt x="4390038" y="390312"/>
                  </a:lnTo>
                  <a:lnTo>
                    <a:pt x="4390151" y="393274"/>
                  </a:lnTo>
                  <a:lnTo>
                    <a:pt x="4390264" y="389424"/>
                  </a:lnTo>
                  <a:lnTo>
                    <a:pt x="4390377" y="392089"/>
                  </a:lnTo>
                  <a:lnTo>
                    <a:pt x="4390490" y="395643"/>
                  </a:lnTo>
                  <a:lnTo>
                    <a:pt x="4390602" y="392978"/>
                  </a:lnTo>
                  <a:lnTo>
                    <a:pt x="4390715" y="392978"/>
                  </a:lnTo>
                  <a:lnTo>
                    <a:pt x="4390828" y="395643"/>
                  </a:lnTo>
                  <a:lnTo>
                    <a:pt x="4390941" y="396531"/>
                  </a:lnTo>
                  <a:lnTo>
                    <a:pt x="4391053" y="392682"/>
                  </a:lnTo>
                  <a:lnTo>
                    <a:pt x="4391166" y="398012"/>
                  </a:lnTo>
                  <a:lnTo>
                    <a:pt x="4391279" y="398604"/>
                  </a:lnTo>
                  <a:lnTo>
                    <a:pt x="4391392" y="395347"/>
                  </a:lnTo>
                  <a:lnTo>
                    <a:pt x="4391505" y="398604"/>
                  </a:lnTo>
                  <a:lnTo>
                    <a:pt x="4391617" y="402454"/>
                  </a:lnTo>
                  <a:lnTo>
                    <a:pt x="4391730" y="400085"/>
                  </a:lnTo>
                  <a:lnTo>
                    <a:pt x="4391843" y="399789"/>
                  </a:lnTo>
                  <a:lnTo>
                    <a:pt x="4391956" y="406008"/>
                  </a:lnTo>
                  <a:lnTo>
                    <a:pt x="4392068" y="405119"/>
                  </a:lnTo>
                  <a:lnTo>
                    <a:pt x="4392181" y="401862"/>
                  </a:lnTo>
                  <a:lnTo>
                    <a:pt x="4392294" y="404823"/>
                  </a:lnTo>
                  <a:lnTo>
                    <a:pt x="4392407" y="408081"/>
                  </a:lnTo>
                  <a:lnTo>
                    <a:pt x="4392520" y="405119"/>
                  </a:lnTo>
                  <a:lnTo>
                    <a:pt x="4392632" y="405712"/>
                  </a:lnTo>
                  <a:lnTo>
                    <a:pt x="4392745" y="408081"/>
                  </a:lnTo>
                  <a:lnTo>
                    <a:pt x="4392858" y="406008"/>
                  </a:lnTo>
                  <a:lnTo>
                    <a:pt x="4392971" y="406600"/>
                  </a:lnTo>
                  <a:lnTo>
                    <a:pt x="4393084" y="410450"/>
                  </a:lnTo>
                  <a:lnTo>
                    <a:pt x="4393196" y="407489"/>
                  </a:lnTo>
                  <a:lnTo>
                    <a:pt x="4393309" y="405712"/>
                  </a:lnTo>
                  <a:lnTo>
                    <a:pt x="4393422" y="410450"/>
                  </a:lnTo>
                  <a:lnTo>
                    <a:pt x="4393535" y="412523"/>
                  </a:lnTo>
                  <a:lnTo>
                    <a:pt x="4393647" y="407192"/>
                  </a:lnTo>
                  <a:lnTo>
                    <a:pt x="4393760" y="408081"/>
                  </a:lnTo>
                  <a:lnTo>
                    <a:pt x="4393873" y="411338"/>
                  </a:lnTo>
                  <a:lnTo>
                    <a:pt x="4393986" y="408673"/>
                  </a:lnTo>
                  <a:lnTo>
                    <a:pt x="4394099" y="407489"/>
                  </a:lnTo>
                  <a:lnTo>
                    <a:pt x="4394211" y="410450"/>
                  </a:lnTo>
                  <a:lnTo>
                    <a:pt x="4394324" y="405119"/>
                  </a:lnTo>
                  <a:lnTo>
                    <a:pt x="4394437" y="403935"/>
                  </a:lnTo>
                  <a:lnTo>
                    <a:pt x="4394550" y="407192"/>
                  </a:lnTo>
                  <a:lnTo>
                    <a:pt x="4394662" y="408377"/>
                  </a:lnTo>
                  <a:lnTo>
                    <a:pt x="4394775" y="404231"/>
                  </a:lnTo>
                  <a:lnTo>
                    <a:pt x="4394888" y="407192"/>
                  </a:lnTo>
                  <a:lnTo>
                    <a:pt x="4395001" y="412523"/>
                  </a:lnTo>
                  <a:lnTo>
                    <a:pt x="4395114" y="409265"/>
                  </a:lnTo>
                  <a:lnTo>
                    <a:pt x="4395226" y="411338"/>
                  </a:lnTo>
                  <a:lnTo>
                    <a:pt x="4395339" y="415188"/>
                  </a:lnTo>
                  <a:lnTo>
                    <a:pt x="4395452" y="412819"/>
                  </a:lnTo>
                  <a:lnTo>
                    <a:pt x="4395565" y="410450"/>
                  </a:lnTo>
                  <a:lnTo>
                    <a:pt x="4395678" y="414596"/>
                  </a:lnTo>
                  <a:lnTo>
                    <a:pt x="4395790" y="414596"/>
                  </a:lnTo>
                  <a:lnTo>
                    <a:pt x="4395903" y="409265"/>
                  </a:lnTo>
                  <a:lnTo>
                    <a:pt x="4396016" y="410450"/>
                  </a:lnTo>
                  <a:lnTo>
                    <a:pt x="4396129" y="411042"/>
                  </a:lnTo>
                  <a:lnTo>
                    <a:pt x="4396241" y="408081"/>
                  </a:lnTo>
                  <a:lnTo>
                    <a:pt x="4396354" y="407489"/>
                  </a:lnTo>
                  <a:lnTo>
                    <a:pt x="4396467" y="410450"/>
                  </a:lnTo>
                  <a:lnTo>
                    <a:pt x="4396580" y="408377"/>
                  </a:lnTo>
                  <a:lnTo>
                    <a:pt x="4396693" y="405119"/>
                  </a:lnTo>
                  <a:lnTo>
                    <a:pt x="4396805" y="408673"/>
                  </a:lnTo>
                  <a:lnTo>
                    <a:pt x="4396918" y="409562"/>
                  </a:lnTo>
                  <a:lnTo>
                    <a:pt x="4397031" y="406304"/>
                  </a:lnTo>
                  <a:lnTo>
                    <a:pt x="4397144" y="401862"/>
                  </a:lnTo>
                  <a:lnTo>
                    <a:pt x="4397256" y="397420"/>
                  </a:lnTo>
                  <a:lnTo>
                    <a:pt x="4397369" y="403935"/>
                  </a:lnTo>
                  <a:lnTo>
                    <a:pt x="4397482" y="413115"/>
                  </a:lnTo>
                  <a:lnTo>
                    <a:pt x="4397595" y="411042"/>
                  </a:lnTo>
                  <a:lnTo>
                    <a:pt x="4397708" y="404823"/>
                  </a:lnTo>
                  <a:lnTo>
                    <a:pt x="4397820" y="405119"/>
                  </a:lnTo>
                  <a:lnTo>
                    <a:pt x="4397933" y="409562"/>
                  </a:lnTo>
                  <a:lnTo>
                    <a:pt x="4398046" y="412523"/>
                  </a:lnTo>
                  <a:lnTo>
                    <a:pt x="4398159" y="406600"/>
                  </a:lnTo>
                  <a:lnTo>
                    <a:pt x="4398272" y="403639"/>
                  </a:lnTo>
                  <a:lnTo>
                    <a:pt x="4398384" y="403935"/>
                  </a:lnTo>
                  <a:lnTo>
                    <a:pt x="4398497" y="405119"/>
                  </a:lnTo>
                  <a:lnTo>
                    <a:pt x="4398610" y="403935"/>
                  </a:lnTo>
                  <a:lnTo>
                    <a:pt x="4398723" y="401270"/>
                  </a:lnTo>
                  <a:lnTo>
                    <a:pt x="4398835" y="396531"/>
                  </a:lnTo>
                  <a:lnTo>
                    <a:pt x="4398948" y="398012"/>
                  </a:lnTo>
                  <a:lnTo>
                    <a:pt x="4399061" y="401566"/>
                  </a:lnTo>
                  <a:lnTo>
                    <a:pt x="4399174" y="401566"/>
                  </a:lnTo>
                  <a:lnTo>
                    <a:pt x="4399287" y="397420"/>
                  </a:lnTo>
                  <a:lnTo>
                    <a:pt x="4399399" y="395643"/>
                  </a:lnTo>
                  <a:lnTo>
                    <a:pt x="4399512" y="397420"/>
                  </a:lnTo>
                  <a:lnTo>
                    <a:pt x="4399625" y="396235"/>
                  </a:lnTo>
                  <a:lnTo>
                    <a:pt x="4399738" y="396531"/>
                  </a:lnTo>
                  <a:lnTo>
                    <a:pt x="4399850" y="396531"/>
                  </a:lnTo>
                  <a:lnTo>
                    <a:pt x="4399963" y="391793"/>
                  </a:lnTo>
                  <a:lnTo>
                    <a:pt x="4400076" y="391201"/>
                  </a:lnTo>
                  <a:lnTo>
                    <a:pt x="4400189" y="395643"/>
                  </a:lnTo>
                  <a:lnTo>
                    <a:pt x="4400302" y="396235"/>
                  </a:lnTo>
                  <a:lnTo>
                    <a:pt x="4400414" y="388536"/>
                  </a:lnTo>
                  <a:lnTo>
                    <a:pt x="4400527" y="390312"/>
                  </a:lnTo>
                  <a:lnTo>
                    <a:pt x="4400640" y="394162"/>
                  </a:lnTo>
                  <a:lnTo>
                    <a:pt x="4400753" y="393274"/>
                  </a:lnTo>
                  <a:lnTo>
                    <a:pt x="4400865" y="391497"/>
                  </a:lnTo>
                  <a:lnTo>
                    <a:pt x="4400978" y="395643"/>
                  </a:lnTo>
                  <a:lnTo>
                    <a:pt x="4401091" y="392682"/>
                  </a:lnTo>
                  <a:lnTo>
                    <a:pt x="4401204" y="390312"/>
                  </a:lnTo>
                  <a:lnTo>
                    <a:pt x="4401317" y="393866"/>
                  </a:lnTo>
                  <a:lnTo>
                    <a:pt x="4401429" y="394162"/>
                  </a:lnTo>
                  <a:lnTo>
                    <a:pt x="4401542" y="388536"/>
                  </a:lnTo>
                  <a:lnTo>
                    <a:pt x="4401655" y="387351"/>
                  </a:lnTo>
                  <a:lnTo>
                    <a:pt x="4401768" y="391201"/>
                  </a:lnTo>
                  <a:lnTo>
                    <a:pt x="4401881" y="389128"/>
                  </a:lnTo>
                  <a:lnTo>
                    <a:pt x="4401993" y="385278"/>
                  </a:lnTo>
                  <a:lnTo>
                    <a:pt x="4402106" y="388239"/>
                  </a:lnTo>
                  <a:lnTo>
                    <a:pt x="4402219" y="387055"/>
                  </a:lnTo>
                  <a:lnTo>
                    <a:pt x="4402332" y="384390"/>
                  </a:lnTo>
                  <a:lnTo>
                    <a:pt x="4402444" y="385870"/>
                  </a:lnTo>
                  <a:lnTo>
                    <a:pt x="4402557" y="387055"/>
                  </a:lnTo>
                  <a:lnTo>
                    <a:pt x="4402670" y="384390"/>
                  </a:lnTo>
                  <a:lnTo>
                    <a:pt x="4402783" y="383797"/>
                  </a:lnTo>
                  <a:lnTo>
                    <a:pt x="4402896" y="387055"/>
                  </a:lnTo>
                  <a:lnTo>
                    <a:pt x="4403008" y="384982"/>
                  </a:lnTo>
                  <a:lnTo>
                    <a:pt x="4403121" y="382909"/>
                  </a:lnTo>
                  <a:lnTo>
                    <a:pt x="4403234" y="386759"/>
                  </a:lnTo>
                  <a:lnTo>
                    <a:pt x="4403347" y="385574"/>
                  </a:lnTo>
                  <a:lnTo>
                    <a:pt x="4403459" y="382021"/>
                  </a:lnTo>
                  <a:lnTo>
                    <a:pt x="4403572" y="384390"/>
                  </a:lnTo>
                  <a:lnTo>
                    <a:pt x="4403685" y="385574"/>
                  </a:lnTo>
                  <a:lnTo>
                    <a:pt x="4403798" y="382317"/>
                  </a:lnTo>
                  <a:lnTo>
                    <a:pt x="4403911" y="382909"/>
                  </a:lnTo>
                  <a:lnTo>
                    <a:pt x="4404023" y="384982"/>
                  </a:lnTo>
                  <a:lnTo>
                    <a:pt x="4404136" y="381132"/>
                  </a:lnTo>
                  <a:lnTo>
                    <a:pt x="4404249" y="380244"/>
                  </a:lnTo>
                  <a:lnTo>
                    <a:pt x="4404362" y="384686"/>
                  </a:lnTo>
                  <a:lnTo>
                    <a:pt x="4404475" y="382909"/>
                  </a:lnTo>
                  <a:lnTo>
                    <a:pt x="4404587" y="380244"/>
                  </a:lnTo>
                  <a:lnTo>
                    <a:pt x="4404700" y="382317"/>
                  </a:lnTo>
                  <a:lnTo>
                    <a:pt x="4404813" y="383797"/>
                  </a:lnTo>
                  <a:lnTo>
                    <a:pt x="4404926" y="380244"/>
                  </a:lnTo>
                  <a:lnTo>
                    <a:pt x="4405038" y="383501"/>
                  </a:lnTo>
                  <a:lnTo>
                    <a:pt x="4405151" y="384982"/>
                  </a:lnTo>
                  <a:lnTo>
                    <a:pt x="4405264" y="381132"/>
                  </a:lnTo>
                  <a:lnTo>
                    <a:pt x="4405377" y="381724"/>
                  </a:lnTo>
                  <a:lnTo>
                    <a:pt x="4405490" y="385870"/>
                  </a:lnTo>
                  <a:lnTo>
                    <a:pt x="4405602" y="382909"/>
                  </a:lnTo>
                  <a:lnTo>
                    <a:pt x="4405715" y="379651"/>
                  </a:lnTo>
                  <a:lnTo>
                    <a:pt x="4405828" y="381724"/>
                  </a:lnTo>
                  <a:lnTo>
                    <a:pt x="4405941" y="382909"/>
                  </a:lnTo>
                  <a:lnTo>
                    <a:pt x="4406053" y="379355"/>
                  </a:lnTo>
                  <a:lnTo>
                    <a:pt x="4406166" y="380836"/>
                  </a:lnTo>
                  <a:lnTo>
                    <a:pt x="4406279" y="383501"/>
                  </a:lnTo>
                  <a:lnTo>
                    <a:pt x="4406392" y="380540"/>
                  </a:lnTo>
                  <a:lnTo>
                    <a:pt x="4406505" y="380540"/>
                  </a:lnTo>
                  <a:lnTo>
                    <a:pt x="4406617" y="383797"/>
                  </a:lnTo>
                  <a:lnTo>
                    <a:pt x="4406730" y="381724"/>
                  </a:lnTo>
                  <a:lnTo>
                    <a:pt x="4406843" y="380244"/>
                  </a:lnTo>
                  <a:lnTo>
                    <a:pt x="4406956" y="382909"/>
                  </a:lnTo>
                  <a:lnTo>
                    <a:pt x="4407068" y="385278"/>
                  </a:lnTo>
                  <a:lnTo>
                    <a:pt x="4407181" y="382613"/>
                  </a:lnTo>
                  <a:lnTo>
                    <a:pt x="4407294" y="382909"/>
                  </a:lnTo>
                  <a:lnTo>
                    <a:pt x="4407407" y="387055"/>
                  </a:lnTo>
                  <a:lnTo>
                    <a:pt x="4407520" y="384686"/>
                  </a:lnTo>
                  <a:lnTo>
                    <a:pt x="4407632" y="383797"/>
                  </a:lnTo>
                  <a:lnTo>
                    <a:pt x="4407745" y="385870"/>
                  </a:lnTo>
                  <a:lnTo>
                    <a:pt x="4407858" y="384982"/>
                  </a:lnTo>
                  <a:lnTo>
                    <a:pt x="4407971" y="383205"/>
                  </a:lnTo>
                  <a:lnTo>
                    <a:pt x="4408084" y="384982"/>
                  </a:lnTo>
                  <a:lnTo>
                    <a:pt x="4408196" y="386759"/>
                  </a:lnTo>
                  <a:lnTo>
                    <a:pt x="4408309" y="383205"/>
                  </a:lnTo>
                  <a:lnTo>
                    <a:pt x="4408422" y="384094"/>
                  </a:lnTo>
                  <a:lnTo>
                    <a:pt x="4408535" y="386759"/>
                  </a:lnTo>
                  <a:lnTo>
                    <a:pt x="4408647" y="385574"/>
                  </a:lnTo>
                  <a:lnTo>
                    <a:pt x="4408760" y="384686"/>
                  </a:lnTo>
                  <a:lnTo>
                    <a:pt x="4408873" y="387055"/>
                  </a:lnTo>
                  <a:lnTo>
                    <a:pt x="4408986" y="386167"/>
                  </a:lnTo>
                  <a:lnTo>
                    <a:pt x="4409099" y="385870"/>
                  </a:lnTo>
                  <a:lnTo>
                    <a:pt x="4409211" y="388832"/>
                  </a:lnTo>
                  <a:lnTo>
                    <a:pt x="4409324" y="387351"/>
                  </a:lnTo>
                  <a:lnTo>
                    <a:pt x="4409437" y="386167"/>
                  </a:lnTo>
                  <a:lnTo>
                    <a:pt x="4409550" y="386463"/>
                  </a:lnTo>
                  <a:lnTo>
                    <a:pt x="4409662" y="389128"/>
                  </a:lnTo>
                  <a:lnTo>
                    <a:pt x="4409775" y="386167"/>
                  </a:lnTo>
                  <a:lnTo>
                    <a:pt x="4409888" y="385870"/>
                  </a:lnTo>
                  <a:lnTo>
                    <a:pt x="4410001" y="389128"/>
                  </a:lnTo>
                  <a:lnTo>
                    <a:pt x="4410114" y="387943"/>
                  </a:lnTo>
                  <a:lnTo>
                    <a:pt x="4410226" y="387055"/>
                  </a:lnTo>
                  <a:lnTo>
                    <a:pt x="4410339" y="387647"/>
                  </a:lnTo>
                  <a:lnTo>
                    <a:pt x="4410452" y="388832"/>
                  </a:lnTo>
                  <a:lnTo>
                    <a:pt x="4410565" y="385574"/>
                  </a:lnTo>
                  <a:lnTo>
                    <a:pt x="4410678" y="387351"/>
                  </a:lnTo>
                  <a:lnTo>
                    <a:pt x="4410790" y="390609"/>
                  </a:lnTo>
                  <a:lnTo>
                    <a:pt x="4410903" y="388239"/>
                  </a:lnTo>
                  <a:lnTo>
                    <a:pt x="4411016" y="387647"/>
                  </a:lnTo>
                  <a:lnTo>
                    <a:pt x="4411129" y="390609"/>
                  </a:lnTo>
                  <a:lnTo>
                    <a:pt x="4411241" y="390016"/>
                  </a:lnTo>
                  <a:lnTo>
                    <a:pt x="4411354" y="387943"/>
                  </a:lnTo>
                  <a:lnTo>
                    <a:pt x="4411467" y="390312"/>
                  </a:lnTo>
                  <a:lnTo>
                    <a:pt x="4411580" y="391201"/>
                  </a:lnTo>
                  <a:lnTo>
                    <a:pt x="4411693" y="387943"/>
                  </a:lnTo>
                  <a:lnTo>
                    <a:pt x="4411805" y="388536"/>
                  </a:lnTo>
                  <a:lnTo>
                    <a:pt x="4411918" y="392089"/>
                  </a:lnTo>
                  <a:lnTo>
                    <a:pt x="4412031" y="390905"/>
                  </a:lnTo>
                  <a:lnTo>
                    <a:pt x="4412144" y="387055"/>
                  </a:lnTo>
                  <a:lnTo>
                    <a:pt x="4412256" y="390905"/>
                  </a:lnTo>
                  <a:lnTo>
                    <a:pt x="4412369" y="390312"/>
                  </a:lnTo>
                  <a:lnTo>
                    <a:pt x="4412482" y="388832"/>
                  </a:lnTo>
                  <a:lnTo>
                    <a:pt x="4412595" y="390016"/>
                  </a:lnTo>
                  <a:lnTo>
                    <a:pt x="4412708" y="392089"/>
                  </a:lnTo>
                  <a:lnTo>
                    <a:pt x="4412820" y="388239"/>
                  </a:lnTo>
                  <a:lnTo>
                    <a:pt x="4412933" y="389424"/>
                  </a:lnTo>
                  <a:lnTo>
                    <a:pt x="4413046" y="392978"/>
                  </a:lnTo>
                  <a:lnTo>
                    <a:pt x="4413159" y="390312"/>
                  </a:lnTo>
                  <a:lnTo>
                    <a:pt x="4413272" y="388536"/>
                  </a:lnTo>
                  <a:lnTo>
                    <a:pt x="4413384" y="391201"/>
                  </a:lnTo>
                  <a:lnTo>
                    <a:pt x="4413497" y="391497"/>
                  </a:lnTo>
                  <a:lnTo>
                    <a:pt x="4413610" y="388832"/>
                  </a:lnTo>
                  <a:lnTo>
                    <a:pt x="4413723" y="391201"/>
                  </a:lnTo>
                  <a:lnTo>
                    <a:pt x="4413835" y="392682"/>
                  </a:lnTo>
                  <a:lnTo>
                    <a:pt x="4413948" y="390312"/>
                  </a:lnTo>
                  <a:lnTo>
                    <a:pt x="4414061" y="390312"/>
                  </a:lnTo>
                  <a:lnTo>
                    <a:pt x="4414174" y="393274"/>
                  </a:lnTo>
                  <a:lnTo>
                    <a:pt x="4414287" y="390312"/>
                  </a:lnTo>
                  <a:lnTo>
                    <a:pt x="4414399" y="388536"/>
                  </a:lnTo>
                  <a:lnTo>
                    <a:pt x="4414512" y="392089"/>
                  </a:lnTo>
                  <a:lnTo>
                    <a:pt x="4414625" y="391201"/>
                  </a:lnTo>
                  <a:lnTo>
                    <a:pt x="4414738" y="389128"/>
                  </a:lnTo>
                  <a:lnTo>
                    <a:pt x="4414850" y="390905"/>
                  </a:lnTo>
                  <a:lnTo>
                    <a:pt x="4414963" y="391793"/>
                  </a:lnTo>
                  <a:lnTo>
                    <a:pt x="4415076" y="389424"/>
                  </a:lnTo>
                  <a:lnTo>
                    <a:pt x="4415189" y="390016"/>
                  </a:lnTo>
                  <a:lnTo>
                    <a:pt x="4415302" y="393274"/>
                  </a:lnTo>
                  <a:lnTo>
                    <a:pt x="4415414" y="390312"/>
                  </a:lnTo>
                  <a:lnTo>
                    <a:pt x="4415527" y="388536"/>
                  </a:lnTo>
                  <a:lnTo>
                    <a:pt x="4415640" y="392089"/>
                  </a:lnTo>
                  <a:lnTo>
                    <a:pt x="4415753" y="391201"/>
                  </a:lnTo>
                  <a:lnTo>
                    <a:pt x="4415865" y="388536"/>
                  </a:lnTo>
                  <a:lnTo>
                    <a:pt x="4415978" y="390609"/>
                  </a:lnTo>
                  <a:lnTo>
                    <a:pt x="4416091" y="391793"/>
                  </a:lnTo>
                  <a:lnTo>
                    <a:pt x="4416204" y="387055"/>
                  </a:lnTo>
                  <a:lnTo>
                    <a:pt x="4416317" y="389128"/>
                  </a:lnTo>
                  <a:lnTo>
                    <a:pt x="4416429" y="392385"/>
                  </a:lnTo>
                  <a:lnTo>
                    <a:pt x="4416542" y="389128"/>
                  </a:lnTo>
                  <a:lnTo>
                    <a:pt x="4416655" y="386463"/>
                  </a:lnTo>
                  <a:lnTo>
                    <a:pt x="4416768" y="390312"/>
                  </a:lnTo>
                  <a:lnTo>
                    <a:pt x="4416881" y="390312"/>
                  </a:lnTo>
                  <a:lnTo>
                    <a:pt x="4416993" y="385870"/>
                  </a:lnTo>
                  <a:lnTo>
                    <a:pt x="4417106" y="388536"/>
                  </a:lnTo>
                  <a:lnTo>
                    <a:pt x="4417219" y="390312"/>
                  </a:lnTo>
                  <a:lnTo>
                    <a:pt x="4417332" y="388239"/>
                  </a:lnTo>
                  <a:lnTo>
                    <a:pt x="4417444" y="388536"/>
                  </a:lnTo>
                  <a:lnTo>
                    <a:pt x="4417557" y="391793"/>
                  </a:lnTo>
                  <a:lnTo>
                    <a:pt x="4417670" y="387943"/>
                  </a:lnTo>
                  <a:lnTo>
                    <a:pt x="4417783" y="386167"/>
                  </a:lnTo>
                  <a:lnTo>
                    <a:pt x="4417896" y="391201"/>
                  </a:lnTo>
                  <a:lnTo>
                    <a:pt x="4418008" y="390312"/>
                  </a:lnTo>
                  <a:lnTo>
                    <a:pt x="4418121" y="387055"/>
                  </a:lnTo>
                  <a:lnTo>
                    <a:pt x="4418234" y="389128"/>
                  </a:lnTo>
                  <a:lnTo>
                    <a:pt x="4418347" y="391497"/>
                  </a:lnTo>
                  <a:lnTo>
                    <a:pt x="4418459" y="389424"/>
                  </a:lnTo>
                  <a:lnTo>
                    <a:pt x="4418572" y="388832"/>
                  </a:lnTo>
                  <a:lnTo>
                    <a:pt x="4418685" y="392089"/>
                  </a:lnTo>
                  <a:lnTo>
                    <a:pt x="4418798" y="389128"/>
                  </a:lnTo>
                  <a:lnTo>
                    <a:pt x="4418911" y="388239"/>
                  </a:lnTo>
                  <a:lnTo>
                    <a:pt x="4419023" y="390905"/>
                  </a:lnTo>
                  <a:lnTo>
                    <a:pt x="4419136" y="389424"/>
                  </a:lnTo>
                  <a:lnTo>
                    <a:pt x="4419249" y="386463"/>
                  </a:lnTo>
                  <a:lnTo>
                    <a:pt x="4419362" y="387943"/>
                  </a:lnTo>
                  <a:lnTo>
                    <a:pt x="4419475" y="391201"/>
                  </a:lnTo>
                  <a:lnTo>
                    <a:pt x="4419587" y="387647"/>
                  </a:lnTo>
                  <a:lnTo>
                    <a:pt x="4419700" y="387647"/>
                  </a:lnTo>
                  <a:lnTo>
                    <a:pt x="4419813" y="390312"/>
                  </a:lnTo>
                  <a:lnTo>
                    <a:pt x="4419926" y="389128"/>
                  </a:lnTo>
                  <a:lnTo>
                    <a:pt x="4420038" y="388239"/>
                  </a:lnTo>
                  <a:lnTo>
                    <a:pt x="4420151" y="391201"/>
                  </a:lnTo>
                  <a:lnTo>
                    <a:pt x="4420264" y="390312"/>
                  </a:lnTo>
                  <a:lnTo>
                    <a:pt x="4420377" y="388832"/>
                  </a:lnTo>
                  <a:lnTo>
                    <a:pt x="4420490" y="391201"/>
                  </a:lnTo>
                  <a:lnTo>
                    <a:pt x="4420602" y="391793"/>
                  </a:lnTo>
                  <a:lnTo>
                    <a:pt x="4420715" y="390016"/>
                  </a:lnTo>
                  <a:lnTo>
                    <a:pt x="4420828" y="391201"/>
                  </a:lnTo>
                  <a:lnTo>
                    <a:pt x="4420941" y="393570"/>
                  </a:lnTo>
                  <a:lnTo>
                    <a:pt x="4421053" y="391201"/>
                  </a:lnTo>
                  <a:lnTo>
                    <a:pt x="4421166" y="390016"/>
                  </a:lnTo>
                  <a:lnTo>
                    <a:pt x="4421279" y="393274"/>
                  </a:lnTo>
                  <a:lnTo>
                    <a:pt x="4421392" y="393274"/>
                  </a:lnTo>
                  <a:lnTo>
                    <a:pt x="4421505" y="390312"/>
                  </a:lnTo>
                  <a:lnTo>
                    <a:pt x="4421617" y="390905"/>
                  </a:lnTo>
                  <a:lnTo>
                    <a:pt x="4421730" y="393570"/>
                  </a:lnTo>
                  <a:lnTo>
                    <a:pt x="4421843" y="391201"/>
                  </a:lnTo>
                  <a:lnTo>
                    <a:pt x="4421956" y="391497"/>
                  </a:lnTo>
                  <a:lnTo>
                    <a:pt x="4422069" y="393274"/>
                  </a:lnTo>
                  <a:lnTo>
                    <a:pt x="4422181" y="391793"/>
                  </a:lnTo>
                  <a:lnTo>
                    <a:pt x="4422294" y="390312"/>
                  </a:lnTo>
                  <a:lnTo>
                    <a:pt x="4422407" y="392978"/>
                  </a:lnTo>
                  <a:lnTo>
                    <a:pt x="4422520" y="393866"/>
                  </a:lnTo>
                  <a:lnTo>
                    <a:pt x="4422632" y="390905"/>
                  </a:lnTo>
                  <a:lnTo>
                    <a:pt x="4422745" y="392089"/>
                  </a:lnTo>
                  <a:lnTo>
                    <a:pt x="4422858" y="394162"/>
                  </a:lnTo>
                  <a:lnTo>
                    <a:pt x="4422971" y="393570"/>
                  </a:lnTo>
                  <a:lnTo>
                    <a:pt x="4423084" y="392978"/>
                  </a:lnTo>
                  <a:lnTo>
                    <a:pt x="4423196" y="395347"/>
                  </a:lnTo>
                  <a:lnTo>
                    <a:pt x="4423309" y="393570"/>
                  </a:lnTo>
                  <a:lnTo>
                    <a:pt x="4423422" y="392089"/>
                  </a:lnTo>
                  <a:lnTo>
                    <a:pt x="4423535" y="395347"/>
                  </a:lnTo>
                  <a:lnTo>
                    <a:pt x="4423647" y="396531"/>
                  </a:lnTo>
                  <a:lnTo>
                    <a:pt x="4423760" y="392978"/>
                  </a:lnTo>
                  <a:lnTo>
                    <a:pt x="4423873" y="394162"/>
                  </a:lnTo>
                  <a:lnTo>
                    <a:pt x="4423986" y="397420"/>
                  </a:lnTo>
                  <a:lnTo>
                    <a:pt x="4424099" y="395347"/>
                  </a:lnTo>
                  <a:lnTo>
                    <a:pt x="4424211" y="395051"/>
                  </a:lnTo>
                  <a:lnTo>
                    <a:pt x="4424324" y="398308"/>
                  </a:lnTo>
                  <a:lnTo>
                    <a:pt x="4424437" y="396235"/>
                  </a:lnTo>
                  <a:lnTo>
                    <a:pt x="4424550" y="394755"/>
                  </a:lnTo>
                  <a:lnTo>
                    <a:pt x="4424662" y="398308"/>
                  </a:lnTo>
                  <a:lnTo>
                    <a:pt x="4424775" y="398308"/>
                  </a:lnTo>
                  <a:lnTo>
                    <a:pt x="4424888" y="395939"/>
                  </a:lnTo>
                  <a:lnTo>
                    <a:pt x="4425001" y="397420"/>
                  </a:lnTo>
                  <a:lnTo>
                    <a:pt x="4425114" y="399789"/>
                  </a:lnTo>
                  <a:lnTo>
                    <a:pt x="4425226" y="397124"/>
                  </a:lnTo>
                  <a:lnTo>
                    <a:pt x="4425339" y="397420"/>
                  </a:lnTo>
                  <a:lnTo>
                    <a:pt x="4425452" y="401270"/>
                  </a:lnTo>
                  <a:lnTo>
                    <a:pt x="4425565" y="398308"/>
                  </a:lnTo>
                  <a:lnTo>
                    <a:pt x="4425678" y="397420"/>
                  </a:lnTo>
                  <a:lnTo>
                    <a:pt x="4425790" y="399197"/>
                  </a:lnTo>
                  <a:lnTo>
                    <a:pt x="4425903" y="400677"/>
                  </a:lnTo>
                  <a:lnTo>
                    <a:pt x="4426016" y="395347"/>
                  </a:lnTo>
                  <a:lnTo>
                    <a:pt x="4426129" y="397420"/>
                  </a:lnTo>
                  <a:lnTo>
                    <a:pt x="4426241" y="400677"/>
                  </a:lnTo>
                  <a:lnTo>
                    <a:pt x="4426354" y="397420"/>
                  </a:lnTo>
                  <a:lnTo>
                    <a:pt x="4426467" y="397420"/>
                  </a:lnTo>
                  <a:lnTo>
                    <a:pt x="4426580" y="400085"/>
                  </a:lnTo>
                  <a:lnTo>
                    <a:pt x="4426693" y="399197"/>
                  </a:lnTo>
                  <a:lnTo>
                    <a:pt x="4426805" y="397420"/>
                  </a:lnTo>
                  <a:lnTo>
                    <a:pt x="4426918" y="400677"/>
                  </a:lnTo>
                  <a:lnTo>
                    <a:pt x="4427031" y="400085"/>
                  </a:lnTo>
                  <a:lnTo>
                    <a:pt x="4427144" y="397420"/>
                  </a:lnTo>
                  <a:lnTo>
                    <a:pt x="4427256" y="399789"/>
                  </a:lnTo>
                  <a:lnTo>
                    <a:pt x="4427369" y="401862"/>
                  </a:lnTo>
                  <a:lnTo>
                    <a:pt x="4427482" y="397716"/>
                  </a:lnTo>
                  <a:lnTo>
                    <a:pt x="4427595" y="398901"/>
                  </a:lnTo>
                  <a:lnTo>
                    <a:pt x="4427708" y="403935"/>
                  </a:lnTo>
                  <a:lnTo>
                    <a:pt x="4427820" y="399493"/>
                  </a:lnTo>
                  <a:lnTo>
                    <a:pt x="4427933" y="398308"/>
                  </a:lnTo>
                  <a:lnTo>
                    <a:pt x="4428046" y="401566"/>
                  </a:lnTo>
                  <a:lnTo>
                    <a:pt x="4428159" y="402158"/>
                  </a:lnTo>
                  <a:lnTo>
                    <a:pt x="4428272" y="398012"/>
                  </a:lnTo>
                  <a:lnTo>
                    <a:pt x="4428384" y="399493"/>
                  </a:lnTo>
                  <a:lnTo>
                    <a:pt x="4428497" y="402158"/>
                  </a:lnTo>
                  <a:lnTo>
                    <a:pt x="4428610" y="398604"/>
                  </a:lnTo>
                  <a:lnTo>
                    <a:pt x="4428723" y="399493"/>
                  </a:lnTo>
                  <a:lnTo>
                    <a:pt x="4428835" y="401566"/>
                  </a:lnTo>
                  <a:lnTo>
                    <a:pt x="4428948" y="399197"/>
                  </a:lnTo>
                  <a:lnTo>
                    <a:pt x="4429061" y="396531"/>
                  </a:lnTo>
                  <a:lnTo>
                    <a:pt x="4429174" y="400677"/>
                  </a:lnTo>
                  <a:lnTo>
                    <a:pt x="4429287" y="400974"/>
                  </a:lnTo>
                  <a:lnTo>
                    <a:pt x="4429399" y="396235"/>
                  </a:lnTo>
                  <a:lnTo>
                    <a:pt x="4429512" y="397716"/>
                  </a:lnTo>
                  <a:lnTo>
                    <a:pt x="4429625" y="399197"/>
                  </a:lnTo>
                  <a:lnTo>
                    <a:pt x="4429738" y="396235"/>
                  </a:lnTo>
                  <a:lnTo>
                    <a:pt x="4429850" y="397124"/>
                  </a:lnTo>
                  <a:lnTo>
                    <a:pt x="4429963" y="400974"/>
                  </a:lnTo>
                  <a:lnTo>
                    <a:pt x="4430076" y="397420"/>
                  </a:lnTo>
                  <a:lnTo>
                    <a:pt x="4430189" y="394458"/>
                  </a:lnTo>
                  <a:lnTo>
                    <a:pt x="4430302" y="399197"/>
                  </a:lnTo>
                  <a:lnTo>
                    <a:pt x="4430414" y="397420"/>
                  </a:lnTo>
                  <a:lnTo>
                    <a:pt x="4430527" y="393866"/>
                  </a:lnTo>
                  <a:lnTo>
                    <a:pt x="4430640" y="394755"/>
                  </a:lnTo>
                  <a:lnTo>
                    <a:pt x="4430753" y="394755"/>
                  </a:lnTo>
                  <a:lnTo>
                    <a:pt x="4430865" y="392682"/>
                  </a:lnTo>
                  <a:lnTo>
                    <a:pt x="4430978" y="392089"/>
                  </a:lnTo>
                  <a:lnTo>
                    <a:pt x="4431091" y="394755"/>
                  </a:lnTo>
                  <a:lnTo>
                    <a:pt x="4431204" y="391497"/>
                  </a:lnTo>
                  <a:lnTo>
                    <a:pt x="4431317" y="390312"/>
                  </a:lnTo>
                  <a:lnTo>
                    <a:pt x="4431429" y="392682"/>
                  </a:lnTo>
                  <a:lnTo>
                    <a:pt x="4431542" y="391497"/>
                  </a:lnTo>
                  <a:lnTo>
                    <a:pt x="4431655" y="389720"/>
                  </a:lnTo>
                  <a:lnTo>
                    <a:pt x="4431768" y="390905"/>
                  </a:lnTo>
                  <a:lnTo>
                    <a:pt x="4431881" y="390905"/>
                  </a:lnTo>
                  <a:lnTo>
                    <a:pt x="4431993" y="388239"/>
                  </a:lnTo>
                  <a:lnTo>
                    <a:pt x="4432106" y="388536"/>
                  </a:lnTo>
                  <a:lnTo>
                    <a:pt x="4432219" y="390312"/>
                  </a:lnTo>
                  <a:lnTo>
                    <a:pt x="4432332" y="388239"/>
                  </a:lnTo>
                  <a:lnTo>
                    <a:pt x="4432444" y="387351"/>
                  </a:lnTo>
                  <a:lnTo>
                    <a:pt x="4432557" y="389424"/>
                  </a:lnTo>
                  <a:lnTo>
                    <a:pt x="4432670" y="389128"/>
                  </a:lnTo>
                  <a:lnTo>
                    <a:pt x="4432783" y="386167"/>
                  </a:lnTo>
                  <a:lnTo>
                    <a:pt x="4432896" y="386463"/>
                  </a:lnTo>
                  <a:lnTo>
                    <a:pt x="4433008" y="387647"/>
                  </a:lnTo>
                  <a:lnTo>
                    <a:pt x="4433121" y="383501"/>
                  </a:lnTo>
                  <a:lnTo>
                    <a:pt x="4433234" y="382909"/>
                  </a:lnTo>
                  <a:lnTo>
                    <a:pt x="4433347" y="383797"/>
                  </a:lnTo>
                  <a:lnTo>
                    <a:pt x="4433459" y="381724"/>
                  </a:lnTo>
                  <a:lnTo>
                    <a:pt x="4433572" y="380540"/>
                  </a:lnTo>
                  <a:lnTo>
                    <a:pt x="4433685" y="381428"/>
                  </a:lnTo>
                  <a:lnTo>
                    <a:pt x="4433798" y="380540"/>
                  </a:lnTo>
                  <a:lnTo>
                    <a:pt x="4433911" y="378467"/>
                  </a:lnTo>
                  <a:lnTo>
                    <a:pt x="4434023" y="381132"/>
                  </a:lnTo>
                  <a:lnTo>
                    <a:pt x="4434136" y="381132"/>
                  </a:lnTo>
                  <a:lnTo>
                    <a:pt x="4434249" y="377282"/>
                  </a:lnTo>
                  <a:lnTo>
                    <a:pt x="4434362" y="377578"/>
                  </a:lnTo>
                  <a:lnTo>
                    <a:pt x="4434475" y="380540"/>
                  </a:lnTo>
                  <a:lnTo>
                    <a:pt x="4434587" y="378763"/>
                  </a:lnTo>
                  <a:lnTo>
                    <a:pt x="4434700" y="376098"/>
                  </a:lnTo>
                  <a:lnTo>
                    <a:pt x="4434813" y="378171"/>
                  </a:lnTo>
                  <a:lnTo>
                    <a:pt x="4434926" y="379059"/>
                  </a:lnTo>
                  <a:lnTo>
                    <a:pt x="4435038" y="376394"/>
                  </a:lnTo>
                  <a:lnTo>
                    <a:pt x="4435151" y="376394"/>
                  </a:lnTo>
                  <a:lnTo>
                    <a:pt x="4435264" y="378467"/>
                  </a:lnTo>
                  <a:lnTo>
                    <a:pt x="4435377" y="375802"/>
                  </a:lnTo>
                  <a:lnTo>
                    <a:pt x="4435490" y="374617"/>
                  </a:lnTo>
                  <a:lnTo>
                    <a:pt x="4435602" y="378467"/>
                  </a:lnTo>
                  <a:lnTo>
                    <a:pt x="4435715" y="377282"/>
                  </a:lnTo>
                  <a:lnTo>
                    <a:pt x="4435828" y="374321"/>
                  </a:lnTo>
                  <a:lnTo>
                    <a:pt x="4435941" y="377282"/>
                  </a:lnTo>
                  <a:lnTo>
                    <a:pt x="4436053" y="377875"/>
                  </a:lnTo>
                  <a:lnTo>
                    <a:pt x="4436166" y="376394"/>
                  </a:lnTo>
                  <a:lnTo>
                    <a:pt x="4436279" y="376986"/>
                  </a:lnTo>
                  <a:lnTo>
                    <a:pt x="4436392" y="378763"/>
                  </a:lnTo>
                  <a:lnTo>
                    <a:pt x="4436505" y="374617"/>
                  </a:lnTo>
                  <a:lnTo>
                    <a:pt x="4436617" y="374321"/>
                  </a:lnTo>
                  <a:lnTo>
                    <a:pt x="4436730" y="378467"/>
                  </a:lnTo>
                  <a:lnTo>
                    <a:pt x="4436843" y="376394"/>
                  </a:lnTo>
                  <a:lnTo>
                    <a:pt x="4436956" y="371359"/>
                  </a:lnTo>
                  <a:lnTo>
                    <a:pt x="4437069" y="374321"/>
                  </a:lnTo>
                  <a:lnTo>
                    <a:pt x="4437181" y="376394"/>
                  </a:lnTo>
                  <a:lnTo>
                    <a:pt x="4437294" y="373432"/>
                  </a:lnTo>
                  <a:lnTo>
                    <a:pt x="4437407" y="374321"/>
                  </a:lnTo>
                  <a:lnTo>
                    <a:pt x="4437520" y="375802"/>
                  </a:lnTo>
                  <a:lnTo>
                    <a:pt x="4437632" y="374321"/>
                  </a:lnTo>
                  <a:lnTo>
                    <a:pt x="4437745" y="374025"/>
                  </a:lnTo>
                  <a:lnTo>
                    <a:pt x="4437858" y="378467"/>
                  </a:lnTo>
                  <a:lnTo>
                    <a:pt x="4437971" y="377282"/>
                  </a:lnTo>
                  <a:lnTo>
                    <a:pt x="4438084" y="373432"/>
                  </a:lnTo>
                  <a:lnTo>
                    <a:pt x="4438196" y="376394"/>
                  </a:lnTo>
                  <a:lnTo>
                    <a:pt x="4438309" y="377282"/>
                  </a:lnTo>
                  <a:lnTo>
                    <a:pt x="4438422" y="375505"/>
                  </a:lnTo>
                  <a:lnTo>
                    <a:pt x="4438535" y="377282"/>
                  </a:lnTo>
                  <a:lnTo>
                    <a:pt x="4438647" y="379355"/>
                  </a:lnTo>
                  <a:lnTo>
                    <a:pt x="4438760" y="377282"/>
                  </a:lnTo>
                  <a:lnTo>
                    <a:pt x="4438873" y="377578"/>
                  </a:lnTo>
                  <a:lnTo>
                    <a:pt x="4438986" y="383205"/>
                  </a:lnTo>
                  <a:lnTo>
                    <a:pt x="4439099" y="380540"/>
                  </a:lnTo>
                  <a:lnTo>
                    <a:pt x="4439211" y="378467"/>
                  </a:lnTo>
                  <a:lnTo>
                    <a:pt x="4439324" y="383501"/>
                  </a:lnTo>
                  <a:lnTo>
                    <a:pt x="4439437" y="384390"/>
                  </a:lnTo>
                  <a:lnTo>
                    <a:pt x="4439550" y="380836"/>
                  </a:lnTo>
                  <a:lnTo>
                    <a:pt x="4439662" y="382317"/>
                  </a:lnTo>
                  <a:lnTo>
                    <a:pt x="4439775" y="384982"/>
                  </a:lnTo>
                  <a:lnTo>
                    <a:pt x="4439888" y="380540"/>
                  </a:lnTo>
                  <a:lnTo>
                    <a:pt x="4440001" y="380244"/>
                  </a:lnTo>
                  <a:lnTo>
                    <a:pt x="4440114" y="384094"/>
                  </a:lnTo>
                  <a:lnTo>
                    <a:pt x="4440226" y="382909"/>
                  </a:lnTo>
                  <a:lnTo>
                    <a:pt x="4440339" y="380540"/>
                  </a:lnTo>
                  <a:lnTo>
                    <a:pt x="4440452" y="384982"/>
                  </a:lnTo>
                  <a:lnTo>
                    <a:pt x="4440565" y="385870"/>
                  </a:lnTo>
                  <a:lnTo>
                    <a:pt x="4440678" y="384686"/>
                  </a:lnTo>
                  <a:lnTo>
                    <a:pt x="4440790" y="387351"/>
                  </a:lnTo>
                  <a:lnTo>
                    <a:pt x="4440903" y="391793"/>
                  </a:lnTo>
                  <a:lnTo>
                    <a:pt x="4441016" y="388536"/>
                  </a:lnTo>
                  <a:lnTo>
                    <a:pt x="4441129" y="391201"/>
                  </a:lnTo>
                  <a:lnTo>
                    <a:pt x="4441241" y="395643"/>
                  </a:lnTo>
                  <a:lnTo>
                    <a:pt x="4441354" y="392978"/>
                  </a:lnTo>
                  <a:lnTo>
                    <a:pt x="4441467" y="391793"/>
                  </a:lnTo>
                  <a:lnTo>
                    <a:pt x="4441580" y="395347"/>
                  </a:lnTo>
                  <a:lnTo>
                    <a:pt x="4441693" y="397716"/>
                  </a:lnTo>
                  <a:lnTo>
                    <a:pt x="4441805" y="392978"/>
                  </a:lnTo>
                  <a:lnTo>
                    <a:pt x="4441918" y="396235"/>
                  </a:lnTo>
                  <a:lnTo>
                    <a:pt x="4442031" y="398901"/>
                  </a:lnTo>
                  <a:lnTo>
                    <a:pt x="4442144" y="396531"/>
                  </a:lnTo>
                  <a:lnTo>
                    <a:pt x="4442256" y="397124"/>
                  </a:lnTo>
                  <a:lnTo>
                    <a:pt x="4442369" y="400677"/>
                  </a:lnTo>
                  <a:lnTo>
                    <a:pt x="4442482" y="400085"/>
                  </a:lnTo>
                  <a:lnTo>
                    <a:pt x="4442595" y="398012"/>
                  </a:lnTo>
                  <a:lnTo>
                    <a:pt x="4442708" y="402750"/>
                  </a:lnTo>
                  <a:lnTo>
                    <a:pt x="4442820" y="402750"/>
                  </a:lnTo>
                  <a:lnTo>
                    <a:pt x="4442933" y="400677"/>
                  </a:lnTo>
                  <a:lnTo>
                    <a:pt x="4443046" y="403047"/>
                  </a:lnTo>
                  <a:lnTo>
                    <a:pt x="4443159" y="404527"/>
                  </a:lnTo>
                  <a:lnTo>
                    <a:pt x="4443272" y="402158"/>
                  </a:lnTo>
                  <a:lnTo>
                    <a:pt x="4443384" y="403047"/>
                  </a:lnTo>
                  <a:lnTo>
                    <a:pt x="4443497" y="406304"/>
                  </a:lnTo>
                  <a:lnTo>
                    <a:pt x="4443610" y="404823"/>
                  </a:lnTo>
                  <a:lnTo>
                    <a:pt x="4443723" y="404231"/>
                  </a:lnTo>
                  <a:lnTo>
                    <a:pt x="4443835" y="408081"/>
                  </a:lnTo>
                  <a:lnTo>
                    <a:pt x="4443948" y="409265"/>
                  </a:lnTo>
                  <a:lnTo>
                    <a:pt x="4444061" y="407192"/>
                  </a:lnTo>
                  <a:lnTo>
                    <a:pt x="4444174" y="409858"/>
                  </a:lnTo>
                  <a:lnTo>
                    <a:pt x="4444287" y="412523"/>
                  </a:lnTo>
                  <a:lnTo>
                    <a:pt x="4444399" y="410450"/>
                  </a:lnTo>
                  <a:lnTo>
                    <a:pt x="4444512" y="408081"/>
                  </a:lnTo>
                  <a:lnTo>
                    <a:pt x="4444625" y="409858"/>
                  </a:lnTo>
                  <a:lnTo>
                    <a:pt x="4444738" y="408081"/>
                  </a:lnTo>
                  <a:lnTo>
                    <a:pt x="4444850" y="406896"/>
                  </a:lnTo>
                  <a:lnTo>
                    <a:pt x="4444963" y="409265"/>
                  </a:lnTo>
                  <a:lnTo>
                    <a:pt x="4445076" y="408377"/>
                  </a:lnTo>
                  <a:lnTo>
                    <a:pt x="4445189" y="407192"/>
                  </a:lnTo>
                  <a:lnTo>
                    <a:pt x="4445302" y="408377"/>
                  </a:lnTo>
                  <a:lnTo>
                    <a:pt x="4445414" y="412523"/>
                  </a:lnTo>
                  <a:lnTo>
                    <a:pt x="4445527" y="409858"/>
                  </a:lnTo>
                  <a:lnTo>
                    <a:pt x="4445640" y="408969"/>
                  </a:lnTo>
                  <a:lnTo>
                    <a:pt x="4445753" y="411042"/>
                  </a:lnTo>
                  <a:lnTo>
                    <a:pt x="4445866" y="410154"/>
                  </a:lnTo>
                  <a:lnTo>
                    <a:pt x="4445978" y="408081"/>
                  </a:lnTo>
                  <a:lnTo>
                    <a:pt x="4446091" y="411338"/>
                  </a:lnTo>
                  <a:lnTo>
                    <a:pt x="4446204" y="411338"/>
                  </a:lnTo>
                  <a:lnTo>
                    <a:pt x="4446317" y="408081"/>
                  </a:lnTo>
                  <a:lnTo>
                    <a:pt x="4446429" y="408081"/>
                  </a:lnTo>
                  <a:lnTo>
                    <a:pt x="4446542" y="410746"/>
                  </a:lnTo>
                  <a:lnTo>
                    <a:pt x="4446655" y="408673"/>
                  </a:lnTo>
                  <a:lnTo>
                    <a:pt x="4446768" y="407192"/>
                  </a:lnTo>
                  <a:lnTo>
                    <a:pt x="4446881" y="409265"/>
                  </a:lnTo>
                  <a:lnTo>
                    <a:pt x="4446993" y="409265"/>
                  </a:lnTo>
                  <a:lnTo>
                    <a:pt x="4447106" y="407192"/>
                  </a:lnTo>
                  <a:lnTo>
                    <a:pt x="4447219" y="408377"/>
                  </a:lnTo>
                  <a:lnTo>
                    <a:pt x="4447332" y="410450"/>
                  </a:lnTo>
                  <a:lnTo>
                    <a:pt x="4447444" y="407785"/>
                  </a:lnTo>
                  <a:lnTo>
                    <a:pt x="4447557" y="408673"/>
                  </a:lnTo>
                  <a:lnTo>
                    <a:pt x="4447670" y="412523"/>
                  </a:lnTo>
                  <a:lnTo>
                    <a:pt x="4447783" y="409562"/>
                  </a:lnTo>
                  <a:lnTo>
                    <a:pt x="4447896" y="407489"/>
                  </a:lnTo>
                  <a:lnTo>
                    <a:pt x="4448008" y="410746"/>
                  </a:lnTo>
                  <a:lnTo>
                    <a:pt x="4448121" y="410154"/>
                  </a:lnTo>
                  <a:lnTo>
                    <a:pt x="4448234" y="408377"/>
                  </a:lnTo>
                  <a:lnTo>
                    <a:pt x="4448347" y="408969"/>
                  </a:lnTo>
                  <a:lnTo>
                    <a:pt x="4448459" y="409858"/>
                  </a:lnTo>
                  <a:lnTo>
                    <a:pt x="4448572" y="406600"/>
                  </a:lnTo>
                  <a:lnTo>
                    <a:pt x="4448685" y="405712"/>
                  </a:lnTo>
                  <a:lnTo>
                    <a:pt x="4448798" y="407785"/>
                  </a:lnTo>
                  <a:lnTo>
                    <a:pt x="4448911" y="403047"/>
                  </a:lnTo>
                  <a:lnTo>
                    <a:pt x="4449023" y="399493"/>
                  </a:lnTo>
                  <a:lnTo>
                    <a:pt x="4449136" y="402158"/>
                  </a:lnTo>
                  <a:lnTo>
                    <a:pt x="4449249" y="400677"/>
                  </a:lnTo>
                  <a:lnTo>
                    <a:pt x="4449362" y="399197"/>
                  </a:lnTo>
                  <a:lnTo>
                    <a:pt x="4449475" y="399493"/>
                  </a:lnTo>
                  <a:lnTo>
                    <a:pt x="4449587" y="399493"/>
                  </a:lnTo>
                  <a:lnTo>
                    <a:pt x="4449700" y="396531"/>
                  </a:lnTo>
                  <a:lnTo>
                    <a:pt x="4449813" y="398308"/>
                  </a:lnTo>
                  <a:lnTo>
                    <a:pt x="4449926" y="400974"/>
                  </a:lnTo>
                  <a:lnTo>
                    <a:pt x="4450038" y="395939"/>
                  </a:lnTo>
                  <a:lnTo>
                    <a:pt x="4450151" y="395051"/>
                  </a:lnTo>
                  <a:lnTo>
                    <a:pt x="4450264" y="399197"/>
                  </a:lnTo>
                  <a:lnTo>
                    <a:pt x="4450377" y="398308"/>
                  </a:lnTo>
                  <a:lnTo>
                    <a:pt x="4450490" y="394162"/>
                  </a:lnTo>
                  <a:lnTo>
                    <a:pt x="4450602" y="394755"/>
                  </a:lnTo>
                  <a:lnTo>
                    <a:pt x="4450715" y="395939"/>
                  </a:lnTo>
                  <a:lnTo>
                    <a:pt x="4450828" y="392089"/>
                  </a:lnTo>
                  <a:lnTo>
                    <a:pt x="4450941" y="393866"/>
                  </a:lnTo>
                  <a:lnTo>
                    <a:pt x="4451053" y="394755"/>
                  </a:lnTo>
                  <a:lnTo>
                    <a:pt x="4451166" y="390312"/>
                  </a:lnTo>
                  <a:lnTo>
                    <a:pt x="4451279" y="387351"/>
                  </a:lnTo>
                  <a:lnTo>
                    <a:pt x="4451392" y="392089"/>
                  </a:lnTo>
                  <a:lnTo>
                    <a:pt x="4451505" y="391793"/>
                  </a:lnTo>
                  <a:lnTo>
                    <a:pt x="4451617" y="385870"/>
                  </a:lnTo>
                  <a:lnTo>
                    <a:pt x="4451730" y="387943"/>
                  </a:lnTo>
                  <a:lnTo>
                    <a:pt x="4451843" y="387055"/>
                  </a:lnTo>
                  <a:lnTo>
                    <a:pt x="4451956" y="382909"/>
                  </a:lnTo>
                  <a:lnTo>
                    <a:pt x="4452069" y="384686"/>
                  </a:lnTo>
                  <a:lnTo>
                    <a:pt x="4452181" y="385870"/>
                  </a:lnTo>
                  <a:lnTo>
                    <a:pt x="4452294" y="379355"/>
                  </a:lnTo>
                  <a:lnTo>
                    <a:pt x="4452407" y="378763"/>
                  </a:lnTo>
                  <a:lnTo>
                    <a:pt x="4452520" y="382317"/>
                  </a:lnTo>
                  <a:lnTo>
                    <a:pt x="4452632" y="380244"/>
                  </a:lnTo>
                  <a:lnTo>
                    <a:pt x="4452745" y="375505"/>
                  </a:lnTo>
                  <a:lnTo>
                    <a:pt x="4452858" y="377875"/>
                  </a:lnTo>
                  <a:lnTo>
                    <a:pt x="4452971" y="377875"/>
                  </a:lnTo>
                  <a:lnTo>
                    <a:pt x="4453084" y="375802"/>
                  </a:lnTo>
                  <a:lnTo>
                    <a:pt x="4453196" y="376394"/>
                  </a:lnTo>
                  <a:lnTo>
                    <a:pt x="4453309" y="379651"/>
                  </a:lnTo>
                  <a:lnTo>
                    <a:pt x="4453422" y="375505"/>
                  </a:lnTo>
                  <a:lnTo>
                    <a:pt x="4453535" y="375209"/>
                  </a:lnTo>
                  <a:lnTo>
                    <a:pt x="4453647" y="378171"/>
                  </a:lnTo>
                  <a:lnTo>
                    <a:pt x="4453760" y="375505"/>
                  </a:lnTo>
                  <a:lnTo>
                    <a:pt x="4453873" y="374025"/>
                  </a:lnTo>
                  <a:lnTo>
                    <a:pt x="4453986" y="376986"/>
                  </a:lnTo>
                  <a:lnTo>
                    <a:pt x="4454099" y="376098"/>
                  </a:lnTo>
                  <a:lnTo>
                    <a:pt x="4454211" y="370471"/>
                  </a:lnTo>
                  <a:lnTo>
                    <a:pt x="4454324" y="371952"/>
                  </a:lnTo>
                  <a:lnTo>
                    <a:pt x="4454437" y="375209"/>
                  </a:lnTo>
                  <a:lnTo>
                    <a:pt x="4454550" y="371952"/>
                  </a:lnTo>
                  <a:lnTo>
                    <a:pt x="4454662" y="370175"/>
                  </a:lnTo>
                  <a:lnTo>
                    <a:pt x="4454775" y="372840"/>
                  </a:lnTo>
                  <a:lnTo>
                    <a:pt x="4454888" y="371063"/>
                  </a:lnTo>
                  <a:lnTo>
                    <a:pt x="4455001" y="370471"/>
                  </a:lnTo>
                  <a:lnTo>
                    <a:pt x="4455114" y="372840"/>
                  </a:lnTo>
                  <a:lnTo>
                    <a:pt x="4455226" y="372544"/>
                  </a:lnTo>
                  <a:lnTo>
                    <a:pt x="4455339" y="369879"/>
                  </a:lnTo>
                  <a:lnTo>
                    <a:pt x="4455452" y="372248"/>
                  </a:lnTo>
                  <a:lnTo>
                    <a:pt x="4455565" y="374617"/>
                  </a:lnTo>
                  <a:lnTo>
                    <a:pt x="4455678" y="371952"/>
                  </a:lnTo>
                  <a:lnTo>
                    <a:pt x="4455790" y="371656"/>
                  </a:lnTo>
                  <a:lnTo>
                    <a:pt x="4455903" y="374321"/>
                  </a:lnTo>
                  <a:lnTo>
                    <a:pt x="4456016" y="373136"/>
                  </a:lnTo>
                  <a:lnTo>
                    <a:pt x="4456129" y="370767"/>
                  </a:lnTo>
                  <a:lnTo>
                    <a:pt x="4456241" y="374321"/>
                  </a:lnTo>
                  <a:lnTo>
                    <a:pt x="4456354" y="374321"/>
                  </a:lnTo>
                  <a:lnTo>
                    <a:pt x="4456467" y="371063"/>
                  </a:lnTo>
                  <a:lnTo>
                    <a:pt x="4456580" y="373136"/>
                  </a:lnTo>
                  <a:lnTo>
                    <a:pt x="4456693" y="376394"/>
                  </a:lnTo>
                  <a:lnTo>
                    <a:pt x="4456805" y="373136"/>
                  </a:lnTo>
                  <a:lnTo>
                    <a:pt x="4456918" y="371952"/>
                  </a:lnTo>
                  <a:lnTo>
                    <a:pt x="4457031" y="374913"/>
                  </a:lnTo>
                  <a:lnTo>
                    <a:pt x="4457144" y="374321"/>
                  </a:lnTo>
                  <a:lnTo>
                    <a:pt x="4457256" y="371359"/>
                  </a:lnTo>
                  <a:lnTo>
                    <a:pt x="4457369" y="373432"/>
                  </a:lnTo>
                  <a:lnTo>
                    <a:pt x="4457482" y="371952"/>
                  </a:lnTo>
                  <a:lnTo>
                    <a:pt x="4457595" y="371063"/>
                  </a:lnTo>
                  <a:lnTo>
                    <a:pt x="4457708" y="373729"/>
                  </a:lnTo>
                  <a:lnTo>
                    <a:pt x="4457820" y="377282"/>
                  </a:lnTo>
                  <a:lnTo>
                    <a:pt x="4457933" y="374025"/>
                  </a:lnTo>
                  <a:lnTo>
                    <a:pt x="4458046" y="373136"/>
                  </a:lnTo>
                  <a:lnTo>
                    <a:pt x="4458159" y="378467"/>
                  </a:lnTo>
                  <a:lnTo>
                    <a:pt x="4458272" y="378467"/>
                  </a:lnTo>
                  <a:lnTo>
                    <a:pt x="4458384" y="375802"/>
                  </a:lnTo>
                  <a:lnTo>
                    <a:pt x="4458497" y="379355"/>
                  </a:lnTo>
                  <a:lnTo>
                    <a:pt x="4458610" y="380836"/>
                  </a:lnTo>
                  <a:lnTo>
                    <a:pt x="4458723" y="381428"/>
                  </a:lnTo>
                  <a:lnTo>
                    <a:pt x="4458835" y="380540"/>
                  </a:lnTo>
                  <a:lnTo>
                    <a:pt x="4458948" y="384390"/>
                  </a:lnTo>
                  <a:lnTo>
                    <a:pt x="4459061" y="381132"/>
                  </a:lnTo>
                  <a:lnTo>
                    <a:pt x="4459174" y="380836"/>
                  </a:lnTo>
                  <a:lnTo>
                    <a:pt x="4459287" y="384094"/>
                  </a:lnTo>
                  <a:lnTo>
                    <a:pt x="4459399" y="380540"/>
                  </a:lnTo>
                  <a:lnTo>
                    <a:pt x="4459512" y="378763"/>
                  </a:lnTo>
                  <a:lnTo>
                    <a:pt x="4459625" y="382021"/>
                  </a:lnTo>
                  <a:lnTo>
                    <a:pt x="4459738" y="385870"/>
                  </a:lnTo>
                  <a:lnTo>
                    <a:pt x="4459850" y="382909"/>
                  </a:lnTo>
                  <a:lnTo>
                    <a:pt x="4459963" y="384390"/>
                  </a:lnTo>
                  <a:lnTo>
                    <a:pt x="4460076" y="389424"/>
                  </a:lnTo>
                  <a:lnTo>
                    <a:pt x="4460189" y="388239"/>
                  </a:lnTo>
                  <a:lnTo>
                    <a:pt x="4460302" y="387647"/>
                  </a:lnTo>
                  <a:lnTo>
                    <a:pt x="4460414" y="392385"/>
                  </a:lnTo>
                  <a:lnTo>
                    <a:pt x="4460527" y="391497"/>
                  </a:lnTo>
                  <a:lnTo>
                    <a:pt x="4460640" y="390016"/>
                  </a:lnTo>
                  <a:lnTo>
                    <a:pt x="4460753" y="392978"/>
                  </a:lnTo>
                  <a:lnTo>
                    <a:pt x="4460866" y="396828"/>
                  </a:lnTo>
                  <a:lnTo>
                    <a:pt x="4460978" y="391497"/>
                  </a:lnTo>
                  <a:lnTo>
                    <a:pt x="4461091" y="394162"/>
                  </a:lnTo>
                  <a:lnTo>
                    <a:pt x="4461204" y="399493"/>
                  </a:lnTo>
                  <a:lnTo>
                    <a:pt x="4461317" y="397716"/>
                  </a:lnTo>
                  <a:lnTo>
                    <a:pt x="4461429" y="396235"/>
                  </a:lnTo>
                  <a:lnTo>
                    <a:pt x="4461542" y="400381"/>
                  </a:lnTo>
                  <a:lnTo>
                    <a:pt x="4461655" y="400381"/>
                  </a:lnTo>
                  <a:lnTo>
                    <a:pt x="4461768" y="398308"/>
                  </a:lnTo>
                  <a:lnTo>
                    <a:pt x="4461881" y="401566"/>
                  </a:lnTo>
                  <a:lnTo>
                    <a:pt x="4461993" y="403639"/>
                  </a:lnTo>
                  <a:lnTo>
                    <a:pt x="4462106" y="398604"/>
                  </a:lnTo>
                  <a:lnTo>
                    <a:pt x="4462219" y="401566"/>
                  </a:lnTo>
                  <a:lnTo>
                    <a:pt x="4462332" y="408377"/>
                  </a:lnTo>
                  <a:lnTo>
                    <a:pt x="4462444" y="404231"/>
                  </a:lnTo>
                  <a:lnTo>
                    <a:pt x="4462557" y="400677"/>
                  </a:lnTo>
                  <a:lnTo>
                    <a:pt x="4462670" y="405416"/>
                  </a:lnTo>
                  <a:lnTo>
                    <a:pt x="4462783" y="406600"/>
                  </a:lnTo>
                  <a:lnTo>
                    <a:pt x="4462896" y="399789"/>
                  </a:lnTo>
                  <a:lnTo>
                    <a:pt x="4463008" y="403935"/>
                  </a:lnTo>
                  <a:lnTo>
                    <a:pt x="4463121" y="406600"/>
                  </a:lnTo>
                  <a:lnTo>
                    <a:pt x="4463234" y="404527"/>
                  </a:lnTo>
                  <a:lnTo>
                    <a:pt x="4463347" y="404231"/>
                  </a:lnTo>
                  <a:lnTo>
                    <a:pt x="4463459" y="409265"/>
                  </a:lnTo>
                  <a:lnTo>
                    <a:pt x="4463572" y="408081"/>
                  </a:lnTo>
                  <a:lnTo>
                    <a:pt x="4463685" y="405119"/>
                  </a:lnTo>
                  <a:lnTo>
                    <a:pt x="4463798" y="408377"/>
                  </a:lnTo>
                  <a:lnTo>
                    <a:pt x="4463911" y="406600"/>
                  </a:lnTo>
                  <a:lnTo>
                    <a:pt x="4464023" y="404823"/>
                  </a:lnTo>
                  <a:lnTo>
                    <a:pt x="4464136" y="408377"/>
                  </a:lnTo>
                  <a:lnTo>
                    <a:pt x="4464249" y="411338"/>
                  </a:lnTo>
                  <a:lnTo>
                    <a:pt x="4464362" y="406304"/>
                  </a:lnTo>
                  <a:lnTo>
                    <a:pt x="4464475" y="407192"/>
                  </a:lnTo>
                  <a:lnTo>
                    <a:pt x="4464587" y="413708"/>
                  </a:lnTo>
                  <a:lnTo>
                    <a:pt x="4464700" y="411931"/>
                  </a:lnTo>
                  <a:lnTo>
                    <a:pt x="4464813" y="409265"/>
                  </a:lnTo>
                  <a:lnTo>
                    <a:pt x="4464926" y="411635"/>
                  </a:lnTo>
                  <a:lnTo>
                    <a:pt x="4465038" y="410450"/>
                  </a:lnTo>
                  <a:lnTo>
                    <a:pt x="4465151" y="408673"/>
                  </a:lnTo>
                  <a:lnTo>
                    <a:pt x="4465264" y="410450"/>
                  </a:lnTo>
                  <a:lnTo>
                    <a:pt x="4465377" y="410450"/>
                  </a:lnTo>
                  <a:lnTo>
                    <a:pt x="4465490" y="407785"/>
                  </a:lnTo>
                  <a:lnTo>
                    <a:pt x="4465602" y="407192"/>
                  </a:lnTo>
                  <a:lnTo>
                    <a:pt x="4465715" y="410154"/>
                  </a:lnTo>
                  <a:lnTo>
                    <a:pt x="4465828" y="406896"/>
                  </a:lnTo>
                  <a:lnTo>
                    <a:pt x="4465941" y="406304"/>
                  </a:lnTo>
                  <a:lnTo>
                    <a:pt x="4466053" y="409265"/>
                  </a:lnTo>
                  <a:lnTo>
                    <a:pt x="4466166" y="407489"/>
                  </a:lnTo>
                  <a:lnTo>
                    <a:pt x="4466279" y="406304"/>
                  </a:lnTo>
                  <a:lnTo>
                    <a:pt x="4466392" y="408969"/>
                  </a:lnTo>
                  <a:lnTo>
                    <a:pt x="4466505" y="410450"/>
                  </a:lnTo>
                  <a:lnTo>
                    <a:pt x="4466617" y="407785"/>
                  </a:lnTo>
                  <a:lnTo>
                    <a:pt x="4466730" y="408673"/>
                  </a:lnTo>
                  <a:lnTo>
                    <a:pt x="4466843" y="411931"/>
                  </a:lnTo>
                  <a:lnTo>
                    <a:pt x="4466956" y="411338"/>
                  </a:lnTo>
                  <a:lnTo>
                    <a:pt x="4467069" y="410450"/>
                  </a:lnTo>
                  <a:lnTo>
                    <a:pt x="4467181" y="411042"/>
                  </a:lnTo>
                  <a:lnTo>
                    <a:pt x="4467294" y="411042"/>
                  </a:lnTo>
                  <a:lnTo>
                    <a:pt x="4467407" y="408081"/>
                  </a:lnTo>
                  <a:lnTo>
                    <a:pt x="4467520" y="410450"/>
                  </a:lnTo>
                  <a:lnTo>
                    <a:pt x="4467632" y="409858"/>
                  </a:lnTo>
                  <a:lnTo>
                    <a:pt x="4467745" y="406008"/>
                  </a:lnTo>
                  <a:lnTo>
                    <a:pt x="4467858" y="404231"/>
                  </a:lnTo>
                  <a:lnTo>
                    <a:pt x="4467971" y="407192"/>
                  </a:lnTo>
                  <a:lnTo>
                    <a:pt x="4468084" y="402750"/>
                  </a:lnTo>
                  <a:lnTo>
                    <a:pt x="4468196" y="401566"/>
                  </a:lnTo>
                  <a:lnTo>
                    <a:pt x="4468309" y="403047"/>
                  </a:lnTo>
                  <a:lnTo>
                    <a:pt x="4468422" y="401862"/>
                  </a:lnTo>
                  <a:lnTo>
                    <a:pt x="4468535" y="400381"/>
                  </a:lnTo>
                  <a:lnTo>
                    <a:pt x="4468647" y="400381"/>
                  </a:lnTo>
                  <a:lnTo>
                    <a:pt x="4468760" y="401270"/>
                  </a:lnTo>
                  <a:lnTo>
                    <a:pt x="4468873" y="395939"/>
                  </a:lnTo>
                  <a:lnTo>
                    <a:pt x="4468986" y="397716"/>
                  </a:lnTo>
                  <a:lnTo>
                    <a:pt x="4469099" y="399493"/>
                  </a:lnTo>
                  <a:lnTo>
                    <a:pt x="4469211" y="396828"/>
                  </a:lnTo>
                  <a:lnTo>
                    <a:pt x="4469324" y="395347"/>
                  </a:lnTo>
                  <a:lnTo>
                    <a:pt x="4469437" y="396828"/>
                  </a:lnTo>
                  <a:lnTo>
                    <a:pt x="4469550" y="397124"/>
                  </a:lnTo>
                  <a:lnTo>
                    <a:pt x="4469663" y="394162"/>
                  </a:lnTo>
                  <a:lnTo>
                    <a:pt x="4469775" y="395939"/>
                  </a:lnTo>
                  <a:lnTo>
                    <a:pt x="4469888" y="395347"/>
                  </a:lnTo>
                  <a:lnTo>
                    <a:pt x="4470001" y="392089"/>
                  </a:lnTo>
                  <a:lnTo>
                    <a:pt x="4470114" y="392385"/>
                  </a:lnTo>
                  <a:lnTo>
                    <a:pt x="4470226" y="395643"/>
                  </a:lnTo>
                  <a:lnTo>
                    <a:pt x="4470339" y="394162"/>
                  </a:lnTo>
                  <a:lnTo>
                    <a:pt x="4470452" y="391497"/>
                  </a:lnTo>
                  <a:lnTo>
                    <a:pt x="4470565" y="393866"/>
                  </a:lnTo>
                  <a:lnTo>
                    <a:pt x="4470678" y="391497"/>
                  </a:lnTo>
                  <a:lnTo>
                    <a:pt x="4470790" y="388536"/>
                  </a:lnTo>
                  <a:lnTo>
                    <a:pt x="4470903" y="389128"/>
                  </a:lnTo>
                  <a:lnTo>
                    <a:pt x="4471016" y="389424"/>
                  </a:lnTo>
                  <a:lnTo>
                    <a:pt x="4471129" y="384390"/>
                  </a:lnTo>
                  <a:lnTo>
                    <a:pt x="4471241" y="383797"/>
                  </a:lnTo>
                  <a:lnTo>
                    <a:pt x="4471354" y="385870"/>
                  </a:lnTo>
                  <a:lnTo>
                    <a:pt x="4471467" y="383205"/>
                  </a:lnTo>
                  <a:lnTo>
                    <a:pt x="4471580" y="380540"/>
                  </a:lnTo>
                  <a:lnTo>
                    <a:pt x="4471693" y="383205"/>
                  </a:lnTo>
                  <a:lnTo>
                    <a:pt x="4471805" y="380836"/>
                  </a:lnTo>
                  <a:lnTo>
                    <a:pt x="4471918" y="376986"/>
                  </a:lnTo>
                  <a:lnTo>
                    <a:pt x="4472031" y="380540"/>
                  </a:lnTo>
                  <a:lnTo>
                    <a:pt x="4472144" y="382909"/>
                  </a:lnTo>
                  <a:lnTo>
                    <a:pt x="4472256" y="378467"/>
                  </a:lnTo>
                  <a:lnTo>
                    <a:pt x="4472369" y="378171"/>
                  </a:lnTo>
                  <a:lnTo>
                    <a:pt x="4472482" y="380836"/>
                  </a:lnTo>
                  <a:lnTo>
                    <a:pt x="4472595" y="379651"/>
                  </a:lnTo>
                  <a:lnTo>
                    <a:pt x="4472708" y="376394"/>
                  </a:lnTo>
                  <a:lnTo>
                    <a:pt x="4472820" y="378763"/>
                  </a:lnTo>
                  <a:lnTo>
                    <a:pt x="4472933" y="377282"/>
                  </a:lnTo>
                  <a:lnTo>
                    <a:pt x="4473046" y="375209"/>
                  </a:lnTo>
                  <a:lnTo>
                    <a:pt x="4473159" y="377578"/>
                  </a:lnTo>
                  <a:lnTo>
                    <a:pt x="4473272" y="378763"/>
                  </a:lnTo>
                  <a:lnTo>
                    <a:pt x="4473384" y="375505"/>
                  </a:lnTo>
                  <a:lnTo>
                    <a:pt x="4473497" y="374321"/>
                  </a:lnTo>
                  <a:lnTo>
                    <a:pt x="4473610" y="378467"/>
                  </a:lnTo>
                  <a:lnTo>
                    <a:pt x="4473723" y="375802"/>
                  </a:lnTo>
                  <a:lnTo>
                    <a:pt x="4473835" y="374913"/>
                  </a:lnTo>
                  <a:lnTo>
                    <a:pt x="4473948" y="375505"/>
                  </a:lnTo>
                  <a:lnTo>
                    <a:pt x="4474061" y="375209"/>
                  </a:lnTo>
                  <a:lnTo>
                    <a:pt x="4474174" y="371952"/>
                  </a:lnTo>
                  <a:lnTo>
                    <a:pt x="4474287" y="374025"/>
                  </a:lnTo>
                  <a:lnTo>
                    <a:pt x="4474399" y="374617"/>
                  </a:lnTo>
                  <a:lnTo>
                    <a:pt x="4474512" y="370471"/>
                  </a:lnTo>
                  <a:lnTo>
                    <a:pt x="4474625" y="369879"/>
                  </a:lnTo>
                  <a:lnTo>
                    <a:pt x="4474738" y="375802"/>
                  </a:lnTo>
                  <a:lnTo>
                    <a:pt x="4474850" y="374025"/>
                  </a:lnTo>
                  <a:lnTo>
                    <a:pt x="4474963" y="369879"/>
                  </a:lnTo>
                  <a:lnTo>
                    <a:pt x="4475076" y="375209"/>
                  </a:lnTo>
                  <a:lnTo>
                    <a:pt x="4475189" y="375209"/>
                  </a:lnTo>
                  <a:lnTo>
                    <a:pt x="4475302" y="372840"/>
                  </a:lnTo>
                  <a:lnTo>
                    <a:pt x="4475414" y="374321"/>
                  </a:lnTo>
                  <a:lnTo>
                    <a:pt x="4475527" y="375505"/>
                  </a:lnTo>
                  <a:lnTo>
                    <a:pt x="4475640" y="371359"/>
                  </a:lnTo>
                  <a:lnTo>
                    <a:pt x="4475753" y="373729"/>
                  </a:lnTo>
                  <a:lnTo>
                    <a:pt x="4475866" y="378171"/>
                  </a:lnTo>
                  <a:lnTo>
                    <a:pt x="4475978" y="373729"/>
                  </a:lnTo>
                  <a:lnTo>
                    <a:pt x="4476091" y="373136"/>
                  </a:lnTo>
                  <a:lnTo>
                    <a:pt x="4476204" y="376394"/>
                  </a:lnTo>
                  <a:lnTo>
                    <a:pt x="4476317" y="376098"/>
                  </a:lnTo>
                  <a:lnTo>
                    <a:pt x="4476429" y="372248"/>
                  </a:lnTo>
                  <a:lnTo>
                    <a:pt x="4476542" y="374617"/>
                  </a:lnTo>
                  <a:lnTo>
                    <a:pt x="4476655" y="376986"/>
                  </a:lnTo>
                  <a:lnTo>
                    <a:pt x="4476768" y="373432"/>
                  </a:lnTo>
                  <a:lnTo>
                    <a:pt x="4476881" y="374913"/>
                  </a:lnTo>
                  <a:lnTo>
                    <a:pt x="4476993" y="378171"/>
                  </a:lnTo>
                  <a:lnTo>
                    <a:pt x="4477106" y="375505"/>
                  </a:lnTo>
                  <a:lnTo>
                    <a:pt x="4477219" y="374321"/>
                  </a:lnTo>
                  <a:lnTo>
                    <a:pt x="4477332" y="377875"/>
                  </a:lnTo>
                  <a:lnTo>
                    <a:pt x="4477444" y="377282"/>
                  </a:lnTo>
                  <a:lnTo>
                    <a:pt x="4477557" y="376098"/>
                  </a:lnTo>
                  <a:lnTo>
                    <a:pt x="4477670" y="379948"/>
                  </a:lnTo>
                  <a:lnTo>
                    <a:pt x="4477783" y="381428"/>
                  </a:lnTo>
                  <a:lnTo>
                    <a:pt x="4477896" y="378467"/>
                  </a:lnTo>
                  <a:lnTo>
                    <a:pt x="4478008" y="379059"/>
                  </a:lnTo>
                  <a:lnTo>
                    <a:pt x="4478121" y="383797"/>
                  </a:lnTo>
                  <a:lnTo>
                    <a:pt x="4478234" y="381428"/>
                  </a:lnTo>
                  <a:lnTo>
                    <a:pt x="4478347" y="379651"/>
                  </a:lnTo>
                  <a:lnTo>
                    <a:pt x="4478459" y="382317"/>
                  </a:lnTo>
                  <a:lnTo>
                    <a:pt x="4478572" y="382909"/>
                  </a:lnTo>
                  <a:lnTo>
                    <a:pt x="4478685" y="382909"/>
                  </a:lnTo>
                  <a:lnTo>
                    <a:pt x="4478798" y="385278"/>
                  </a:lnTo>
                  <a:lnTo>
                    <a:pt x="4478911" y="386463"/>
                  </a:lnTo>
                  <a:lnTo>
                    <a:pt x="4479023" y="384390"/>
                  </a:lnTo>
                  <a:lnTo>
                    <a:pt x="4479136" y="386759"/>
                  </a:lnTo>
                  <a:lnTo>
                    <a:pt x="4479249" y="391201"/>
                  </a:lnTo>
                  <a:lnTo>
                    <a:pt x="4479362" y="389424"/>
                  </a:lnTo>
                  <a:lnTo>
                    <a:pt x="4479475" y="388832"/>
                  </a:lnTo>
                  <a:lnTo>
                    <a:pt x="4479587" y="392089"/>
                  </a:lnTo>
                  <a:lnTo>
                    <a:pt x="4479700" y="392978"/>
                  </a:lnTo>
                  <a:lnTo>
                    <a:pt x="4479813" y="391201"/>
                  </a:lnTo>
                  <a:lnTo>
                    <a:pt x="4479926" y="392089"/>
                  </a:lnTo>
                  <a:lnTo>
                    <a:pt x="4480038" y="392682"/>
                  </a:lnTo>
                  <a:lnTo>
                    <a:pt x="4480151" y="391201"/>
                  </a:lnTo>
                  <a:lnTo>
                    <a:pt x="4480264" y="392682"/>
                  </a:lnTo>
                  <a:lnTo>
                    <a:pt x="4480377" y="395347"/>
                  </a:lnTo>
                  <a:lnTo>
                    <a:pt x="4480490" y="390905"/>
                  </a:lnTo>
                  <a:lnTo>
                    <a:pt x="4480602" y="391201"/>
                  </a:lnTo>
                  <a:lnTo>
                    <a:pt x="4480715" y="395347"/>
                  </a:lnTo>
                  <a:lnTo>
                    <a:pt x="4480828" y="397124"/>
                  </a:lnTo>
                  <a:lnTo>
                    <a:pt x="4480941" y="393570"/>
                  </a:lnTo>
                  <a:lnTo>
                    <a:pt x="4481053" y="395939"/>
                  </a:lnTo>
                  <a:lnTo>
                    <a:pt x="4481166" y="398604"/>
                  </a:lnTo>
                  <a:lnTo>
                    <a:pt x="4481279" y="397420"/>
                  </a:lnTo>
                  <a:lnTo>
                    <a:pt x="4481392" y="399197"/>
                  </a:lnTo>
                  <a:lnTo>
                    <a:pt x="4481505" y="400974"/>
                  </a:lnTo>
                  <a:lnTo>
                    <a:pt x="4481617" y="400085"/>
                  </a:lnTo>
                  <a:lnTo>
                    <a:pt x="4481730" y="398901"/>
                  </a:lnTo>
                  <a:lnTo>
                    <a:pt x="4481843" y="403343"/>
                  </a:lnTo>
                  <a:lnTo>
                    <a:pt x="4481956" y="404231"/>
                  </a:lnTo>
                  <a:lnTo>
                    <a:pt x="4482069" y="400677"/>
                  </a:lnTo>
                  <a:lnTo>
                    <a:pt x="4482181" y="401862"/>
                  </a:lnTo>
                  <a:lnTo>
                    <a:pt x="4482294" y="405119"/>
                  </a:lnTo>
                  <a:lnTo>
                    <a:pt x="4482407" y="403639"/>
                  </a:lnTo>
                  <a:lnTo>
                    <a:pt x="4482520" y="402750"/>
                  </a:lnTo>
                  <a:lnTo>
                    <a:pt x="4482632" y="406008"/>
                  </a:lnTo>
                  <a:lnTo>
                    <a:pt x="4482745" y="404823"/>
                  </a:lnTo>
                  <a:lnTo>
                    <a:pt x="4482858" y="403935"/>
                  </a:lnTo>
                  <a:lnTo>
                    <a:pt x="4482971" y="407192"/>
                  </a:lnTo>
                  <a:lnTo>
                    <a:pt x="4483084" y="409265"/>
                  </a:lnTo>
                  <a:lnTo>
                    <a:pt x="4483196" y="406304"/>
                  </a:lnTo>
                  <a:lnTo>
                    <a:pt x="4483309" y="407192"/>
                  </a:lnTo>
                  <a:lnTo>
                    <a:pt x="4483422" y="410746"/>
                  </a:lnTo>
                  <a:lnTo>
                    <a:pt x="4483535" y="408673"/>
                  </a:lnTo>
                  <a:lnTo>
                    <a:pt x="4483647" y="407785"/>
                  </a:lnTo>
                  <a:lnTo>
                    <a:pt x="4483760" y="411042"/>
                  </a:lnTo>
                  <a:lnTo>
                    <a:pt x="4483873" y="408081"/>
                  </a:lnTo>
                  <a:lnTo>
                    <a:pt x="4483986" y="405119"/>
                  </a:lnTo>
                  <a:lnTo>
                    <a:pt x="4484099" y="409265"/>
                  </a:lnTo>
                  <a:lnTo>
                    <a:pt x="4484211" y="409562"/>
                  </a:lnTo>
                  <a:lnTo>
                    <a:pt x="4484324" y="406008"/>
                  </a:lnTo>
                  <a:lnTo>
                    <a:pt x="4484437" y="406008"/>
                  </a:lnTo>
                  <a:lnTo>
                    <a:pt x="4484550" y="407785"/>
                  </a:lnTo>
                  <a:lnTo>
                    <a:pt x="4484663" y="406304"/>
                  </a:lnTo>
                  <a:lnTo>
                    <a:pt x="4484775" y="405712"/>
                  </a:lnTo>
                  <a:lnTo>
                    <a:pt x="4484888" y="407192"/>
                  </a:lnTo>
                  <a:lnTo>
                    <a:pt x="4485001" y="404527"/>
                  </a:lnTo>
                  <a:lnTo>
                    <a:pt x="4485114" y="402454"/>
                  </a:lnTo>
                  <a:lnTo>
                    <a:pt x="4485226" y="406600"/>
                  </a:lnTo>
                  <a:lnTo>
                    <a:pt x="4485339" y="406600"/>
                  </a:lnTo>
                  <a:lnTo>
                    <a:pt x="4485452" y="403935"/>
                  </a:lnTo>
                  <a:lnTo>
                    <a:pt x="4485565" y="405119"/>
                  </a:lnTo>
                  <a:lnTo>
                    <a:pt x="4485678" y="407192"/>
                  </a:lnTo>
                  <a:lnTo>
                    <a:pt x="4485790" y="405119"/>
                  </a:lnTo>
                  <a:lnTo>
                    <a:pt x="4485903" y="405119"/>
                  </a:lnTo>
                  <a:lnTo>
                    <a:pt x="4486016" y="408673"/>
                  </a:lnTo>
                  <a:lnTo>
                    <a:pt x="4486129" y="406008"/>
                  </a:lnTo>
                  <a:lnTo>
                    <a:pt x="4486241" y="403935"/>
                  </a:lnTo>
                  <a:lnTo>
                    <a:pt x="4486354" y="406600"/>
                  </a:lnTo>
                  <a:lnTo>
                    <a:pt x="4486467" y="406600"/>
                  </a:lnTo>
                  <a:lnTo>
                    <a:pt x="4486580" y="403343"/>
                  </a:lnTo>
                  <a:lnTo>
                    <a:pt x="4486693" y="403935"/>
                  </a:lnTo>
                  <a:lnTo>
                    <a:pt x="4486805" y="405712"/>
                  </a:lnTo>
                  <a:lnTo>
                    <a:pt x="4486918" y="401862"/>
                  </a:lnTo>
                  <a:lnTo>
                    <a:pt x="4487031" y="402750"/>
                  </a:lnTo>
                  <a:lnTo>
                    <a:pt x="4487144" y="405416"/>
                  </a:lnTo>
                  <a:lnTo>
                    <a:pt x="4487256" y="401270"/>
                  </a:lnTo>
                  <a:lnTo>
                    <a:pt x="4487369" y="397124"/>
                  </a:lnTo>
                  <a:lnTo>
                    <a:pt x="4487482" y="400677"/>
                  </a:lnTo>
                  <a:lnTo>
                    <a:pt x="4487595" y="400974"/>
                  </a:lnTo>
                  <a:lnTo>
                    <a:pt x="4487708" y="397124"/>
                  </a:lnTo>
                  <a:lnTo>
                    <a:pt x="4487820" y="395643"/>
                  </a:lnTo>
                  <a:lnTo>
                    <a:pt x="4487933" y="395643"/>
                  </a:lnTo>
                  <a:lnTo>
                    <a:pt x="4488046" y="392089"/>
                  </a:lnTo>
                  <a:lnTo>
                    <a:pt x="4488159" y="392089"/>
                  </a:lnTo>
                  <a:lnTo>
                    <a:pt x="4488272" y="394162"/>
                  </a:lnTo>
                  <a:lnTo>
                    <a:pt x="4488384" y="389128"/>
                  </a:lnTo>
                  <a:lnTo>
                    <a:pt x="4488497" y="387351"/>
                  </a:lnTo>
                  <a:lnTo>
                    <a:pt x="4488610" y="391201"/>
                  </a:lnTo>
                  <a:lnTo>
                    <a:pt x="4488723" y="390609"/>
                  </a:lnTo>
                  <a:lnTo>
                    <a:pt x="4488835" y="386463"/>
                  </a:lnTo>
                  <a:lnTo>
                    <a:pt x="4488948" y="386463"/>
                  </a:lnTo>
                  <a:lnTo>
                    <a:pt x="4489061" y="389128"/>
                  </a:lnTo>
                  <a:lnTo>
                    <a:pt x="4489174" y="387943"/>
                  </a:lnTo>
                  <a:lnTo>
                    <a:pt x="4489287" y="387943"/>
                  </a:lnTo>
                  <a:lnTo>
                    <a:pt x="4489399" y="389720"/>
                  </a:lnTo>
                  <a:lnTo>
                    <a:pt x="4489512" y="385574"/>
                  </a:lnTo>
                  <a:lnTo>
                    <a:pt x="4489625" y="385278"/>
                  </a:lnTo>
                  <a:lnTo>
                    <a:pt x="4489738" y="387351"/>
                  </a:lnTo>
                  <a:lnTo>
                    <a:pt x="4489850" y="384982"/>
                  </a:lnTo>
                  <a:lnTo>
                    <a:pt x="4489963" y="381724"/>
                  </a:lnTo>
                  <a:lnTo>
                    <a:pt x="4490076" y="382909"/>
                  </a:lnTo>
                  <a:lnTo>
                    <a:pt x="4490189" y="382909"/>
                  </a:lnTo>
                  <a:lnTo>
                    <a:pt x="4490302" y="379355"/>
                  </a:lnTo>
                  <a:lnTo>
                    <a:pt x="4490414" y="380244"/>
                  </a:lnTo>
                  <a:lnTo>
                    <a:pt x="4490527" y="380540"/>
                  </a:lnTo>
                  <a:lnTo>
                    <a:pt x="4490640" y="377875"/>
                  </a:lnTo>
                  <a:lnTo>
                    <a:pt x="4490753" y="376098"/>
                  </a:lnTo>
                  <a:lnTo>
                    <a:pt x="4490866" y="378763"/>
                  </a:lnTo>
                  <a:lnTo>
                    <a:pt x="4490978" y="376394"/>
                  </a:lnTo>
                  <a:lnTo>
                    <a:pt x="4491091" y="372248"/>
                  </a:lnTo>
                  <a:lnTo>
                    <a:pt x="4491204" y="374321"/>
                  </a:lnTo>
                  <a:lnTo>
                    <a:pt x="4491317" y="374617"/>
                  </a:lnTo>
                  <a:lnTo>
                    <a:pt x="4491429" y="371952"/>
                  </a:lnTo>
                  <a:lnTo>
                    <a:pt x="4491542" y="373136"/>
                  </a:lnTo>
                  <a:lnTo>
                    <a:pt x="4491655" y="373729"/>
                  </a:lnTo>
                  <a:lnTo>
                    <a:pt x="4491768" y="371359"/>
                  </a:lnTo>
                  <a:lnTo>
                    <a:pt x="4491881" y="370175"/>
                  </a:lnTo>
                  <a:lnTo>
                    <a:pt x="4491993" y="373729"/>
                  </a:lnTo>
                  <a:lnTo>
                    <a:pt x="4492106" y="371952"/>
                  </a:lnTo>
                  <a:lnTo>
                    <a:pt x="4492219" y="369879"/>
                  </a:lnTo>
                  <a:lnTo>
                    <a:pt x="4492332" y="370471"/>
                  </a:lnTo>
                  <a:lnTo>
                    <a:pt x="4492444" y="374913"/>
                  </a:lnTo>
                  <a:lnTo>
                    <a:pt x="4492557" y="369879"/>
                  </a:lnTo>
                  <a:lnTo>
                    <a:pt x="4492670" y="369879"/>
                  </a:lnTo>
                  <a:lnTo>
                    <a:pt x="4492783" y="371952"/>
                  </a:lnTo>
                  <a:lnTo>
                    <a:pt x="4492896" y="371063"/>
                  </a:lnTo>
                  <a:lnTo>
                    <a:pt x="4493008" y="368694"/>
                  </a:lnTo>
                  <a:lnTo>
                    <a:pt x="4493121" y="370471"/>
                  </a:lnTo>
                  <a:lnTo>
                    <a:pt x="4493234" y="371656"/>
                  </a:lnTo>
                  <a:lnTo>
                    <a:pt x="4493347" y="366325"/>
                  </a:lnTo>
                  <a:lnTo>
                    <a:pt x="4493460" y="368694"/>
                  </a:lnTo>
                  <a:lnTo>
                    <a:pt x="4493572" y="371063"/>
                  </a:lnTo>
                  <a:lnTo>
                    <a:pt x="4493685" y="366917"/>
                  </a:lnTo>
                  <a:lnTo>
                    <a:pt x="4493798" y="365141"/>
                  </a:lnTo>
                  <a:lnTo>
                    <a:pt x="4493911" y="368694"/>
                  </a:lnTo>
                  <a:lnTo>
                    <a:pt x="4494023" y="367806"/>
                  </a:lnTo>
                  <a:lnTo>
                    <a:pt x="4494136" y="365141"/>
                  </a:lnTo>
                  <a:lnTo>
                    <a:pt x="4494249" y="368694"/>
                  </a:lnTo>
                  <a:lnTo>
                    <a:pt x="4494362" y="368694"/>
                  </a:lnTo>
                  <a:lnTo>
                    <a:pt x="4494475" y="365141"/>
                  </a:lnTo>
                  <a:lnTo>
                    <a:pt x="4494587" y="365733"/>
                  </a:lnTo>
                  <a:lnTo>
                    <a:pt x="4494700" y="369583"/>
                  </a:lnTo>
                  <a:lnTo>
                    <a:pt x="4494813" y="367806"/>
                  </a:lnTo>
                  <a:lnTo>
                    <a:pt x="4494926" y="366621"/>
                  </a:lnTo>
                  <a:lnTo>
                    <a:pt x="4495038" y="369879"/>
                  </a:lnTo>
                  <a:lnTo>
                    <a:pt x="4495151" y="368990"/>
                  </a:lnTo>
                  <a:lnTo>
                    <a:pt x="4495264" y="366029"/>
                  </a:lnTo>
                  <a:lnTo>
                    <a:pt x="4495377" y="368694"/>
                  </a:lnTo>
                  <a:lnTo>
                    <a:pt x="4495490" y="370767"/>
                  </a:lnTo>
                  <a:lnTo>
                    <a:pt x="4495602" y="368694"/>
                  </a:lnTo>
                  <a:lnTo>
                    <a:pt x="4495715" y="368694"/>
                  </a:lnTo>
                  <a:lnTo>
                    <a:pt x="4495828" y="370471"/>
                  </a:lnTo>
                  <a:lnTo>
                    <a:pt x="4495941" y="368990"/>
                  </a:lnTo>
                  <a:lnTo>
                    <a:pt x="4496053" y="369879"/>
                  </a:lnTo>
                  <a:lnTo>
                    <a:pt x="4496166" y="373432"/>
                  </a:lnTo>
                  <a:lnTo>
                    <a:pt x="4496279" y="372248"/>
                  </a:lnTo>
                  <a:lnTo>
                    <a:pt x="4496392" y="370175"/>
                  </a:lnTo>
                  <a:lnTo>
                    <a:pt x="4496505" y="374913"/>
                  </a:lnTo>
                  <a:lnTo>
                    <a:pt x="4496617" y="376394"/>
                  </a:lnTo>
                  <a:lnTo>
                    <a:pt x="4496730" y="371952"/>
                  </a:lnTo>
                  <a:lnTo>
                    <a:pt x="4496843" y="373136"/>
                  </a:lnTo>
                  <a:lnTo>
                    <a:pt x="4496956" y="379651"/>
                  </a:lnTo>
                  <a:lnTo>
                    <a:pt x="4497069" y="377282"/>
                  </a:lnTo>
                  <a:lnTo>
                    <a:pt x="4497181" y="375209"/>
                  </a:lnTo>
                  <a:lnTo>
                    <a:pt x="4497294" y="379651"/>
                  </a:lnTo>
                  <a:lnTo>
                    <a:pt x="4497407" y="379651"/>
                  </a:lnTo>
                  <a:lnTo>
                    <a:pt x="4497520" y="377282"/>
                  </a:lnTo>
                  <a:lnTo>
                    <a:pt x="4497632" y="379651"/>
                  </a:lnTo>
                  <a:lnTo>
                    <a:pt x="4497745" y="379651"/>
                  </a:lnTo>
                  <a:lnTo>
                    <a:pt x="4497858" y="378171"/>
                  </a:lnTo>
                  <a:lnTo>
                    <a:pt x="4497971" y="382613"/>
                  </a:lnTo>
                  <a:lnTo>
                    <a:pt x="4498084" y="387943"/>
                  </a:lnTo>
                  <a:lnTo>
                    <a:pt x="4498196" y="382613"/>
                  </a:lnTo>
                  <a:lnTo>
                    <a:pt x="4498309" y="382909"/>
                  </a:lnTo>
                  <a:lnTo>
                    <a:pt x="4498422" y="388536"/>
                  </a:lnTo>
                  <a:lnTo>
                    <a:pt x="4498535" y="388239"/>
                  </a:lnTo>
                  <a:lnTo>
                    <a:pt x="4498647" y="385574"/>
                  </a:lnTo>
                  <a:lnTo>
                    <a:pt x="4498760" y="391201"/>
                  </a:lnTo>
                  <a:lnTo>
                    <a:pt x="4498873" y="393570"/>
                  </a:lnTo>
                  <a:lnTo>
                    <a:pt x="4498986" y="390312"/>
                  </a:lnTo>
                  <a:lnTo>
                    <a:pt x="4499099" y="393274"/>
                  </a:lnTo>
                  <a:lnTo>
                    <a:pt x="4499211" y="398012"/>
                  </a:lnTo>
                  <a:lnTo>
                    <a:pt x="4499324" y="393274"/>
                  </a:lnTo>
                  <a:lnTo>
                    <a:pt x="4499437" y="393274"/>
                  </a:lnTo>
                  <a:lnTo>
                    <a:pt x="4499550" y="402158"/>
                  </a:lnTo>
                  <a:lnTo>
                    <a:pt x="4499663" y="401862"/>
                  </a:lnTo>
                  <a:lnTo>
                    <a:pt x="4499775" y="397716"/>
                  </a:lnTo>
                  <a:lnTo>
                    <a:pt x="4499888" y="402454"/>
                  </a:lnTo>
                  <a:lnTo>
                    <a:pt x="4500001" y="405416"/>
                  </a:lnTo>
                  <a:lnTo>
                    <a:pt x="4500114" y="399789"/>
                  </a:lnTo>
                  <a:lnTo>
                    <a:pt x="4500226" y="401862"/>
                  </a:lnTo>
                  <a:lnTo>
                    <a:pt x="4500339" y="407489"/>
                  </a:lnTo>
                  <a:lnTo>
                    <a:pt x="4500452" y="404527"/>
                  </a:lnTo>
                  <a:lnTo>
                    <a:pt x="4500565" y="403343"/>
                  </a:lnTo>
                  <a:lnTo>
                    <a:pt x="4500678" y="408969"/>
                  </a:lnTo>
                  <a:lnTo>
                    <a:pt x="4500790" y="407192"/>
                  </a:lnTo>
                  <a:lnTo>
                    <a:pt x="4500903" y="406896"/>
                  </a:lnTo>
                  <a:lnTo>
                    <a:pt x="4501016" y="408969"/>
                  </a:lnTo>
                  <a:lnTo>
                    <a:pt x="4501129" y="410450"/>
                  </a:lnTo>
                  <a:lnTo>
                    <a:pt x="4501241" y="406008"/>
                  </a:lnTo>
                  <a:lnTo>
                    <a:pt x="4501354" y="407785"/>
                  </a:lnTo>
                  <a:lnTo>
                    <a:pt x="4501467" y="410746"/>
                  </a:lnTo>
                  <a:lnTo>
                    <a:pt x="4501580" y="408081"/>
                  </a:lnTo>
                  <a:lnTo>
                    <a:pt x="4501693" y="406008"/>
                  </a:lnTo>
                  <a:lnTo>
                    <a:pt x="4501805" y="409562"/>
                  </a:lnTo>
                  <a:lnTo>
                    <a:pt x="4501918" y="409265"/>
                  </a:lnTo>
                  <a:lnTo>
                    <a:pt x="4502031" y="404823"/>
                  </a:lnTo>
                  <a:lnTo>
                    <a:pt x="4502144" y="408081"/>
                  </a:lnTo>
                  <a:lnTo>
                    <a:pt x="4502256" y="409858"/>
                  </a:lnTo>
                  <a:lnTo>
                    <a:pt x="4502369" y="407192"/>
                  </a:lnTo>
                  <a:lnTo>
                    <a:pt x="4502482" y="408081"/>
                  </a:lnTo>
                  <a:lnTo>
                    <a:pt x="4502595" y="411931"/>
                  </a:lnTo>
                  <a:lnTo>
                    <a:pt x="4502708" y="410154"/>
                  </a:lnTo>
                  <a:lnTo>
                    <a:pt x="4502820" y="410450"/>
                  </a:lnTo>
                  <a:lnTo>
                    <a:pt x="4502933" y="414300"/>
                  </a:lnTo>
                  <a:lnTo>
                    <a:pt x="4503046" y="414004"/>
                  </a:lnTo>
                  <a:lnTo>
                    <a:pt x="4503159" y="411931"/>
                  </a:lnTo>
                  <a:lnTo>
                    <a:pt x="4503272" y="415484"/>
                  </a:lnTo>
                  <a:lnTo>
                    <a:pt x="4503384" y="416669"/>
                  </a:lnTo>
                  <a:lnTo>
                    <a:pt x="4503497" y="411635"/>
                  </a:lnTo>
                  <a:lnTo>
                    <a:pt x="4503610" y="413708"/>
                  </a:lnTo>
                  <a:lnTo>
                    <a:pt x="4503723" y="414300"/>
                  </a:lnTo>
                  <a:lnTo>
                    <a:pt x="4503835" y="411338"/>
                  </a:lnTo>
                  <a:lnTo>
                    <a:pt x="4503948" y="410154"/>
                  </a:lnTo>
                  <a:lnTo>
                    <a:pt x="4504061" y="414892"/>
                  </a:lnTo>
                  <a:lnTo>
                    <a:pt x="4504174" y="415484"/>
                  </a:lnTo>
                  <a:lnTo>
                    <a:pt x="4504287" y="414596"/>
                  </a:lnTo>
                  <a:lnTo>
                    <a:pt x="4504399" y="417557"/>
                  </a:lnTo>
                  <a:lnTo>
                    <a:pt x="4504512" y="419927"/>
                  </a:lnTo>
                  <a:lnTo>
                    <a:pt x="4504625" y="418150"/>
                  </a:lnTo>
                  <a:lnTo>
                    <a:pt x="4504738" y="416669"/>
                  </a:lnTo>
                  <a:lnTo>
                    <a:pt x="4504850" y="416077"/>
                  </a:lnTo>
                  <a:lnTo>
                    <a:pt x="4504963" y="413411"/>
                  </a:lnTo>
                  <a:lnTo>
                    <a:pt x="4505076" y="415484"/>
                  </a:lnTo>
                  <a:lnTo>
                    <a:pt x="4505189" y="419038"/>
                  </a:lnTo>
                  <a:lnTo>
                    <a:pt x="4505302" y="415781"/>
                  </a:lnTo>
                  <a:lnTo>
                    <a:pt x="4505414" y="413708"/>
                  </a:lnTo>
                  <a:lnTo>
                    <a:pt x="4505527" y="418150"/>
                  </a:lnTo>
                  <a:lnTo>
                    <a:pt x="4505640" y="419038"/>
                  </a:lnTo>
                  <a:lnTo>
                    <a:pt x="4505753" y="415188"/>
                  </a:lnTo>
                  <a:lnTo>
                    <a:pt x="4505866" y="413708"/>
                  </a:lnTo>
                  <a:lnTo>
                    <a:pt x="4505978" y="417261"/>
                  </a:lnTo>
                  <a:lnTo>
                    <a:pt x="4506091" y="415188"/>
                  </a:lnTo>
                  <a:lnTo>
                    <a:pt x="4506204" y="414300"/>
                  </a:lnTo>
                  <a:lnTo>
                    <a:pt x="4506317" y="416373"/>
                  </a:lnTo>
                  <a:lnTo>
                    <a:pt x="4506429" y="415188"/>
                  </a:lnTo>
                  <a:lnTo>
                    <a:pt x="4506542" y="413411"/>
                  </a:lnTo>
                  <a:lnTo>
                    <a:pt x="4506655" y="412819"/>
                  </a:lnTo>
                  <a:lnTo>
                    <a:pt x="4506768" y="406008"/>
                  </a:lnTo>
                  <a:lnTo>
                    <a:pt x="4506881" y="411931"/>
                  </a:lnTo>
                  <a:lnTo>
                    <a:pt x="4506993" y="417854"/>
                  </a:lnTo>
                  <a:lnTo>
                    <a:pt x="4507106" y="419334"/>
                  </a:lnTo>
                  <a:lnTo>
                    <a:pt x="4507219" y="413411"/>
                  </a:lnTo>
                  <a:lnTo>
                    <a:pt x="4507332" y="414004"/>
                  </a:lnTo>
                  <a:lnTo>
                    <a:pt x="4507444" y="420223"/>
                  </a:lnTo>
                  <a:lnTo>
                    <a:pt x="4507557" y="419038"/>
                  </a:lnTo>
                  <a:lnTo>
                    <a:pt x="4507670" y="414004"/>
                  </a:lnTo>
                  <a:lnTo>
                    <a:pt x="4507783" y="411338"/>
                  </a:lnTo>
                  <a:lnTo>
                    <a:pt x="4507896" y="414300"/>
                  </a:lnTo>
                  <a:lnTo>
                    <a:pt x="4508008" y="410746"/>
                  </a:lnTo>
                  <a:lnTo>
                    <a:pt x="4508121" y="411635"/>
                  </a:lnTo>
                  <a:lnTo>
                    <a:pt x="4508234" y="409265"/>
                  </a:lnTo>
                  <a:lnTo>
                    <a:pt x="4508347" y="402750"/>
                  </a:lnTo>
                  <a:lnTo>
                    <a:pt x="4508460" y="404823"/>
                  </a:lnTo>
                  <a:lnTo>
                    <a:pt x="4508572" y="408081"/>
                  </a:lnTo>
                  <a:lnTo>
                    <a:pt x="4508685" y="405119"/>
                  </a:lnTo>
                  <a:lnTo>
                    <a:pt x="4508798" y="400381"/>
                  </a:lnTo>
                  <a:lnTo>
                    <a:pt x="4508911" y="405712"/>
                  </a:lnTo>
                  <a:lnTo>
                    <a:pt x="4509023" y="410746"/>
                  </a:lnTo>
                  <a:lnTo>
                    <a:pt x="4509136" y="405119"/>
                  </a:lnTo>
                  <a:lnTo>
                    <a:pt x="4509249" y="406008"/>
                  </a:lnTo>
                  <a:lnTo>
                    <a:pt x="4509362" y="408081"/>
                  </a:lnTo>
                  <a:lnTo>
                    <a:pt x="4509475" y="403935"/>
                  </a:lnTo>
                  <a:lnTo>
                    <a:pt x="4509587" y="401270"/>
                  </a:lnTo>
                  <a:lnTo>
                    <a:pt x="4509700" y="407192"/>
                  </a:lnTo>
                  <a:lnTo>
                    <a:pt x="4509813" y="402750"/>
                  </a:lnTo>
                  <a:lnTo>
                    <a:pt x="4509926" y="395347"/>
                  </a:lnTo>
                  <a:lnTo>
                    <a:pt x="4510038" y="400085"/>
                  </a:lnTo>
                  <a:lnTo>
                    <a:pt x="4510151" y="402158"/>
                  </a:lnTo>
                  <a:lnTo>
                    <a:pt x="4510264" y="396235"/>
                  </a:lnTo>
                  <a:lnTo>
                    <a:pt x="4510377" y="392089"/>
                  </a:lnTo>
                  <a:lnTo>
                    <a:pt x="4510490" y="395939"/>
                  </a:lnTo>
                  <a:lnTo>
                    <a:pt x="4510602" y="395051"/>
                  </a:lnTo>
                  <a:lnTo>
                    <a:pt x="4510715" y="391201"/>
                  </a:lnTo>
                  <a:lnTo>
                    <a:pt x="4510828" y="393274"/>
                  </a:lnTo>
                  <a:lnTo>
                    <a:pt x="4510941" y="390905"/>
                  </a:lnTo>
                  <a:lnTo>
                    <a:pt x="4511053" y="385870"/>
                  </a:lnTo>
                  <a:lnTo>
                    <a:pt x="4511166" y="387943"/>
                  </a:lnTo>
                  <a:lnTo>
                    <a:pt x="4511279" y="390905"/>
                  </a:lnTo>
                  <a:lnTo>
                    <a:pt x="4511392" y="384982"/>
                  </a:lnTo>
                  <a:lnTo>
                    <a:pt x="4511505" y="383797"/>
                  </a:lnTo>
                  <a:lnTo>
                    <a:pt x="4511617" y="389128"/>
                  </a:lnTo>
                  <a:lnTo>
                    <a:pt x="4511730" y="385870"/>
                  </a:lnTo>
                  <a:lnTo>
                    <a:pt x="4511843" y="383205"/>
                  </a:lnTo>
                  <a:lnTo>
                    <a:pt x="4511956" y="384094"/>
                  </a:lnTo>
                  <a:lnTo>
                    <a:pt x="4512069" y="383797"/>
                  </a:lnTo>
                  <a:lnTo>
                    <a:pt x="4512181" y="380540"/>
                  </a:lnTo>
                  <a:lnTo>
                    <a:pt x="4512294" y="382909"/>
                  </a:lnTo>
                  <a:lnTo>
                    <a:pt x="4512407" y="384094"/>
                  </a:lnTo>
                  <a:lnTo>
                    <a:pt x="4512520" y="383797"/>
                  </a:lnTo>
                  <a:lnTo>
                    <a:pt x="4512632" y="382909"/>
                  </a:lnTo>
                  <a:lnTo>
                    <a:pt x="4512745" y="384982"/>
                  </a:lnTo>
                  <a:lnTo>
                    <a:pt x="4512858" y="383205"/>
                  </a:lnTo>
                  <a:lnTo>
                    <a:pt x="4512971" y="380836"/>
                  </a:lnTo>
                  <a:lnTo>
                    <a:pt x="4513084" y="384982"/>
                  </a:lnTo>
                  <a:lnTo>
                    <a:pt x="4513196" y="382613"/>
                  </a:lnTo>
                  <a:lnTo>
                    <a:pt x="4513309" y="379651"/>
                  </a:lnTo>
                  <a:lnTo>
                    <a:pt x="4513422" y="382317"/>
                  </a:lnTo>
                  <a:lnTo>
                    <a:pt x="4513535" y="382909"/>
                  </a:lnTo>
                  <a:lnTo>
                    <a:pt x="4513647" y="381132"/>
                  </a:lnTo>
                  <a:lnTo>
                    <a:pt x="4513760" y="383797"/>
                  </a:lnTo>
                  <a:lnTo>
                    <a:pt x="4513873" y="384094"/>
                  </a:lnTo>
                  <a:lnTo>
                    <a:pt x="4513986" y="380244"/>
                  </a:lnTo>
                  <a:lnTo>
                    <a:pt x="4514099" y="379355"/>
                  </a:lnTo>
                  <a:lnTo>
                    <a:pt x="4514211" y="383501"/>
                  </a:lnTo>
                  <a:lnTo>
                    <a:pt x="4514324" y="381724"/>
                  </a:lnTo>
                  <a:lnTo>
                    <a:pt x="4514437" y="376394"/>
                  </a:lnTo>
                  <a:lnTo>
                    <a:pt x="4514550" y="379355"/>
                  </a:lnTo>
                  <a:lnTo>
                    <a:pt x="4514663" y="379948"/>
                  </a:lnTo>
                  <a:lnTo>
                    <a:pt x="4514775" y="377282"/>
                  </a:lnTo>
                  <a:lnTo>
                    <a:pt x="4514888" y="377282"/>
                  </a:lnTo>
                  <a:lnTo>
                    <a:pt x="4515001" y="379948"/>
                  </a:lnTo>
                  <a:lnTo>
                    <a:pt x="4515114" y="376986"/>
                  </a:lnTo>
                  <a:lnTo>
                    <a:pt x="4515226" y="377282"/>
                  </a:lnTo>
                  <a:lnTo>
                    <a:pt x="4515339" y="383797"/>
                  </a:lnTo>
                  <a:lnTo>
                    <a:pt x="4515452" y="381428"/>
                  </a:lnTo>
                  <a:lnTo>
                    <a:pt x="4515565" y="378171"/>
                  </a:lnTo>
                  <a:lnTo>
                    <a:pt x="4515678" y="379948"/>
                  </a:lnTo>
                  <a:lnTo>
                    <a:pt x="4515790" y="383501"/>
                  </a:lnTo>
                  <a:lnTo>
                    <a:pt x="4515903" y="380244"/>
                  </a:lnTo>
                  <a:lnTo>
                    <a:pt x="4516016" y="380540"/>
                  </a:lnTo>
                  <a:lnTo>
                    <a:pt x="4516129" y="380836"/>
                  </a:lnTo>
                  <a:lnTo>
                    <a:pt x="4516241" y="379059"/>
                  </a:lnTo>
                  <a:lnTo>
                    <a:pt x="4516354" y="378763"/>
                  </a:lnTo>
                  <a:lnTo>
                    <a:pt x="4516467" y="381132"/>
                  </a:lnTo>
                  <a:lnTo>
                    <a:pt x="4516580" y="379651"/>
                  </a:lnTo>
                  <a:lnTo>
                    <a:pt x="4516693" y="375505"/>
                  </a:lnTo>
                  <a:lnTo>
                    <a:pt x="4516805" y="378171"/>
                  </a:lnTo>
                  <a:lnTo>
                    <a:pt x="4516918" y="381132"/>
                  </a:lnTo>
                  <a:lnTo>
                    <a:pt x="4517031" y="377875"/>
                  </a:lnTo>
                  <a:lnTo>
                    <a:pt x="4517144" y="376394"/>
                  </a:lnTo>
                  <a:lnTo>
                    <a:pt x="4517257" y="379651"/>
                  </a:lnTo>
                  <a:lnTo>
                    <a:pt x="4517369" y="377578"/>
                  </a:lnTo>
                  <a:lnTo>
                    <a:pt x="4517482" y="378171"/>
                  </a:lnTo>
                  <a:lnTo>
                    <a:pt x="4517595" y="380540"/>
                  </a:lnTo>
                  <a:lnTo>
                    <a:pt x="4517708" y="380836"/>
                  </a:lnTo>
                  <a:lnTo>
                    <a:pt x="4517820" y="378171"/>
                  </a:lnTo>
                  <a:lnTo>
                    <a:pt x="4517933" y="380540"/>
                  </a:lnTo>
                  <a:lnTo>
                    <a:pt x="4518046" y="381724"/>
                  </a:lnTo>
                  <a:lnTo>
                    <a:pt x="4518159" y="379059"/>
                  </a:lnTo>
                  <a:lnTo>
                    <a:pt x="4518272" y="379355"/>
                  </a:lnTo>
                  <a:lnTo>
                    <a:pt x="4518384" y="380540"/>
                  </a:lnTo>
                  <a:lnTo>
                    <a:pt x="4518497" y="379059"/>
                  </a:lnTo>
                  <a:lnTo>
                    <a:pt x="4518610" y="377875"/>
                  </a:lnTo>
                  <a:lnTo>
                    <a:pt x="4518723" y="383205"/>
                  </a:lnTo>
                  <a:lnTo>
                    <a:pt x="4518835" y="380836"/>
                  </a:lnTo>
                  <a:lnTo>
                    <a:pt x="4518948" y="380244"/>
                  </a:lnTo>
                  <a:lnTo>
                    <a:pt x="4519061" y="382909"/>
                  </a:lnTo>
                  <a:lnTo>
                    <a:pt x="4519174" y="384982"/>
                  </a:lnTo>
                  <a:lnTo>
                    <a:pt x="4519287" y="381132"/>
                  </a:lnTo>
                  <a:lnTo>
                    <a:pt x="4519399" y="382317"/>
                  </a:lnTo>
                  <a:lnTo>
                    <a:pt x="4519512" y="385870"/>
                  </a:lnTo>
                  <a:lnTo>
                    <a:pt x="4519625" y="382909"/>
                  </a:lnTo>
                  <a:lnTo>
                    <a:pt x="4519738" y="382613"/>
                  </a:lnTo>
                  <a:lnTo>
                    <a:pt x="4519850" y="386759"/>
                  </a:lnTo>
                  <a:lnTo>
                    <a:pt x="4519963" y="386167"/>
                  </a:lnTo>
                  <a:lnTo>
                    <a:pt x="4520076" y="382909"/>
                  </a:lnTo>
                  <a:lnTo>
                    <a:pt x="4520189" y="388239"/>
                  </a:lnTo>
                  <a:lnTo>
                    <a:pt x="4520302" y="389128"/>
                  </a:lnTo>
                  <a:lnTo>
                    <a:pt x="4520414" y="385574"/>
                  </a:lnTo>
                  <a:lnTo>
                    <a:pt x="4520527" y="385870"/>
                  </a:lnTo>
                  <a:lnTo>
                    <a:pt x="4520640" y="390312"/>
                  </a:lnTo>
                  <a:lnTo>
                    <a:pt x="4520753" y="387647"/>
                  </a:lnTo>
                  <a:lnTo>
                    <a:pt x="4520866" y="386463"/>
                  </a:lnTo>
                  <a:lnTo>
                    <a:pt x="4520978" y="390312"/>
                  </a:lnTo>
                  <a:lnTo>
                    <a:pt x="4521091" y="388536"/>
                  </a:lnTo>
                  <a:lnTo>
                    <a:pt x="4521204" y="385574"/>
                  </a:lnTo>
                  <a:lnTo>
                    <a:pt x="4521317" y="389424"/>
                  </a:lnTo>
                  <a:lnTo>
                    <a:pt x="4521429" y="391201"/>
                  </a:lnTo>
                  <a:lnTo>
                    <a:pt x="4521542" y="386167"/>
                  </a:lnTo>
                  <a:lnTo>
                    <a:pt x="4521655" y="387055"/>
                  </a:lnTo>
                  <a:lnTo>
                    <a:pt x="4521768" y="391201"/>
                  </a:lnTo>
                  <a:lnTo>
                    <a:pt x="4521881" y="389128"/>
                  </a:lnTo>
                  <a:lnTo>
                    <a:pt x="4521993" y="386463"/>
                  </a:lnTo>
                  <a:lnTo>
                    <a:pt x="4522106" y="390016"/>
                  </a:lnTo>
                  <a:lnTo>
                    <a:pt x="4522219" y="390016"/>
                  </a:lnTo>
                  <a:lnTo>
                    <a:pt x="4522332" y="388239"/>
                  </a:lnTo>
                  <a:lnTo>
                    <a:pt x="4522444" y="390312"/>
                  </a:lnTo>
                  <a:lnTo>
                    <a:pt x="4522557" y="391793"/>
                  </a:lnTo>
                  <a:lnTo>
                    <a:pt x="4522670" y="388239"/>
                  </a:lnTo>
                  <a:lnTo>
                    <a:pt x="4522783" y="389128"/>
                  </a:lnTo>
                  <a:lnTo>
                    <a:pt x="4522896" y="392385"/>
                  </a:lnTo>
                  <a:lnTo>
                    <a:pt x="4523008" y="389424"/>
                  </a:lnTo>
                  <a:lnTo>
                    <a:pt x="4523121" y="388239"/>
                  </a:lnTo>
                  <a:lnTo>
                    <a:pt x="4523234" y="390312"/>
                  </a:lnTo>
                  <a:lnTo>
                    <a:pt x="4523347" y="390016"/>
                  </a:lnTo>
                  <a:lnTo>
                    <a:pt x="4523460" y="389424"/>
                  </a:lnTo>
                  <a:lnTo>
                    <a:pt x="4523572" y="390609"/>
                  </a:lnTo>
                  <a:lnTo>
                    <a:pt x="4523685" y="390905"/>
                  </a:lnTo>
                  <a:lnTo>
                    <a:pt x="4523798" y="388536"/>
                  </a:lnTo>
                  <a:lnTo>
                    <a:pt x="4523911" y="391201"/>
                  </a:lnTo>
                  <a:lnTo>
                    <a:pt x="4524023" y="391201"/>
                  </a:lnTo>
                  <a:lnTo>
                    <a:pt x="4524136" y="388239"/>
                  </a:lnTo>
                  <a:lnTo>
                    <a:pt x="4524249" y="388239"/>
                  </a:lnTo>
                  <a:lnTo>
                    <a:pt x="4524362" y="390609"/>
                  </a:lnTo>
                  <a:lnTo>
                    <a:pt x="4524475" y="390016"/>
                  </a:lnTo>
                  <a:lnTo>
                    <a:pt x="4524587" y="388239"/>
                  </a:lnTo>
                  <a:lnTo>
                    <a:pt x="4524700" y="390312"/>
                  </a:lnTo>
                  <a:lnTo>
                    <a:pt x="4524813" y="389424"/>
                  </a:lnTo>
                  <a:lnTo>
                    <a:pt x="4524926" y="387351"/>
                  </a:lnTo>
                  <a:lnTo>
                    <a:pt x="4525038" y="389128"/>
                  </a:lnTo>
                  <a:lnTo>
                    <a:pt x="4525151" y="390312"/>
                  </a:lnTo>
                  <a:lnTo>
                    <a:pt x="4525264" y="387351"/>
                  </a:lnTo>
                  <a:lnTo>
                    <a:pt x="4525377" y="386463"/>
                  </a:lnTo>
                  <a:lnTo>
                    <a:pt x="4525490" y="389720"/>
                  </a:lnTo>
                  <a:lnTo>
                    <a:pt x="4525602" y="387943"/>
                  </a:lnTo>
                  <a:lnTo>
                    <a:pt x="4525715" y="385870"/>
                  </a:lnTo>
                  <a:lnTo>
                    <a:pt x="4525828" y="387943"/>
                  </a:lnTo>
                  <a:lnTo>
                    <a:pt x="4525941" y="388536"/>
                  </a:lnTo>
                  <a:lnTo>
                    <a:pt x="4526053" y="385278"/>
                  </a:lnTo>
                  <a:lnTo>
                    <a:pt x="4526166" y="385870"/>
                  </a:lnTo>
                  <a:lnTo>
                    <a:pt x="4526279" y="388832"/>
                  </a:lnTo>
                  <a:lnTo>
                    <a:pt x="4526392" y="385574"/>
                  </a:lnTo>
                  <a:lnTo>
                    <a:pt x="4526505" y="384094"/>
                  </a:lnTo>
                  <a:lnTo>
                    <a:pt x="4526617" y="387055"/>
                  </a:lnTo>
                  <a:lnTo>
                    <a:pt x="4526730" y="386463"/>
                  </a:lnTo>
                  <a:lnTo>
                    <a:pt x="4526843" y="383205"/>
                  </a:lnTo>
                  <a:lnTo>
                    <a:pt x="4526956" y="385870"/>
                  </a:lnTo>
                  <a:lnTo>
                    <a:pt x="4527069" y="387055"/>
                  </a:lnTo>
                  <a:lnTo>
                    <a:pt x="4527181" y="383797"/>
                  </a:lnTo>
                  <a:lnTo>
                    <a:pt x="4527294" y="382909"/>
                  </a:lnTo>
                  <a:lnTo>
                    <a:pt x="4527407" y="386759"/>
                  </a:lnTo>
                  <a:lnTo>
                    <a:pt x="4527520" y="383797"/>
                  </a:lnTo>
                  <a:lnTo>
                    <a:pt x="4527632" y="381724"/>
                  </a:lnTo>
                  <a:lnTo>
                    <a:pt x="4527745" y="383501"/>
                  </a:lnTo>
                  <a:lnTo>
                    <a:pt x="4527858" y="384390"/>
                  </a:lnTo>
                  <a:lnTo>
                    <a:pt x="4527971" y="381724"/>
                  </a:lnTo>
                  <a:lnTo>
                    <a:pt x="4528084" y="381428"/>
                  </a:lnTo>
                  <a:lnTo>
                    <a:pt x="4528196" y="382909"/>
                  </a:lnTo>
                  <a:lnTo>
                    <a:pt x="4528309" y="380540"/>
                  </a:lnTo>
                  <a:lnTo>
                    <a:pt x="4528422" y="382021"/>
                  </a:lnTo>
                  <a:lnTo>
                    <a:pt x="4528535" y="383797"/>
                  </a:lnTo>
                  <a:lnTo>
                    <a:pt x="4528647" y="381724"/>
                  </a:lnTo>
                  <a:lnTo>
                    <a:pt x="4528760" y="379355"/>
                  </a:lnTo>
                  <a:lnTo>
                    <a:pt x="4528873" y="381724"/>
                  </a:lnTo>
                  <a:lnTo>
                    <a:pt x="4528986" y="382317"/>
                  </a:lnTo>
                  <a:lnTo>
                    <a:pt x="4529099" y="379651"/>
                  </a:lnTo>
                  <a:lnTo>
                    <a:pt x="4529211" y="380836"/>
                  </a:lnTo>
                  <a:lnTo>
                    <a:pt x="4529324" y="383501"/>
                  </a:lnTo>
                  <a:lnTo>
                    <a:pt x="4529437" y="379948"/>
                  </a:lnTo>
                  <a:lnTo>
                    <a:pt x="4529550" y="379651"/>
                  </a:lnTo>
                  <a:lnTo>
                    <a:pt x="4529663" y="382021"/>
                  </a:lnTo>
                  <a:lnTo>
                    <a:pt x="4529775" y="381724"/>
                  </a:lnTo>
                  <a:lnTo>
                    <a:pt x="4529888" y="379355"/>
                  </a:lnTo>
                  <a:lnTo>
                    <a:pt x="4530001" y="382021"/>
                  </a:lnTo>
                  <a:lnTo>
                    <a:pt x="4530114" y="381428"/>
                  </a:lnTo>
                  <a:lnTo>
                    <a:pt x="4530226" y="377875"/>
                  </a:lnTo>
                  <a:lnTo>
                    <a:pt x="4530339" y="379651"/>
                  </a:lnTo>
                  <a:lnTo>
                    <a:pt x="4530452" y="380540"/>
                  </a:lnTo>
                  <a:lnTo>
                    <a:pt x="4530565" y="377578"/>
                  </a:lnTo>
                  <a:lnTo>
                    <a:pt x="4530678" y="378171"/>
                  </a:lnTo>
                  <a:lnTo>
                    <a:pt x="4530790" y="382317"/>
                  </a:lnTo>
                  <a:lnTo>
                    <a:pt x="4530903" y="379355"/>
                  </a:lnTo>
                  <a:lnTo>
                    <a:pt x="4531016" y="378467"/>
                  </a:lnTo>
                  <a:lnTo>
                    <a:pt x="4531129" y="381724"/>
                  </a:lnTo>
                  <a:lnTo>
                    <a:pt x="4531241" y="382021"/>
                  </a:lnTo>
                  <a:lnTo>
                    <a:pt x="4531354" y="377875"/>
                  </a:lnTo>
                  <a:lnTo>
                    <a:pt x="4531467" y="381724"/>
                  </a:lnTo>
                  <a:lnTo>
                    <a:pt x="4531580" y="385278"/>
                  </a:lnTo>
                  <a:lnTo>
                    <a:pt x="4531693" y="380836"/>
                  </a:lnTo>
                  <a:lnTo>
                    <a:pt x="4531805" y="379355"/>
                  </a:lnTo>
                  <a:lnTo>
                    <a:pt x="4531918" y="383797"/>
                  </a:lnTo>
                  <a:lnTo>
                    <a:pt x="4532031" y="382909"/>
                  </a:lnTo>
                  <a:lnTo>
                    <a:pt x="4532144" y="379948"/>
                  </a:lnTo>
                  <a:lnTo>
                    <a:pt x="4532257" y="383205"/>
                  </a:lnTo>
                  <a:lnTo>
                    <a:pt x="4532369" y="383797"/>
                  </a:lnTo>
                  <a:lnTo>
                    <a:pt x="4532482" y="381132"/>
                  </a:lnTo>
                  <a:lnTo>
                    <a:pt x="4532595" y="385870"/>
                  </a:lnTo>
                  <a:lnTo>
                    <a:pt x="4532708" y="388536"/>
                  </a:lnTo>
                  <a:lnTo>
                    <a:pt x="4532820" y="384982"/>
                  </a:lnTo>
                  <a:lnTo>
                    <a:pt x="4532933" y="385574"/>
                  </a:lnTo>
                  <a:lnTo>
                    <a:pt x="4533046" y="390609"/>
                  </a:lnTo>
                  <a:lnTo>
                    <a:pt x="4533159" y="388239"/>
                  </a:lnTo>
                  <a:lnTo>
                    <a:pt x="4533272" y="385870"/>
                  </a:lnTo>
                  <a:lnTo>
                    <a:pt x="4533384" y="389424"/>
                  </a:lnTo>
                  <a:lnTo>
                    <a:pt x="4533497" y="390312"/>
                  </a:lnTo>
                  <a:lnTo>
                    <a:pt x="4533610" y="387055"/>
                  </a:lnTo>
                  <a:lnTo>
                    <a:pt x="4533723" y="391201"/>
                  </a:lnTo>
                  <a:lnTo>
                    <a:pt x="4533835" y="393570"/>
                  </a:lnTo>
                  <a:lnTo>
                    <a:pt x="4533948" y="390312"/>
                  </a:lnTo>
                  <a:lnTo>
                    <a:pt x="4534061" y="391793"/>
                  </a:lnTo>
                  <a:lnTo>
                    <a:pt x="4534174" y="395939"/>
                  </a:lnTo>
                  <a:lnTo>
                    <a:pt x="4534287" y="392682"/>
                  </a:lnTo>
                  <a:lnTo>
                    <a:pt x="4534399" y="390312"/>
                  </a:lnTo>
                  <a:lnTo>
                    <a:pt x="4534512" y="395939"/>
                  </a:lnTo>
                  <a:lnTo>
                    <a:pt x="4534625" y="396531"/>
                  </a:lnTo>
                  <a:lnTo>
                    <a:pt x="4534738" y="393274"/>
                  </a:lnTo>
                  <a:lnTo>
                    <a:pt x="4534850" y="396828"/>
                  </a:lnTo>
                  <a:lnTo>
                    <a:pt x="4534963" y="398604"/>
                  </a:lnTo>
                  <a:lnTo>
                    <a:pt x="4535076" y="397420"/>
                  </a:lnTo>
                  <a:lnTo>
                    <a:pt x="4535189" y="398308"/>
                  </a:lnTo>
                  <a:lnTo>
                    <a:pt x="4535302" y="403639"/>
                  </a:lnTo>
                  <a:lnTo>
                    <a:pt x="4535414" y="398604"/>
                  </a:lnTo>
                  <a:lnTo>
                    <a:pt x="4535527" y="397716"/>
                  </a:lnTo>
                  <a:lnTo>
                    <a:pt x="4535640" y="401566"/>
                  </a:lnTo>
                  <a:lnTo>
                    <a:pt x="4535753" y="402750"/>
                  </a:lnTo>
                  <a:lnTo>
                    <a:pt x="4535866" y="398012"/>
                  </a:lnTo>
                  <a:lnTo>
                    <a:pt x="4535978" y="399197"/>
                  </a:lnTo>
                  <a:lnTo>
                    <a:pt x="4536091" y="400974"/>
                  </a:lnTo>
                  <a:lnTo>
                    <a:pt x="4536204" y="398012"/>
                  </a:lnTo>
                  <a:lnTo>
                    <a:pt x="4536317" y="401270"/>
                  </a:lnTo>
                  <a:lnTo>
                    <a:pt x="4536429" y="402750"/>
                  </a:lnTo>
                  <a:lnTo>
                    <a:pt x="4536542" y="401270"/>
                  </a:lnTo>
                  <a:lnTo>
                    <a:pt x="4536655" y="399493"/>
                  </a:lnTo>
                  <a:lnTo>
                    <a:pt x="4536768" y="404527"/>
                  </a:lnTo>
                  <a:lnTo>
                    <a:pt x="4536881" y="403935"/>
                  </a:lnTo>
                  <a:lnTo>
                    <a:pt x="4536993" y="400677"/>
                  </a:lnTo>
                  <a:lnTo>
                    <a:pt x="4537106" y="401862"/>
                  </a:lnTo>
                  <a:lnTo>
                    <a:pt x="4537219" y="403343"/>
                  </a:lnTo>
                  <a:lnTo>
                    <a:pt x="4537332" y="402158"/>
                  </a:lnTo>
                  <a:lnTo>
                    <a:pt x="4537444" y="403047"/>
                  </a:lnTo>
                  <a:lnTo>
                    <a:pt x="4537557" y="406896"/>
                  </a:lnTo>
                  <a:lnTo>
                    <a:pt x="4537670" y="403639"/>
                  </a:lnTo>
                  <a:lnTo>
                    <a:pt x="4537783" y="404527"/>
                  </a:lnTo>
                  <a:lnTo>
                    <a:pt x="4537896" y="408377"/>
                  </a:lnTo>
                  <a:lnTo>
                    <a:pt x="4538008" y="410154"/>
                  </a:lnTo>
                  <a:lnTo>
                    <a:pt x="4538121" y="408081"/>
                  </a:lnTo>
                  <a:lnTo>
                    <a:pt x="4538234" y="409858"/>
                  </a:lnTo>
                  <a:lnTo>
                    <a:pt x="4538347" y="412227"/>
                  </a:lnTo>
                  <a:lnTo>
                    <a:pt x="4538460" y="410154"/>
                  </a:lnTo>
                  <a:lnTo>
                    <a:pt x="4538572" y="410450"/>
                  </a:lnTo>
                  <a:lnTo>
                    <a:pt x="4538685" y="412819"/>
                  </a:lnTo>
                  <a:lnTo>
                    <a:pt x="4538798" y="408969"/>
                  </a:lnTo>
                  <a:lnTo>
                    <a:pt x="4538911" y="406008"/>
                  </a:lnTo>
                  <a:lnTo>
                    <a:pt x="4539023" y="407785"/>
                  </a:lnTo>
                  <a:lnTo>
                    <a:pt x="4539136" y="409265"/>
                  </a:lnTo>
                  <a:lnTo>
                    <a:pt x="4539249" y="406896"/>
                  </a:lnTo>
                  <a:lnTo>
                    <a:pt x="4539362" y="408673"/>
                  </a:lnTo>
                  <a:lnTo>
                    <a:pt x="4539475" y="409858"/>
                  </a:lnTo>
                  <a:lnTo>
                    <a:pt x="4539587" y="409858"/>
                  </a:lnTo>
                  <a:lnTo>
                    <a:pt x="4539700" y="410746"/>
                  </a:lnTo>
                  <a:lnTo>
                    <a:pt x="4539813" y="413411"/>
                  </a:lnTo>
                  <a:lnTo>
                    <a:pt x="4539926" y="412523"/>
                  </a:lnTo>
                  <a:lnTo>
                    <a:pt x="4540038" y="410450"/>
                  </a:lnTo>
                  <a:lnTo>
                    <a:pt x="4540151" y="413411"/>
                  </a:lnTo>
                  <a:lnTo>
                    <a:pt x="4540264" y="412227"/>
                  </a:lnTo>
                  <a:lnTo>
                    <a:pt x="4540377" y="410154"/>
                  </a:lnTo>
                  <a:lnTo>
                    <a:pt x="4540490" y="410746"/>
                  </a:lnTo>
                  <a:lnTo>
                    <a:pt x="4540602" y="411338"/>
                  </a:lnTo>
                  <a:lnTo>
                    <a:pt x="4540715" y="410154"/>
                  </a:lnTo>
                  <a:lnTo>
                    <a:pt x="4540828" y="408969"/>
                  </a:lnTo>
                  <a:lnTo>
                    <a:pt x="4540941" y="411338"/>
                  </a:lnTo>
                  <a:lnTo>
                    <a:pt x="4541054" y="409265"/>
                  </a:lnTo>
                  <a:lnTo>
                    <a:pt x="4541166" y="408081"/>
                  </a:lnTo>
                  <a:lnTo>
                    <a:pt x="4541279" y="410450"/>
                  </a:lnTo>
                  <a:lnTo>
                    <a:pt x="4541392" y="410450"/>
                  </a:lnTo>
                  <a:lnTo>
                    <a:pt x="4541505" y="408377"/>
                  </a:lnTo>
                  <a:lnTo>
                    <a:pt x="4541617" y="409562"/>
                  </a:lnTo>
                  <a:lnTo>
                    <a:pt x="4541730" y="412523"/>
                  </a:lnTo>
                  <a:lnTo>
                    <a:pt x="4541843" y="409858"/>
                  </a:lnTo>
                  <a:lnTo>
                    <a:pt x="4541956" y="408673"/>
                  </a:lnTo>
                  <a:lnTo>
                    <a:pt x="4542069" y="412523"/>
                  </a:lnTo>
                  <a:lnTo>
                    <a:pt x="4542181" y="410154"/>
                  </a:lnTo>
                  <a:lnTo>
                    <a:pt x="4542294" y="407785"/>
                  </a:lnTo>
                  <a:lnTo>
                    <a:pt x="4542407" y="410450"/>
                  </a:lnTo>
                  <a:lnTo>
                    <a:pt x="4542520" y="409858"/>
                  </a:lnTo>
                  <a:lnTo>
                    <a:pt x="4542632" y="406008"/>
                  </a:lnTo>
                  <a:lnTo>
                    <a:pt x="4542745" y="408081"/>
                  </a:lnTo>
                  <a:lnTo>
                    <a:pt x="4542858" y="411042"/>
                  </a:lnTo>
                  <a:lnTo>
                    <a:pt x="4542971" y="404527"/>
                  </a:lnTo>
                  <a:lnTo>
                    <a:pt x="4543084" y="404231"/>
                  </a:lnTo>
                  <a:lnTo>
                    <a:pt x="4543196" y="407192"/>
                  </a:lnTo>
                  <a:lnTo>
                    <a:pt x="4543309" y="403047"/>
                  </a:lnTo>
                  <a:lnTo>
                    <a:pt x="4543422" y="400085"/>
                  </a:lnTo>
                  <a:lnTo>
                    <a:pt x="4543535" y="402454"/>
                  </a:lnTo>
                  <a:lnTo>
                    <a:pt x="4543647" y="400974"/>
                  </a:lnTo>
                  <a:lnTo>
                    <a:pt x="4543760" y="397420"/>
                  </a:lnTo>
                  <a:lnTo>
                    <a:pt x="4543873" y="399789"/>
                  </a:lnTo>
                  <a:lnTo>
                    <a:pt x="4543986" y="400677"/>
                  </a:lnTo>
                  <a:lnTo>
                    <a:pt x="4544099" y="396828"/>
                  </a:lnTo>
                  <a:lnTo>
                    <a:pt x="4544211" y="397124"/>
                  </a:lnTo>
                  <a:lnTo>
                    <a:pt x="4544324" y="402158"/>
                  </a:lnTo>
                  <a:lnTo>
                    <a:pt x="4544437" y="398604"/>
                  </a:lnTo>
                  <a:lnTo>
                    <a:pt x="4544550" y="395347"/>
                  </a:lnTo>
                  <a:lnTo>
                    <a:pt x="4544663" y="399789"/>
                  </a:lnTo>
                  <a:lnTo>
                    <a:pt x="4544775" y="399197"/>
                  </a:lnTo>
                  <a:lnTo>
                    <a:pt x="4544888" y="395347"/>
                  </a:lnTo>
                  <a:lnTo>
                    <a:pt x="4545001" y="395347"/>
                  </a:lnTo>
                  <a:lnTo>
                    <a:pt x="4545114" y="398604"/>
                  </a:lnTo>
                  <a:lnTo>
                    <a:pt x="4545226" y="391497"/>
                  </a:lnTo>
                  <a:lnTo>
                    <a:pt x="4545339" y="392385"/>
                  </a:lnTo>
                  <a:lnTo>
                    <a:pt x="4545452" y="396531"/>
                  </a:lnTo>
                  <a:lnTo>
                    <a:pt x="4545565" y="394755"/>
                  </a:lnTo>
                  <a:lnTo>
                    <a:pt x="4545678" y="391201"/>
                  </a:lnTo>
                  <a:lnTo>
                    <a:pt x="4545790" y="393274"/>
                  </a:lnTo>
                  <a:lnTo>
                    <a:pt x="4545903" y="392978"/>
                  </a:lnTo>
                  <a:lnTo>
                    <a:pt x="4546016" y="388239"/>
                  </a:lnTo>
                  <a:lnTo>
                    <a:pt x="4546129" y="390905"/>
                  </a:lnTo>
                  <a:lnTo>
                    <a:pt x="4546241" y="392385"/>
                  </a:lnTo>
                  <a:lnTo>
                    <a:pt x="4546354" y="386759"/>
                  </a:lnTo>
                  <a:lnTo>
                    <a:pt x="4546467" y="385870"/>
                  </a:lnTo>
                  <a:lnTo>
                    <a:pt x="4546580" y="390609"/>
                  </a:lnTo>
                  <a:lnTo>
                    <a:pt x="4546693" y="388239"/>
                  </a:lnTo>
                  <a:lnTo>
                    <a:pt x="4546805" y="382317"/>
                  </a:lnTo>
                  <a:lnTo>
                    <a:pt x="4546918" y="386759"/>
                  </a:lnTo>
                  <a:lnTo>
                    <a:pt x="4547031" y="387055"/>
                  </a:lnTo>
                  <a:lnTo>
                    <a:pt x="4547144" y="383797"/>
                  </a:lnTo>
                  <a:lnTo>
                    <a:pt x="4547257" y="383501"/>
                  </a:lnTo>
                  <a:lnTo>
                    <a:pt x="4547369" y="385574"/>
                  </a:lnTo>
                  <a:lnTo>
                    <a:pt x="4547482" y="381428"/>
                  </a:lnTo>
                  <a:lnTo>
                    <a:pt x="4547595" y="382909"/>
                  </a:lnTo>
                  <a:lnTo>
                    <a:pt x="4547708" y="384982"/>
                  </a:lnTo>
                  <a:lnTo>
                    <a:pt x="4547820" y="383205"/>
                  </a:lnTo>
                  <a:lnTo>
                    <a:pt x="4547933" y="380540"/>
                  </a:lnTo>
                  <a:lnTo>
                    <a:pt x="4548046" y="382021"/>
                  </a:lnTo>
                  <a:lnTo>
                    <a:pt x="4548159" y="382909"/>
                  </a:lnTo>
                  <a:lnTo>
                    <a:pt x="4548272" y="379651"/>
                  </a:lnTo>
                  <a:lnTo>
                    <a:pt x="4548384" y="384094"/>
                  </a:lnTo>
                  <a:lnTo>
                    <a:pt x="4548497" y="383797"/>
                  </a:lnTo>
                  <a:lnTo>
                    <a:pt x="4548610" y="378467"/>
                  </a:lnTo>
                  <a:lnTo>
                    <a:pt x="4548723" y="380244"/>
                  </a:lnTo>
                  <a:lnTo>
                    <a:pt x="4548835" y="384686"/>
                  </a:lnTo>
                  <a:lnTo>
                    <a:pt x="4548948" y="381724"/>
                  </a:lnTo>
                  <a:lnTo>
                    <a:pt x="4549061" y="378171"/>
                  </a:lnTo>
                  <a:lnTo>
                    <a:pt x="4549174" y="380540"/>
                  </a:lnTo>
                  <a:lnTo>
                    <a:pt x="4549287" y="381724"/>
                  </a:lnTo>
                  <a:lnTo>
                    <a:pt x="4549399" y="378763"/>
                  </a:lnTo>
                  <a:lnTo>
                    <a:pt x="4549512" y="380244"/>
                  </a:lnTo>
                  <a:lnTo>
                    <a:pt x="4549625" y="380540"/>
                  </a:lnTo>
                  <a:lnTo>
                    <a:pt x="4549738" y="377875"/>
                  </a:lnTo>
                  <a:lnTo>
                    <a:pt x="4549850" y="379059"/>
                  </a:lnTo>
                  <a:lnTo>
                    <a:pt x="4549963" y="382317"/>
                  </a:lnTo>
                  <a:lnTo>
                    <a:pt x="4550076" y="379651"/>
                  </a:lnTo>
                  <a:lnTo>
                    <a:pt x="4550189" y="377875"/>
                  </a:lnTo>
                  <a:lnTo>
                    <a:pt x="4550302" y="382317"/>
                  </a:lnTo>
                  <a:lnTo>
                    <a:pt x="4550414" y="381428"/>
                  </a:lnTo>
                  <a:lnTo>
                    <a:pt x="4550527" y="377578"/>
                  </a:lnTo>
                  <a:lnTo>
                    <a:pt x="4550640" y="379355"/>
                  </a:lnTo>
                  <a:lnTo>
                    <a:pt x="4550753" y="381428"/>
                  </a:lnTo>
                  <a:lnTo>
                    <a:pt x="4550866" y="377875"/>
                  </a:lnTo>
                  <a:lnTo>
                    <a:pt x="4550978" y="377282"/>
                  </a:lnTo>
                  <a:lnTo>
                    <a:pt x="4551091" y="379059"/>
                  </a:lnTo>
                  <a:lnTo>
                    <a:pt x="4551204" y="377282"/>
                  </a:lnTo>
                  <a:lnTo>
                    <a:pt x="4551317" y="374913"/>
                  </a:lnTo>
                  <a:lnTo>
                    <a:pt x="4551429" y="378171"/>
                  </a:lnTo>
                  <a:lnTo>
                    <a:pt x="4551542" y="377875"/>
                  </a:lnTo>
                  <a:lnTo>
                    <a:pt x="4551655" y="373432"/>
                  </a:lnTo>
                  <a:lnTo>
                    <a:pt x="4551768" y="376098"/>
                  </a:lnTo>
                  <a:lnTo>
                    <a:pt x="4551881" y="380540"/>
                  </a:lnTo>
                  <a:lnTo>
                    <a:pt x="4551993" y="376986"/>
                  </a:lnTo>
                  <a:lnTo>
                    <a:pt x="4552106" y="374913"/>
                  </a:lnTo>
                  <a:lnTo>
                    <a:pt x="4552219" y="379059"/>
                  </a:lnTo>
                  <a:lnTo>
                    <a:pt x="4552332" y="378171"/>
                  </a:lnTo>
                  <a:lnTo>
                    <a:pt x="4552444" y="377578"/>
                  </a:lnTo>
                  <a:lnTo>
                    <a:pt x="4552557" y="379651"/>
                  </a:lnTo>
                  <a:lnTo>
                    <a:pt x="4552670" y="380244"/>
                  </a:lnTo>
                  <a:lnTo>
                    <a:pt x="4552783" y="377875"/>
                  </a:lnTo>
                  <a:lnTo>
                    <a:pt x="4552896" y="378467"/>
                  </a:lnTo>
                  <a:lnTo>
                    <a:pt x="4553008" y="381724"/>
                  </a:lnTo>
                  <a:lnTo>
                    <a:pt x="4553121" y="378763"/>
                  </a:lnTo>
                  <a:lnTo>
                    <a:pt x="4553234" y="377282"/>
                  </a:lnTo>
                  <a:lnTo>
                    <a:pt x="4553347" y="380540"/>
                  </a:lnTo>
                  <a:lnTo>
                    <a:pt x="4553460" y="380540"/>
                  </a:lnTo>
                  <a:lnTo>
                    <a:pt x="4553572" y="377578"/>
                  </a:lnTo>
                  <a:lnTo>
                    <a:pt x="4553685" y="380540"/>
                  </a:lnTo>
                  <a:lnTo>
                    <a:pt x="4553798" y="382021"/>
                  </a:lnTo>
                  <a:lnTo>
                    <a:pt x="4553911" y="379948"/>
                  </a:lnTo>
                  <a:lnTo>
                    <a:pt x="4554023" y="381428"/>
                  </a:lnTo>
                  <a:lnTo>
                    <a:pt x="4554136" y="383205"/>
                  </a:lnTo>
                  <a:lnTo>
                    <a:pt x="4554249" y="380244"/>
                  </a:lnTo>
                  <a:lnTo>
                    <a:pt x="4554362" y="379059"/>
                  </a:lnTo>
                  <a:lnTo>
                    <a:pt x="4554475" y="383797"/>
                  </a:lnTo>
                  <a:lnTo>
                    <a:pt x="4554587" y="383797"/>
                  </a:lnTo>
                  <a:lnTo>
                    <a:pt x="4554700" y="380540"/>
                  </a:lnTo>
                  <a:lnTo>
                    <a:pt x="4554813" y="383205"/>
                  </a:lnTo>
                  <a:lnTo>
                    <a:pt x="4554926" y="382909"/>
                  </a:lnTo>
                  <a:lnTo>
                    <a:pt x="4555038" y="381724"/>
                  </a:lnTo>
                  <a:lnTo>
                    <a:pt x="4555151" y="382021"/>
                  </a:lnTo>
                  <a:lnTo>
                    <a:pt x="4555264" y="384094"/>
                  </a:lnTo>
                  <a:lnTo>
                    <a:pt x="4555377" y="381132"/>
                  </a:lnTo>
                  <a:lnTo>
                    <a:pt x="4555490" y="381724"/>
                  </a:lnTo>
                  <a:lnTo>
                    <a:pt x="4555602" y="385870"/>
                  </a:lnTo>
                  <a:lnTo>
                    <a:pt x="4555715" y="383205"/>
                  </a:lnTo>
                  <a:lnTo>
                    <a:pt x="4555828" y="381724"/>
                  </a:lnTo>
                  <a:lnTo>
                    <a:pt x="4555941" y="384982"/>
                  </a:lnTo>
                  <a:lnTo>
                    <a:pt x="4556054" y="387943"/>
                  </a:lnTo>
                  <a:lnTo>
                    <a:pt x="4556166" y="384094"/>
                  </a:lnTo>
                  <a:lnTo>
                    <a:pt x="4556279" y="385870"/>
                  </a:lnTo>
                  <a:lnTo>
                    <a:pt x="4556392" y="388239"/>
                  </a:lnTo>
                  <a:lnTo>
                    <a:pt x="4556505" y="386463"/>
                  </a:lnTo>
                  <a:lnTo>
                    <a:pt x="4556617" y="385870"/>
                  </a:lnTo>
                  <a:lnTo>
                    <a:pt x="4556730" y="390016"/>
                  </a:lnTo>
                  <a:lnTo>
                    <a:pt x="4556843" y="385574"/>
                  </a:lnTo>
                  <a:lnTo>
                    <a:pt x="4556956" y="382909"/>
                  </a:lnTo>
                  <a:lnTo>
                    <a:pt x="4557069" y="389424"/>
                  </a:lnTo>
                  <a:lnTo>
                    <a:pt x="4557181" y="390312"/>
                  </a:lnTo>
                  <a:lnTo>
                    <a:pt x="4557294" y="385870"/>
                  </a:lnTo>
                  <a:lnTo>
                    <a:pt x="4557407" y="387943"/>
                  </a:lnTo>
                  <a:lnTo>
                    <a:pt x="4557520" y="392682"/>
                  </a:lnTo>
                  <a:lnTo>
                    <a:pt x="4557632" y="390016"/>
                  </a:lnTo>
                  <a:lnTo>
                    <a:pt x="4557745" y="390312"/>
                  </a:lnTo>
                  <a:lnTo>
                    <a:pt x="4557858" y="392978"/>
                  </a:lnTo>
                  <a:lnTo>
                    <a:pt x="4557971" y="390905"/>
                  </a:lnTo>
                  <a:lnTo>
                    <a:pt x="4558084" y="389128"/>
                  </a:lnTo>
                  <a:lnTo>
                    <a:pt x="4558196" y="395051"/>
                  </a:lnTo>
                  <a:lnTo>
                    <a:pt x="4558309" y="396531"/>
                  </a:lnTo>
                  <a:lnTo>
                    <a:pt x="4558422" y="391497"/>
                  </a:lnTo>
                  <a:lnTo>
                    <a:pt x="4558535" y="392385"/>
                  </a:lnTo>
                  <a:lnTo>
                    <a:pt x="4558647" y="397420"/>
                  </a:lnTo>
                  <a:lnTo>
                    <a:pt x="4558760" y="395347"/>
                  </a:lnTo>
                  <a:lnTo>
                    <a:pt x="4558873" y="394162"/>
                  </a:lnTo>
                  <a:lnTo>
                    <a:pt x="4558986" y="396828"/>
                  </a:lnTo>
                  <a:lnTo>
                    <a:pt x="4559099" y="395347"/>
                  </a:lnTo>
                  <a:lnTo>
                    <a:pt x="4559211" y="393274"/>
                  </a:lnTo>
                  <a:lnTo>
                    <a:pt x="4559324" y="398012"/>
                  </a:lnTo>
                  <a:lnTo>
                    <a:pt x="4559437" y="398012"/>
                  </a:lnTo>
                  <a:lnTo>
                    <a:pt x="4559550" y="394162"/>
                  </a:lnTo>
                  <a:lnTo>
                    <a:pt x="4559663" y="394162"/>
                  </a:lnTo>
                  <a:lnTo>
                    <a:pt x="4559775" y="399197"/>
                  </a:lnTo>
                  <a:lnTo>
                    <a:pt x="4559888" y="397420"/>
                  </a:lnTo>
                  <a:lnTo>
                    <a:pt x="4560001" y="396531"/>
                  </a:lnTo>
                  <a:lnTo>
                    <a:pt x="4560114" y="398604"/>
                  </a:lnTo>
                  <a:lnTo>
                    <a:pt x="4560226" y="397420"/>
                  </a:lnTo>
                  <a:lnTo>
                    <a:pt x="4560339" y="396531"/>
                  </a:lnTo>
                  <a:lnTo>
                    <a:pt x="4560452" y="399493"/>
                  </a:lnTo>
                  <a:lnTo>
                    <a:pt x="4560565" y="400085"/>
                  </a:lnTo>
                  <a:lnTo>
                    <a:pt x="4560678" y="395643"/>
                  </a:lnTo>
                  <a:lnTo>
                    <a:pt x="4560790" y="398604"/>
                  </a:lnTo>
                  <a:lnTo>
                    <a:pt x="4560903" y="401566"/>
                  </a:lnTo>
                  <a:lnTo>
                    <a:pt x="4561016" y="399493"/>
                  </a:lnTo>
                  <a:lnTo>
                    <a:pt x="4561129" y="397716"/>
                  </a:lnTo>
                  <a:lnTo>
                    <a:pt x="4561241" y="400085"/>
                  </a:lnTo>
                  <a:lnTo>
                    <a:pt x="4561354" y="399197"/>
                  </a:lnTo>
                  <a:lnTo>
                    <a:pt x="4561467" y="397716"/>
                  </a:lnTo>
                  <a:lnTo>
                    <a:pt x="4561580" y="399789"/>
                  </a:lnTo>
                  <a:lnTo>
                    <a:pt x="4561693" y="399197"/>
                  </a:lnTo>
                  <a:lnTo>
                    <a:pt x="4561805" y="397716"/>
                  </a:lnTo>
                  <a:lnTo>
                    <a:pt x="4561918" y="398604"/>
                  </a:lnTo>
                  <a:lnTo>
                    <a:pt x="4562031" y="400677"/>
                  </a:lnTo>
                  <a:lnTo>
                    <a:pt x="4562144" y="398012"/>
                  </a:lnTo>
                  <a:lnTo>
                    <a:pt x="4562257" y="398604"/>
                  </a:lnTo>
                  <a:lnTo>
                    <a:pt x="4562369" y="400381"/>
                  </a:lnTo>
                  <a:lnTo>
                    <a:pt x="4562482" y="399197"/>
                  </a:lnTo>
                  <a:lnTo>
                    <a:pt x="4562595" y="397420"/>
                  </a:lnTo>
                  <a:lnTo>
                    <a:pt x="4562708" y="399493"/>
                  </a:lnTo>
                  <a:lnTo>
                    <a:pt x="4562820" y="400677"/>
                  </a:lnTo>
                  <a:lnTo>
                    <a:pt x="4562933" y="397124"/>
                  </a:lnTo>
                  <a:lnTo>
                    <a:pt x="4563046" y="397420"/>
                  </a:lnTo>
                  <a:lnTo>
                    <a:pt x="4563159" y="399493"/>
                  </a:lnTo>
                  <a:lnTo>
                    <a:pt x="4563272" y="397124"/>
                  </a:lnTo>
                  <a:lnTo>
                    <a:pt x="4563384" y="395643"/>
                  </a:lnTo>
                  <a:lnTo>
                    <a:pt x="4563497" y="399493"/>
                  </a:lnTo>
                  <a:lnTo>
                    <a:pt x="4563610" y="397716"/>
                  </a:lnTo>
                  <a:lnTo>
                    <a:pt x="4563723" y="395939"/>
                  </a:lnTo>
                  <a:lnTo>
                    <a:pt x="4563835" y="398604"/>
                  </a:lnTo>
                  <a:lnTo>
                    <a:pt x="4563948" y="399493"/>
                  </a:lnTo>
                  <a:lnTo>
                    <a:pt x="4564061" y="397420"/>
                  </a:lnTo>
                  <a:lnTo>
                    <a:pt x="4564174" y="397124"/>
                  </a:lnTo>
                  <a:lnTo>
                    <a:pt x="4564287" y="400085"/>
                  </a:lnTo>
                  <a:lnTo>
                    <a:pt x="4564399" y="398012"/>
                  </a:lnTo>
                  <a:lnTo>
                    <a:pt x="4564512" y="397124"/>
                  </a:lnTo>
                  <a:lnTo>
                    <a:pt x="4564625" y="399789"/>
                  </a:lnTo>
                  <a:lnTo>
                    <a:pt x="4564738" y="398604"/>
                  </a:lnTo>
                  <a:lnTo>
                    <a:pt x="4564851" y="395643"/>
                  </a:lnTo>
                  <a:lnTo>
                    <a:pt x="4564963" y="396828"/>
                  </a:lnTo>
                  <a:lnTo>
                    <a:pt x="4565076" y="397420"/>
                  </a:lnTo>
                  <a:lnTo>
                    <a:pt x="4565189" y="394458"/>
                  </a:lnTo>
                  <a:lnTo>
                    <a:pt x="4565302" y="393274"/>
                  </a:lnTo>
                  <a:lnTo>
                    <a:pt x="4565414" y="395643"/>
                  </a:lnTo>
                  <a:lnTo>
                    <a:pt x="4565527" y="393570"/>
                  </a:lnTo>
                  <a:lnTo>
                    <a:pt x="4565640" y="391497"/>
                  </a:lnTo>
                  <a:lnTo>
                    <a:pt x="4565753" y="393866"/>
                  </a:lnTo>
                  <a:lnTo>
                    <a:pt x="4565866" y="393274"/>
                  </a:lnTo>
                  <a:lnTo>
                    <a:pt x="4565978" y="390312"/>
                  </a:lnTo>
                  <a:lnTo>
                    <a:pt x="4566091" y="390905"/>
                  </a:lnTo>
                  <a:lnTo>
                    <a:pt x="4566204" y="393274"/>
                  </a:lnTo>
                  <a:lnTo>
                    <a:pt x="4566317" y="389720"/>
                  </a:lnTo>
                  <a:lnTo>
                    <a:pt x="4566429" y="389128"/>
                  </a:lnTo>
                  <a:lnTo>
                    <a:pt x="4566542" y="392385"/>
                  </a:lnTo>
                  <a:lnTo>
                    <a:pt x="4566655" y="390609"/>
                  </a:lnTo>
                  <a:lnTo>
                    <a:pt x="4566768" y="389128"/>
                  </a:lnTo>
                  <a:lnTo>
                    <a:pt x="4566881" y="391497"/>
                  </a:lnTo>
                  <a:lnTo>
                    <a:pt x="4566993" y="390312"/>
                  </a:lnTo>
                  <a:lnTo>
                    <a:pt x="4567106" y="387055"/>
                  </a:lnTo>
                  <a:lnTo>
                    <a:pt x="4567219" y="389720"/>
                  </a:lnTo>
                  <a:lnTo>
                    <a:pt x="4567332" y="392089"/>
                  </a:lnTo>
                  <a:lnTo>
                    <a:pt x="4567444" y="388832"/>
                  </a:lnTo>
                  <a:lnTo>
                    <a:pt x="4567557" y="389424"/>
                  </a:lnTo>
                  <a:lnTo>
                    <a:pt x="4567670" y="390609"/>
                  </a:lnTo>
                  <a:lnTo>
                    <a:pt x="4567783" y="388239"/>
                  </a:lnTo>
                  <a:lnTo>
                    <a:pt x="4567896" y="387351"/>
                  </a:lnTo>
                  <a:lnTo>
                    <a:pt x="4568008" y="388536"/>
                  </a:lnTo>
                  <a:lnTo>
                    <a:pt x="4568121" y="385870"/>
                  </a:lnTo>
                  <a:lnTo>
                    <a:pt x="4568234" y="382909"/>
                  </a:lnTo>
                  <a:lnTo>
                    <a:pt x="4568347" y="387055"/>
                  </a:lnTo>
                  <a:lnTo>
                    <a:pt x="4568460" y="386463"/>
                  </a:lnTo>
                  <a:lnTo>
                    <a:pt x="4568572" y="382317"/>
                  </a:lnTo>
                  <a:lnTo>
                    <a:pt x="4568685" y="384390"/>
                  </a:lnTo>
                  <a:lnTo>
                    <a:pt x="4568798" y="385870"/>
                  </a:lnTo>
                  <a:lnTo>
                    <a:pt x="4568911" y="382317"/>
                  </a:lnTo>
                  <a:lnTo>
                    <a:pt x="4569023" y="382317"/>
                  </a:lnTo>
                  <a:lnTo>
                    <a:pt x="4569136" y="386463"/>
                  </a:lnTo>
                  <a:lnTo>
                    <a:pt x="4569249" y="384982"/>
                  </a:lnTo>
                  <a:lnTo>
                    <a:pt x="4569362" y="381724"/>
                  </a:lnTo>
                  <a:lnTo>
                    <a:pt x="4569475" y="386167"/>
                  </a:lnTo>
                  <a:lnTo>
                    <a:pt x="4569587" y="386167"/>
                  </a:lnTo>
                  <a:lnTo>
                    <a:pt x="4569700" y="383797"/>
                  </a:lnTo>
                  <a:lnTo>
                    <a:pt x="4569813" y="384094"/>
                  </a:lnTo>
                  <a:lnTo>
                    <a:pt x="4569926" y="386167"/>
                  </a:lnTo>
                  <a:lnTo>
                    <a:pt x="4570038" y="382613"/>
                  </a:lnTo>
                  <a:lnTo>
                    <a:pt x="4570151" y="383205"/>
                  </a:lnTo>
                  <a:lnTo>
                    <a:pt x="4570264" y="387943"/>
                  </a:lnTo>
                  <a:lnTo>
                    <a:pt x="4570377" y="383797"/>
                  </a:lnTo>
                  <a:lnTo>
                    <a:pt x="4570490" y="382317"/>
                  </a:lnTo>
                  <a:lnTo>
                    <a:pt x="4570602" y="385574"/>
                  </a:lnTo>
                  <a:lnTo>
                    <a:pt x="4570715" y="386759"/>
                  </a:lnTo>
                  <a:lnTo>
                    <a:pt x="4570828" y="383797"/>
                  </a:lnTo>
                  <a:lnTo>
                    <a:pt x="4570941" y="384094"/>
                  </a:lnTo>
                  <a:lnTo>
                    <a:pt x="4571054" y="387055"/>
                  </a:lnTo>
                  <a:lnTo>
                    <a:pt x="4571166" y="382909"/>
                  </a:lnTo>
                  <a:lnTo>
                    <a:pt x="4571279" y="384686"/>
                  </a:lnTo>
                  <a:lnTo>
                    <a:pt x="4571392" y="386167"/>
                  </a:lnTo>
                  <a:lnTo>
                    <a:pt x="4571505" y="384982"/>
                  </a:lnTo>
                  <a:lnTo>
                    <a:pt x="4571617" y="382909"/>
                  </a:lnTo>
                  <a:lnTo>
                    <a:pt x="4571730" y="385574"/>
                  </a:lnTo>
                  <a:lnTo>
                    <a:pt x="4571843" y="386759"/>
                  </a:lnTo>
                  <a:lnTo>
                    <a:pt x="4571956" y="384094"/>
                  </a:lnTo>
                  <a:lnTo>
                    <a:pt x="4572069" y="385870"/>
                  </a:lnTo>
                  <a:lnTo>
                    <a:pt x="4572181" y="387943"/>
                  </a:lnTo>
                  <a:lnTo>
                    <a:pt x="4572294" y="385574"/>
                  </a:lnTo>
                  <a:lnTo>
                    <a:pt x="4572407" y="384982"/>
                  </a:lnTo>
                  <a:lnTo>
                    <a:pt x="4572520" y="388239"/>
                  </a:lnTo>
                  <a:lnTo>
                    <a:pt x="4572632" y="387055"/>
                  </a:lnTo>
                  <a:lnTo>
                    <a:pt x="4572745" y="385870"/>
                  </a:lnTo>
                  <a:lnTo>
                    <a:pt x="4572858" y="389128"/>
                  </a:lnTo>
                  <a:lnTo>
                    <a:pt x="4572971" y="389424"/>
                  </a:lnTo>
                  <a:lnTo>
                    <a:pt x="4573084" y="387055"/>
                  </a:lnTo>
                  <a:lnTo>
                    <a:pt x="4573196" y="388832"/>
                  </a:lnTo>
                  <a:lnTo>
                    <a:pt x="4573309" y="391497"/>
                  </a:lnTo>
                  <a:lnTo>
                    <a:pt x="4573422" y="388239"/>
                  </a:lnTo>
                  <a:lnTo>
                    <a:pt x="4573535" y="387055"/>
                  </a:lnTo>
                  <a:lnTo>
                    <a:pt x="4573647" y="391201"/>
                  </a:lnTo>
                  <a:lnTo>
                    <a:pt x="4573760" y="390312"/>
                  </a:lnTo>
                  <a:lnTo>
                    <a:pt x="4573873" y="390016"/>
                  </a:lnTo>
                  <a:lnTo>
                    <a:pt x="4573986" y="392089"/>
                  </a:lnTo>
                  <a:lnTo>
                    <a:pt x="4574099" y="395347"/>
                  </a:lnTo>
                  <a:lnTo>
                    <a:pt x="4574211" y="391497"/>
                  </a:lnTo>
                  <a:lnTo>
                    <a:pt x="4574324" y="393866"/>
                  </a:lnTo>
                  <a:lnTo>
                    <a:pt x="4574437" y="396531"/>
                  </a:lnTo>
                  <a:lnTo>
                    <a:pt x="4574550" y="395939"/>
                  </a:lnTo>
                  <a:lnTo>
                    <a:pt x="4574663" y="394458"/>
                  </a:lnTo>
                  <a:lnTo>
                    <a:pt x="4574775" y="398604"/>
                  </a:lnTo>
                  <a:lnTo>
                    <a:pt x="4574888" y="397124"/>
                  </a:lnTo>
                  <a:lnTo>
                    <a:pt x="4575001" y="396235"/>
                  </a:lnTo>
                  <a:lnTo>
                    <a:pt x="4575114" y="398604"/>
                  </a:lnTo>
                  <a:lnTo>
                    <a:pt x="4575226" y="399493"/>
                  </a:lnTo>
                  <a:lnTo>
                    <a:pt x="4575339" y="396531"/>
                  </a:lnTo>
                  <a:lnTo>
                    <a:pt x="4575452" y="398012"/>
                  </a:lnTo>
                  <a:lnTo>
                    <a:pt x="4575565" y="401862"/>
                  </a:lnTo>
                  <a:lnTo>
                    <a:pt x="4575678" y="400085"/>
                  </a:lnTo>
                  <a:lnTo>
                    <a:pt x="4575790" y="398308"/>
                  </a:lnTo>
                  <a:lnTo>
                    <a:pt x="4575903" y="399493"/>
                  </a:lnTo>
                  <a:lnTo>
                    <a:pt x="4576016" y="400974"/>
                  </a:lnTo>
                  <a:lnTo>
                    <a:pt x="4576129" y="398604"/>
                  </a:lnTo>
                  <a:lnTo>
                    <a:pt x="4576241" y="400677"/>
                  </a:lnTo>
                  <a:lnTo>
                    <a:pt x="4576354" y="401270"/>
                  </a:lnTo>
                  <a:lnTo>
                    <a:pt x="4576467" y="398604"/>
                  </a:lnTo>
                  <a:lnTo>
                    <a:pt x="4576580" y="400974"/>
                  </a:lnTo>
                  <a:lnTo>
                    <a:pt x="4576693" y="403935"/>
                  </a:lnTo>
                  <a:lnTo>
                    <a:pt x="4576805" y="401566"/>
                  </a:lnTo>
                  <a:lnTo>
                    <a:pt x="4576918" y="400085"/>
                  </a:lnTo>
                  <a:lnTo>
                    <a:pt x="4577031" y="406304"/>
                  </a:lnTo>
                  <a:lnTo>
                    <a:pt x="4577144" y="406304"/>
                  </a:lnTo>
                  <a:lnTo>
                    <a:pt x="4577257" y="403047"/>
                  </a:lnTo>
                  <a:lnTo>
                    <a:pt x="4577369" y="404823"/>
                  </a:lnTo>
                  <a:lnTo>
                    <a:pt x="4577482" y="407192"/>
                  </a:lnTo>
                  <a:lnTo>
                    <a:pt x="4577595" y="405119"/>
                  </a:lnTo>
                  <a:lnTo>
                    <a:pt x="4577708" y="405712"/>
                  </a:lnTo>
                  <a:lnTo>
                    <a:pt x="4577820" y="407785"/>
                  </a:lnTo>
                  <a:lnTo>
                    <a:pt x="4577933" y="405119"/>
                  </a:lnTo>
                  <a:lnTo>
                    <a:pt x="4578046" y="405119"/>
                  </a:lnTo>
                  <a:lnTo>
                    <a:pt x="4578159" y="408377"/>
                  </a:lnTo>
                  <a:lnTo>
                    <a:pt x="4578272" y="408081"/>
                  </a:lnTo>
                  <a:lnTo>
                    <a:pt x="4578384" y="404527"/>
                  </a:lnTo>
                  <a:lnTo>
                    <a:pt x="4578497" y="408081"/>
                  </a:lnTo>
                  <a:lnTo>
                    <a:pt x="4578610" y="408673"/>
                  </a:lnTo>
                  <a:lnTo>
                    <a:pt x="4578723" y="405712"/>
                  </a:lnTo>
                  <a:lnTo>
                    <a:pt x="4578835" y="407192"/>
                  </a:lnTo>
                  <a:lnTo>
                    <a:pt x="4578948" y="409858"/>
                  </a:lnTo>
                  <a:lnTo>
                    <a:pt x="4579061" y="406008"/>
                  </a:lnTo>
                  <a:lnTo>
                    <a:pt x="4579174" y="405712"/>
                  </a:lnTo>
                  <a:lnTo>
                    <a:pt x="4579287" y="408081"/>
                  </a:lnTo>
                  <a:lnTo>
                    <a:pt x="4579399" y="407192"/>
                  </a:lnTo>
                  <a:lnTo>
                    <a:pt x="4579512" y="404231"/>
                  </a:lnTo>
                  <a:lnTo>
                    <a:pt x="4579625" y="406600"/>
                  </a:lnTo>
                  <a:lnTo>
                    <a:pt x="4579738" y="407192"/>
                  </a:lnTo>
                  <a:lnTo>
                    <a:pt x="4579851" y="403639"/>
                  </a:lnTo>
                  <a:lnTo>
                    <a:pt x="4579963" y="404527"/>
                  </a:lnTo>
                  <a:lnTo>
                    <a:pt x="4580076" y="408377"/>
                  </a:lnTo>
                  <a:lnTo>
                    <a:pt x="4580189" y="404527"/>
                  </a:lnTo>
                  <a:lnTo>
                    <a:pt x="4580302" y="401270"/>
                  </a:lnTo>
                  <a:lnTo>
                    <a:pt x="4580414" y="407192"/>
                  </a:lnTo>
                  <a:lnTo>
                    <a:pt x="4580527" y="407489"/>
                  </a:lnTo>
                  <a:lnTo>
                    <a:pt x="4580640" y="403935"/>
                  </a:lnTo>
                  <a:lnTo>
                    <a:pt x="4580753" y="407192"/>
                  </a:lnTo>
                  <a:lnTo>
                    <a:pt x="4580866" y="409265"/>
                  </a:lnTo>
                  <a:lnTo>
                    <a:pt x="4580978" y="404823"/>
                  </a:lnTo>
                  <a:lnTo>
                    <a:pt x="4581091" y="404823"/>
                  </a:lnTo>
                  <a:lnTo>
                    <a:pt x="4581204" y="409562"/>
                  </a:lnTo>
                  <a:lnTo>
                    <a:pt x="4581317" y="405119"/>
                  </a:lnTo>
                  <a:lnTo>
                    <a:pt x="4581429" y="401862"/>
                  </a:lnTo>
                  <a:lnTo>
                    <a:pt x="4581542" y="406008"/>
                  </a:lnTo>
                  <a:lnTo>
                    <a:pt x="4581655" y="403047"/>
                  </a:lnTo>
                  <a:lnTo>
                    <a:pt x="4581768" y="397716"/>
                  </a:lnTo>
                  <a:lnTo>
                    <a:pt x="4581881" y="401566"/>
                  </a:lnTo>
                  <a:lnTo>
                    <a:pt x="4581993" y="404527"/>
                  </a:lnTo>
                  <a:lnTo>
                    <a:pt x="4582106" y="396531"/>
                  </a:lnTo>
                  <a:lnTo>
                    <a:pt x="4582219" y="395643"/>
                  </a:lnTo>
                  <a:lnTo>
                    <a:pt x="4582332" y="398604"/>
                  </a:lnTo>
                  <a:lnTo>
                    <a:pt x="4582444" y="398604"/>
                  </a:lnTo>
                  <a:lnTo>
                    <a:pt x="4582557" y="395051"/>
                  </a:lnTo>
                  <a:lnTo>
                    <a:pt x="4582670" y="395347"/>
                  </a:lnTo>
                  <a:lnTo>
                    <a:pt x="4582783" y="392978"/>
                  </a:lnTo>
                  <a:lnTo>
                    <a:pt x="4582896" y="392089"/>
                  </a:lnTo>
                  <a:lnTo>
                    <a:pt x="4583008" y="395643"/>
                  </a:lnTo>
                  <a:lnTo>
                    <a:pt x="4583121" y="394458"/>
                  </a:lnTo>
                  <a:lnTo>
                    <a:pt x="4583234" y="388536"/>
                  </a:lnTo>
                  <a:lnTo>
                    <a:pt x="4583347" y="387647"/>
                  </a:lnTo>
                  <a:lnTo>
                    <a:pt x="4583460" y="392089"/>
                  </a:lnTo>
                  <a:lnTo>
                    <a:pt x="4583572" y="390016"/>
                  </a:lnTo>
                  <a:lnTo>
                    <a:pt x="4583685" y="385278"/>
                  </a:lnTo>
                  <a:lnTo>
                    <a:pt x="4583798" y="388239"/>
                  </a:lnTo>
                  <a:lnTo>
                    <a:pt x="4583911" y="391201"/>
                  </a:lnTo>
                  <a:lnTo>
                    <a:pt x="4584023" y="387943"/>
                  </a:lnTo>
                  <a:lnTo>
                    <a:pt x="4584136" y="388239"/>
                  </a:lnTo>
                  <a:lnTo>
                    <a:pt x="4584249" y="388239"/>
                  </a:lnTo>
                  <a:lnTo>
                    <a:pt x="4584362" y="384982"/>
                  </a:lnTo>
                  <a:lnTo>
                    <a:pt x="4584475" y="385870"/>
                  </a:lnTo>
                  <a:lnTo>
                    <a:pt x="4584587" y="387647"/>
                  </a:lnTo>
                  <a:lnTo>
                    <a:pt x="4584700" y="384686"/>
                  </a:lnTo>
                  <a:lnTo>
                    <a:pt x="4584813" y="383501"/>
                  </a:lnTo>
                  <a:lnTo>
                    <a:pt x="4584926" y="388832"/>
                  </a:lnTo>
                  <a:lnTo>
                    <a:pt x="4585038" y="385574"/>
                  </a:lnTo>
                  <a:lnTo>
                    <a:pt x="4585151" y="383501"/>
                  </a:lnTo>
                  <a:lnTo>
                    <a:pt x="4585264" y="384982"/>
                  </a:lnTo>
                  <a:lnTo>
                    <a:pt x="4585377" y="387055"/>
                  </a:lnTo>
                  <a:lnTo>
                    <a:pt x="4585490" y="382909"/>
                  </a:lnTo>
                  <a:lnTo>
                    <a:pt x="4585602" y="379948"/>
                  </a:lnTo>
                  <a:lnTo>
                    <a:pt x="4585715" y="384094"/>
                  </a:lnTo>
                  <a:lnTo>
                    <a:pt x="4585828" y="380836"/>
                  </a:lnTo>
                  <a:lnTo>
                    <a:pt x="4585941" y="381724"/>
                  </a:lnTo>
                  <a:lnTo>
                    <a:pt x="4586054" y="384094"/>
                  </a:lnTo>
                  <a:lnTo>
                    <a:pt x="4586166" y="381724"/>
                  </a:lnTo>
                  <a:lnTo>
                    <a:pt x="4586279" y="376394"/>
                  </a:lnTo>
                  <a:lnTo>
                    <a:pt x="4586392" y="379059"/>
                  </a:lnTo>
                  <a:lnTo>
                    <a:pt x="4586505" y="383501"/>
                  </a:lnTo>
                  <a:lnTo>
                    <a:pt x="4586617" y="375209"/>
                  </a:lnTo>
                  <a:lnTo>
                    <a:pt x="4586730" y="374025"/>
                  </a:lnTo>
                  <a:lnTo>
                    <a:pt x="4586843" y="376394"/>
                  </a:lnTo>
                  <a:lnTo>
                    <a:pt x="4586956" y="377282"/>
                  </a:lnTo>
                  <a:lnTo>
                    <a:pt x="4587069" y="373136"/>
                  </a:lnTo>
                  <a:lnTo>
                    <a:pt x="4587181" y="376690"/>
                  </a:lnTo>
                  <a:lnTo>
                    <a:pt x="4587294" y="375209"/>
                  </a:lnTo>
                  <a:lnTo>
                    <a:pt x="4587407" y="371952"/>
                  </a:lnTo>
                  <a:lnTo>
                    <a:pt x="4587520" y="374913"/>
                  </a:lnTo>
                  <a:lnTo>
                    <a:pt x="4587632" y="378467"/>
                  </a:lnTo>
                  <a:lnTo>
                    <a:pt x="4587745" y="371656"/>
                  </a:lnTo>
                  <a:lnTo>
                    <a:pt x="4587858" y="369879"/>
                  </a:lnTo>
                  <a:lnTo>
                    <a:pt x="4587971" y="376394"/>
                  </a:lnTo>
                  <a:lnTo>
                    <a:pt x="4588084" y="374321"/>
                  </a:lnTo>
                  <a:lnTo>
                    <a:pt x="4588196" y="371063"/>
                  </a:lnTo>
                  <a:lnTo>
                    <a:pt x="4588309" y="371656"/>
                  </a:lnTo>
                  <a:lnTo>
                    <a:pt x="4588422" y="373729"/>
                  </a:lnTo>
                  <a:lnTo>
                    <a:pt x="4588535" y="370175"/>
                  </a:lnTo>
                  <a:lnTo>
                    <a:pt x="4588648" y="373136"/>
                  </a:lnTo>
                  <a:lnTo>
                    <a:pt x="4588760" y="376098"/>
                  </a:lnTo>
                  <a:lnTo>
                    <a:pt x="4588873" y="369879"/>
                  </a:lnTo>
                  <a:lnTo>
                    <a:pt x="4588986" y="371952"/>
                  </a:lnTo>
                  <a:lnTo>
                    <a:pt x="4589099" y="380540"/>
                  </a:lnTo>
                  <a:lnTo>
                    <a:pt x="4589211" y="379948"/>
                  </a:lnTo>
                  <a:lnTo>
                    <a:pt x="4589324" y="375209"/>
                  </a:lnTo>
                  <a:lnTo>
                    <a:pt x="4589437" y="379651"/>
                  </a:lnTo>
                  <a:lnTo>
                    <a:pt x="4589550" y="379651"/>
                  </a:lnTo>
                  <a:lnTo>
                    <a:pt x="4589663" y="377875"/>
                  </a:lnTo>
                  <a:lnTo>
                    <a:pt x="4589775" y="379355"/>
                  </a:lnTo>
                  <a:lnTo>
                    <a:pt x="4589888" y="378171"/>
                  </a:lnTo>
                  <a:lnTo>
                    <a:pt x="4590001" y="371952"/>
                  </a:lnTo>
                  <a:lnTo>
                    <a:pt x="4590114" y="372544"/>
                  </a:lnTo>
                  <a:lnTo>
                    <a:pt x="4590226" y="376986"/>
                  </a:lnTo>
                  <a:lnTo>
                    <a:pt x="4590339" y="371952"/>
                  </a:lnTo>
                  <a:lnTo>
                    <a:pt x="4590452" y="369287"/>
                  </a:lnTo>
                  <a:lnTo>
                    <a:pt x="4590565" y="370767"/>
                  </a:lnTo>
                  <a:lnTo>
                    <a:pt x="4590678" y="373136"/>
                  </a:lnTo>
                  <a:lnTo>
                    <a:pt x="4590790" y="371952"/>
                  </a:lnTo>
                  <a:lnTo>
                    <a:pt x="4590903" y="372248"/>
                  </a:lnTo>
                  <a:lnTo>
                    <a:pt x="4591016" y="374025"/>
                  </a:lnTo>
                  <a:lnTo>
                    <a:pt x="4591129" y="371063"/>
                  </a:lnTo>
                  <a:lnTo>
                    <a:pt x="4591241" y="374321"/>
                  </a:lnTo>
                  <a:lnTo>
                    <a:pt x="4591354" y="378171"/>
                  </a:lnTo>
                  <a:lnTo>
                    <a:pt x="4591467" y="374321"/>
                  </a:lnTo>
                  <a:lnTo>
                    <a:pt x="4591580" y="371952"/>
                  </a:lnTo>
                  <a:lnTo>
                    <a:pt x="4591693" y="377282"/>
                  </a:lnTo>
                  <a:lnTo>
                    <a:pt x="4591805" y="378467"/>
                  </a:lnTo>
                  <a:lnTo>
                    <a:pt x="4591918" y="375209"/>
                  </a:lnTo>
                  <a:lnTo>
                    <a:pt x="4592031" y="377578"/>
                  </a:lnTo>
                  <a:lnTo>
                    <a:pt x="4592144" y="378467"/>
                  </a:lnTo>
                  <a:lnTo>
                    <a:pt x="4592257" y="376098"/>
                  </a:lnTo>
                  <a:lnTo>
                    <a:pt x="4592369" y="378171"/>
                  </a:lnTo>
                  <a:lnTo>
                    <a:pt x="4592482" y="381428"/>
                  </a:lnTo>
                  <a:lnTo>
                    <a:pt x="4592595" y="377875"/>
                  </a:lnTo>
                  <a:lnTo>
                    <a:pt x="4592708" y="376690"/>
                  </a:lnTo>
                  <a:lnTo>
                    <a:pt x="4592820" y="381428"/>
                  </a:lnTo>
                  <a:lnTo>
                    <a:pt x="4592933" y="381428"/>
                  </a:lnTo>
                  <a:lnTo>
                    <a:pt x="4593046" y="376690"/>
                  </a:lnTo>
                  <a:lnTo>
                    <a:pt x="4593159" y="378763"/>
                  </a:lnTo>
                  <a:lnTo>
                    <a:pt x="4593272" y="382613"/>
                  </a:lnTo>
                  <a:lnTo>
                    <a:pt x="4593384" y="380540"/>
                  </a:lnTo>
                  <a:lnTo>
                    <a:pt x="4593497" y="381724"/>
                  </a:lnTo>
                  <a:lnTo>
                    <a:pt x="4593610" y="385574"/>
                  </a:lnTo>
                  <a:lnTo>
                    <a:pt x="4593723" y="384094"/>
                  </a:lnTo>
                  <a:lnTo>
                    <a:pt x="4593835" y="383501"/>
                  </a:lnTo>
                  <a:lnTo>
                    <a:pt x="4593948" y="389128"/>
                  </a:lnTo>
                  <a:lnTo>
                    <a:pt x="4594061" y="388239"/>
                  </a:lnTo>
                  <a:lnTo>
                    <a:pt x="4594174" y="384982"/>
                  </a:lnTo>
                  <a:lnTo>
                    <a:pt x="4594287" y="387647"/>
                  </a:lnTo>
                  <a:lnTo>
                    <a:pt x="4594399" y="390312"/>
                  </a:lnTo>
                  <a:lnTo>
                    <a:pt x="4594512" y="388239"/>
                  </a:lnTo>
                  <a:lnTo>
                    <a:pt x="4594625" y="387055"/>
                  </a:lnTo>
                  <a:lnTo>
                    <a:pt x="4594738" y="390905"/>
                  </a:lnTo>
                  <a:lnTo>
                    <a:pt x="4594851" y="388536"/>
                  </a:lnTo>
                  <a:lnTo>
                    <a:pt x="4594963" y="387943"/>
                  </a:lnTo>
                  <a:lnTo>
                    <a:pt x="4595076" y="390609"/>
                  </a:lnTo>
                  <a:lnTo>
                    <a:pt x="4595189" y="390312"/>
                  </a:lnTo>
                  <a:lnTo>
                    <a:pt x="4595302" y="387943"/>
                  </a:lnTo>
                  <a:lnTo>
                    <a:pt x="4595414" y="390905"/>
                  </a:lnTo>
                  <a:lnTo>
                    <a:pt x="4595527" y="392089"/>
                  </a:lnTo>
                  <a:lnTo>
                    <a:pt x="4595640" y="389424"/>
                  </a:lnTo>
                  <a:lnTo>
                    <a:pt x="4595753" y="390312"/>
                  </a:lnTo>
                  <a:lnTo>
                    <a:pt x="4595866" y="393866"/>
                  </a:lnTo>
                  <a:lnTo>
                    <a:pt x="4595978" y="391793"/>
                  </a:lnTo>
                  <a:lnTo>
                    <a:pt x="4596091" y="388832"/>
                  </a:lnTo>
                  <a:lnTo>
                    <a:pt x="4596204" y="391201"/>
                  </a:lnTo>
                  <a:lnTo>
                    <a:pt x="4596317" y="393866"/>
                  </a:lnTo>
                  <a:lnTo>
                    <a:pt x="4596429" y="391497"/>
                  </a:lnTo>
                  <a:lnTo>
                    <a:pt x="4596542" y="393274"/>
                  </a:lnTo>
                  <a:lnTo>
                    <a:pt x="4596655" y="395347"/>
                  </a:lnTo>
                  <a:lnTo>
                    <a:pt x="4596768" y="393274"/>
                  </a:lnTo>
                  <a:lnTo>
                    <a:pt x="4596881" y="395051"/>
                  </a:lnTo>
                  <a:lnTo>
                    <a:pt x="4596993" y="398604"/>
                  </a:lnTo>
                  <a:lnTo>
                    <a:pt x="4597106" y="396531"/>
                  </a:lnTo>
                  <a:lnTo>
                    <a:pt x="4597219" y="396531"/>
                  </a:lnTo>
                  <a:lnTo>
                    <a:pt x="4597332" y="398604"/>
                  </a:lnTo>
                  <a:lnTo>
                    <a:pt x="4597444" y="399493"/>
                  </a:lnTo>
                  <a:lnTo>
                    <a:pt x="4597557" y="396531"/>
                  </a:lnTo>
                  <a:lnTo>
                    <a:pt x="4597670" y="398604"/>
                  </a:lnTo>
                  <a:lnTo>
                    <a:pt x="4597783" y="399789"/>
                  </a:lnTo>
                  <a:lnTo>
                    <a:pt x="4597896" y="398308"/>
                  </a:lnTo>
                  <a:lnTo>
                    <a:pt x="4598008" y="397716"/>
                  </a:lnTo>
                  <a:lnTo>
                    <a:pt x="4598121" y="400677"/>
                  </a:lnTo>
                  <a:lnTo>
                    <a:pt x="4598234" y="398604"/>
                  </a:lnTo>
                  <a:lnTo>
                    <a:pt x="4598347" y="396828"/>
                  </a:lnTo>
                  <a:lnTo>
                    <a:pt x="4598460" y="399789"/>
                  </a:lnTo>
                  <a:lnTo>
                    <a:pt x="4598572" y="399789"/>
                  </a:lnTo>
                  <a:lnTo>
                    <a:pt x="4598685" y="397716"/>
                  </a:lnTo>
                  <a:lnTo>
                    <a:pt x="4598798" y="397420"/>
                  </a:lnTo>
                  <a:lnTo>
                    <a:pt x="4598911" y="399789"/>
                  </a:lnTo>
                  <a:lnTo>
                    <a:pt x="4599023" y="398308"/>
                  </a:lnTo>
                  <a:lnTo>
                    <a:pt x="4599136" y="397420"/>
                  </a:lnTo>
                  <a:lnTo>
                    <a:pt x="4599249" y="398901"/>
                  </a:lnTo>
                  <a:lnTo>
                    <a:pt x="4599362" y="397420"/>
                  </a:lnTo>
                  <a:lnTo>
                    <a:pt x="4599475" y="397124"/>
                  </a:lnTo>
                  <a:lnTo>
                    <a:pt x="4599587" y="399789"/>
                  </a:lnTo>
                  <a:lnTo>
                    <a:pt x="4599700" y="399789"/>
                  </a:lnTo>
                  <a:lnTo>
                    <a:pt x="4599813" y="397716"/>
                  </a:lnTo>
                  <a:lnTo>
                    <a:pt x="4599926" y="397420"/>
                  </a:lnTo>
                  <a:lnTo>
                    <a:pt x="4600038" y="401862"/>
                  </a:lnTo>
                  <a:lnTo>
                    <a:pt x="4600151" y="398901"/>
                  </a:lnTo>
                  <a:lnTo>
                    <a:pt x="4600264" y="398604"/>
                  </a:lnTo>
                  <a:lnTo>
                    <a:pt x="4600377" y="400381"/>
                  </a:lnTo>
                  <a:lnTo>
                    <a:pt x="4600490" y="399493"/>
                  </a:lnTo>
                  <a:lnTo>
                    <a:pt x="4600602" y="398308"/>
                  </a:lnTo>
                  <a:lnTo>
                    <a:pt x="4600715" y="401270"/>
                  </a:lnTo>
                  <a:lnTo>
                    <a:pt x="4600828" y="400677"/>
                  </a:lnTo>
                  <a:lnTo>
                    <a:pt x="4600941" y="396828"/>
                  </a:lnTo>
                  <a:lnTo>
                    <a:pt x="4601054" y="399197"/>
                  </a:lnTo>
                  <a:lnTo>
                    <a:pt x="4601166" y="400677"/>
                  </a:lnTo>
                  <a:lnTo>
                    <a:pt x="4601279" y="396531"/>
                  </a:lnTo>
                  <a:lnTo>
                    <a:pt x="4601392" y="396531"/>
                  </a:lnTo>
                  <a:lnTo>
                    <a:pt x="4601505" y="400085"/>
                  </a:lnTo>
                  <a:lnTo>
                    <a:pt x="4601617" y="397420"/>
                  </a:lnTo>
                  <a:lnTo>
                    <a:pt x="4601730" y="394162"/>
                  </a:lnTo>
                  <a:lnTo>
                    <a:pt x="4601843" y="398012"/>
                  </a:lnTo>
                  <a:lnTo>
                    <a:pt x="4601956" y="397420"/>
                  </a:lnTo>
                  <a:lnTo>
                    <a:pt x="4602069" y="394162"/>
                  </a:lnTo>
                  <a:lnTo>
                    <a:pt x="4602181" y="394755"/>
                  </a:lnTo>
                  <a:lnTo>
                    <a:pt x="4602294" y="396828"/>
                  </a:lnTo>
                  <a:lnTo>
                    <a:pt x="4602407" y="393274"/>
                  </a:lnTo>
                  <a:lnTo>
                    <a:pt x="4602520" y="393570"/>
                  </a:lnTo>
                  <a:lnTo>
                    <a:pt x="4602632" y="396531"/>
                  </a:lnTo>
                  <a:lnTo>
                    <a:pt x="4602745" y="393570"/>
                  </a:lnTo>
                  <a:lnTo>
                    <a:pt x="4602858" y="391201"/>
                  </a:lnTo>
                  <a:lnTo>
                    <a:pt x="4602971" y="394755"/>
                  </a:lnTo>
                  <a:lnTo>
                    <a:pt x="4603084" y="395051"/>
                  </a:lnTo>
                  <a:lnTo>
                    <a:pt x="4603196" y="391201"/>
                  </a:lnTo>
                  <a:lnTo>
                    <a:pt x="4603309" y="393570"/>
                  </a:lnTo>
                  <a:lnTo>
                    <a:pt x="4603422" y="394755"/>
                  </a:lnTo>
                  <a:lnTo>
                    <a:pt x="4603535" y="391201"/>
                  </a:lnTo>
                  <a:lnTo>
                    <a:pt x="4603648" y="392089"/>
                  </a:lnTo>
                  <a:lnTo>
                    <a:pt x="4603760" y="394755"/>
                  </a:lnTo>
                  <a:lnTo>
                    <a:pt x="4603873" y="392385"/>
                  </a:lnTo>
                  <a:lnTo>
                    <a:pt x="4603986" y="390016"/>
                  </a:lnTo>
                  <a:lnTo>
                    <a:pt x="4604099" y="394755"/>
                  </a:lnTo>
                  <a:lnTo>
                    <a:pt x="4604211" y="393570"/>
                  </a:lnTo>
                  <a:lnTo>
                    <a:pt x="4604324" y="389720"/>
                  </a:lnTo>
                  <a:lnTo>
                    <a:pt x="4604437" y="390905"/>
                  </a:lnTo>
                  <a:lnTo>
                    <a:pt x="4604550" y="392682"/>
                  </a:lnTo>
                  <a:lnTo>
                    <a:pt x="4604663" y="389424"/>
                  </a:lnTo>
                  <a:lnTo>
                    <a:pt x="4604775" y="389128"/>
                  </a:lnTo>
                  <a:lnTo>
                    <a:pt x="4604888" y="392385"/>
                  </a:lnTo>
                  <a:lnTo>
                    <a:pt x="4605001" y="389424"/>
                  </a:lnTo>
                  <a:lnTo>
                    <a:pt x="4605114" y="387055"/>
                  </a:lnTo>
                  <a:lnTo>
                    <a:pt x="4605226" y="390016"/>
                  </a:lnTo>
                  <a:lnTo>
                    <a:pt x="4605339" y="389720"/>
                  </a:lnTo>
                  <a:lnTo>
                    <a:pt x="4605452" y="386167"/>
                  </a:lnTo>
                  <a:lnTo>
                    <a:pt x="4605565" y="388239"/>
                  </a:lnTo>
                  <a:lnTo>
                    <a:pt x="4605678" y="388832"/>
                  </a:lnTo>
                  <a:lnTo>
                    <a:pt x="4605790" y="385574"/>
                  </a:lnTo>
                  <a:lnTo>
                    <a:pt x="4605903" y="385278"/>
                  </a:lnTo>
                  <a:lnTo>
                    <a:pt x="4606016" y="388239"/>
                  </a:lnTo>
                  <a:lnTo>
                    <a:pt x="4606129" y="384982"/>
                  </a:lnTo>
                  <a:lnTo>
                    <a:pt x="4606241" y="383797"/>
                  </a:lnTo>
                  <a:lnTo>
                    <a:pt x="4606354" y="387055"/>
                  </a:lnTo>
                  <a:lnTo>
                    <a:pt x="4606467" y="386463"/>
                  </a:lnTo>
                  <a:lnTo>
                    <a:pt x="4606580" y="382317"/>
                  </a:lnTo>
                  <a:lnTo>
                    <a:pt x="4606693" y="384686"/>
                  </a:lnTo>
                  <a:lnTo>
                    <a:pt x="4606805" y="386759"/>
                  </a:lnTo>
                  <a:lnTo>
                    <a:pt x="4606918" y="383797"/>
                  </a:lnTo>
                  <a:lnTo>
                    <a:pt x="4607031" y="383797"/>
                  </a:lnTo>
                  <a:lnTo>
                    <a:pt x="4607144" y="385870"/>
                  </a:lnTo>
                  <a:lnTo>
                    <a:pt x="4607257" y="383797"/>
                  </a:lnTo>
                  <a:lnTo>
                    <a:pt x="4607369" y="381724"/>
                  </a:lnTo>
                  <a:lnTo>
                    <a:pt x="4607482" y="384982"/>
                  </a:lnTo>
                  <a:lnTo>
                    <a:pt x="4607595" y="384686"/>
                  </a:lnTo>
                  <a:lnTo>
                    <a:pt x="4607708" y="382317"/>
                  </a:lnTo>
                  <a:lnTo>
                    <a:pt x="4607820" y="383205"/>
                  </a:lnTo>
                  <a:lnTo>
                    <a:pt x="4607933" y="385278"/>
                  </a:lnTo>
                  <a:lnTo>
                    <a:pt x="4608046" y="380540"/>
                  </a:lnTo>
                  <a:lnTo>
                    <a:pt x="4608159" y="380540"/>
                  </a:lnTo>
                  <a:lnTo>
                    <a:pt x="4608272" y="382021"/>
                  </a:lnTo>
                  <a:lnTo>
                    <a:pt x="4608384" y="381724"/>
                  </a:lnTo>
                  <a:lnTo>
                    <a:pt x="4608497" y="379059"/>
                  </a:lnTo>
                  <a:lnTo>
                    <a:pt x="4608610" y="382613"/>
                  </a:lnTo>
                  <a:lnTo>
                    <a:pt x="4608723" y="383501"/>
                  </a:lnTo>
                  <a:lnTo>
                    <a:pt x="4608835" y="381132"/>
                  </a:lnTo>
                  <a:lnTo>
                    <a:pt x="4608948" y="380244"/>
                  </a:lnTo>
                  <a:lnTo>
                    <a:pt x="4609061" y="382021"/>
                  </a:lnTo>
                  <a:lnTo>
                    <a:pt x="4609174" y="382909"/>
                  </a:lnTo>
                  <a:lnTo>
                    <a:pt x="4609287" y="381132"/>
                  </a:lnTo>
                  <a:lnTo>
                    <a:pt x="4609399" y="383205"/>
                  </a:lnTo>
                  <a:lnTo>
                    <a:pt x="4609512" y="383205"/>
                  </a:lnTo>
                  <a:lnTo>
                    <a:pt x="4609625" y="381724"/>
                  </a:lnTo>
                  <a:lnTo>
                    <a:pt x="4609738" y="384390"/>
                  </a:lnTo>
                  <a:lnTo>
                    <a:pt x="4609851" y="383797"/>
                  </a:lnTo>
                  <a:lnTo>
                    <a:pt x="4609963" y="381428"/>
                  </a:lnTo>
                  <a:lnTo>
                    <a:pt x="4610076" y="381724"/>
                  </a:lnTo>
                  <a:lnTo>
                    <a:pt x="4610189" y="383797"/>
                  </a:lnTo>
                  <a:lnTo>
                    <a:pt x="4610302" y="381724"/>
                  </a:lnTo>
                  <a:lnTo>
                    <a:pt x="4610414" y="381132"/>
                  </a:lnTo>
                  <a:lnTo>
                    <a:pt x="4610527" y="383205"/>
                  </a:lnTo>
                  <a:lnTo>
                    <a:pt x="4610640" y="382613"/>
                  </a:lnTo>
                  <a:lnTo>
                    <a:pt x="4610753" y="380540"/>
                  </a:lnTo>
                  <a:lnTo>
                    <a:pt x="4610866" y="382021"/>
                  </a:lnTo>
                  <a:lnTo>
                    <a:pt x="4610978" y="384982"/>
                  </a:lnTo>
                  <a:lnTo>
                    <a:pt x="4611091" y="382909"/>
                  </a:lnTo>
                  <a:lnTo>
                    <a:pt x="4611204" y="384686"/>
                  </a:lnTo>
                  <a:lnTo>
                    <a:pt x="4611317" y="386463"/>
                  </a:lnTo>
                  <a:lnTo>
                    <a:pt x="4611429" y="384982"/>
                  </a:lnTo>
                  <a:lnTo>
                    <a:pt x="4611542" y="384982"/>
                  </a:lnTo>
                  <a:lnTo>
                    <a:pt x="4611655" y="388239"/>
                  </a:lnTo>
                  <a:lnTo>
                    <a:pt x="4611768" y="386759"/>
                  </a:lnTo>
                  <a:lnTo>
                    <a:pt x="4611881" y="384390"/>
                  </a:lnTo>
                  <a:lnTo>
                    <a:pt x="4611993" y="388239"/>
                  </a:lnTo>
                  <a:lnTo>
                    <a:pt x="4612106" y="388239"/>
                  </a:lnTo>
                  <a:lnTo>
                    <a:pt x="4612219" y="384982"/>
                  </a:lnTo>
                  <a:lnTo>
                    <a:pt x="4612332" y="385278"/>
                  </a:lnTo>
                  <a:lnTo>
                    <a:pt x="4612445" y="388832"/>
                  </a:lnTo>
                  <a:lnTo>
                    <a:pt x="4612557" y="384390"/>
                  </a:lnTo>
                  <a:lnTo>
                    <a:pt x="4612670" y="383501"/>
                  </a:lnTo>
                  <a:lnTo>
                    <a:pt x="4612783" y="387647"/>
                  </a:lnTo>
                  <a:lnTo>
                    <a:pt x="4612896" y="388536"/>
                  </a:lnTo>
                  <a:lnTo>
                    <a:pt x="4613008" y="385870"/>
                  </a:lnTo>
                  <a:lnTo>
                    <a:pt x="4613121" y="389128"/>
                  </a:lnTo>
                  <a:lnTo>
                    <a:pt x="4613234" y="392385"/>
                  </a:lnTo>
                  <a:lnTo>
                    <a:pt x="4613347" y="390016"/>
                  </a:lnTo>
                  <a:lnTo>
                    <a:pt x="4613460" y="392089"/>
                  </a:lnTo>
                  <a:lnTo>
                    <a:pt x="4613572" y="395643"/>
                  </a:lnTo>
                  <a:lnTo>
                    <a:pt x="4613685" y="392385"/>
                  </a:lnTo>
                  <a:lnTo>
                    <a:pt x="4613798" y="392089"/>
                  </a:lnTo>
                  <a:lnTo>
                    <a:pt x="4613911" y="397716"/>
                  </a:lnTo>
                  <a:lnTo>
                    <a:pt x="4614023" y="397124"/>
                  </a:lnTo>
                  <a:lnTo>
                    <a:pt x="4614136" y="392682"/>
                  </a:lnTo>
                  <a:lnTo>
                    <a:pt x="4614249" y="394162"/>
                  </a:lnTo>
                  <a:lnTo>
                    <a:pt x="4614362" y="397420"/>
                  </a:lnTo>
                  <a:lnTo>
                    <a:pt x="4614475" y="395347"/>
                  </a:lnTo>
                  <a:lnTo>
                    <a:pt x="4614587" y="395347"/>
                  </a:lnTo>
                  <a:lnTo>
                    <a:pt x="4614700" y="397716"/>
                  </a:lnTo>
                  <a:lnTo>
                    <a:pt x="4614813" y="396828"/>
                  </a:lnTo>
                  <a:lnTo>
                    <a:pt x="4614926" y="396531"/>
                  </a:lnTo>
                  <a:lnTo>
                    <a:pt x="4615038" y="401270"/>
                  </a:lnTo>
                  <a:lnTo>
                    <a:pt x="4615151" y="399197"/>
                  </a:lnTo>
                  <a:lnTo>
                    <a:pt x="4615264" y="396828"/>
                  </a:lnTo>
                  <a:lnTo>
                    <a:pt x="4615377" y="401270"/>
                  </a:lnTo>
                  <a:lnTo>
                    <a:pt x="4615490" y="403343"/>
                  </a:lnTo>
                  <a:lnTo>
                    <a:pt x="4615602" y="399493"/>
                  </a:lnTo>
                  <a:lnTo>
                    <a:pt x="4615715" y="400677"/>
                  </a:lnTo>
                  <a:lnTo>
                    <a:pt x="4615828" y="403047"/>
                  </a:lnTo>
                  <a:lnTo>
                    <a:pt x="4615941" y="400677"/>
                  </a:lnTo>
                  <a:lnTo>
                    <a:pt x="4616054" y="400974"/>
                  </a:lnTo>
                  <a:lnTo>
                    <a:pt x="4616166" y="402750"/>
                  </a:lnTo>
                  <a:lnTo>
                    <a:pt x="4616279" y="401862"/>
                  </a:lnTo>
                  <a:lnTo>
                    <a:pt x="4616392" y="400381"/>
                  </a:lnTo>
                  <a:lnTo>
                    <a:pt x="4616505" y="403935"/>
                  </a:lnTo>
                  <a:lnTo>
                    <a:pt x="4616617" y="404527"/>
                  </a:lnTo>
                  <a:lnTo>
                    <a:pt x="4616730" y="401862"/>
                  </a:lnTo>
                  <a:lnTo>
                    <a:pt x="4616843" y="404527"/>
                  </a:lnTo>
                  <a:lnTo>
                    <a:pt x="4616956" y="407192"/>
                  </a:lnTo>
                  <a:lnTo>
                    <a:pt x="4617069" y="402750"/>
                  </a:lnTo>
                  <a:lnTo>
                    <a:pt x="4617181" y="402158"/>
                  </a:lnTo>
                  <a:lnTo>
                    <a:pt x="4617294" y="405712"/>
                  </a:lnTo>
                  <a:lnTo>
                    <a:pt x="4617407" y="402750"/>
                  </a:lnTo>
                  <a:lnTo>
                    <a:pt x="4617520" y="401270"/>
                  </a:lnTo>
                  <a:lnTo>
                    <a:pt x="4617632" y="404527"/>
                  </a:lnTo>
                  <a:lnTo>
                    <a:pt x="4617745" y="405416"/>
                  </a:lnTo>
                  <a:lnTo>
                    <a:pt x="4617858" y="402158"/>
                  </a:lnTo>
                  <a:lnTo>
                    <a:pt x="4617971" y="403935"/>
                  </a:lnTo>
                  <a:lnTo>
                    <a:pt x="4618084" y="408673"/>
                  </a:lnTo>
                  <a:lnTo>
                    <a:pt x="4618196" y="405119"/>
                  </a:lnTo>
                  <a:lnTo>
                    <a:pt x="4618309" y="405119"/>
                  </a:lnTo>
                  <a:lnTo>
                    <a:pt x="4618422" y="408081"/>
                  </a:lnTo>
                  <a:lnTo>
                    <a:pt x="4618535" y="407489"/>
                  </a:lnTo>
                  <a:lnTo>
                    <a:pt x="4618648" y="405119"/>
                  </a:lnTo>
                  <a:lnTo>
                    <a:pt x="4618760" y="407785"/>
                  </a:lnTo>
                  <a:lnTo>
                    <a:pt x="4618873" y="408673"/>
                  </a:lnTo>
                  <a:lnTo>
                    <a:pt x="4618986" y="403343"/>
                  </a:lnTo>
                  <a:lnTo>
                    <a:pt x="4619099" y="405119"/>
                  </a:lnTo>
                  <a:lnTo>
                    <a:pt x="4619211" y="406896"/>
                  </a:lnTo>
                  <a:lnTo>
                    <a:pt x="4619324" y="404823"/>
                  </a:lnTo>
                  <a:lnTo>
                    <a:pt x="4619437" y="403343"/>
                  </a:lnTo>
                  <a:lnTo>
                    <a:pt x="4619550" y="406304"/>
                  </a:lnTo>
                  <a:lnTo>
                    <a:pt x="4619663" y="405119"/>
                  </a:lnTo>
                  <a:lnTo>
                    <a:pt x="4619775" y="402750"/>
                  </a:lnTo>
                  <a:lnTo>
                    <a:pt x="4619888" y="405119"/>
                  </a:lnTo>
                  <a:lnTo>
                    <a:pt x="4620001" y="406304"/>
                  </a:lnTo>
                  <a:lnTo>
                    <a:pt x="4620114" y="402750"/>
                  </a:lnTo>
                  <a:lnTo>
                    <a:pt x="4620226" y="403639"/>
                  </a:lnTo>
                  <a:lnTo>
                    <a:pt x="4620339" y="407192"/>
                  </a:lnTo>
                  <a:lnTo>
                    <a:pt x="4620452" y="405119"/>
                  </a:lnTo>
                  <a:lnTo>
                    <a:pt x="4620565" y="402750"/>
                  </a:lnTo>
                  <a:lnTo>
                    <a:pt x="4620678" y="406008"/>
                  </a:lnTo>
                  <a:lnTo>
                    <a:pt x="4620790" y="405416"/>
                  </a:lnTo>
                  <a:lnTo>
                    <a:pt x="4620903" y="403935"/>
                  </a:lnTo>
                  <a:lnTo>
                    <a:pt x="4621016" y="405119"/>
                  </a:lnTo>
                  <a:lnTo>
                    <a:pt x="4621129" y="405416"/>
                  </a:lnTo>
                  <a:lnTo>
                    <a:pt x="4621241" y="403343"/>
                  </a:lnTo>
                  <a:lnTo>
                    <a:pt x="4621354" y="402750"/>
                  </a:lnTo>
                  <a:lnTo>
                    <a:pt x="4621467" y="406600"/>
                  </a:lnTo>
                  <a:lnTo>
                    <a:pt x="4621580" y="403935"/>
                  </a:lnTo>
                  <a:lnTo>
                    <a:pt x="4621693" y="402454"/>
                  </a:lnTo>
                  <a:lnTo>
                    <a:pt x="4621805" y="405119"/>
                  </a:lnTo>
                  <a:lnTo>
                    <a:pt x="4621918" y="403047"/>
                  </a:lnTo>
                  <a:lnTo>
                    <a:pt x="4622031" y="400677"/>
                  </a:lnTo>
                  <a:lnTo>
                    <a:pt x="4622144" y="400085"/>
                  </a:lnTo>
                  <a:lnTo>
                    <a:pt x="4622257" y="401270"/>
                  </a:lnTo>
                  <a:lnTo>
                    <a:pt x="4622369" y="396235"/>
                  </a:lnTo>
                  <a:lnTo>
                    <a:pt x="4622482" y="397420"/>
                  </a:lnTo>
                  <a:lnTo>
                    <a:pt x="4622595" y="398901"/>
                  </a:lnTo>
                  <a:lnTo>
                    <a:pt x="4622708" y="396531"/>
                  </a:lnTo>
                  <a:lnTo>
                    <a:pt x="4622820" y="393570"/>
                  </a:lnTo>
                  <a:lnTo>
                    <a:pt x="4622933" y="396235"/>
                  </a:lnTo>
                  <a:lnTo>
                    <a:pt x="4623046" y="395347"/>
                  </a:lnTo>
                  <a:lnTo>
                    <a:pt x="4623159" y="393274"/>
                  </a:lnTo>
                  <a:lnTo>
                    <a:pt x="4623272" y="394458"/>
                  </a:lnTo>
                  <a:lnTo>
                    <a:pt x="4623384" y="394162"/>
                  </a:lnTo>
                  <a:lnTo>
                    <a:pt x="4623497" y="391201"/>
                  </a:lnTo>
                  <a:lnTo>
                    <a:pt x="4623610" y="393866"/>
                  </a:lnTo>
                  <a:lnTo>
                    <a:pt x="4623723" y="395051"/>
                  </a:lnTo>
                  <a:lnTo>
                    <a:pt x="4623835" y="393274"/>
                  </a:lnTo>
                  <a:lnTo>
                    <a:pt x="4623948" y="390905"/>
                  </a:lnTo>
                  <a:lnTo>
                    <a:pt x="4624061" y="394458"/>
                  </a:lnTo>
                  <a:lnTo>
                    <a:pt x="4624174" y="392089"/>
                  </a:lnTo>
                  <a:lnTo>
                    <a:pt x="4624287" y="389424"/>
                  </a:lnTo>
                  <a:lnTo>
                    <a:pt x="4624399" y="391201"/>
                  </a:lnTo>
                  <a:lnTo>
                    <a:pt x="4624512" y="390609"/>
                  </a:lnTo>
                  <a:lnTo>
                    <a:pt x="4624625" y="387943"/>
                  </a:lnTo>
                  <a:lnTo>
                    <a:pt x="4624738" y="388239"/>
                  </a:lnTo>
                  <a:lnTo>
                    <a:pt x="4624851" y="391201"/>
                  </a:lnTo>
                  <a:lnTo>
                    <a:pt x="4624963" y="387055"/>
                  </a:lnTo>
                  <a:lnTo>
                    <a:pt x="4625076" y="384982"/>
                  </a:lnTo>
                  <a:lnTo>
                    <a:pt x="4625189" y="387943"/>
                  </a:lnTo>
                  <a:lnTo>
                    <a:pt x="4625302" y="387055"/>
                  </a:lnTo>
                  <a:lnTo>
                    <a:pt x="4625414" y="384094"/>
                  </a:lnTo>
                  <a:lnTo>
                    <a:pt x="4625527" y="386167"/>
                  </a:lnTo>
                  <a:lnTo>
                    <a:pt x="4625640" y="386759"/>
                  </a:lnTo>
                  <a:lnTo>
                    <a:pt x="4625753" y="383501"/>
                  </a:lnTo>
                  <a:lnTo>
                    <a:pt x="4625866" y="385870"/>
                  </a:lnTo>
                  <a:lnTo>
                    <a:pt x="4625978" y="389424"/>
                  </a:lnTo>
                  <a:lnTo>
                    <a:pt x="4626091" y="387055"/>
                  </a:lnTo>
                  <a:lnTo>
                    <a:pt x="4626204" y="383797"/>
                  </a:lnTo>
                  <a:lnTo>
                    <a:pt x="4626317" y="387055"/>
                  </a:lnTo>
                  <a:lnTo>
                    <a:pt x="4626429" y="386759"/>
                  </a:lnTo>
                  <a:lnTo>
                    <a:pt x="4626542" y="383797"/>
                  </a:lnTo>
                  <a:lnTo>
                    <a:pt x="4626655" y="384982"/>
                  </a:lnTo>
                  <a:lnTo>
                    <a:pt x="4626768" y="384982"/>
                  </a:lnTo>
                  <a:lnTo>
                    <a:pt x="4626881" y="381724"/>
                  </a:lnTo>
                  <a:lnTo>
                    <a:pt x="4626993" y="383205"/>
                  </a:lnTo>
                  <a:lnTo>
                    <a:pt x="4627106" y="385870"/>
                  </a:lnTo>
                  <a:lnTo>
                    <a:pt x="4627219" y="381724"/>
                  </a:lnTo>
                  <a:lnTo>
                    <a:pt x="4627332" y="380244"/>
                  </a:lnTo>
                  <a:lnTo>
                    <a:pt x="4627445" y="383797"/>
                  </a:lnTo>
                  <a:lnTo>
                    <a:pt x="4627557" y="382909"/>
                  </a:lnTo>
                  <a:lnTo>
                    <a:pt x="4627670" y="380540"/>
                  </a:lnTo>
                  <a:lnTo>
                    <a:pt x="4627783" y="381724"/>
                  </a:lnTo>
                  <a:lnTo>
                    <a:pt x="4627896" y="383205"/>
                  </a:lnTo>
                  <a:lnTo>
                    <a:pt x="4628008" y="379651"/>
                  </a:lnTo>
                  <a:lnTo>
                    <a:pt x="4628121" y="382317"/>
                  </a:lnTo>
                  <a:lnTo>
                    <a:pt x="4628234" y="383797"/>
                  </a:lnTo>
                  <a:lnTo>
                    <a:pt x="4628347" y="380244"/>
                  </a:lnTo>
                  <a:lnTo>
                    <a:pt x="4628460" y="379651"/>
                  </a:lnTo>
                  <a:lnTo>
                    <a:pt x="4628572" y="383205"/>
                  </a:lnTo>
                  <a:lnTo>
                    <a:pt x="4628685" y="382613"/>
                  </a:lnTo>
                  <a:lnTo>
                    <a:pt x="4628798" y="380540"/>
                  </a:lnTo>
                  <a:lnTo>
                    <a:pt x="4628911" y="381724"/>
                  </a:lnTo>
                  <a:lnTo>
                    <a:pt x="4629023" y="383797"/>
                  </a:lnTo>
                  <a:lnTo>
                    <a:pt x="4629136" y="380540"/>
                  </a:lnTo>
                  <a:lnTo>
                    <a:pt x="4629249" y="382613"/>
                  </a:lnTo>
                  <a:lnTo>
                    <a:pt x="4629362" y="383797"/>
                  </a:lnTo>
                  <a:lnTo>
                    <a:pt x="4629475" y="381132"/>
                  </a:lnTo>
                  <a:lnTo>
                    <a:pt x="4629587" y="381132"/>
                  </a:lnTo>
                  <a:lnTo>
                    <a:pt x="4629700" y="384686"/>
                  </a:lnTo>
                  <a:lnTo>
                    <a:pt x="4629813" y="383205"/>
                  </a:lnTo>
                  <a:lnTo>
                    <a:pt x="4629926" y="380244"/>
                  </a:lnTo>
                  <a:lnTo>
                    <a:pt x="4630038" y="382909"/>
                  </a:lnTo>
                  <a:lnTo>
                    <a:pt x="4630151" y="384982"/>
                  </a:lnTo>
                  <a:lnTo>
                    <a:pt x="4630264" y="382909"/>
                  </a:lnTo>
                  <a:lnTo>
                    <a:pt x="4630377" y="383797"/>
                  </a:lnTo>
                  <a:lnTo>
                    <a:pt x="4630490" y="386759"/>
                  </a:lnTo>
                  <a:lnTo>
                    <a:pt x="4630602" y="383797"/>
                  </a:lnTo>
                  <a:lnTo>
                    <a:pt x="4630715" y="384094"/>
                  </a:lnTo>
                  <a:lnTo>
                    <a:pt x="4630828" y="387351"/>
                  </a:lnTo>
                  <a:lnTo>
                    <a:pt x="4630941" y="386463"/>
                  </a:lnTo>
                  <a:lnTo>
                    <a:pt x="4631054" y="383797"/>
                  </a:lnTo>
                  <a:lnTo>
                    <a:pt x="4631166" y="386463"/>
                  </a:lnTo>
                  <a:lnTo>
                    <a:pt x="4631279" y="387055"/>
                  </a:lnTo>
                  <a:lnTo>
                    <a:pt x="4631392" y="385574"/>
                  </a:lnTo>
                  <a:lnTo>
                    <a:pt x="4631505" y="386759"/>
                  </a:lnTo>
                  <a:lnTo>
                    <a:pt x="4631617" y="388239"/>
                  </a:lnTo>
                  <a:lnTo>
                    <a:pt x="4631730" y="386759"/>
                  </a:lnTo>
                  <a:lnTo>
                    <a:pt x="4631843" y="387055"/>
                  </a:lnTo>
                  <a:lnTo>
                    <a:pt x="4631956" y="390312"/>
                  </a:lnTo>
                  <a:lnTo>
                    <a:pt x="4632069" y="389128"/>
                  </a:lnTo>
                  <a:lnTo>
                    <a:pt x="4632181" y="386463"/>
                  </a:lnTo>
                  <a:lnTo>
                    <a:pt x="4632294" y="389424"/>
                  </a:lnTo>
                  <a:lnTo>
                    <a:pt x="4632407" y="392089"/>
                  </a:lnTo>
                  <a:lnTo>
                    <a:pt x="4632520" y="389128"/>
                  </a:lnTo>
                  <a:lnTo>
                    <a:pt x="4632632" y="389128"/>
                  </a:lnTo>
                  <a:lnTo>
                    <a:pt x="4632745" y="391201"/>
                  </a:lnTo>
                  <a:lnTo>
                    <a:pt x="4632858" y="389720"/>
                  </a:lnTo>
                  <a:lnTo>
                    <a:pt x="4632971" y="389424"/>
                  </a:lnTo>
                  <a:lnTo>
                    <a:pt x="4633084" y="390312"/>
                  </a:lnTo>
                  <a:lnTo>
                    <a:pt x="4633196" y="389720"/>
                  </a:lnTo>
                  <a:lnTo>
                    <a:pt x="4633309" y="389128"/>
                  </a:lnTo>
                  <a:lnTo>
                    <a:pt x="4633422" y="390312"/>
                  </a:lnTo>
                  <a:lnTo>
                    <a:pt x="4633535" y="391497"/>
                  </a:lnTo>
                  <a:lnTo>
                    <a:pt x="4633648" y="388239"/>
                  </a:lnTo>
                  <a:lnTo>
                    <a:pt x="4633760" y="390312"/>
                  </a:lnTo>
                  <a:lnTo>
                    <a:pt x="4633873" y="392089"/>
                  </a:lnTo>
                  <a:lnTo>
                    <a:pt x="4633986" y="390312"/>
                  </a:lnTo>
                  <a:lnTo>
                    <a:pt x="4634099" y="388239"/>
                  </a:lnTo>
                  <a:lnTo>
                    <a:pt x="4634211" y="391201"/>
                  </a:lnTo>
                  <a:lnTo>
                    <a:pt x="4634324" y="391497"/>
                  </a:lnTo>
                  <a:lnTo>
                    <a:pt x="4634437" y="389128"/>
                  </a:lnTo>
                  <a:lnTo>
                    <a:pt x="4634550" y="390312"/>
                  </a:lnTo>
                  <a:lnTo>
                    <a:pt x="4634663" y="391201"/>
                  </a:lnTo>
                  <a:lnTo>
                    <a:pt x="4634775" y="388239"/>
                  </a:lnTo>
                  <a:lnTo>
                    <a:pt x="4634888" y="387647"/>
                  </a:lnTo>
                  <a:lnTo>
                    <a:pt x="4635001" y="391201"/>
                  </a:lnTo>
                  <a:lnTo>
                    <a:pt x="4635114" y="390016"/>
                  </a:lnTo>
                  <a:lnTo>
                    <a:pt x="4635226" y="386759"/>
                  </a:lnTo>
                  <a:lnTo>
                    <a:pt x="4635339" y="389424"/>
                  </a:lnTo>
                  <a:lnTo>
                    <a:pt x="4635452" y="390609"/>
                  </a:lnTo>
                  <a:lnTo>
                    <a:pt x="4635565" y="387055"/>
                  </a:lnTo>
                  <a:lnTo>
                    <a:pt x="4635678" y="390312"/>
                  </a:lnTo>
                  <a:lnTo>
                    <a:pt x="4635790" y="390016"/>
                  </a:lnTo>
                  <a:lnTo>
                    <a:pt x="4635903" y="387055"/>
                  </a:lnTo>
                  <a:lnTo>
                    <a:pt x="4636016" y="387055"/>
                  </a:lnTo>
                  <a:lnTo>
                    <a:pt x="4636129" y="391793"/>
                  </a:lnTo>
                  <a:lnTo>
                    <a:pt x="4636242" y="388536"/>
                  </a:lnTo>
                  <a:lnTo>
                    <a:pt x="4636354" y="385870"/>
                  </a:lnTo>
                  <a:lnTo>
                    <a:pt x="4636467" y="390016"/>
                  </a:lnTo>
                  <a:lnTo>
                    <a:pt x="4636580" y="390609"/>
                  </a:lnTo>
                  <a:lnTo>
                    <a:pt x="4636693" y="388239"/>
                  </a:lnTo>
                  <a:lnTo>
                    <a:pt x="4636805" y="388832"/>
                  </a:lnTo>
                  <a:lnTo>
                    <a:pt x="4636918" y="390609"/>
                  </a:lnTo>
                  <a:lnTo>
                    <a:pt x="4637031" y="387351"/>
                  </a:lnTo>
                  <a:lnTo>
                    <a:pt x="4637144" y="387055"/>
                  </a:lnTo>
                  <a:lnTo>
                    <a:pt x="4637257" y="391201"/>
                  </a:lnTo>
                  <a:lnTo>
                    <a:pt x="4637369" y="387055"/>
                  </a:lnTo>
                  <a:lnTo>
                    <a:pt x="4637482" y="384686"/>
                  </a:lnTo>
                  <a:lnTo>
                    <a:pt x="4637595" y="387647"/>
                  </a:lnTo>
                  <a:lnTo>
                    <a:pt x="4637708" y="390609"/>
                  </a:lnTo>
                  <a:lnTo>
                    <a:pt x="4637820" y="386167"/>
                  </a:lnTo>
                  <a:lnTo>
                    <a:pt x="4637933" y="387055"/>
                  </a:lnTo>
                  <a:lnTo>
                    <a:pt x="4638046" y="389424"/>
                  </a:lnTo>
                  <a:lnTo>
                    <a:pt x="4638159" y="384094"/>
                  </a:lnTo>
                  <a:lnTo>
                    <a:pt x="4638272" y="385870"/>
                  </a:lnTo>
                  <a:lnTo>
                    <a:pt x="4638384" y="388239"/>
                  </a:lnTo>
                  <a:lnTo>
                    <a:pt x="4638497" y="385870"/>
                  </a:lnTo>
                  <a:lnTo>
                    <a:pt x="4638610" y="381724"/>
                  </a:lnTo>
                  <a:lnTo>
                    <a:pt x="4638723" y="386759"/>
                  </a:lnTo>
                  <a:lnTo>
                    <a:pt x="4638835" y="387055"/>
                  </a:lnTo>
                  <a:lnTo>
                    <a:pt x="4638948" y="382909"/>
                  </a:lnTo>
                  <a:lnTo>
                    <a:pt x="4639061" y="384390"/>
                  </a:lnTo>
                  <a:lnTo>
                    <a:pt x="4639174" y="385278"/>
                  </a:lnTo>
                  <a:lnTo>
                    <a:pt x="4639287" y="381428"/>
                  </a:lnTo>
                  <a:lnTo>
                    <a:pt x="4639399" y="382317"/>
                  </a:lnTo>
                  <a:lnTo>
                    <a:pt x="4639512" y="384982"/>
                  </a:lnTo>
                  <a:lnTo>
                    <a:pt x="4639625" y="382613"/>
                  </a:lnTo>
                  <a:lnTo>
                    <a:pt x="4639738" y="380836"/>
                  </a:lnTo>
                  <a:lnTo>
                    <a:pt x="4639851" y="385870"/>
                  </a:lnTo>
                  <a:lnTo>
                    <a:pt x="4639963" y="386463"/>
                  </a:lnTo>
                  <a:lnTo>
                    <a:pt x="4640076" y="383205"/>
                  </a:lnTo>
                  <a:lnTo>
                    <a:pt x="4640189" y="385574"/>
                  </a:lnTo>
                  <a:lnTo>
                    <a:pt x="4640302" y="386167"/>
                  </a:lnTo>
                  <a:lnTo>
                    <a:pt x="4640414" y="383501"/>
                  </a:lnTo>
                  <a:lnTo>
                    <a:pt x="4640527" y="383797"/>
                  </a:lnTo>
                  <a:lnTo>
                    <a:pt x="4640640" y="387055"/>
                  </a:lnTo>
                  <a:lnTo>
                    <a:pt x="4640753" y="383205"/>
                  </a:lnTo>
                  <a:lnTo>
                    <a:pt x="4640866" y="381724"/>
                  </a:lnTo>
                  <a:lnTo>
                    <a:pt x="4640978" y="385870"/>
                  </a:lnTo>
                  <a:lnTo>
                    <a:pt x="4641091" y="384390"/>
                  </a:lnTo>
                  <a:lnTo>
                    <a:pt x="4641204" y="382613"/>
                  </a:lnTo>
                  <a:lnTo>
                    <a:pt x="4641317" y="383501"/>
                  </a:lnTo>
                  <a:lnTo>
                    <a:pt x="4641429" y="385574"/>
                  </a:lnTo>
                  <a:lnTo>
                    <a:pt x="4641542" y="381724"/>
                  </a:lnTo>
                  <a:lnTo>
                    <a:pt x="4641655" y="381724"/>
                  </a:lnTo>
                  <a:lnTo>
                    <a:pt x="4641768" y="383797"/>
                  </a:lnTo>
                  <a:lnTo>
                    <a:pt x="4641881" y="381724"/>
                  </a:lnTo>
                  <a:lnTo>
                    <a:pt x="4641993" y="381132"/>
                  </a:lnTo>
                  <a:lnTo>
                    <a:pt x="4642106" y="383797"/>
                  </a:lnTo>
                  <a:lnTo>
                    <a:pt x="4642219" y="382909"/>
                  </a:lnTo>
                  <a:lnTo>
                    <a:pt x="4642332" y="379948"/>
                  </a:lnTo>
                  <a:lnTo>
                    <a:pt x="4642445" y="382613"/>
                  </a:lnTo>
                  <a:lnTo>
                    <a:pt x="4642557" y="385870"/>
                  </a:lnTo>
                  <a:lnTo>
                    <a:pt x="4642670" y="381724"/>
                  </a:lnTo>
                  <a:lnTo>
                    <a:pt x="4642783" y="382909"/>
                  </a:lnTo>
                  <a:lnTo>
                    <a:pt x="4642896" y="386167"/>
                  </a:lnTo>
                  <a:lnTo>
                    <a:pt x="4643008" y="384982"/>
                  </a:lnTo>
                  <a:lnTo>
                    <a:pt x="4643121" y="383205"/>
                  </a:lnTo>
                  <a:lnTo>
                    <a:pt x="4643234" y="385870"/>
                  </a:lnTo>
                  <a:lnTo>
                    <a:pt x="4643347" y="385574"/>
                  </a:lnTo>
                  <a:lnTo>
                    <a:pt x="4643460" y="383205"/>
                  </a:lnTo>
                  <a:lnTo>
                    <a:pt x="4643572" y="387647"/>
                  </a:lnTo>
                  <a:lnTo>
                    <a:pt x="4643685" y="387647"/>
                  </a:lnTo>
                  <a:lnTo>
                    <a:pt x="4643798" y="385870"/>
                  </a:lnTo>
                  <a:lnTo>
                    <a:pt x="4643911" y="384982"/>
                  </a:lnTo>
                  <a:lnTo>
                    <a:pt x="4644023" y="390016"/>
                  </a:lnTo>
                  <a:lnTo>
                    <a:pt x="4644136" y="388239"/>
                  </a:lnTo>
                  <a:lnTo>
                    <a:pt x="4644249" y="388239"/>
                  </a:lnTo>
                  <a:lnTo>
                    <a:pt x="4644362" y="390905"/>
                  </a:lnTo>
                  <a:lnTo>
                    <a:pt x="4644475" y="390609"/>
                  </a:lnTo>
                  <a:lnTo>
                    <a:pt x="4644587" y="389424"/>
                  </a:lnTo>
                  <a:lnTo>
                    <a:pt x="4644700" y="389720"/>
                  </a:lnTo>
                  <a:lnTo>
                    <a:pt x="4644813" y="392089"/>
                  </a:lnTo>
                  <a:lnTo>
                    <a:pt x="4644926" y="388832"/>
                  </a:lnTo>
                  <a:lnTo>
                    <a:pt x="4645038" y="389424"/>
                  </a:lnTo>
                  <a:lnTo>
                    <a:pt x="4645151" y="392682"/>
                  </a:lnTo>
                  <a:lnTo>
                    <a:pt x="4645264" y="390609"/>
                  </a:lnTo>
                  <a:lnTo>
                    <a:pt x="4645377" y="390312"/>
                  </a:lnTo>
                  <a:lnTo>
                    <a:pt x="4645490" y="393866"/>
                  </a:lnTo>
                  <a:lnTo>
                    <a:pt x="4645602" y="395051"/>
                  </a:lnTo>
                  <a:lnTo>
                    <a:pt x="4645715" y="391201"/>
                  </a:lnTo>
                  <a:lnTo>
                    <a:pt x="4645828" y="393274"/>
                  </a:lnTo>
                  <a:lnTo>
                    <a:pt x="4645941" y="395643"/>
                  </a:lnTo>
                  <a:lnTo>
                    <a:pt x="4646054" y="393570"/>
                  </a:lnTo>
                  <a:lnTo>
                    <a:pt x="4646166" y="393866"/>
                  </a:lnTo>
                  <a:lnTo>
                    <a:pt x="4646279" y="397124"/>
                  </a:lnTo>
                  <a:lnTo>
                    <a:pt x="4646392" y="395939"/>
                  </a:lnTo>
                  <a:lnTo>
                    <a:pt x="4646505" y="394162"/>
                  </a:lnTo>
                  <a:lnTo>
                    <a:pt x="4646617" y="398604"/>
                  </a:lnTo>
                  <a:lnTo>
                    <a:pt x="4646730" y="397124"/>
                  </a:lnTo>
                  <a:lnTo>
                    <a:pt x="4646843" y="395347"/>
                  </a:lnTo>
                  <a:lnTo>
                    <a:pt x="4646956" y="398012"/>
                  </a:lnTo>
                  <a:lnTo>
                    <a:pt x="4647069" y="401270"/>
                  </a:lnTo>
                  <a:lnTo>
                    <a:pt x="4647181" y="398901"/>
                  </a:lnTo>
                  <a:lnTo>
                    <a:pt x="4647294" y="399493"/>
                  </a:lnTo>
                  <a:lnTo>
                    <a:pt x="4647407" y="402750"/>
                  </a:lnTo>
                  <a:lnTo>
                    <a:pt x="4647520" y="400974"/>
                  </a:lnTo>
                  <a:lnTo>
                    <a:pt x="4647632" y="397420"/>
                  </a:lnTo>
                  <a:lnTo>
                    <a:pt x="4647745" y="400677"/>
                  </a:lnTo>
                  <a:lnTo>
                    <a:pt x="4647858" y="403639"/>
                  </a:lnTo>
                  <a:lnTo>
                    <a:pt x="4647971" y="400085"/>
                  </a:lnTo>
                  <a:lnTo>
                    <a:pt x="4648084" y="402750"/>
                  </a:lnTo>
                  <a:lnTo>
                    <a:pt x="4648196" y="405119"/>
                  </a:lnTo>
                  <a:lnTo>
                    <a:pt x="4648309" y="402750"/>
                  </a:lnTo>
                  <a:lnTo>
                    <a:pt x="4648422" y="402750"/>
                  </a:lnTo>
                  <a:lnTo>
                    <a:pt x="4648535" y="408377"/>
                  </a:lnTo>
                  <a:lnTo>
                    <a:pt x="4648648" y="406008"/>
                  </a:lnTo>
                  <a:lnTo>
                    <a:pt x="4648760" y="403343"/>
                  </a:lnTo>
                  <a:lnTo>
                    <a:pt x="4648873" y="408081"/>
                  </a:lnTo>
                  <a:lnTo>
                    <a:pt x="4648986" y="408081"/>
                  </a:lnTo>
                  <a:lnTo>
                    <a:pt x="4649099" y="405712"/>
                  </a:lnTo>
                  <a:lnTo>
                    <a:pt x="4649211" y="406896"/>
                  </a:lnTo>
                  <a:lnTo>
                    <a:pt x="4649324" y="408969"/>
                  </a:lnTo>
                  <a:lnTo>
                    <a:pt x="4649437" y="403639"/>
                  </a:lnTo>
                  <a:lnTo>
                    <a:pt x="4649550" y="405416"/>
                  </a:lnTo>
                  <a:lnTo>
                    <a:pt x="4649663" y="406600"/>
                  </a:lnTo>
                  <a:lnTo>
                    <a:pt x="4649775" y="401862"/>
                  </a:lnTo>
                  <a:lnTo>
                    <a:pt x="4649888" y="400085"/>
                  </a:lnTo>
                  <a:lnTo>
                    <a:pt x="4650001" y="403935"/>
                  </a:lnTo>
                  <a:lnTo>
                    <a:pt x="4650114" y="404231"/>
                  </a:lnTo>
                  <a:lnTo>
                    <a:pt x="4650226" y="400677"/>
                  </a:lnTo>
                  <a:lnTo>
                    <a:pt x="4650339" y="403047"/>
                  </a:lnTo>
                  <a:lnTo>
                    <a:pt x="4650452" y="405416"/>
                  </a:lnTo>
                  <a:lnTo>
                    <a:pt x="4650565" y="403343"/>
                  </a:lnTo>
                  <a:lnTo>
                    <a:pt x="4650678" y="405119"/>
                  </a:lnTo>
                  <a:lnTo>
                    <a:pt x="4650790" y="409265"/>
                  </a:lnTo>
                  <a:lnTo>
                    <a:pt x="4650903" y="406008"/>
                  </a:lnTo>
                  <a:lnTo>
                    <a:pt x="4651016" y="405416"/>
                  </a:lnTo>
                  <a:lnTo>
                    <a:pt x="4651129" y="409858"/>
                  </a:lnTo>
                  <a:lnTo>
                    <a:pt x="4651242" y="409562"/>
                  </a:lnTo>
                  <a:lnTo>
                    <a:pt x="4651354" y="404231"/>
                  </a:lnTo>
                  <a:lnTo>
                    <a:pt x="4651467" y="405119"/>
                  </a:lnTo>
                  <a:lnTo>
                    <a:pt x="4651580" y="407489"/>
                  </a:lnTo>
                  <a:lnTo>
                    <a:pt x="4651693" y="403639"/>
                  </a:lnTo>
                  <a:lnTo>
                    <a:pt x="4651805" y="404231"/>
                  </a:lnTo>
                  <a:lnTo>
                    <a:pt x="4651918" y="406008"/>
                  </a:lnTo>
                  <a:lnTo>
                    <a:pt x="4652031" y="403047"/>
                  </a:lnTo>
                  <a:lnTo>
                    <a:pt x="4652144" y="401566"/>
                  </a:lnTo>
                  <a:lnTo>
                    <a:pt x="4652257" y="403935"/>
                  </a:lnTo>
                  <a:lnTo>
                    <a:pt x="4652369" y="404231"/>
                  </a:lnTo>
                  <a:lnTo>
                    <a:pt x="4652482" y="399493"/>
                  </a:lnTo>
                  <a:lnTo>
                    <a:pt x="4652595" y="402454"/>
                  </a:lnTo>
                  <a:lnTo>
                    <a:pt x="4652708" y="404231"/>
                  </a:lnTo>
                  <a:lnTo>
                    <a:pt x="4652820" y="400677"/>
                  </a:lnTo>
                  <a:lnTo>
                    <a:pt x="4652933" y="400085"/>
                  </a:lnTo>
                  <a:lnTo>
                    <a:pt x="4653046" y="401862"/>
                  </a:lnTo>
                  <a:lnTo>
                    <a:pt x="4653159" y="400085"/>
                  </a:lnTo>
                  <a:lnTo>
                    <a:pt x="4653272" y="397420"/>
                  </a:lnTo>
                  <a:lnTo>
                    <a:pt x="4653384" y="400677"/>
                  </a:lnTo>
                  <a:lnTo>
                    <a:pt x="4653497" y="400974"/>
                  </a:lnTo>
                  <a:lnTo>
                    <a:pt x="4653610" y="395939"/>
                  </a:lnTo>
                  <a:lnTo>
                    <a:pt x="4653723" y="398308"/>
                  </a:lnTo>
                  <a:lnTo>
                    <a:pt x="4653835" y="398604"/>
                  </a:lnTo>
                  <a:lnTo>
                    <a:pt x="4653948" y="397124"/>
                  </a:lnTo>
                  <a:lnTo>
                    <a:pt x="4654061" y="395643"/>
                  </a:lnTo>
                  <a:lnTo>
                    <a:pt x="4654174" y="398012"/>
                  </a:lnTo>
                  <a:lnTo>
                    <a:pt x="4654287" y="395939"/>
                  </a:lnTo>
                  <a:lnTo>
                    <a:pt x="4654399" y="394162"/>
                  </a:lnTo>
                  <a:lnTo>
                    <a:pt x="4654512" y="397420"/>
                  </a:lnTo>
                  <a:lnTo>
                    <a:pt x="4654625" y="396235"/>
                  </a:lnTo>
                  <a:lnTo>
                    <a:pt x="4654738" y="393274"/>
                  </a:lnTo>
                  <a:lnTo>
                    <a:pt x="4654851" y="393274"/>
                  </a:lnTo>
                  <a:lnTo>
                    <a:pt x="4654963" y="394755"/>
                  </a:lnTo>
                  <a:lnTo>
                    <a:pt x="4655076" y="392089"/>
                  </a:lnTo>
                  <a:lnTo>
                    <a:pt x="4655189" y="390905"/>
                  </a:lnTo>
                  <a:lnTo>
                    <a:pt x="4655302" y="392385"/>
                  </a:lnTo>
                  <a:lnTo>
                    <a:pt x="4655414" y="389424"/>
                  </a:lnTo>
                  <a:lnTo>
                    <a:pt x="4655527" y="389128"/>
                  </a:lnTo>
                  <a:lnTo>
                    <a:pt x="4655640" y="391201"/>
                  </a:lnTo>
                  <a:lnTo>
                    <a:pt x="4655753" y="389720"/>
                  </a:lnTo>
                  <a:lnTo>
                    <a:pt x="4655866" y="385870"/>
                  </a:lnTo>
                  <a:lnTo>
                    <a:pt x="4655978" y="387055"/>
                  </a:lnTo>
                  <a:lnTo>
                    <a:pt x="4656091" y="390312"/>
                  </a:lnTo>
                  <a:lnTo>
                    <a:pt x="4656204" y="387055"/>
                  </a:lnTo>
                  <a:lnTo>
                    <a:pt x="4656317" y="385870"/>
                  </a:lnTo>
                  <a:lnTo>
                    <a:pt x="4656429" y="387351"/>
                  </a:lnTo>
                  <a:lnTo>
                    <a:pt x="4656542" y="385870"/>
                  </a:lnTo>
                  <a:lnTo>
                    <a:pt x="4656655" y="384094"/>
                  </a:lnTo>
                  <a:lnTo>
                    <a:pt x="4656768" y="385870"/>
                  </a:lnTo>
                  <a:lnTo>
                    <a:pt x="4656881" y="385574"/>
                  </a:lnTo>
                  <a:lnTo>
                    <a:pt x="4656993" y="382613"/>
                  </a:lnTo>
                  <a:lnTo>
                    <a:pt x="4657106" y="384094"/>
                  </a:lnTo>
                  <a:lnTo>
                    <a:pt x="4657219" y="385870"/>
                  </a:lnTo>
                  <a:lnTo>
                    <a:pt x="4657332" y="382909"/>
                  </a:lnTo>
                  <a:lnTo>
                    <a:pt x="4657445" y="380540"/>
                  </a:lnTo>
                  <a:lnTo>
                    <a:pt x="4657557" y="384390"/>
                  </a:lnTo>
                  <a:lnTo>
                    <a:pt x="4657670" y="383205"/>
                  </a:lnTo>
                  <a:lnTo>
                    <a:pt x="4657783" y="380540"/>
                  </a:lnTo>
                  <a:lnTo>
                    <a:pt x="4657896" y="381724"/>
                  </a:lnTo>
                  <a:lnTo>
                    <a:pt x="4658008" y="381724"/>
                  </a:lnTo>
                  <a:lnTo>
                    <a:pt x="4658121" y="378467"/>
                  </a:lnTo>
                  <a:lnTo>
                    <a:pt x="4658234" y="379651"/>
                  </a:lnTo>
                  <a:lnTo>
                    <a:pt x="4658347" y="381724"/>
                  </a:lnTo>
                  <a:lnTo>
                    <a:pt x="4658460" y="377875"/>
                  </a:lnTo>
                  <a:lnTo>
                    <a:pt x="4658572" y="376394"/>
                  </a:lnTo>
                  <a:lnTo>
                    <a:pt x="4658685" y="379651"/>
                  </a:lnTo>
                  <a:lnTo>
                    <a:pt x="4658798" y="379948"/>
                  </a:lnTo>
                  <a:lnTo>
                    <a:pt x="4658911" y="375802"/>
                  </a:lnTo>
                  <a:lnTo>
                    <a:pt x="4659023" y="379059"/>
                  </a:lnTo>
                  <a:lnTo>
                    <a:pt x="4659136" y="379355"/>
                  </a:lnTo>
                  <a:lnTo>
                    <a:pt x="4659249" y="377282"/>
                  </a:lnTo>
                  <a:lnTo>
                    <a:pt x="4659362" y="378467"/>
                  </a:lnTo>
                  <a:lnTo>
                    <a:pt x="4659475" y="381132"/>
                  </a:lnTo>
                  <a:lnTo>
                    <a:pt x="4659587" y="377282"/>
                  </a:lnTo>
                  <a:lnTo>
                    <a:pt x="4659700" y="376690"/>
                  </a:lnTo>
                  <a:lnTo>
                    <a:pt x="4659813" y="379651"/>
                  </a:lnTo>
                  <a:lnTo>
                    <a:pt x="4659926" y="377875"/>
                  </a:lnTo>
                  <a:lnTo>
                    <a:pt x="4660039" y="375209"/>
                  </a:lnTo>
                  <a:lnTo>
                    <a:pt x="4660151" y="377578"/>
                  </a:lnTo>
                  <a:lnTo>
                    <a:pt x="4660264" y="379355"/>
                  </a:lnTo>
                  <a:lnTo>
                    <a:pt x="4660377" y="373729"/>
                  </a:lnTo>
                  <a:lnTo>
                    <a:pt x="4660490" y="376098"/>
                  </a:lnTo>
                  <a:lnTo>
                    <a:pt x="4660602" y="379355"/>
                  </a:lnTo>
                  <a:lnTo>
                    <a:pt x="4660715" y="375802"/>
                  </a:lnTo>
                  <a:lnTo>
                    <a:pt x="4660828" y="375209"/>
                  </a:lnTo>
                  <a:lnTo>
                    <a:pt x="4660941" y="379948"/>
                  </a:lnTo>
                  <a:lnTo>
                    <a:pt x="4661054" y="378171"/>
                  </a:lnTo>
                  <a:lnTo>
                    <a:pt x="4661166" y="375505"/>
                  </a:lnTo>
                  <a:lnTo>
                    <a:pt x="4661279" y="378763"/>
                  </a:lnTo>
                  <a:lnTo>
                    <a:pt x="4661392" y="379059"/>
                  </a:lnTo>
                  <a:lnTo>
                    <a:pt x="4661505" y="375505"/>
                  </a:lnTo>
                  <a:lnTo>
                    <a:pt x="4661617" y="377578"/>
                  </a:lnTo>
                  <a:lnTo>
                    <a:pt x="4661730" y="380836"/>
                  </a:lnTo>
                  <a:lnTo>
                    <a:pt x="4661843" y="376098"/>
                  </a:lnTo>
                  <a:lnTo>
                    <a:pt x="4661956" y="376394"/>
                  </a:lnTo>
                  <a:lnTo>
                    <a:pt x="4662069" y="380244"/>
                  </a:lnTo>
                  <a:lnTo>
                    <a:pt x="4662181" y="379059"/>
                  </a:lnTo>
                  <a:lnTo>
                    <a:pt x="4662294" y="376690"/>
                  </a:lnTo>
                  <a:lnTo>
                    <a:pt x="4662407" y="380244"/>
                  </a:lnTo>
                  <a:lnTo>
                    <a:pt x="4662520" y="381428"/>
                  </a:lnTo>
                  <a:lnTo>
                    <a:pt x="4662632" y="377875"/>
                  </a:lnTo>
                  <a:lnTo>
                    <a:pt x="4662745" y="380540"/>
                  </a:lnTo>
                  <a:lnTo>
                    <a:pt x="4662858" y="383501"/>
                  </a:lnTo>
                  <a:lnTo>
                    <a:pt x="4662971" y="380540"/>
                  </a:lnTo>
                  <a:lnTo>
                    <a:pt x="4663084" y="379948"/>
                  </a:lnTo>
                  <a:lnTo>
                    <a:pt x="4663196" y="384390"/>
                  </a:lnTo>
                  <a:lnTo>
                    <a:pt x="4663309" y="383501"/>
                  </a:lnTo>
                  <a:lnTo>
                    <a:pt x="4663422" y="379651"/>
                  </a:lnTo>
                  <a:lnTo>
                    <a:pt x="4663535" y="382909"/>
                  </a:lnTo>
                  <a:lnTo>
                    <a:pt x="4663648" y="383797"/>
                  </a:lnTo>
                  <a:lnTo>
                    <a:pt x="4663760" y="382317"/>
                  </a:lnTo>
                  <a:lnTo>
                    <a:pt x="4663873" y="384390"/>
                  </a:lnTo>
                  <a:lnTo>
                    <a:pt x="4663986" y="387943"/>
                  </a:lnTo>
                  <a:lnTo>
                    <a:pt x="4664099" y="384094"/>
                  </a:lnTo>
                  <a:lnTo>
                    <a:pt x="4664211" y="385278"/>
                  </a:lnTo>
                  <a:lnTo>
                    <a:pt x="4664324" y="390905"/>
                  </a:lnTo>
                  <a:lnTo>
                    <a:pt x="4664437" y="389424"/>
                  </a:lnTo>
                  <a:lnTo>
                    <a:pt x="4664550" y="388239"/>
                  </a:lnTo>
                  <a:lnTo>
                    <a:pt x="4664663" y="391201"/>
                  </a:lnTo>
                  <a:lnTo>
                    <a:pt x="4664775" y="391793"/>
                  </a:lnTo>
                  <a:lnTo>
                    <a:pt x="4664888" y="387351"/>
                  </a:lnTo>
                  <a:lnTo>
                    <a:pt x="4665001" y="390609"/>
                  </a:lnTo>
                  <a:lnTo>
                    <a:pt x="4665114" y="392682"/>
                  </a:lnTo>
                  <a:lnTo>
                    <a:pt x="4665226" y="390312"/>
                  </a:lnTo>
                  <a:lnTo>
                    <a:pt x="4665339" y="391201"/>
                  </a:lnTo>
                  <a:lnTo>
                    <a:pt x="4665452" y="394755"/>
                  </a:lnTo>
                  <a:lnTo>
                    <a:pt x="4665565" y="393274"/>
                  </a:lnTo>
                  <a:lnTo>
                    <a:pt x="4665678" y="392089"/>
                  </a:lnTo>
                  <a:lnTo>
                    <a:pt x="4665790" y="396235"/>
                  </a:lnTo>
                  <a:lnTo>
                    <a:pt x="4665903" y="395347"/>
                  </a:lnTo>
                  <a:lnTo>
                    <a:pt x="4666016" y="392978"/>
                  </a:lnTo>
                  <a:lnTo>
                    <a:pt x="4666129" y="394162"/>
                  </a:lnTo>
                  <a:lnTo>
                    <a:pt x="4666242" y="396828"/>
                  </a:lnTo>
                  <a:lnTo>
                    <a:pt x="4666354" y="394755"/>
                  </a:lnTo>
                  <a:lnTo>
                    <a:pt x="4666467" y="394162"/>
                  </a:lnTo>
                  <a:lnTo>
                    <a:pt x="4666580" y="397124"/>
                  </a:lnTo>
                  <a:lnTo>
                    <a:pt x="4666693" y="395347"/>
                  </a:lnTo>
                  <a:lnTo>
                    <a:pt x="4666805" y="394162"/>
                  </a:lnTo>
                  <a:lnTo>
                    <a:pt x="4666918" y="397716"/>
                  </a:lnTo>
                  <a:lnTo>
                    <a:pt x="4667031" y="397420"/>
                  </a:lnTo>
                  <a:lnTo>
                    <a:pt x="4667144" y="396235"/>
                  </a:lnTo>
                  <a:lnTo>
                    <a:pt x="4667257" y="397716"/>
                  </a:lnTo>
                  <a:lnTo>
                    <a:pt x="4667369" y="401270"/>
                  </a:lnTo>
                  <a:lnTo>
                    <a:pt x="4667482" y="398308"/>
                  </a:lnTo>
                  <a:lnTo>
                    <a:pt x="4667595" y="396235"/>
                  </a:lnTo>
                  <a:lnTo>
                    <a:pt x="4667708" y="399493"/>
                  </a:lnTo>
                  <a:lnTo>
                    <a:pt x="4667820" y="399197"/>
                  </a:lnTo>
                  <a:lnTo>
                    <a:pt x="4667933" y="398901"/>
                  </a:lnTo>
                  <a:lnTo>
                    <a:pt x="4668046" y="400677"/>
                  </a:lnTo>
                  <a:lnTo>
                    <a:pt x="4668159" y="401566"/>
                  </a:lnTo>
                  <a:lnTo>
                    <a:pt x="4668272" y="400677"/>
                  </a:lnTo>
                  <a:lnTo>
                    <a:pt x="4668384" y="402750"/>
                  </a:lnTo>
                  <a:lnTo>
                    <a:pt x="4668497" y="404823"/>
                  </a:lnTo>
                  <a:lnTo>
                    <a:pt x="4668610" y="401862"/>
                  </a:lnTo>
                  <a:lnTo>
                    <a:pt x="4668723" y="400085"/>
                  </a:lnTo>
                  <a:lnTo>
                    <a:pt x="4668835" y="406600"/>
                  </a:lnTo>
                  <a:lnTo>
                    <a:pt x="4668948" y="403935"/>
                  </a:lnTo>
                  <a:lnTo>
                    <a:pt x="4669061" y="401862"/>
                  </a:lnTo>
                  <a:lnTo>
                    <a:pt x="4669174" y="405119"/>
                  </a:lnTo>
                  <a:lnTo>
                    <a:pt x="4669287" y="406304"/>
                  </a:lnTo>
                  <a:lnTo>
                    <a:pt x="4669399" y="400677"/>
                  </a:lnTo>
                  <a:lnTo>
                    <a:pt x="4669512" y="399789"/>
                  </a:lnTo>
                  <a:lnTo>
                    <a:pt x="4669625" y="403935"/>
                  </a:lnTo>
                  <a:lnTo>
                    <a:pt x="4669738" y="400677"/>
                  </a:lnTo>
                  <a:lnTo>
                    <a:pt x="4669851" y="400677"/>
                  </a:lnTo>
                  <a:lnTo>
                    <a:pt x="4669963" y="404527"/>
                  </a:lnTo>
                  <a:lnTo>
                    <a:pt x="4670076" y="403047"/>
                  </a:lnTo>
                  <a:lnTo>
                    <a:pt x="4670189" y="400677"/>
                  </a:lnTo>
                  <a:lnTo>
                    <a:pt x="4670302" y="403935"/>
                  </a:lnTo>
                  <a:lnTo>
                    <a:pt x="4670414" y="406896"/>
                  </a:lnTo>
                  <a:lnTo>
                    <a:pt x="4670527" y="399493"/>
                  </a:lnTo>
                  <a:lnTo>
                    <a:pt x="4670640" y="399789"/>
                  </a:lnTo>
                  <a:lnTo>
                    <a:pt x="4670753" y="402750"/>
                  </a:lnTo>
                  <a:lnTo>
                    <a:pt x="4670866" y="400381"/>
                  </a:lnTo>
                  <a:lnTo>
                    <a:pt x="4670978" y="399493"/>
                  </a:lnTo>
                  <a:lnTo>
                    <a:pt x="4671091" y="402750"/>
                  </a:lnTo>
                  <a:lnTo>
                    <a:pt x="4671204" y="401862"/>
                  </a:lnTo>
                  <a:lnTo>
                    <a:pt x="4671317" y="399197"/>
                  </a:lnTo>
                  <a:lnTo>
                    <a:pt x="4671429" y="403343"/>
                  </a:lnTo>
                  <a:lnTo>
                    <a:pt x="4671542" y="405119"/>
                  </a:lnTo>
                  <a:lnTo>
                    <a:pt x="4671655" y="399493"/>
                  </a:lnTo>
                  <a:lnTo>
                    <a:pt x="4671768" y="399789"/>
                  </a:lnTo>
                  <a:lnTo>
                    <a:pt x="4671881" y="404823"/>
                  </a:lnTo>
                  <a:lnTo>
                    <a:pt x="4671993" y="401862"/>
                  </a:lnTo>
                  <a:lnTo>
                    <a:pt x="4672106" y="399493"/>
                  </a:lnTo>
                  <a:lnTo>
                    <a:pt x="4672219" y="401862"/>
                  </a:lnTo>
                  <a:lnTo>
                    <a:pt x="4672332" y="400085"/>
                  </a:lnTo>
                  <a:lnTo>
                    <a:pt x="4672445" y="396531"/>
                  </a:lnTo>
                  <a:lnTo>
                    <a:pt x="4672557" y="399789"/>
                  </a:lnTo>
                  <a:lnTo>
                    <a:pt x="4672670" y="399493"/>
                  </a:lnTo>
                  <a:lnTo>
                    <a:pt x="4672783" y="394755"/>
                  </a:lnTo>
                  <a:lnTo>
                    <a:pt x="4672896" y="395051"/>
                  </a:lnTo>
                  <a:lnTo>
                    <a:pt x="4673008" y="398012"/>
                  </a:lnTo>
                  <a:lnTo>
                    <a:pt x="4673121" y="394162"/>
                  </a:lnTo>
                  <a:lnTo>
                    <a:pt x="4673234" y="391497"/>
                  </a:lnTo>
                  <a:lnTo>
                    <a:pt x="4673347" y="394458"/>
                  </a:lnTo>
                  <a:lnTo>
                    <a:pt x="4673460" y="392978"/>
                  </a:lnTo>
                  <a:lnTo>
                    <a:pt x="4673572" y="391201"/>
                  </a:lnTo>
                  <a:lnTo>
                    <a:pt x="4673685" y="394458"/>
                  </a:lnTo>
                  <a:lnTo>
                    <a:pt x="4673798" y="393570"/>
                  </a:lnTo>
                  <a:lnTo>
                    <a:pt x="4673911" y="389128"/>
                  </a:lnTo>
                  <a:lnTo>
                    <a:pt x="4674023" y="391201"/>
                  </a:lnTo>
                  <a:lnTo>
                    <a:pt x="4674136" y="393274"/>
                  </a:lnTo>
                  <a:lnTo>
                    <a:pt x="4674249" y="388536"/>
                  </a:lnTo>
                  <a:lnTo>
                    <a:pt x="4674362" y="387943"/>
                  </a:lnTo>
                  <a:lnTo>
                    <a:pt x="4674475" y="390905"/>
                  </a:lnTo>
                  <a:lnTo>
                    <a:pt x="4674587" y="388832"/>
                  </a:lnTo>
                  <a:lnTo>
                    <a:pt x="4674700" y="386759"/>
                  </a:lnTo>
                  <a:lnTo>
                    <a:pt x="4674813" y="387943"/>
                  </a:lnTo>
                  <a:lnTo>
                    <a:pt x="4674926" y="387647"/>
                  </a:lnTo>
                  <a:lnTo>
                    <a:pt x="4675039" y="383797"/>
                  </a:lnTo>
                  <a:lnTo>
                    <a:pt x="4675151" y="384686"/>
                  </a:lnTo>
                  <a:lnTo>
                    <a:pt x="4675264" y="385278"/>
                  </a:lnTo>
                  <a:lnTo>
                    <a:pt x="4675377" y="379651"/>
                  </a:lnTo>
                  <a:lnTo>
                    <a:pt x="4675490" y="379651"/>
                  </a:lnTo>
                  <a:lnTo>
                    <a:pt x="4675602" y="383797"/>
                  </a:lnTo>
                  <a:lnTo>
                    <a:pt x="4675715" y="381428"/>
                  </a:lnTo>
                  <a:lnTo>
                    <a:pt x="4675828" y="377875"/>
                  </a:lnTo>
                  <a:lnTo>
                    <a:pt x="4675941" y="380540"/>
                  </a:lnTo>
                  <a:lnTo>
                    <a:pt x="4676054" y="382909"/>
                  </a:lnTo>
                  <a:lnTo>
                    <a:pt x="4676166" y="379059"/>
                  </a:lnTo>
                  <a:lnTo>
                    <a:pt x="4676279" y="379948"/>
                  </a:lnTo>
                  <a:lnTo>
                    <a:pt x="4676392" y="380836"/>
                  </a:lnTo>
                  <a:lnTo>
                    <a:pt x="4676505" y="379355"/>
                  </a:lnTo>
                  <a:lnTo>
                    <a:pt x="4676617" y="377875"/>
                  </a:lnTo>
                  <a:lnTo>
                    <a:pt x="4676730" y="380836"/>
                  </a:lnTo>
                  <a:lnTo>
                    <a:pt x="4676843" y="377282"/>
                  </a:lnTo>
                  <a:lnTo>
                    <a:pt x="4676956" y="374617"/>
                  </a:lnTo>
                  <a:lnTo>
                    <a:pt x="4677069" y="377875"/>
                  </a:lnTo>
                  <a:lnTo>
                    <a:pt x="4677181" y="378763"/>
                  </a:lnTo>
                  <a:lnTo>
                    <a:pt x="4677294" y="375209"/>
                  </a:lnTo>
                  <a:lnTo>
                    <a:pt x="4677407" y="374617"/>
                  </a:lnTo>
                  <a:lnTo>
                    <a:pt x="4677520" y="377282"/>
                  </a:lnTo>
                  <a:lnTo>
                    <a:pt x="4677632" y="376394"/>
                  </a:lnTo>
                  <a:lnTo>
                    <a:pt x="4677745" y="374913"/>
                  </a:lnTo>
                  <a:lnTo>
                    <a:pt x="4677858" y="375209"/>
                  </a:lnTo>
                  <a:lnTo>
                    <a:pt x="4677971" y="374025"/>
                  </a:lnTo>
                  <a:lnTo>
                    <a:pt x="4678084" y="373136"/>
                  </a:lnTo>
                  <a:lnTo>
                    <a:pt x="4678196" y="376690"/>
                  </a:lnTo>
                  <a:lnTo>
                    <a:pt x="4678309" y="376394"/>
                  </a:lnTo>
                  <a:lnTo>
                    <a:pt x="4678422" y="373136"/>
                  </a:lnTo>
                  <a:lnTo>
                    <a:pt x="4678535" y="373136"/>
                  </a:lnTo>
                  <a:lnTo>
                    <a:pt x="4678648" y="376690"/>
                  </a:lnTo>
                  <a:lnTo>
                    <a:pt x="4678760" y="376098"/>
                  </a:lnTo>
                  <a:lnTo>
                    <a:pt x="4678873" y="373729"/>
                  </a:lnTo>
                  <a:lnTo>
                    <a:pt x="4678986" y="376098"/>
                  </a:lnTo>
                  <a:lnTo>
                    <a:pt x="4679099" y="375505"/>
                  </a:lnTo>
                  <a:lnTo>
                    <a:pt x="4679211" y="374321"/>
                  </a:lnTo>
                  <a:lnTo>
                    <a:pt x="4679324" y="375209"/>
                  </a:lnTo>
                  <a:lnTo>
                    <a:pt x="4679437" y="376394"/>
                  </a:lnTo>
                  <a:lnTo>
                    <a:pt x="4679550" y="375209"/>
                  </a:lnTo>
                  <a:lnTo>
                    <a:pt x="4679663" y="375209"/>
                  </a:lnTo>
                  <a:lnTo>
                    <a:pt x="4679775" y="378467"/>
                  </a:lnTo>
                  <a:lnTo>
                    <a:pt x="4679888" y="377282"/>
                  </a:lnTo>
                  <a:lnTo>
                    <a:pt x="4680001" y="378171"/>
                  </a:lnTo>
                  <a:lnTo>
                    <a:pt x="4680114" y="380244"/>
                  </a:lnTo>
                  <a:lnTo>
                    <a:pt x="4680226" y="379948"/>
                  </a:lnTo>
                  <a:lnTo>
                    <a:pt x="4680339" y="374321"/>
                  </a:lnTo>
                  <a:lnTo>
                    <a:pt x="4680452" y="377875"/>
                  </a:lnTo>
                  <a:lnTo>
                    <a:pt x="4680565" y="383797"/>
                  </a:lnTo>
                  <a:lnTo>
                    <a:pt x="4680678" y="379355"/>
                  </a:lnTo>
                  <a:lnTo>
                    <a:pt x="4680790" y="378171"/>
                  </a:lnTo>
                  <a:lnTo>
                    <a:pt x="4680903" y="382909"/>
                  </a:lnTo>
                  <a:lnTo>
                    <a:pt x="4681016" y="384390"/>
                  </a:lnTo>
                  <a:lnTo>
                    <a:pt x="4681129" y="383205"/>
                  </a:lnTo>
                  <a:lnTo>
                    <a:pt x="4681242" y="385870"/>
                  </a:lnTo>
                  <a:lnTo>
                    <a:pt x="4681354" y="383797"/>
                  </a:lnTo>
                  <a:lnTo>
                    <a:pt x="4681467" y="381724"/>
                  </a:lnTo>
                  <a:lnTo>
                    <a:pt x="4681580" y="385574"/>
                  </a:lnTo>
                  <a:lnTo>
                    <a:pt x="4681693" y="389128"/>
                  </a:lnTo>
                  <a:lnTo>
                    <a:pt x="4681805" y="385574"/>
                  </a:lnTo>
                  <a:lnTo>
                    <a:pt x="4681918" y="385870"/>
                  </a:lnTo>
                  <a:lnTo>
                    <a:pt x="4682031" y="392089"/>
                  </a:lnTo>
                  <a:lnTo>
                    <a:pt x="4682144" y="391201"/>
                  </a:lnTo>
                  <a:lnTo>
                    <a:pt x="4682257" y="388832"/>
                  </a:lnTo>
                  <a:lnTo>
                    <a:pt x="4682369" y="391497"/>
                  </a:lnTo>
                  <a:lnTo>
                    <a:pt x="4682482" y="393274"/>
                  </a:lnTo>
                  <a:lnTo>
                    <a:pt x="4682595" y="391497"/>
                  </a:lnTo>
                  <a:lnTo>
                    <a:pt x="4682708" y="396235"/>
                  </a:lnTo>
                  <a:lnTo>
                    <a:pt x="4682820" y="399197"/>
                  </a:lnTo>
                  <a:lnTo>
                    <a:pt x="4682933" y="397124"/>
                  </a:lnTo>
                  <a:lnTo>
                    <a:pt x="4683046" y="398604"/>
                  </a:lnTo>
                  <a:lnTo>
                    <a:pt x="4683159" y="402750"/>
                  </a:lnTo>
                  <a:lnTo>
                    <a:pt x="4683272" y="401270"/>
                  </a:lnTo>
                  <a:lnTo>
                    <a:pt x="4683384" y="398901"/>
                  </a:lnTo>
                  <a:lnTo>
                    <a:pt x="4683497" y="406008"/>
                  </a:lnTo>
                  <a:lnTo>
                    <a:pt x="4683610" y="409265"/>
                  </a:lnTo>
                  <a:lnTo>
                    <a:pt x="4683723" y="406008"/>
                  </a:lnTo>
                  <a:lnTo>
                    <a:pt x="4683836" y="408673"/>
                  </a:lnTo>
                  <a:lnTo>
                    <a:pt x="4683948" y="414596"/>
                  </a:lnTo>
                  <a:lnTo>
                    <a:pt x="4684061" y="412819"/>
                  </a:lnTo>
                  <a:lnTo>
                    <a:pt x="4684174" y="414004"/>
                  </a:lnTo>
                  <a:lnTo>
                    <a:pt x="4684287" y="416669"/>
                  </a:lnTo>
                  <a:lnTo>
                    <a:pt x="4684399" y="412227"/>
                  </a:lnTo>
                  <a:lnTo>
                    <a:pt x="4684512" y="413708"/>
                  </a:lnTo>
                  <a:lnTo>
                    <a:pt x="4684625" y="417261"/>
                  </a:lnTo>
                  <a:lnTo>
                    <a:pt x="4684738" y="419630"/>
                  </a:lnTo>
                  <a:lnTo>
                    <a:pt x="4684851" y="413708"/>
                  </a:lnTo>
                  <a:lnTo>
                    <a:pt x="4684963" y="416669"/>
                  </a:lnTo>
                  <a:lnTo>
                    <a:pt x="4685076" y="420223"/>
                  </a:lnTo>
                  <a:lnTo>
                    <a:pt x="4685189" y="416669"/>
                  </a:lnTo>
                  <a:lnTo>
                    <a:pt x="4685302" y="417854"/>
                  </a:lnTo>
                  <a:lnTo>
                    <a:pt x="4685414" y="419927"/>
                  </a:lnTo>
                  <a:lnTo>
                    <a:pt x="4685527" y="417557"/>
                  </a:lnTo>
                  <a:lnTo>
                    <a:pt x="4685640" y="415781"/>
                  </a:lnTo>
                  <a:lnTo>
                    <a:pt x="4685753" y="420815"/>
                  </a:lnTo>
                  <a:lnTo>
                    <a:pt x="4685866" y="419927"/>
                  </a:lnTo>
                  <a:lnTo>
                    <a:pt x="4685978" y="415781"/>
                  </a:lnTo>
                  <a:lnTo>
                    <a:pt x="4686091" y="419630"/>
                  </a:lnTo>
                  <a:lnTo>
                    <a:pt x="4686204" y="419334"/>
                  </a:lnTo>
                  <a:lnTo>
                    <a:pt x="4686317" y="414596"/>
                  </a:lnTo>
                  <a:lnTo>
                    <a:pt x="4686429" y="416077"/>
                  </a:lnTo>
                  <a:lnTo>
                    <a:pt x="4686542" y="420519"/>
                  </a:lnTo>
                  <a:lnTo>
                    <a:pt x="4686655" y="416077"/>
                  </a:lnTo>
                  <a:lnTo>
                    <a:pt x="4686768" y="415484"/>
                  </a:lnTo>
                  <a:lnTo>
                    <a:pt x="4686881" y="422296"/>
                  </a:lnTo>
                  <a:lnTo>
                    <a:pt x="4686993" y="424369"/>
                  </a:lnTo>
                  <a:lnTo>
                    <a:pt x="4687106" y="420223"/>
                  </a:lnTo>
                  <a:lnTo>
                    <a:pt x="4687219" y="423184"/>
                  </a:lnTo>
                  <a:lnTo>
                    <a:pt x="4687332" y="424961"/>
                  </a:lnTo>
                  <a:lnTo>
                    <a:pt x="4687445" y="421407"/>
                  </a:lnTo>
                  <a:lnTo>
                    <a:pt x="4687557" y="423184"/>
                  </a:lnTo>
                  <a:lnTo>
                    <a:pt x="4687670" y="424369"/>
                  </a:lnTo>
                  <a:lnTo>
                    <a:pt x="4687783" y="419927"/>
                  </a:lnTo>
                  <a:lnTo>
                    <a:pt x="4687896" y="419334"/>
                  </a:lnTo>
                  <a:lnTo>
                    <a:pt x="4688008" y="424369"/>
                  </a:lnTo>
                  <a:lnTo>
                    <a:pt x="4688121" y="423776"/>
                  </a:lnTo>
                  <a:lnTo>
                    <a:pt x="4688234" y="419927"/>
                  </a:lnTo>
                  <a:lnTo>
                    <a:pt x="4688347" y="421999"/>
                  </a:lnTo>
                  <a:lnTo>
                    <a:pt x="4688460" y="425257"/>
                  </a:lnTo>
                  <a:lnTo>
                    <a:pt x="4688572" y="423184"/>
                  </a:lnTo>
                  <a:lnTo>
                    <a:pt x="4688685" y="424072"/>
                  </a:lnTo>
                  <a:lnTo>
                    <a:pt x="4688798" y="425553"/>
                  </a:lnTo>
                  <a:lnTo>
                    <a:pt x="4688911" y="421111"/>
                  </a:lnTo>
                  <a:lnTo>
                    <a:pt x="4689023" y="421111"/>
                  </a:lnTo>
                  <a:lnTo>
                    <a:pt x="4689136" y="426442"/>
                  </a:lnTo>
                  <a:lnTo>
                    <a:pt x="4689249" y="422296"/>
                  </a:lnTo>
                  <a:lnTo>
                    <a:pt x="4689362" y="418150"/>
                  </a:lnTo>
                  <a:lnTo>
                    <a:pt x="4689475" y="420519"/>
                  </a:lnTo>
                  <a:lnTo>
                    <a:pt x="4689587" y="424072"/>
                  </a:lnTo>
                  <a:lnTo>
                    <a:pt x="4689700" y="420815"/>
                  </a:lnTo>
                  <a:lnTo>
                    <a:pt x="4689813" y="421407"/>
                  </a:lnTo>
                  <a:lnTo>
                    <a:pt x="4689926" y="424369"/>
                  </a:lnTo>
                  <a:lnTo>
                    <a:pt x="4690039" y="422888"/>
                  </a:lnTo>
                  <a:lnTo>
                    <a:pt x="4690151" y="422888"/>
                  </a:lnTo>
                  <a:lnTo>
                    <a:pt x="4690264" y="424369"/>
                  </a:lnTo>
                  <a:lnTo>
                    <a:pt x="4690377" y="422592"/>
                  </a:lnTo>
                  <a:lnTo>
                    <a:pt x="4690490" y="417557"/>
                  </a:lnTo>
                  <a:lnTo>
                    <a:pt x="4690602" y="419927"/>
                  </a:lnTo>
                  <a:lnTo>
                    <a:pt x="4690715" y="417854"/>
                  </a:lnTo>
                  <a:lnTo>
                    <a:pt x="4690828" y="413115"/>
                  </a:lnTo>
                  <a:lnTo>
                    <a:pt x="4690941" y="414596"/>
                  </a:lnTo>
                  <a:lnTo>
                    <a:pt x="4691054" y="416669"/>
                  </a:lnTo>
                  <a:lnTo>
                    <a:pt x="4691166" y="410450"/>
                  </a:lnTo>
                  <a:lnTo>
                    <a:pt x="4691279" y="405119"/>
                  </a:lnTo>
                  <a:lnTo>
                    <a:pt x="4691392" y="408081"/>
                  </a:lnTo>
                  <a:lnTo>
                    <a:pt x="4691505" y="408969"/>
                  </a:lnTo>
                  <a:lnTo>
                    <a:pt x="4691617" y="402158"/>
                  </a:lnTo>
                  <a:lnTo>
                    <a:pt x="4691730" y="403935"/>
                  </a:lnTo>
                  <a:lnTo>
                    <a:pt x="4691843" y="404231"/>
                  </a:lnTo>
                  <a:lnTo>
                    <a:pt x="4691956" y="397420"/>
                  </a:lnTo>
                  <a:lnTo>
                    <a:pt x="4692069" y="397420"/>
                  </a:lnTo>
                  <a:lnTo>
                    <a:pt x="4692181" y="400974"/>
                  </a:lnTo>
                  <a:lnTo>
                    <a:pt x="4692294" y="398012"/>
                  </a:lnTo>
                  <a:lnTo>
                    <a:pt x="4692407" y="393570"/>
                  </a:lnTo>
                  <a:lnTo>
                    <a:pt x="4692520" y="395347"/>
                  </a:lnTo>
                  <a:lnTo>
                    <a:pt x="4692632" y="393274"/>
                  </a:lnTo>
                  <a:lnTo>
                    <a:pt x="4692745" y="390312"/>
                  </a:lnTo>
                  <a:lnTo>
                    <a:pt x="4692858" y="387943"/>
                  </a:lnTo>
                  <a:lnTo>
                    <a:pt x="4692971" y="387647"/>
                  </a:lnTo>
                  <a:lnTo>
                    <a:pt x="4693084" y="384982"/>
                  </a:lnTo>
                  <a:lnTo>
                    <a:pt x="4693196" y="382909"/>
                  </a:lnTo>
                  <a:lnTo>
                    <a:pt x="4693309" y="384686"/>
                  </a:lnTo>
                  <a:lnTo>
                    <a:pt x="4693422" y="380244"/>
                  </a:lnTo>
                  <a:lnTo>
                    <a:pt x="4693535" y="375802"/>
                  </a:lnTo>
                  <a:lnTo>
                    <a:pt x="4693648" y="381132"/>
                  </a:lnTo>
                  <a:lnTo>
                    <a:pt x="4693760" y="381724"/>
                  </a:lnTo>
                  <a:lnTo>
                    <a:pt x="4693873" y="374617"/>
                  </a:lnTo>
                  <a:lnTo>
                    <a:pt x="4693986" y="373432"/>
                  </a:lnTo>
                  <a:lnTo>
                    <a:pt x="4694099" y="377282"/>
                  </a:lnTo>
                  <a:lnTo>
                    <a:pt x="4694211" y="373432"/>
                  </a:lnTo>
                  <a:lnTo>
                    <a:pt x="4694324" y="371656"/>
                  </a:lnTo>
                  <a:lnTo>
                    <a:pt x="4694437" y="375802"/>
                  </a:lnTo>
                  <a:lnTo>
                    <a:pt x="4694550" y="373432"/>
                  </a:lnTo>
                  <a:lnTo>
                    <a:pt x="4694663" y="368990"/>
                  </a:lnTo>
                  <a:lnTo>
                    <a:pt x="4694775" y="374321"/>
                  </a:lnTo>
                  <a:lnTo>
                    <a:pt x="4694888" y="376098"/>
                  </a:lnTo>
                  <a:lnTo>
                    <a:pt x="4695001" y="368694"/>
                  </a:lnTo>
                  <a:lnTo>
                    <a:pt x="4695114" y="368398"/>
                  </a:lnTo>
                  <a:lnTo>
                    <a:pt x="4695226" y="374321"/>
                  </a:lnTo>
                  <a:lnTo>
                    <a:pt x="4695339" y="372840"/>
                  </a:lnTo>
                  <a:lnTo>
                    <a:pt x="4695452" y="371063"/>
                  </a:lnTo>
                  <a:lnTo>
                    <a:pt x="4695565" y="371063"/>
                  </a:lnTo>
                  <a:lnTo>
                    <a:pt x="4695678" y="368694"/>
                  </a:lnTo>
                  <a:lnTo>
                    <a:pt x="4695790" y="367806"/>
                  </a:lnTo>
                  <a:lnTo>
                    <a:pt x="4695903" y="370767"/>
                  </a:lnTo>
                  <a:lnTo>
                    <a:pt x="4696016" y="366621"/>
                  </a:lnTo>
                  <a:lnTo>
                    <a:pt x="4696129" y="361587"/>
                  </a:lnTo>
                  <a:lnTo>
                    <a:pt x="4696242" y="366029"/>
                  </a:lnTo>
                  <a:lnTo>
                    <a:pt x="4696354" y="368990"/>
                  </a:lnTo>
                  <a:lnTo>
                    <a:pt x="4696467" y="362179"/>
                  </a:lnTo>
                  <a:lnTo>
                    <a:pt x="4696580" y="358329"/>
                  </a:lnTo>
                  <a:lnTo>
                    <a:pt x="4696693" y="365437"/>
                  </a:lnTo>
                  <a:lnTo>
                    <a:pt x="4696805" y="363364"/>
                  </a:lnTo>
                  <a:lnTo>
                    <a:pt x="4696918" y="358033"/>
                  </a:lnTo>
                  <a:lnTo>
                    <a:pt x="4697031" y="360106"/>
                  </a:lnTo>
                  <a:lnTo>
                    <a:pt x="4697144" y="359810"/>
                  </a:lnTo>
                  <a:lnTo>
                    <a:pt x="4697257" y="357145"/>
                  </a:lnTo>
                  <a:lnTo>
                    <a:pt x="4697369" y="360402"/>
                  </a:lnTo>
                  <a:lnTo>
                    <a:pt x="4697482" y="364252"/>
                  </a:lnTo>
                  <a:lnTo>
                    <a:pt x="4697595" y="358329"/>
                  </a:lnTo>
                  <a:lnTo>
                    <a:pt x="4697708" y="360106"/>
                  </a:lnTo>
                  <a:lnTo>
                    <a:pt x="4697820" y="364252"/>
                  </a:lnTo>
                  <a:lnTo>
                    <a:pt x="4697933" y="362475"/>
                  </a:lnTo>
                  <a:lnTo>
                    <a:pt x="4698046" y="360995"/>
                  </a:lnTo>
                  <a:lnTo>
                    <a:pt x="4698159" y="366029"/>
                  </a:lnTo>
                  <a:lnTo>
                    <a:pt x="4698272" y="368102"/>
                  </a:lnTo>
                  <a:lnTo>
                    <a:pt x="4698384" y="366917"/>
                  </a:lnTo>
                  <a:lnTo>
                    <a:pt x="4698497" y="370175"/>
                  </a:lnTo>
                  <a:lnTo>
                    <a:pt x="4698610" y="373136"/>
                  </a:lnTo>
                  <a:lnTo>
                    <a:pt x="4698723" y="369879"/>
                  </a:lnTo>
                  <a:lnTo>
                    <a:pt x="4698836" y="372248"/>
                  </a:lnTo>
                  <a:lnTo>
                    <a:pt x="4698948" y="375209"/>
                  </a:lnTo>
                  <a:lnTo>
                    <a:pt x="4699061" y="372544"/>
                  </a:lnTo>
                  <a:lnTo>
                    <a:pt x="4699174" y="370471"/>
                  </a:lnTo>
                  <a:lnTo>
                    <a:pt x="4699287" y="372544"/>
                  </a:lnTo>
                  <a:lnTo>
                    <a:pt x="4699399" y="371656"/>
                  </a:lnTo>
                  <a:lnTo>
                    <a:pt x="4699512" y="368694"/>
                  </a:lnTo>
                  <a:lnTo>
                    <a:pt x="4699625" y="370767"/>
                  </a:lnTo>
                  <a:lnTo>
                    <a:pt x="4699738" y="372248"/>
                  </a:lnTo>
                  <a:lnTo>
                    <a:pt x="4699851" y="370175"/>
                  </a:lnTo>
                  <a:lnTo>
                    <a:pt x="4699963" y="371063"/>
                  </a:lnTo>
                  <a:lnTo>
                    <a:pt x="4700076" y="374321"/>
                  </a:lnTo>
                  <a:lnTo>
                    <a:pt x="4700189" y="371063"/>
                  </a:lnTo>
                  <a:lnTo>
                    <a:pt x="4700302" y="370767"/>
                  </a:lnTo>
                  <a:lnTo>
                    <a:pt x="4700414" y="376394"/>
                  </a:lnTo>
                  <a:lnTo>
                    <a:pt x="4700527" y="376098"/>
                  </a:lnTo>
                  <a:lnTo>
                    <a:pt x="4700640" y="375209"/>
                  </a:lnTo>
                  <a:lnTo>
                    <a:pt x="4700753" y="377875"/>
                  </a:lnTo>
                  <a:lnTo>
                    <a:pt x="4700866" y="380244"/>
                  </a:lnTo>
                  <a:lnTo>
                    <a:pt x="4700978" y="380244"/>
                  </a:lnTo>
                  <a:lnTo>
                    <a:pt x="4701091" y="381724"/>
                  </a:lnTo>
                  <a:lnTo>
                    <a:pt x="4701204" y="384686"/>
                  </a:lnTo>
                  <a:lnTo>
                    <a:pt x="4701317" y="381724"/>
                  </a:lnTo>
                  <a:lnTo>
                    <a:pt x="4701429" y="383205"/>
                  </a:lnTo>
                  <a:lnTo>
                    <a:pt x="4701542" y="385870"/>
                  </a:lnTo>
                  <a:lnTo>
                    <a:pt x="4701655" y="385278"/>
                  </a:lnTo>
                  <a:lnTo>
                    <a:pt x="4701768" y="385574"/>
                  </a:lnTo>
                  <a:lnTo>
                    <a:pt x="4701881" y="386759"/>
                  </a:lnTo>
                  <a:lnTo>
                    <a:pt x="4701993" y="389424"/>
                  </a:lnTo>
                  <a:lnTo>
                    <a:pt x="4702106" y="387055"/>
                  </a:lnTo>
                  <a:lnTo>
                    <a:pt x="4702219" y="389720"/>
                  </a:lnTo>
                  <a:lnTo>
                    <a:pt x="4702332" y="392682"/>
                  </a:lnTo>
                  <a:lnTo>
                    <a:pt x="4702445" y="391201"/>
                  </a:lnTo>
                  <a:lnTo>
                    <a:pt x="4702557" y="390609"/>
                  </a:lnTo>
                  <a:lnTo>
                    <a:pt x="4702670" y="394458"/>
                  </a:lnTo>
                  <a:lnTo>
                    <a:pt x="4702783" y="396531"/>
                  </a:lnTo>
                  <a:lnTo>
                    <a:pt x="4702896" y="394458"/>
                  </a:lnTo>
                  <a:lnTo>
                    <a:pt x="4703008" y="396828"/>
                  </a:lnTo>
                  <a:lnTo>
                    <a:pt x="4703121" y="398012"/>
                  </a:lnTo>
                  <a:lnTo>
                    <a:pt x="4703234" y="396531"/>
                  </a:lnTo>
                  <a:lnTo>
                    <a:pt x="4703347" y="397716"/>
                  </a:lnTo>
                  <a:lnTo>
                    <a:pt x="4703460" y="400974"/>
                  </a:lnTo>
                  <a:lnTo>
                    <a:pt x="4703572" y="400085"/>
                  </a:lnTo>
                  <a:lnTo>
                    <a:pt x="4703685" y="399197"/>
                  </a:lnTo>
                  <a:lnTo>
                    <a:pt x="4703798" y="403639"/>
                  </a:lnTo>
                  <a:lnTo>
                    <a:pt x="4703911" y="403639"/>
                  </a:lnTo>
                  <a:lnTo>
                    <a:pt x="4704023" y="401566"/>
                  </a:lnTo>
                  <a:lnTo>
                    <a:pt x="4704136" y="404527"/>
                  </a:lnTo>
                  <a:lnTo>
                    <a:pt x="4704249" y="407192"/>
                  </a:lnTo>
                  <a:lnTo>
                    <a:pt x="4704362" y="403935"/>
                  </a:lnTo>
                  <a:lnTo>
                    <a:pt x="4704475" y="404527"/>
                  </a:lnTo>
                  <a:lnTo>
                    <a:pt x="4704587" y="409265"/>
                  </a:lnTo>
                  <a:lnTo>
                    <a:pt x="4704700" y="408673"/>
                  </a:lnTo>
                  <a:lnTo>
                    <a:pt x="4704813" y="407785"/>
                  </a:lnTo>
                  <a:lnTo>
                    <a:pt x="4704926" y="410154"/>
                  </a:lnTo>
                  <a:lnTo>
                    <a:pt x="4705039" y="411635"/>
                  </a:lnTo>
                  <a:lnTo>
                    <a:pt x="4705151" y="409265"/>
                  </a:lnTo>
                  <a:lnTo>
                    <a:pt x="4705264" y="411042"/>
                  </a:lnTo>
                  <a:lnTo>
                    <a:pt x="4705377" y="413708"/>
                  </a:lnTo>
                  <a:lnTo>
                    <a:pt x="4705490" y="410450"/>
                  </a:lnTo>
                  <a:lnTo>
                    <a:pt x="4705602" y="411338"/>
                  </a:lnTo>
                  <a:lnTo>
                    <a:pt x="4705715" y="415781"/>
                  </a:lnTo>
                  <a:lnTo>
                    <a:pt x="4705828" y="414596"/>
                  </a:lnTo>
                  <a:lnTo>
                    <a:pt x="4705941" y="411338"/>
                  </a:lnTo>
                  <a:lnTo>
                    <a:pt x="4706054" y="414892"/>
                  </a:lnTo>
                  <a:lnTo>
                    <a:pt x="4706166" y="415188"/>
                  </a:lnTo>
                  <a:lnTo>
                    <a:pt x="4706279" y="414004"/>
                  </a:lnTo>
                  <a:lnTo>
                    <a:pt x="4706392" y="414596"/>
                  </a:lnTo>
                  <a:lnTo>
                    <a:pt x="4706505" y="416077"/>
                  </a:lnTo>
                  <a:lnTo>
                    <a:pt x="4706617" y="413115"/>
                  </a:lnTo>
                  <a:lnTo>
                    <a:pt x="4706730" y="412523"/>
                  </a:lnTo>
                  <a:lnTo>
                    <a:pt x="4706843" y="414596"/>
                  </a:lnTo>
                  <a:lnTo>
                    <a:pt x="4706956" y="412227"/>
                  </a:lnTo>
                  <a:lnTo>
                    <a:pt x="4707069" y="409858"/>
                  </a:lnTo>
                  <a:lnTo>
                    <a:pt x="4707181" y="412523"/>
                  </a:lnTo>
                  <a:lnTo>
                    <a:pt x="4707294" y="413708"/>
                  </a:lnTo>
                  <a:lnTo>
                    <a:pt x="4707407" y="411338"/>
                  </a:lnTo>
                  <a:lnTo>
                    <a:pt x="4707520" y="413708"/>
                  </a:lnTo>
                  <a:lnTo>
                    <a:pt x="4707633" y="416373"/>
                  </a:lnTo>
                  <a:lnTo>
                    <a:pt x="4707745" y="413115"/>
                  </a:lnTo>
                  <a:lnTo>
                    <a:pt x="4707858" y="411931"/>
                  </a:lnTo>
                  <a:lnTo>
                    <a:pt x="4707971" y="416669"/>
                  </a:lnTo>
                  <a:lnTo>
                    <a:pt x="4708084" y="413115"/>
                  </a:lnTo>
                  <a:lnTo>
                    <a:pt x="4708196" y="410154"/>
                  </a:lnTo>
                  <a:lnTo>
                    <a:pt x="4708309" y="412523"/>
                  </a:lnTo>
                  <a:lnTo>
                    <a:pt x="4708422" y="412523"/>
                  </a:lnTo>
                  <a:lnTo>
                    <a:pt x="4708535" y="409562"/>
                  </a:lnTo>
                  <a:lnTo>
                    <a:pt x="4708648" y="409858"/>
                  </a:lnTo>
                  <a:lnTo>
                    <a:pt x="4708760" y="411338"/>
                  </a:lnTo>
                  <a:lnTo>
                    <a:pt x="4708873" y="403935"/>
                  </a:lnTo>
                  <a:lnTo>
                    <a:pt x="4708986" y="404231"/>
                  </a:lnTo>
                  <a:lnTo>
                    <a:pt x="4709099" y="408081"/>
                  </a:lnTo>
                  <a:lnTo>
                    <a:pt x="4709211" y="404823"/>
                  </a:lnTo>
                  <a:lnTo>
                    <a:pt x="4709324" y="398012"/>
                  </a:lnTo>
                  <a:lnTo>
                    <a:pt x="4709437" y="402158"/>
                  </a:lnTo>
                  <a:lnTo>
                    <a:pt x="4709550" y="403047"/>
                  </a:lnTo>
                  <a:lnTo>
                    <a:pt x="4709663" y="398604"/>
                  </a:lnTo>
                  <a:lnTo>
                    <a:pt x="4709775" y="397420"/>
                  </a:lnTo>
                  <a:lnTo>
                    <a:pt x="4709888" y="399197"/>
                  </a:lnTo>
                  <a:lnTo>
                    <a:pt x="4710001" y="394458"/>
                  </a:lnTo>
                  <a:lnTo>
                    <a:pt x="4710114" y="393274"/>
                  </a:lnTo>
                  <a:lnTo>
                    <a:pt x="4710226" y="396531"/>
                  </a:lnTo>
                  <a:lnTo>
                    <a:pt x="4710339" y="393274"/>
                  </a:lnTo>
                  <a:lnTo>
                    <a:pt x="4710452" y="389128"/>
                  </a:lnTo>
                  <a:lnTo>
                    <a:pt x="4710565" y="391201"/>
                  </a:lnTo>
                  <a:lnTo>
                    <a:pt x="4710678" y="391497"/>
                  </a:lnTo>
                  <a:lnTo>
                    <a:pt x="4710790" y="385870"/>
                  </a:lnTo>
                  <a:lnTo>
                    <a:pt x="4710903" y="387055"/>
                  </a:lnTo>
                  <a:lnTo>
                    <a:pt x="4711016" y="392089"/>
                  </a:lnTo>
                  <a:lnTo>
                    <a:pt x="4711129" y="387055"/>
                  </a:lnTo>
                  <a:lnTo>
                    <a:pt x="4711242" y="384686"/>
                  </a:lnTo>
                  <a:lnTo>
                    <a:pt x="4711354" y="386463"/>
                  </a:lnTo>
                  <a:lnTo>
                    <a:pt x="4711467" y="385574"/>
                  </a:lnTo>
                  <a:lnTo>
                    <a:pt x="4711580" y="382613"/>
                  </a:lnTo>
                  <a:lnTo>
                    <a:pt x="4711693" y="382909"/>
                  </a:lnTo>
                  <a:lnTo>
                    <a:pt x="4711805" y="382909"/>
                  </a:lnTo>
                  <a:lnTo>
                    <a:pt x="4711918" y="379355"/>
                  </a:lnTo>
                  <a:lnTo>
                    <a:pt x="4712031" y="380540"/>
                  </a:lnTo>
                  <a:lnTo>
                    <a:pt x="4712144" y="382021"/>
                  </a:lnTo>
                  <a:lnTo>
                    <a:pt x="4712257" y="375209"/>
                  </a:lnTo>
                  <a:lnTo>
                    <a:pt x="4712369" y="373729"/>
                  </a:lnTo>
                  <a:lnTo>
                    <a:pt x="4712482" y="376986"/>
                  </a:lnTo>
                  <a:lnTo>
                    <a:pt x="4712595" y="374617"/>
                  </a:lnTo>
                  <a:lnTo>
                    <a:pt x="4712708" y="370175"/>
                  </a:lnTo>
                  <a:lnTo>
                    <a:pt x="4712820" y="375209"/>
                  </a:lnTo>
                  <a:lnTo>
                    <a:pt x="4712933" y="371063"/>
                  </a:lnTo>
                  <a:lnTo>
                    <a:pt x="4713046" y="367806"/>
                  </a:lnTo>
                  <a:lnTo>
                    <a:pt x="4713159" y="368102"/>
                  </a:lnTo>
                  <a:lnTo>
                    <a:pt x="4713272" y="370767"/>
                  </a:lnTo>
                  <a:lnTo>
                    <a:pt x="4713384" y="366621"/>
                  </a:lnTo>
                  <a:lnTo>
                    <a:pt x="4713497" y="364548"/>
                  </a:lnTo>
                  <a:lnTo>
                    <a:pt x="4713610" y="368694"/>
                  </a:lnTo>
                  <a:lnTo>
                    <a:pt x="4713723" y="366621"/>
                  </a:lnTo>
                  <a:lnTo>
                    <a:pt x="4713836" y="365733"/>
                  </a:lnTo>
                  <a:lnTo>
                    <a:pt x="4713948" y="369287"/>
                  </a:lnTo>
                  <a:lnTo>
                    <a:pt x="4714061" y="368990"/>
                  </a:lnTo>
                  <a:lnTo>
                    <a:pt x="4714174" y="363364"/>
                  </a:lnTo>
                  <a:lnTo>
                    <a:pt x="4714287" y="366917"/>
                  </a:lnTo>
                  <a:lnTo>
                    <a:pt x="4714399" y="369879"/>
                  </a:lnTo>
                  <a:lnTo>
                    <a:pt x="4714512" y="364548"/>
                  </a:lnTo>
                  <a:lnTo>
                    <a:pt x="4714625" y="363956"/>
                  </a:lnTo>
                  <a:lnTo>
                    <a:pt x="4714738" y="368694"/>
                  </a:lnTo>
                  <a:lnTo>
                    <a:pt x="4714851" y="368398"/>
                  </a:lnTo>
                  <a:lnTo>
                    <a:pt x="4714963" y="365733"/>
                  </a:lnTo>
                  <a:lnTo>
                    <a:pt x="4715076" y="367510"/>
                  </a:lnTo>
                  <a:lnTo>
                    <a:pt x="4715189" y="368398"/>
                  </a:lnTo>
                  <a:lnTo>
                    <a:pt x="4715302" y="368102"/>
                  </a:lnTo>
                  <a:lnTo>
                    <a:pt x="4715414" y="368990"/>
                  </a:lnTo>
                  <a:lnTo>
                    <a:pt x="4715527" y="371952"/>
                  </a:lnTo>
                  <a:lnTo>
                    <a:pt x="4715640" y="370767"/>
                  </a:lnTo>
                  <a:lnTo>
                    <a:pt x="4715753" y="371063"/>
                  </a:lnTo>
                  <a:lnTo>
                    <a:pt x="4715866" y="374321"/>
                  </a:lnTo>
                  <a:lnTo>
                    <a:pt x="4715978" y="371359"/>
                  </a:lnTo>
                  <a:lnTo>
                    <a:pt x="4716091" y="369879"/>
                  </a:lnTo>
                  <a:lnTo>
                    <a:pt x="4716204" y="373136"/>
                  </a:lnTo>
                  <a:lnTo>
                    <a:pt x="4716317" y="374025"/>
                  </a:lnTo>
                  <a:lnTo>
                    <a:pt x="4716429" y="369879"/>
                  </a:lnTo>
                  <a:lnTo>
                    <a:pt x="4716542" y="369583"/>
                  </a:lnTo>
                  <a:lnTo>
                    <a:pt x="4716655" y="371952"/>
                  </a:lnTo>
                  <a:lnTo>
                    <a:pt x="4716768" y="369287"/>
                  </a:lnTo>
                  <a:lnTo>
                    <a:pt x="4716881" y="367806"/>
                  </a:lnTo>
                  <a:lnTo>
                    <a:pt x="4716993" y="370471"/>
                  </a:lnTo>
                  <a:lnTo>
                    <a:pt x="4717106" y="370471"/>
                  </a:lnTo>
                  <a:lnTo>
                    <a:pt x="4717219" y="367806"/>
                  </a:lnTo>
                  <a:lnTo>
                    <a:pt x="4717332" y="370471"/>
                  </a:lnTo>
                  <a:lnTo>
                    <a:pt x="4717445" y="371952"/>
                  </a:lnTo>
                  <a:lnTo>
                    <a:pt x="4717557" y="370175"/>
                  </a:lnTo>
                  <a:lnTo>
                    <a:pt x="4717670" y="371359"/>
                  </a:lnTo>
                  <a:lnTo>
                    <a:pt x="4717783" y="374025"/>
                  </a:lnTo>
                  <a:lnTo>
                    <a:pt x="4717896" y="371952"/>
                  </a:lnTo>
                  <a:lnTo>
                    <a:pt x="4718008" y="373136"/>
                  </a:lnTo>
                  <a:lnTo>
                    <a:pt x="4718121" y="376394"/>
                  </a:lnTo>
                  <a:lnTo>
                    <a:pt x="4718234" y="374617"/>
                  </a:lnTo>
                  <a:lnTo>
                    <a:pt x="4718347" y="373136"/>
                  </a:lnTo>
                  <a:lnTo>
                    <a:pt x="4718460" y="377282"/>
                  </a:lnTo>
                  <a:lnTo>
                    <a:pt x="4718572" y="379355"/>
                  </a:lnTo>
                  <a:lnTo>
                    <a:pt x="4718685" y="376098"/>
                  </a:lnTo>
                  <a:lnTo>
                    <a:pt x="4718798" y="379651"/>
                  </a:lnTo>
                  <a:lnTo>
                    <a:pt x="4718911" y="383797"/>
                  </a:lnTo>
                  <a:lnTo>
                    <a:pt x="4719023" y="381428"/>
                  </a:lnTo>
                  <a:lnTo>
                    <a:pt x="4719136" y="381724"/>
                  </a:lnTo>
                  <a:lnTo>
                    <a:pt x="4719249" y="387055"/>
                  </a:lnTo>
                  <a:lnTo>
                    <a:pt x="4719362" y="386759"/>
                  </a:lnTo>
                  <a:lnTo>
                    <a:pt x="4719475" y="385574"/>
                  </a:lnTo>
                  <a:lnTo>
                    <a:pt x="4719587" y="389424"/>
                  </a:lnTo>
                  <a:lnTo>
                    <a:pt x="4719700" y="389720"/>
                  </a:lnTo>
                  <a:lnTo>
                    <a:pt x="4719813" y="387055"/>
                  </a:lnTo>
                  <a:lnTo>
                    <a:pt x="4719926" y="390905"/>
                  </a:lnTo>
                  <a:lnTo>
                    <a:pt x="4720039" y="395347"/>
                  </a:lnTo>
                  <a:lnTo>
                    <a:pt x="4720151" y="392089"/>
                  </a:lnTo>
                  <a:lnTo>
                    <a:pt x="4720264" y="391793"/>
                  </a:lnTo>
                  <a:lnTo>
                    <a:pt x="4720377" y="397420"/>
                  </a:lnTo>
                  <a:lnTo>
                    <a:pt x="4720490" y="396828"/>
                  </a:lnTo>
                  <a:lnTo>
                    <a:pt x="4720602" y="395051"/>
                  </a:lnTo>
                  <a:lnTo>
                    <a:pt x="4720715" y="397124"/>
                  </a:lnTo>
                  <a:lnTo>
                    <a:pt x="4720828" y="399493"/>
                  </a:lnTo>
                  <a:lnTo>
                    <a:pt x="4720941" y="395347"/>
                  </a:lnTo>
                  <a:lnTo>
                    <a:pt x="4721054" y="399493"/>
                  </a:lnTo>
                  <a:lnTo>
                    <a:pt x="4721166" y="402750"/>
                  </a:lnTo>
                  <a:lnTo>
                    <a:pt x="4721279" y="399493"/>
                  </a:lnTo>
                  <a:lnTo>
                    <a:pt x="4721392" y="399493"/>
                  </a:lnTo>
                  <a:lnTo>
                    <a:pt x="4721505" y="404823"/>
                  </a:lnTo>
                  <a:lnTo>
                    <a:pt x="4721617" y="405119"/>
                  </a:lnTo>
                  <a:lnTo>
                    <a:pt x="4721730" y="402750"/>
                  </a:lnTo>
                  <a:lnTo>
                    <a:pt x="4721843" y="406896"/>
                  </a:lnTo>
                  <a:lnTo>
                    <a:pt x="4721956" y="407192"/>
                  </a:lnTo>
                  <a:lnTo>
                    <a:pt x="4722069" y="406600"/>
                  </a:lnTo>
                  <a:lnTo>
                    <a:pt x="4722181" y="408377"/>
                  </a:lnTo>
                  <a:lnTo>
                    <a:pt x="4722294" y="411635"/>
                  </a:lnTo>
                  <a:lnTo>
                    <a:pt x="4722407" y="409858"/>
                  </a:lnTo>
                  <a:lnTo>
                    <a:pt x="4722520" y="408969"/>
                  </a:lnTo>
                  <a:lnTo>
                    <a:pt x="4722633" y="412523"/>
                  </a:lnTo>
                  <a:lnTo>
                    <a:pt x="4722745" y="411042"/>
                  </a:lnTo>
                  <a:lnTo>
                    <a:pt x="4722858" y="410746"/>
                  </a:lnTo>
                  <a:lnTo>
                    <a:pt x="4722971" y="413708"/>
                  </a:lnTo>
                  <a:lnTo>
                    <a:pt x="4723084" y="413708"/>
                  </a:lnTo>
                  <a:lnTo>
                    <a:pt x="4723196" y="411338"/>
                  </a:lnTo>
                  <a:lnTo>
                    <a:pt x="4723309" y="414004"/>
                  </a:lnTo>
                  <a:lnTo>
                    <a:pt x="4723422" y="416965"/>
                  </a:lnTo>
                  <a:lnTo>
                    <a:pt x="4723535" y="414300"/>
                  </a:lnTo>
                  <a:lnTo>
                    <a:pt x="4723648" y="414596"/>
                  </a:lnTo>
                  <a:lnTo>
                    <a:pt x="4723760" y="418446"/>
                  </a:lnTo>
                  <a:lnTo>
                    <a:pt x="4723873" y="417261"/>
                  </a:lnTo>
                  <a:lnTo>
                    <a:pt x="4723986" y="415781"/>
                  </a:lnTo>
                  <a:lnTo>
                    <a:pt x="4724099" y="419038"/>
                  </a:lnTo>
                  <a:lnTo>
                    <a:pt x="4724211" y="419927"/>
                  </a:lnTo>
                  <a:lnTo>
                    <a:pt x="4724324" y="417854"/>
                  </a:lnTo>
                  <a:lnTo>
                    <a:pt x="4724437" y="419630"/>
                  </a:lnTo>
                  <a:lnTo>
                    <a:pt x="4724550" y="420519"/>
                  </a:lnTo>
                  <a:lnTo>
                    <a:pt x="4724663" y="417854"/>
                  </a:lnTo>
                  <a:lnTo>
                    <a:pt x="4724775" y="417557"/>
                  </a:lnTo>
                  <a:lnTo>
                    <a:pt x="4724888" y="419038"/>
                  </a:lnTo>
                  <a:lnTo>
                    <a:pt x="4725001" y="415781"/>
                  </a:lnTo>
                  <a:lnTo>
                    <a:pt x="4725114" y="413708"/>
                  </a:lnTo>
                  <a:lnTo>
                    <a:pt x="4725226" y="417854"/>
                  </a:lnTo>
                  <a:lnTo>
                    <a:pt x="4725339" y="419334"/>
                  </a:lnTo>
                  <a:lnTo>
                    <a:pt x="4725452" y="415781"/>
                  </a:lnTo>
                  <a:lnTo>
                    <a:pt x="4725565" y="420223"/>
                  </a:lnTo>
                  <a:lnTo>
                    <a:pt x="4725678" y="423480"/>
                  </a:lnTo>
                  <a:lnTo>
                    <a:pt x="4725790" y="421407"/>
                  </a:lnTo>
                  <a:lnTo>
                    <a:pt x="4725903" y="418742"/>
                  </a:lnTo>
                  <a:lnTo>
                    <a:pt x="4726016" y="422296"/>
                  </a:lnTo>
                  <a:lnTo>
                    <a:pt x="4726129" y="420223"/>
                  </a:lnTo>
                  <a:lnTo>
                    <a:pt x="4726242" y="414892"/>
                  </a:lnTo>
                  <a:lnTo>
                    <a:pt x="4726354" y="416077"/>
                  </a:lnTo>
                  <a:lnTo>
                    <a:pt x="4726467" y="418150"/>
                  </a:lnTo>
                  <a:lnTo>
                    <a:pt x="4726580" y="414004"/>
                  </a:lnTo>
                  <a:lnTo>
                    <a:pt x="4726693" y="411338"/>
                  </a:lnTo>
                  <a:lnTo>
                    <a:pt x="4726805" y="413411"/>
                  </a:lnTo>
                  <a:lnTo>
                    <a:pt x="4726918" y="408081"/>
                  </a:lnTo>
                  <a:lnTo>
                    <a:pt x="4727031" y="405119"/>
                  </a:lnTo>
                  <a:lnTo>
                    <a:pt x="4727144" y="408673"/>
                  </a:lnTo>
                  <a:lnTo>
                    <a:pt x="4727257" y="408081"/>
                  </a:lnTo>
                  <a:lnTo>
                    <a:pt x="4727369" y="402750"/>
                  </a:lnTo>
                  <a:lnTo>
                    <a:pt x="4727482" y="401862"/>
                  </a:lnTo>
                  <a:lnTo>
                    <a:pt x="4727595" y="403343"/>
                  </a:lnTo>
                  <a:lnTo>
                    <a:pt x="4727708" y="396531"/>
                  </a:lnTo>
                  <a:lnTo>
                    <a:pt x="4727820" y="397124"/>
                  </a:lnTo>
                  <a:lnTo>
                    <a:pt x="4727933" y="399197"/>
                  </a:lnTo>
                  <a:lnTo>
                    <a:pt x="4728046" y="395939"/>
                  </a:lnTo>
                  <a:lnTo>
                    <a:pt x="4728159" y="390016"/>
                  </a:lnTo>
                  <a:lnTo>
                    <a:pt x="4728272" y="393274"/>
                  </a:lnTo>
                  <a:lnTo>
                    <a:pt x="4728384" y="392385"/>
                  </a:lnTo>
                  <a:lnTo>
                    <a:pt x="4728497" y="387943"/>
                  </a:lnTo>
                  <a:lnTo>
                    <a:pt x="4728610" y="385278"/>
                  </a:lnTo>
                  <a:lnTo>
                    <a:pt x="4728723" y="387055"/>
                  </a:lnTo>
                  <a:lnTo>
                    <a:pt x="4728836" y="385278"/>
                  </a:lnTo>
                  <a:lnTo>
                    <a:pt x="4728948" y="384390"/>
                  </a:lnTo>
                  <a:lnTo>
                    <a:pt x="4729061" y="385278"/>
                  </a:lnTo>
                  <a:lnTo>
                    <a:pt x="4729174" y="382613"/>
                  </a:lnTo>
                  <a:lnTo>
                    <a:pt x="4729287" y="380540"/>
                  </a:lnTo>
                  <a:lnTo>
                    <a:pt x="4729399" y="383501"/>
                  </a:lnTo>
                  <a:lnTo>
                    <a:pt x="4729512" y="385278"/>
                  </a:lnTo>
                  <a:lnTo>
                    <a:pt x="4729625" y="379651"/>
                  </a:lnTo>
                  <a:lnTo>
                    <a:pt x="4729738" y="378467"/>
                  </a:lnTo>
                  <a:lnTo>
                    <a:pt x="4729851" y="379948"/>
                  </a:lnTo>
                  <a:lnTo>
                    <a:pt x="4729963" y="375209"/>
                  </a:lnTo>
                  <a:lnTo>
                    <a:pt x="4730076" y="374617"/>
                  </a:lnTo>
                  <a:lnTo>
                    <a:pt x="4730189" y="376098"/>
                  </a:lnTo>
                  <a:lnTo>
                    <a:pt x="4730302" y="374321"/>
                  </a:lnTo>
                  <a:lnTo>
                    <a:pt x="4730414" y="373136"/>
                  </a:lnTo>
                  <a:lnTo>
                    <a:pt x="4730527" y="374025"/>
                  </a:lnTo>
                  <a:lnTo>
                    <a:pt x="4730640" y="369879"/>
                  </a:lnTo>
                  <a:lnTo>
                    <a:pt x="4730753" y="367510"/>
                  </a:lnTo>
                  <a:lnTo>
                    <a:pt x="4730866" y="370175"/>
                  </a:lnTo>
                  <a:lnTo>
                    <a:pt x="4730978" y="368398"/>
                  </a:lnTo>
                  <a:lnTo>
                    <a:pt x="4731091" y="360106"/>
                  </a:lnTo>
                  <a:lnTo>
                    <a:pt x="4731204" y="359810"/>
                  </a:lnTo>
                  <a:lnTo>
                    <a:pt x="4731317" y="368990"/>
                  </a:lnTo>
                  <a:lnTo>
                    <a:pt x="4731430" y="363068"/>
                  </a:lnTo>
                  <a:lnTo>
                    <a:pt x="4731542" y="357737"/>
                  </a:lnTo>
                  <a:lnTo>
                    <a:pt x="4731655" y="360995"/>
                  </a:lnTo>
                  <a:lnTo>
                    <a:pt x="4731768" y="360402"/>
                  </a:lnTo>
                  <a:lnTo>
                    <a:pt x="4731881" y="358033"/>
                  </a:lnTo>
                  <a:lnTo>
                    <a:pt x="4731993" y="358922"/>
                  </a:lnTo>
                  <a:lnTo>
                    <a:pt x="4732106" y="358033"/>
                  </a:lnTo>
                  <a:lnTo>
                    <a:pt x="4732219" y="350926"/>
                  </a:lnTo>
                  <a:lnTo>
                    <a:pt x="4732332" y="354776"/>
                  </a:lnTo>
                  <a:lnTo>
                    <a:pt x="4732445" y="360402"/>
                  </a:lnTo>
                  <a:lnTo>
                    <a:pt x="4732557" y="354479"/>
                  </a:lnTo>
                  <a:lnTo>
                    <a:pt x="4732670" y="351222"/>
                  </a:lnTo>
                  <a:lnTo>
                    <a:pt x="4732783" y="355664"/>
                  </a:lnTo>
                  <a:lnTo>
                    <a:pt x="4732896" y="357441"/>
                  </a:lnTo>
                  <a:lnTo>
                    <a:pt x="4733008" y="356552"/>
                  </a:lnTo>
                  <a:lnTo>
                    <a:pt x="4733121" y="363364"/>
                  </a:lnTo>
                  <a:lnTo>
                    <a:pt x="4733234" y="364548"/>
                  </a:lnTo>
                  <a:lnTo>
                    <a:pt x="4733347" y="359218"/>
                  </a:lnTo>
                  <a:lnTo>
                    <a:pt x="4733460" y="362179"/>
                  </a:lnTo>
                  <a:lnTo>
                    <a:pt x="4733572" y="364844"/>
                  </a:lnTo>
                  <a:lnTo>
                    <a:pt x="4733685" y="358033"/>
                  </a:lnTo>
                  <a:lnTo>
                    <a:pt x="4733798" y="353295"/>
                  </a:lnTo>
                  <a:lnTo>
                    <a:pt x="4733911" y="354776"/>
                  </a:lnTo>
                  <a:lnTo>
                    <a:pt x="4734023" y="353887"/>
                  </a:lnTo>
                  <a:lnTo>
                    <a:pt x="4734136" y="351518"/>
                  </a:lnTo>
                  <a:lnTo>
                    <a:pt x="4734249" y="352110"/>
                  </a:lnTo>
                  <a:lnTo>
                    <a:pt x="4734362" y="352703"/>
                  </a:lnTo>
                  <a:lnTo>
                    <a:pt x="4734475" y="350334"/>
                  </a:lnTo>
                  <a:lnTo>
                    <a:pt x="4734587" y="351518"/>
                  </a:lnTo>
                  <a:lnTo>
                    <a:pt x="4734700" y="353887"/>
                  </a:lnTo>
                  <a:lnTo>
                    <a:pt x="4734813" y="350630"/>
                  </a:lnTo>
                  <a:lnTo>
                    <a:pt x="4734926" y="350630"/>
                  </a:lnTo>
                  <a:lnTo>
                    <a:pt x="4735039" y="354776"/>
                  </a:lnTo>
                  <a:lnTo>
                    <a:pt x="4735151" y="353591"/>
                  </a:lnTo>
                  <a:lnTo>
                    <a:pt x="4735264" y="350334"/>
                  </a:lnTo>
                  <a:lnTo>
                    <a:pt x="4735377" y="353887"/>
                  </a:lnTo>
                  <a:lnTo>
                    <a:pt x="4735490" y="356256"/>
                  </a:lnTo>
                  <a:lnTo>
                    <a:pt x="4735602" y="352407"/>
                  </a:lnTo>
                  <a:lnTo>
                    <a:pt x="4735715" y="350926"/>
                  </a:lnTo>
                  <a:lnTo>
                    <a:pt x="4735828" y="352703"/>
                  </a:lnTo>
                  <a:lnTo>
                    <a:pt x="4735941" y="350926"/>
                  </a:lnTo>
                  <a:lnTo>
                    <a:pt x="4736054" y="351518"/>
                  </a:lnTo>
                  <a:lnTo>
                    <a:pt x="4736166" y="355664"/>
                  </a:lnTo>
                  <a:lnTo>
                    <a:pt x="4736279" y="351518"/>
                  </a:lnTo>
                  <a:lnTo>
                    <a:pt x="4736392" y="350334"/>
                  </a:lnTo>
                  <a:lnTo>
                    <a:pt x="4736505" y="355664"/>
                  </a:lnTo>
                  <a:lnTo>
                    <a:pt x="4736617" y="358329"/>
                  </a:lnTo>
                  <a:lnTo>
                    <a:pt x="4736730" y="353887"/>
                  </a:lnTo>
                  <a:lnTo>
                    <a:pt x="4736843" y="355960"/>
                  </a:lnTo>
                  <a:lnTo>
                    <a:pt x="4736956" y="364252"/>
                  </a:lnTo>
                  <a:lnTo>
                    <a:pt x="4737069" y="362475"/>
                  </a:lnTo>
                  <a:lnTo>
                    <a:pt x="4737181" y="361587"/>
                  </a:lnTo>
                  <a:lnTo>
                    <a:pt x="4737294" y="366621"/>
                  </a:lnTo>
                  <a:lnTo>
                    <a:pt x="4737407" y="367806"/>
                  </a:lnTo>
                  <a:lnTo>
                    <a:pt x="4737520" y="365141"/>
                  </a:lnTo>
                  <a:lnTo>
                    <a:pt x="4737633" y="371952"/>
                  </a:lnTo>
                  <a:lnTo>
                    <a:pt x="4737745" y="377282"/>
                  </a:lnTo>
                  <a:lnTo>
                    <a:pt x="4737858" y="374913"/>
                  </a:lnTo>
                  <a:lnTo>
                    <a:pt x="4737971" y="376394"/>
                  </a:lnTo>
                  <a:lnTo>
                    <a:pt x="4738084" y="382909"/>
                  </a:lnTo>
                  <a:lnTo>
                    <a:pt x="4738196" y="382613"/>
                  </a:lnTo>
                  <a:lnTo>
                    <a:pt x="4738309" y="382909"/>
                  </a:lnTo>
                  <a:lnTo>
                    <a:pt x="4738422" y="389128"/>
                  </a:lnTo>
                  <a:lnTo>
                    <a:pt x="4738535" y="392385"/>
                  </a:lnTo>
                  <a:lnTo>
                    <a:pt x="4738648" y="390312"/>
                  </a:lnTo>
                  <a:lnTo>
                    <a:pt x="4738760" y="392089"/>
                  </a:lnTo>
                  <a:lnTo>
                    <a:pt x="4738873" y="393866"/>
                  </a:lnTo>
                  <a:lnTo>
                    <a:pt x="4738986" y="394162"/>
                  </a:lnTo>
                  <a:lnTo>
                    <a:pt x="4739099" y="396531"/>
                  </a:lnTo>
                  <a:lnTo>
                    <a:pt x="4739211" y="401862"/>
                  </a:lnTo>
                  <a:lnTo>
                    <a:pt x="4739324" y="398308"/>
                  </a:lnTo>
                  <a:lnTo>
                    <a:pt x="4739437" y="396235"/>
                  </a:lnTo>
                  <a:lnTo>
                    <a:pt x="4739550" y="399789"/>
                  </a:lnTo>
                  <a:lnTo>
                    <a:pt x="4739663" y="406304"/>
                  </a:lnTo>
                  <a:lnTo>
                    <a:pt x="4739775" y="403935"/>
                  </a:lnTo>
                  <a:lnTo>
                    <a:pt x="4739888" y="402454"/>
                  </a:lnTo>
                  <a:lnTo>
                    <a:pt x="4740001" y="405712"/>
                  </a:lnTo>
                  <a:lnTo>
                    <a:pt x="4740114" y="405119"/>
                  </a:lnTo>
                  <a:lnTo>
                    <a:pt x="4740226" y="406304"/>
                  </a:lnTo>
                  <a:lnTo>
                    <a:pt x="4740339" y="410746"/>
                  </a:lnTo>
                  <a:lnTo>
                    <a:pt x="4740452" y="408969"/>
                  </a:lnTo>
                  <a:lnTo>
                    <a:pt x="4740565" y="407489"/>
                  </a:lnTo>
                  <a:lnTo>
                    <a:pt x="4740678" y="412819"/>
                  </a:lnTo>
                  <a:lnTo>
                    <a:pt x="4740790" y="415781"/>
                  </a:lnTo>
                  <a:lnTo>
                    <a:pt x="4740903" y="411042"/>
                  </a:lnTo>
                  <a:lnTo>
                    <a:pt x="4741016" y="409265"/>
                  </a:lnTo>
                  <a:lnTo>
                    <a:pt x="4741129" y="415781"/>
                  </a:lnTo>
                  <a:lnTo>
                    <a:pt x="4741242" y="416669"/>
                  </a:lnTo>
                  <a:lnTo>
                    <a:pt x="4741354" y="416669"/>
                  </a:lnTo>
                  <a:lnTo>
                    <a:pt x="4741467" y="419630"/>
                  </a:lnTo>
                  <a:lnTo>
                    <a:pt x="4741580" y="418150"/>
                  </a:lnTo>
                  <a:lnTo>
                    <a:pt x="4741693" y="416965"/>
                  </a:lnTo>
                  <a:lnTo>
                    <a:pt x="4741805" y="423184"/>
                  </a:lnTo>
                  <a:lnTo>
                    <a:pt x="4741918" y="424961"/>
                  </a:lnTo>
                  <a:lnTo>
                    <a:pt x="4742031" y="419334"/>
                  </a:lnTo>
                  <a:lnTo>
                    <a:pt x="4742144" y="424369"/>
                  </a:lnTo>
                  <a:lnTo>
                    <a:pt x="4742257" y="429403"/>
                  </a:lnTo>
                  <a:lnTo>
                    <a:pt x="4742369" y="426145"/>
                  </a:lnTo>
                  <a:lnTo>
                    <a:pt x="4742482" y="426442"/>
                  </a:lnTo>
                  <a:lnTo>
                    <a:pt x="4742595" y="430291"/>
                  </a:lnTo>
                  <a:lnTo>
                    <a:pt x="4742708" y="428515"/>
                  </a:lnTo>
                  <a:lnTo>
                    <a:pt x="4742820" y="427034"/>
                  </a:lnTo>
                  <a:lnTo>
                    <a:pt x="4742933" y="431476"/>
                  </a:lnTo>
                  <a:lnTo>
                    <a:pt x="4743046" y="431180"/>
                  </a:lnTo>
                  <a:lnTo>
                    <a:pt x="4743159" y="425553"/>
                  </a:lnTo>
                  <a:lnTo>
                    <a:pt x="4743272" y="426738"/>
                  </a:lnTo>
                  <a:lnTo>
                    <a:pt x="4743384" y="428515"/>
                  </a:lnTo>
                  <a:lnTo>
                    <a:pt x="4743497" y="423480"/>
                  </a:lnTo>
                  <a:lnTo>
                    <a:pt x="4743610" y="420223"/>
                  </a:lnTo>
                  <a:lnTo>
                    <a:pt x="4743723" y="424665"/>
                  </a:lnTo>
                  <a:lnTo>
                    <a:pt x="4743836" y="422592"/>
                  </a:lnTo>
                  <a:lnTo>
                    <a:pt x="4743948" y="421111"/>
                  </a:lnTo>
                  <a:lnTo>
                    <a:pt x="4744061" y="421111"/>
                  </a:lnTo>
                  <a:lnTo>
                    <a:pt x="4744174" y="421407"/>
                  </a:lnTo>
                  <a:lnTo>
                    <a:pt x="4744287" y="419927"/>
                  </a:lnTo>
                  <a:lnTo>
                    <a:pt x="4744399" y="424369"/>
                  </a:lnTo>
                  <a:lnTo>
                    <a:pt x="4744512" y="424072"/>
                  </a:lnTo>
                  <a:lnTo>
                    <a:pt x="4744625" y="421407"/>
                  </a:lnTo>
                  <a:lnTo>
                    <a:pt x="4744738" y="422296"/>
                  </a:lnTo>
                  <a:lnTo>
                    <a:pt x="4744851" y="426442"/>
                  </a:lnTo>
                  <a:lnTo>
                    <a:pt x="4744963" y="423776"/>
                  </a:lnTo>
                  <a:lnTo>
                    <a:pt x="4745076" y="420519"/>
                  </a:lnTo>
                  <a:lnTo>
                    <a:pt x="4745189" y="423184"/>
                  </a:lnTo>
                  <a:lnTo>
                    <a:pt x="4745302" y="422592"/>
                  </a:lnTo>
                  <a:lnTo>
                    <a:pt x="4745414" y="419927"/>
                  </a:lnTo>
                  <a:lnTo>
                    <a:pt x="4745527" y="421407"/>
                  </a:lnTo>
                  <a:lnTo>
                    <a:pt x="4745640" y="419038"/>
                  </a:lnTo>
                  <a:lnTo>
                    <a:pt x="4745753" y="415188"/>
                  </a:lnTo>
                  <a:lnTo>
                    <a:pt x="4745866" y="416965"/>
                  </a:lnTo>
                  <a:lnTo>
                    <a:pt x="4745978" y="419334"/>
                  </a:lnTo>
                  <a:lnTo>
                    <a:pt x="4746091" y="416077"/>
                  </a:lnTo>
                  <a:lnTo>
                    <a:pt x="4746204" y="414892"/>
                  </a:lnTo>
                  <a:lnTo>
                    <a:pt x="4746317" y="417854"/>
                  </a:lnTo>
                  <a:lnTo>
                    <a:pt x="4746430" y="414892"/>
                  </a:lnTo>
                  <a:lnTo>
                    <a:pt x="4746542" y="413411"/>
                  </a:lnTo>
                  <a:lnTo>
                    <a:pt x="4746655" y="415484"/>
                  </a:lnTo>
                  <a:lnTo>
                    <a:pt x="4746768" y="414004"/>
                  </a:lnTo>
                  <a:lnTo>
                    <a:pt x="4746881" y="408081"/>
                  </a:lnTo>
                  <a:lnTo>
                    <a:pt x="4746993" y="410450"/>
                  </a:lnTo>
                  <a:lnTo>
                    <a:pt x="4747106" y="410746"/>
                  </a:lnTo>
                  <a:lnTo>
                    <a:pt x="4747219" y="406600"/>
                  </a:lnTo>
                  <a:lnTo>
                    <a:pt x="4747332" y="405416"/>
                  </a:lnTo>
                  <a:lnTo>
                    <a:pt x="4747445" y="408081"/>
                  </a:lnTo>
                  <a:lnTo>
                    <a:pt x="4747557" y="403935"/>
                  </a:lnTo>
                  <a:lnTo>
                    <a:pt x="4747670" y="400974"/>
                  </a:lnTo>
                  <a:lnTo>
                    <a:pt x="4747783" y="403639"/>
                  </a:lnTo>
                  <a:lnTo>
                    <a:pt x="4747896" y="403047"/>
                  </a:lnTo>
                  <a:lnTo>
                    <a:pt x="4748008" y="397124"/>
                  </a:lnTo>
                  <a:lnTo>
                    <a:pt x="4748121" y="396531"/>
                  </a:lnTo>
                  <a:lnTo>
                    <a:pt x="4748234" y="400085"/>
                  </a:lnTo>
                  <a:lnTo>
                    <a:pt x="4748347" y="395051"/>
                  </a:lnTo>
                  <a:lnTo>
                    <a:pt x="4748460" y="393274"/>
                  </a:lnTo>
                  <a:lnTo>
                    <a:pt x="4748572" y="395643"/>
                  </a:lnTo>
                  <a:lnTo>
                    <a:pt x="4748685" y="394458"/>
                  </a:lnTo>
                  <a:lnTo>
                    <a:pt x="4748798" y="390016"/>
                  </a:lnTo>
                  <a:lnTo>
                    <a:pt x="4748911" y="391497"/>
                  </a:lnTo>
                  <a:lnTo>
                    <a:pt x="4749023" y="391201"/>
                  </a:lnTo>
                  <a:lnTo>
                    <a:pt x="4749136" y="383797"/>
                  </a:lnTo>
                  <a:lnTo>
                    <a:pt x="4749249" y="383797"/>
                  </a:lnTo>
                  <a:lnTo>
                    <a:pt x="4749362" y="385278"/>
                  </a:lnTo>
                  <a:lnTo>
                    <a:pt x="4749475" y="381428"/>
                  </a:lnTo>
                  <a:lnTo>
                    <a:pt x="4749587" y="376394"/>
                  </a:lnTo>
                  <a:lnTo>
                    <a:pt x="4749700" y="378763"/>
                  </a:lnTo>
                  <a:lnTo>
                    <a:pt x="4749813" y="378171"/>
                  </a:lnTo>
                  <a:lnTo>
                    <a:pt x="4749926" y="373432"/>
                  </a:lnTo>
                  <a:lnTo>
                    <a:pt x="4750039" y="374321"/>
                  </a:lnTo>
                  <a:lnTo>
                    <a:pt x="4750151" y="374617"/>
                  </a:lnTo>
                  <a:lnTo>
                    <a:pt x="4750264" y="371063"/>
                  </a:lnTo>
                  <a:lnTo>
                    <a:pt x="4750377" y="371952"/>
                  </a:lnTo>
                  <a:lnTo>
                    <a:pt x="4750490" y="374617"/>
                  </a:lnTo>
                  <a:lnTo>
                    <a:pt x="4750602" y="371656"/>
                  </a:lnTo>
                  <a:lnTo>
                    <a:pt x="4750715" y="369879"/>
                  </a:lnTo>
                  <a:lnTo>
                    <a:pt x="4750828" y="371952"/>
                  </a:lnTo>
                  <a:lnTo>
                    <a:pt x="4750941" y="371063"/>
                  </a:lnTo>
                  <a:lnTo>
                    <a:pt x="4751054" y="366621"/>
                  </a:lnTo>
                  <a:lnTo>
                    <a:pt x="4751166" y="366621"/>
                  </a:lnTo>
                  <a:lnTo>
                    <a:pt x="4751279" y="368694"/>
                  </a:lnTo>
                  <a:lnTo>
                    <a:pt x="4751392" y="364548"/>
                  </a:lnTo>
                  <a:lnTo>
                    <a:pt x="4751505" y="364252"/>
                  </a:lnTo>
                  <a:lnTo>
                    <a:pt x="4751617" y="365733"/>
                  </a:lnTo>
                  <a:lnTo>
                    <a:pt x="4751730" y="363956"/>
                  </a:lnTo>
                  <a:lnTo>
                    <a:pt x="4751843" y="361291"/>
                  </a:lnTo>
                  <a:lnTo>
                    <a:pt x="4751956" y="362771"/>
                  </a:lnTo>
                  <a:lnTo>
                    <a:pt x="4752069" y="362475"/>
                  </a:lnTo>
                  <a:lnTo>
                    <a:pt x="4752181" y="360106"/>
                  </a:lnTo>
                  <a:lnTo>
                    <a:pt x="4752294" y="363068"/>
                  </a:lnTo>
                  <a:lnTo>
                    <a:pt x="4752407" y="363364"/>
                  </a:lnTo>
                  <a:lnTo>
                    <a:pt x="4752520" y="359514"/>
                  </a:lnTo>
                  <a:lnTo>
                    <a:pt x="4752633" y="361291"/>
                  </a:lnTo>
                  <a:lnTo>
                    <a:pt x="4752745" y="364252"/>
                  </a:lnTo>
                  <a:lnTo>
                    <a:pt x="4752858" y="360995"/>
                  </a:lnTo>
                  <a:lnTo>
                    <a:pt x="4752971" y="358625"/>
                  </a:lnTo>
                  <a:lnTo>
                    <a:pt x="4753084" y="362475"/>
                  </a:lnTo>
                  <a:lnTo>
                    <a:pt x="4753196" y="360402"/>
                  </a:lnTo>
                  <a:lnTo>
                    <a:pt x="4753309" y="355960"/>
                  </a:lnTo>
                  <a:lnTo>
                    <a:pt x="4753422" y="358033"/>
                  </a:lnTo>
                  <a:lnTo>
                    <a:pt x="4753535" y="362475"/>
                  </a:lnTo>
                  <a:lnTo>
                    <a:pt x="4753648" y="357737"/>
                  </a:lnTo>
                  <a:lnTo>
                    <a:pt x="4753760" y="356849"/>
                  </a:lnTo>
                  <a:lnTo>
                    <a:pt x="4753873" y="361587"/>
                  </a:lnTo>
                  <a:lnTo>
                    <a:pt x="4753986" y="360106"/>
                  </a:lnTo>
                  <a:lnTo>
                    <a:pt x="4754099" y="358033"/>
                  </a:lnTo>
                  <a:lnTo>
                    <a:pt x="4754211" y="363068"/>
                  </a:lnTo>
                  <a:lnTo>
                    <a:pt x="4754324" y="362475"/>
                  </a:lnTo>
                  <a:lnTo>
                    <a:pt x="4754437" y="355960"/>
                  </a:lnTo>
                  <a:lnTo>
                    <a:pt x="4754550" y="360995"/>
                  </a:lnTo>
                  <a:lnTo>
                    <a:pt x="4754663" y="361587"/>
                  </a:lnTo>
                  <a:lnTo>
                    <a:pt x="4754775" y="356849"/>
                  </a:lnTo>
                  <a:lnTo>
                    <a:pt x="4754888" y="357145"/>
                  </a:lnTo>
                  <a:lnTo>
                    <a:pt x="4755001" y="363956"/>
                  </a:lnTo>
                  <a:lnTo>
                    <a:pt x="4755114" y="361291"/>
                  </a:lnTo>
                  <a:lnTo>
                    <a:pt x="4755226" y="358033"/>
                  </a:lnTo>
                  <a:lnTo>
                    <a:pt x="4755339" y="364548"/>
                  </a:lnTo>
                  <a:lnTo>
                    <a:pt x="4755452" y="366325"/>
                  </a:lnTo>
                  <a:lnTo>
                    <a:pt x="4755565" y="363956"/>
                  </a:lnTo>
                  <a:lnTo>
                    <a:pt x="4755678" y="362475"/>
                  </a:lnTo>
                  <a:lnTo>
                    <a:pt x="4755790" y="369583"/>
                  </a:lnTo>
                  <a:lnTo>
                    <a:pt x="4755903" y="368102"/>
                  </a:lnTo>
                  <a:lnTo>
                    <a:pt x="4756016" y="370767"/>
                  </a:lnTo>
                  <a:lnTo>
                    <a:pt x="4756129" y="373136"/>
                  </a:lnTo>
                  <a:lnTo>
                    <a:pt x="4756242" y="372248"/>
                  </a:lnTo>
                  <a:lnTo>
                    <a:pt x="4756354" y="372248"/>
                  </a:lnTo>
                  <a:lnTo>
                    <a:pt x="4756467" y="376394"/>
                  </a:lnTo>
                  <a:lnTo>
                    <a:pt x="4756580" y="378467"/>
                  </a:lnTo>
                  <a:lnTo>
                    <a:pt x="4756693" y="377282"/>
                  </a:lnTo>
                  <a:lnTo>
                    <a:pt x="4756805" y="379651"/>
                  </a:lnTo>
                  <a:lnTo>
                    <a:pt x="4756918" y="384686"/>
                  </a:lnTo>
                  <a:lnTo>
                    <a:pt x="4757031" y="385278"/>
                  </a:lnTo>
                  <a:lnTo>
                    <a:pt x="4757144" y="385870"/>
                  </a:lnTo>
                  <a:lnTo>
                    <a:pt x="4757257" y="391201"/>
                  </a:lnTo>
                  <a:lnTo>
                    <a:pt x="4757369" y="391201"/>
                  </a:lnTo>
                  <a:lnTo>
                    <a:pt x="4757482" y="391497"/>
                  </a:lnTo>
                  <a:lnTo>
                    <a:pt x="4757595" y="395347"/>
                  </a:lnTo>
                  <a:lnTo>
                    <a:pt x="4757708" y="395347"/>
                  </a:lnTo>
                  <a:lnTo>
                    <a:pt x="4757820" y="396531"/>
                  </a:lnTo>
                  <a:lnTo>
                    <a:pt x="4757933" y="398308"/>
                  </a:lnTo>
                  <a:lnTo>
                    <a:pt x="4758046" y="400381"/>
                  </a:lnTo>
                  <a:lnTo>
                    <a:pt x="4758159" y="399197"/>
                  </a:lnTo>
                  <a:lnTo>
                    <a:pt x="4758272" y="400974"/>
                  </a:lnTo>
                  <a:lnTo>
                    <a:pt x="4758384" y="404231"/>
                  </a:lnTo>
                  <a:lnTo>
                    <a:pt x="4758497" y="402158"/>
                  </a:lnTo>
                  <a:lnTo>
                    <a:pt x="4758610" y="401566"/>
                  </a:lnTo>
                  <a:lnTo>
                    <a:pt x="4758723" y="405119"/>
                  </a:lnTo>
                  <a:lnTo>
                    <a:pt x="4758836" y="403935"/>
                  </a:lnTo>
                  <a:lnTo>
                    <a:pt x="4758948" y="404527"/>
                  </a:lnTo>
                  <a:lnTo>
                    <a:pt x="4759061" y="405712"/>
                  </a:lnTo>
                  <a:lnTo>
                    <a:pt x="4759174" y="408081"/>
                  </a:lnTo>
                  <a:lnTo>
                    <a:pt x="4759287" y="405119"/>
                  </a:lnTo>
                  <a:lnTo>
                    <a:pt x="4759399" y="406304"/>
                  </a:lnTo>
                  <a:lnTo>
                    <a:pt x="4759512" y="410154"/>
                  </a:lnTo>
                  <a:lnTo>
                    <a:pt x="4759625" y="407489"/>
                  </a:lnTo>
                  <a:lnTo>
                    <a:pt x="4759738" y="407489"/>
                  </a:lnTo>
                  <a:lnTo>
                    <a:pt x="4759851" y="409562"/>
                  </a:lnTo>
                  <a:lnTo>
                    <a:pt x="4759963" y="410450"/>
                  </a:lnTo>
                  <a:lnTo>
                    <a:pt x="4760076" y="408081"/>
                  </a:lnTo>
                  <a:lnTo>
                    <a:pt x="4760189" y="412227"/>
                  </a:lnTo>
                  <a:lnTo>
                    <a:pt x="4760302" y="414596"/>
                  </a:lnTo>
                  <a:lnTo>
                    <a:pt x="4760414" y="411042"/>
                  </a:lnTo>
                  <a:lnTo>
                    <a:pt x="4760527" y="411635"/>
                  </a:lnTo>
                  <a:lnTo>
                    <a:pt x="4760640" y="414004"/>
                  </a:lnTo>
                  <a:lnTo>
                    <a:pt x="4760753" y="416669"/>
                  </a:lnTo>
                  <a:lnTo>
                    <a:pt x="4760866" y="414596"/>
                  </a:lnTo>
                  <a:lnTo>
                    <a:pt x="4760978" y="418742"/>
                  </a:lnTo>
                  <a:lnTo>
                    <a:pt x="4761091" y="417261"/>
                  </a:lnTo>
                  <a:lnTo>
                    <a:pt x="4761204" y="416669"/>
                  </a:lnTo>
                  <a:lnTo>
                    <a:pt x="4761317" y="422888"/>
                  </a:lnTo>
                  <a:lnTo>
                    <a:pt x="4761430" y="424369"/>
                  </a:lnTo>
                  <a:lnTo>
                    <a:pt x="4761542" y="421111"/>
                  </a:lnTo>
                  <a:lnTo>
                    <a:pt x="4761655" y="421111"/>
                  </a:lnTo>
                  <a:lnTo>
                    <a:pt x="4761768" y="427330"/>
                  </a:lnTo>
                  <a:lnTo>
                    <a:pt x="4761881" y="425257"/>
                  </a:lnTo>
                  <a:lnTo>
                    <a:pt x="4761993" y="419927"/>
                  </a:lnTo>
                  <a:lnTo>
                    <a:pt x="4762106" y="420223"/>
                  </a:lnTo>
                  <a:lnTo>
                    <a:pt x="4762219" y="420815"/>
                  </a:lnTo>
                  <a:lnTo>
                    <a:pt x="4762332" y="418446"/>
                  </a:lnTo>
                  <a:lnTo>
                    <a:pt x="4762445" y="420815"/>
                  </a:lnTo>
                  <a:lnTo>
                    <a:pt x="4762557" y="421703"/>
                  </a:lnTo>
                  <a:lnTo>
                    <a:pt x="4762670" y="417854"/>
                  </a:lnTo>
                  <a:lnTo>
                    <a:pt x="4762783" y="418742"/>
                  </a:lnTo>
                  <a:lnTo>
                    <a:pt x="4762896" y="419927"/>
                  </a:lnTo>
                  <a:lnTo>
                    <a:pt x="4763008" y="417854"/>
                  </a:lnTo>
                  <a:lnTo>
                    <a:pt x="4763121" y="416965"/>
                  </a:lnTo>
                  <a:lnTo>
                    <a:pt x="4763234" y="421703"/>
                  </a:lnTo>
                  <a:lnTo>
                    <a:pt x="4763347" y="421111"/>
                  </a:lnTo>
                  <a:lnTo>
                    <a:pt x="4763460" y="419038"/>
                  </a:lnTo>
                  <a:lnTo>
                    <a:pt x="4763572" y="420815"/>
                  </a:lnTo>
                  <a:lnTo>
                    <a:pt x="4763685" y="423480"/>
                  </a:lnTo>
                  <a:lnTo>
                    <a:pt x="4763798" y="418446"/>
                  </a:lnTo>
                  <a:lnTo>
                    <a:pt x="4763911" y="417854"/>
                  </a:lnTo>
                  <a:lnTo>
                    <a:pt x="4764023" y="421703"/>
                  </a:lnTo>
                  <a:lnTo>
                    <a:pt x="4764136" y="417854"/>
                  </a:lnTo>
                  <a:lnTo>
                    <a:pt x="4764249" y="416669"/>
                  </a:lnTo>
                  <a:lnTo>
                    <a:pt x="4764362" y="417557"/>
                  </a:lnTo>
                  <a:lnTo>
                    <a:pt x="4764475" y="416669"/>
                  </a:lnTo>
                  <a:lnTo>
                    <a:pt x="4764587" y="411931"/>
                  </a:lnTo>
                  <a:lnTo>
                    <a:pt x="4764700" y="410450"/>
                  </a:lnTo>
                  <a:lnTo>
                    <a:pt x="4764813" y="410450"/>
                  </a:lnTo>
                  <a:lnTo>
                    <a:pt x="4764926" y="402158"/>
                  </a:lnTo>
                  <a:lnTo>
                    <a:pt x="4765039" y="414596"/>
                  </a:lnTo>
                  <a:lnTo>
                    <a:pt x="4765151" y="425257"/>
                  </a:lnTo>
                  <a:lnTo>
                    <a:pt x="4765264" y="422888"/>
                  </a:lnTo>
                  <a:lnTo>
                    <a:pt x="4765377" y="414596"/>
                  </a:lnTo>
                  <a:lnTo>
                    <a:pt x="4765490" y="420519"/>
                  </a:lnTo>
                  <a:lnTo>
                    <a:pt x="4765602" y="420519"/>
                  </a:lnTo>
                  <a:lnTo>
                    <a:pt x="4765715" y="416669"/>
                  </a:lnTo>
                  <a:lnTo>
                    <a:pt x="4765828" y="414300"/>
                  </a:lnTo>
                  <a:lnTo>
                    <a:pt x="4765941" y="411338"/>
                  </a:lnTo>
                  <a:lnTo>
                    <a:pt x="4766054" y="407785"/>
                  </a:lnTo>
                  <a:lnTo>
                    <a:pt x="4766166" y="406304"/>
                  </a:lnTo>
                  <a:lnTo>
                    <a:pt x="4766279" y="410154"/>
                  </a:lnTo>
                  <a:lnTo>
                    <a:pt x="4766392" y="400974"/>
                  </a:lnTo>
                  <a:lnTo>
                    <a:pt x="4766505" y="398308"/>
                  </a:lnTo>
                  <a:lnTo>
                    <a:pt x="4766617" y="404231"/>
                  </a:lnTo>
                  <a:lnTo>
                    <a:pt x="4766730" y="403639"/>
                  </a:lnTo>
                  <a:lnTo>
                    <a:pt x="4766843" y="397124"/>
                  </a:lnTo>
                  <a:lnTo>
                    <a:pt x="4766956" y="398308"/>
                  </a:lnTo>
                  <a:lnTo>
                    <a:pt x="4767069" y="400085"/>
                  </a:lnTo>
                  <a:lnTo>
                    <a:pt x="4767181" y="396828"/>
                  </a:lnTo>
                  <a:lnTo>
                    <a:pt x="4767294" y="396531"/>
                  </a:lnTo>
                  <a:lnTo>
                    <a:pt x="4767407" y="399197"/>
                  </a:lnTo>
                  <a:lnTo>
                    <a:pt x="4767520" y="393274"/>
                  </a:lnTo>
                  <a:lnTo>
                    <a:pt x="4767633" y="390016"/>
                  </a:lnTo>
                  <a:lnTo>
                    <a:pt x="4767745" y="392089"/>
                  </a:lnTo>
                  <a:lnTo>
                    <a:pt x="4767858" y="391201"/>
                  </a:lnTo>
                  <a:lnTo>
                    <a:pt x="4767971" y="386759"/>
                  </a:lnTo>
                  <a:lnTo>
                    <a:pt x="4768084" y="386759"/>
                  </a:lnTo>
                  <a:lnTo>
                    <a:pt x="4768196" y="387943"/>
                  </a:lnTo>
                  <a:lnTo>
                    <a:pt x="4768309" y="382021"/>
                  </a:lnTo>
                  <a:lnTo>
                    <a:pt x="4768422" y="382021"/>
                  </a:lnTo>
                  <a:lnTo>
                    <a:pt x="4768535" y="383501"/>
                  </a:lnTo>
                  <a:lnTo>
                    <a:pt x="4768648" y="381132"/>
                  </a:lnTo>
                  <a:lnTo>
                    <a:pt x="4768760" y="377875"/>
                  </a:lnTo>
                  <a:lnTo>
                    <a:pt x="4768873" y="381428"/>
                  </a:lnTo>
                  <a:lnTo>
                    <a:pt x="4768986" y="379948"/>
                  </a:lnTo>
                  <a:lnTo>
                    <a:pt x="4769099" y="374617"/>
                  </a:lnTo>
                  <a:lnTo>
                    <a:pt x="4769211" y="375505"/>
                  </a:lnTo>
                  <a:lnTo>
                    <a:pt x="4769324" y="376394"/>
                  </a:lnTo>
                  <a:lnTo>
                    <a:pt x="4769437" y="373432"/>
                  </a:lnTo>
                  <a:lnTo>
                    <a:pt x="4769550" y="374321"/>
                  </a:lnTo>
                  <a:lnTo>
                    <a:pt x="4769663" y="379059"/>
                  </a:lnTo>
                  <a:lnTo>
                    <a:pt x="4769775" y="373729"/>
                  </a:lnTo>
                  <a:lnTo>
                    <a:pt x="4769888" y="371359"/>
                  </a:lnTo>
                  <a:lnTo>
                    <a:pt x="4770001" y="375209"/>
                  </a:lnTo>
                  <a:lnTo>
                    <a:pt x="4770114" y="374321"/>
                  </a:lnTo>
                  <a:lnTo>
                    <a:pt x="4770227" y="369879"/>
                  </a:lnTo>
                  <a:lnTo>
                    <a:pt x="4770339" y="370175"/>
                  </a:lnTo>
                  <a:lnTo>
                    <a:pt x="4770452" y="369879"/>
                  </a:lnTo>
                  <a:lnTo>
                    <a:pt x="4770565" y="365733"/>
                  </a:lnTo>
                  <a:lnTo>
                    <a:pt x="4770678" y="366621"/>
                  </a:lnTo>
                  <a:lnTo>
                    <a:pt x="4770790" y="368990"/>
                  </a:lnTo>
                  <a:lnTo>
                    <a:pt x="4770903" y="365733"/>
                  </a:lnTo>
                  <a:lnTo>
                    <a:pt x="4771016" y="362475"/>
                  </a:lnTo>
                  <a:lnTo>
                    <a:pt x="4771129" y="366029"/>
                  </a:lnTo>
                  <a:lnTo>
                    <a:pt x="4771242" y="364548"/>
                  </a:lnTo>
                  <a:lnTo>
                    <a:pt x="4771354" y="362475"/>
                  </a:lnTo>
                  <a:lnTo>
                    <a:pt x="4771467" y="364548"/>
                  </a:lnTo>
                  <a:lnTo>
                    <a:pt x="4771580" y="365733"/>
                  </a:lnTo>
                  <a:lnTo>
                    <a:pt x="4771693" y="361291"/>
                  </a:lnTo>
                  <a:lnTo>
                    <a:pt x="4771805" y="362475"/>
                  </a:lnTo>
                  <a:lnTo>
                    <a:pt x="4771918" y="367214"/>
                  </a:lnTo>
                  <a:lnTo>
                    <a:pt x="4772031" y="364548"/>
                  </a:lnTo>
                  <a:lnTo>
                    <a:pt x="4772144" y="361587"/>
                  </a:lnTo>
                  <a:lnTo>
                    <a:pt x="4772257" y="364548"/>
                  </a:lnTo>
                  <a:lnTo>
                    <a:pt x="4772369" y="365733"/>
                  </a:lnTo>
                  <a:lnTo>
                    <a:pt x="4772482" y="363660"/>
                  </a:lnTo>
                  <a:lnTo>
                    <a:pt x="4772595" y="365733"/>
                  </a:lnTo>
                  <a:lnTo>
                    <a:pt x="4772708" y="364548"/>
                  </a:lnTo>
                  <a:lnTo>
                    <a:pt x="4772820" y="360106"/>
                  </a:lnTo>
                  <a:lnTo>
                    <a:pt x="4772933" y="360698"/>
                  </a:lnTo>
                  <a:lnTo>
                    <a:pt x="4773046" y="364844"/>
                  </a:lnTo>
                  <a:lnTo>
                    <a:pt x="4773159" y="363660"/>
                  </a:lnTo>
                  <a:lnTo>
                    <a:pt x="4773272" y="362771"/>
                  </a:lnTo>
                  <a:lnTo>
                    <a:pt x="4773384" y="365733"/>
                  </a:lnTo>
                  <a:lnTo>
                    <a:pt x="4773497" y="367214"/>
                  </a:lnTo>
                  <a:lnTo>
                    <a:pt x="4773610" y="366917"/>
                  </a:lnTo>
                  <a:lnTo>
                    <a:pt x="4773723" y="369879"/>
                  </a:lnTo>
                  <a:lnTo>
                    <a:pt x="4773836" y="371952"/>
                  </a:lnTo>
                  <a:lnTo>
                    <a:pt x="4773948" y="367806"/>
                  </a:lnTo>
                  <a:lnTo>
                    <a:pt x="4774061" y="367806"/>
                  </a:lnTo>
                  <a:lnTo>
                    <a:pt x="4774174" y="372840"/>
                  </a:lnTo>
                  <a:lnTo>
                    <a:pt x="4774287" y="372544"/>
                  </a:lnTo>
                  <a:lnTo>
                    <a:pt x="4774399" y="367806"/>
                  </a:lnTo>
                  <a:lnTo>
                    <a:pt x="4774512" y="371063"/>
                  </a:lnTo>
                  <a:lnTo>
                    <a:pt x="4774625" y="372840"/>
                  </a:lnTo>
                  <a:lnTo>
                    <a:pt x="4774738" y="371359"/>
                  </a:lnTo>
                  <a:lnTo>
                    <a:pt x="4774851" y="372544"/>
                  </a:lnTo>
                  <a:lnTo>
                    <a:pt x="4774963" y="375209"/>
                  </a:lnTo>
                  <a:lnTo>
                    <a:pt x="4775076" y="373136"/>
                  </a:lnTo>
                  <a:lnTo>
                    <a:pt x="4775189" y="375209"/>
                  </a:lnTo>
                  <a:lnTo>
                    <a:pt x="4775302" y="380836"/>
                  </a:lnTo>
                  <a:lnTo>
                    <a:pt x="4775414" y="379948"/>
                  </a:lnTo>
                  <a:lnTo>
                    <a:pt x="4775527" y="376098"/>
                  </a:lnTo>
                  <a:lnTo>
                    <a:pt x="4775640" y="381132"/>
                  </a:lnTo>
                  <a:lnTo>
                    <a:pt x="4775753" y="385870"/>
                  </a:lnTo>
                  <a:lnTo>
                    <a:pt x="4775866" y="383501"/>
                  </a:lnTo>
                  <a:lnTo>
                    <a:pt x="4775978" y="386463"/>
                  </a:lnTo>
                  <a:lnTo>
                    <a:pt x="4776091" y="390312"/>
                  </a:lnTo>
                  <a:lnTo>
                    <a:pt x="4776204" y="389128"/>
                  </a:lnTo>
                  <a:lnTo>
                    <a:pt x="4776317" y="390905"/>
                  </a:lnTo>
                  <a:lnTo>
                    <a:pt x="4776430" y="397420"/>
                  </a:lnTo>
                  <a:lnTo>
                    <a:pt x="4776542" y="394755"/>
                  </a:lnTo>
                  <a:lnTo>
                    <a:pt x="4776655" y="392385"/>
                  </a:lnTo>
                  <a:lnTo>
                    <a:pt x="4776768" y="398308"/>
                  </a:lnTo>
                  <a:lnTo>
                    <a:pt x="4776881" y="400974"/>
                  </a:lnTo>
                  <a:lnTo>
                    <a:pt x="4776993" y="398308"/>
                  </a:lnTo>
                  <a:lnTo>
                    <a:pt x="4777106" y="399493"/>
                  </a:lnTo>
                  <a:lnTo>
                    <a:pt x="4777219" y="404527"/>
                  </a:lnTo>
                  <a:lnTo>
                    <a:pt x="4777332" y="402158"/>
                  </a:lnTo>
                  <a:lnTo>
                    <a:pt x="4777445" y="403047"/>
                  </a:lnTo>
                  <a:lnTo>
                    <a:pt x="4777557" y="408673"/>
                  </a:lnTo>
                  <a:lnTo>
                    <a:pt x="4777670" y="406896"/>
                  </a:lnTo>
                  <a:lnTo>
                    <a:pt x="4777783" y="402158"/>
                  </a:lnTo>
                  <a:lnTo>
                    <a:pt x="4777896" y="409265"/>
                  </a:lnTo>
                  <a:lnTo>
                    <a:pt x="4778008" y="412819"/>
                  </a:lnTo>
                  <a:lnTo>
                    <a:pt x="4778121" y="408081"/>
                  </a:lnTo>
                  <a:lnTo>
                    <a:pt x="4778234" y="408377"/>
                  </a:lnTo>
                  <a:lnTo>
                    <a:pt x="4778347" y="414004"/>
                  </a:lnTo>
                  <a:lnTo>
                    <a:pt x="4778460" y="411931"/>
                  </a:lnTo>
                  <a:lnTo>
                    <a:pt x="4778572" y="413115"/>
                  </a:lnTo>
                  <a:lnTo>
                    <a:pt x="4778685" y="416669"/>
                  </a:lnTo>
                  <a:lnTo>
                    <a:pt x="4778798" y="414596"/>
                  </a:lnTo>
                  <a:lnTo>
                    <a:pt x="4778911" y="413115"/>
                  </a:lnTo>
                  <a:lnTo>
                    <a:pt x="4779023" y="417854"/>
                  </a:lnTo>
                  <a:lnTo>
                    <a:pt x="4779136" y="418150"/>
                  </a:lnTo>
                  <a:lnTo>
                    <a:pt x="4779249" y="414004"/>
                  </a:lnTo>
                  <a:lnTo>
                    <a:pt x="4779362" y="414596"/>
                  </a:lnTo>
                  <a:lnTo>
                    <a:pt x="4779475" y="419630"/>
                  </a:lnTo>
                  <a:lnTo>
                    <a:pt x="4779587" y="413708"/>
                  </a:lnTo>
                  <a:lnTo>
                    <a:pt x="4779700" y="413708"/>
                  </a:lnTo>
                  <a:lnTo>
                    <a:pt x="4779813" y="417261"/>
                  </a:lnTo>
                  <a:lnTo>
                    <a:pt x="4779926" y="414892"/>
                  </a:lnTo>
                  <a:lnTo>
                    <a:pt x="4780039" y="410450"/>
                  </a:lnTo>
                  <a:lnTo>
                    <a:pt x="4780151" y="415484"/>
                  </a:lnTo>
                  <a:lnTo>
                    <a:pt x="4780264" y="417854"/>
                  </a:lnTo>
                  <a:lnTo>
                    <a:pt x="4780377" y="415188"/>
                  </a:lnTo>
                  <a:lnTo>
                    <a:pt x="4780490" y="416669"/>
                  </a:lnTo>
                  <a:lnTo>
                    <a:pt x="4780602" y="419630"/>
                  </a:lnTo>
                  <a:lnTo>
                    <a:pt x="4780715" y="418446"/>
                  </a:lnTo>
                  <a:lnTo>
                    <a:pt x="4780828" y="419927"/>
                  </a:lnTo>
                  <a:lnTo>
                    <a:pt x="4780941" y="422296"/>
                  </a:lnTo>
                  <a:lnTo>
                    <a:pt x="4781054" y="417854"/>
                  </a:lnTo>
                  <a:lnTo>
                    <a:pt x="4781166" y="414596"/>
                  </a:lnTo>
                  <a:lnTo>
                    <a:pt x="4781279" y="419038"/>
                  </a:lnTo>
                  <a:lnTo>
                    <a:pt x="4781392" y="419630"/>
                  </a:lnTo>
                  <a:lnTo>
                    <a:pt x="4781505" y="414596"/>
                  </a:lnTo>
                  <a:lnTo>
                    <a:pt x="4781617" y="416669"/>
                  </a:lnTo>
                  <a:lnTo>
                    <a:pt x="4781730" y="416965"/>
                  </a:lnTo>
                  <a:lnTo>
                    <a:pt x="4781843" y="414596"/>
                  </a:lnTo>
                  <a:lnTo>
                    <a:pt x="4781956" y="414892"/>
                  </a:lnTo>
                  <a:lnTo>
                    <a:pt x="4782069" y="418446"/>
                  </a:lnTo>
                  <a:lnTo>
                    <a:pt x="4782181" y="414300"/>
                  </a:lnTo>
                  <a:lnTo>
                    <a:pt x="4782294" y="413411"/>
                  </a:lnTo>
                  <a:lnTo>
                    <a:pt x="4782407" y="416965"/>
                  </a:lnTo>
                  <a:lnTo>
                    <a:pt x="4782520" y="416965"/>
                  </a:lnTo>
                  <a:lnTo>
                    <a:pt x="4782633" y="412523"/>
                  </a:lnTo>
                  <a:lnTo>
                    <a:pt x="4782745" y="414004"/>
                  </a:lnTo>
                  <a:lnTo>
                    <a:pt x="4782858" y="415781"/>
                  </a:lnTo>
                  <a:lnTo>
                    <a:pt x="4782971" y="412227"/>
                  </a:lnTo>
                  <a:lnTo>
                    <a:pt x="4783084" y="411338"/>
                  </a:lnTo>
                  <a:lnTo>
                    <a:pt x="4783196" y="411931"/>
                  </a:lnTo>
                  <a:lnTo>
                    <a:pt x="4783309" y="408081"/>
                  </a:lnTo>
                  <a:lnTo>
                    <a:pt x="4783422" y="408081"/>
                  </a:lnTo>
                  <a:lnTo>
                    <a:pt x="4783535" y="411338"/>
                  </a:lnTo>
                  <a:lnTo>
                    <a:pt x="4783648" y="408081"/>
                  </a:lnTo>
                  <a:lnTo>
                    <a:pt x="4783760" y="403935"/>
                  </a:lnTo>
                  <a:lnTo>
                    <a:pt x="4783873" y="405119"/>
                  </a:lnTo>
                  <a:lnTo>
                    <a:pt x="4783986" y="407192"/>
                  </a:lnTo>
                  <a:lnTo>
                    <a:pt x="4784099" y="402750"/>
                  </a:lnTo>
                  <a:lnTo>
                    <a:pt x="4784211" y="402158"/>
                  </a:lnTo>
                  <a:lnTo>
                    <a:pt x="4784324" y="403935"/>
                  </a:lnTo>
                  <a:lnTo>
                    <a:pt x="4784437" y="401862"/>
                  </a:lnTo>
                  <a:lnTo>
                    <a:pt x="4784550" y="398604"/>
                  </a:lnTo>
                  <a:lnTo>
                    <a:pt x="4784663" y="401270"/>
                  </a:lnTo>
                  <a:lnTo>
                    <a:pt x="4784775" y="401566"/>
                  </a:lnTo>
                  <a:lnTo>
                    <a:pt x="4784888" y="397420"/>
                  </a:lnTo>
                  <a:lnTo>
                    <a:pt x="4785001" y="395939"/>
                  </a:lnTo>
                  <a:lnTo>
                    <a:pt x="4785114" y="395939"/>
                  </a:lnTo>
                  <a:lnTo>
                    <a:pt x="4785227" y="392089"/>
                  </a:lnTo>
                  <a:lnTo>
                    <a:pt x="4785339" y="390312"/>
                  </a:lnTo>
                  <a:lnTo>
                    <a:pt x="4785452" y="390312"/>
                  </a:lnTo>
                  <a:lnTo>
                    <a:pt x="4785565" y="385870"/>
                  </a:lnTo>
                  <a:lnTo>
                    <a:pt x="4785678" y="382613"/>
                  </a:lnTo>
                  <a:lnTo>
                    <a:pt x="4785790" y="385278"/>
                  </a:lnTo>
                  <a:lnTo>
                    <a:pt x="4785903" y="384686"/>
                  </a:lnTo>
                  <a:lnTo>
                    <a:pt x="4786016" y="382021"/>
                  </a:lnTo>
                  <a:lnTo>
                    <a:pt x="4786129" y="379651"/>
                  </a:lnTo>
                  <a:lnTo>
                    <a:pt x="4786242" y="382317"/>
                  </a:lnTo>
                  <a:lnTo>
                    <a:pt x="4786354" y="378467"/>
                  </a:lnTo>
                  <a:lnTo>
                    <a:pt x="4786467" y="376394"/>
                  </a:lnTo>
                  <a:lnTo>
                    <a:pt x="4786580" y="376394"/>
                  </a:lnTo>
                  <a:lnTo>
                    <a:pt x="4786693" y="374025"/>
                  </a:lnTo>
                  <a:lnTo>
                    <a:pt x="4786805" y="370175"/>
                  </a:lnTo>
                  <a:lnTo>
                    <a:pt x="4786918" y="370767"/>
                  </a:lnTo>
                  <a:lnTo>
                    <a:pt x="4787031" y="371063"/>
                  </a:lnTo>
                  <a:lnTo>
                    <a:pt x="4787144" y="367806"/>
                  </a:lnTo>
                  <a:lnTo>
                    <a:pt x="4787257" y="368102"/>
                  </a:lnTo>
                  <a:lnTo>
                    <a:pt x="4787369" y="369879"/>
                  </a:lnTo>
                  <a:lnTo>
                    <a:pt x="4787482" y="365437"/>
                  </a:lnTo>
                  <a:lnTo>
                    <a:pt x="4787595" y="367510"/>
                  </a:lnTo>
                  <a:lnTo>
                    <a:pt x="4787708" y="370471"/>
                  </a:lnTo>
                  <a:lnTo>
                    <a:pt x="4787820" y="368102"/>
                  </a:lnTo>
                  <a:lnTo>
                    <a:pt x="4787933" y="364844"/>
                  </a:lnTo>
                  <a:lnTo>
                    <a:pt x="4788046" y="366917"/>
                  </a:lnTo>
                  <a:lnTo>
                    <a:pt x="4788159" y="368102"/>
                  </a:lnTo>
                  <a:lnTo>
                    <a:pt x="4788272" y="363956"/>
                  </a:lnTo>
                  <a:lnTo>
                    <a:pt x="4788384" y="365437"/>
                  </a:lnTo>
                  <a:lnTo>
                    <a:pt x="4788497" y="366325"/>
                  </a:lnTo>
                  <a:lnTo>
                    <a:pt x="4788610" y="363068"/>
                  </a:lnTo>
                  <a:lnTo>
                    <a:pt x="4788723" y="360106"/>
                  </a:lnTo>
                  <a:lnTo>
                    <a:pt x="4788836" y="364252"/>
                  </a:lnTo>
                  <a:lnTo>
                    <a:pt x="4788948" y="361587"/>
                  </a:lnTo>
                  <a:lnTo>
                    <a:pt x="4789061" y="359218"/>
                  </a:lnTo>
                  <a:lnTo>
                    <a:pt x="4789174" y="360402"/>
                  </a:lnTo>
                  <a:lnTo>
                    <a:pt x="4789287" y="360106"/>
                  </a:lnTo>
                  <a:lnTo>
                    <a:pt x="4789399" y="357145"/>
                  </a:lnTo>
                  <a:lnTo>
                    <a:pt x="4789512" y="359218"/>
                  </a:lnTo>
                  <a:lnTo>
                    <a:pt x="4789625" y="361291"/>
                  </a:lnTo>
                  <a:lnTo>
                    <a:pt x="4789738" y="355960"/>
                  </a:lnTo>
                  <a:lnTo>
                    <a:pt x="4789851" y="355664"/>
                  </a:lnTo>
                  <a:lnTo>
                    <a:pt x="4789963" y="359810"/>
                  </a:lnTo>
                  <a:lnTo>
                    <a:pt x="4790076" y="358922"/>
                  </a:lnTo>
                  <a:lnTo>
                    <a:pt x="4790189" y="354776"/>
                  </a:lnTo>
                  <a:lnTo>
                    <a:pt x="4790302" y="357441"/>
                  </a:lnTo>
                  <a:lnTo>
                    <a:pt x="4790414" y="358033"/>
                  </a:lnTo>
                  <a:lnTo>
                    <a:pt x="4790527" y="355960"/>
                  </a:lnTo>
                  <a:lnTo>
                    <a:pt x="4790640" y="357441"/>
                  </a:lnTo>
                  <a:lnTo>
                    <a:pt x="4790753" y="359218"/>
                  </a:lnTo>
                  <a:lnTo>
                    <a:pt x="4790866" y="357145"/>
                  </a:lnTo>
                  <a:lnTo>
                    <a:pt x="4790978" y="357145"/>
                  </a:lnTo>
                  <a:lnTo>
                    <a:pt x="4791091" y="362475"/>
                  </a:lnTo>
                  <a:lnTo>
                    <a:pt x="4791204" y="356849"/>
                  </a:lnTo>
                  <a:lnTo>
                    <a:pt x="4791317" y="353295"/>
                  </a:lnTo>
                  <a:lnTo>
                    <a:pt x="4791430" y="358625"/>
                  </a:lnTo>
                  <a:lnTo>
                    <a:pt x="4791542" y="360106"/>
                  </a:lnTo>
                  <a:lnTo>
                    <a:pt x="4791655" y="356552"/>
                  </a:lnTo>
                  <a:lnTo>
                    <a:pt x="4791768" y="357145"/>
                  </a:lnTo>
                  <a:lnTo>
                    <a:pt x="4791881" y="362475"/>
                  </a:lnTo>
                  <a:lnTo>
                    <a:pt x="4791993" y="359514"/>
                  </a:lnTo>
                  <a:lnTo>
                    <a:pt x="4792106" y="362179"/>
                  </a:lnTo>
                  <a:lnTo>
                    <a:pt x="4792219" y="365141"/>
                  </a:lnTo>
                  <a:lnTo>
                    <a:pt x="4792332" y="362771"/>
                  </a:lnTo>
                  <a:lnTo>
                    <a:pt x="4792445" y="361587"/>
                  </a:lnTo>
                  <a:lnTo>
                    <a:pt x="4792557" y="371359"/>
                  </a:lnTo>
                  <a:lnTo>
                    <a:pt x="4792670" y="372544"/>
                  </a:lnTo>
                  <a:lnTo>
                    <a:pt x="4792783" y="367214"/>
                  </a:lnTo>
                  <a:lnTo>
                    <a:pt x="4792896" y="371952"/>
                  </a:lnTo>
                  <a:lnTo>
                    <a:pt x="4793008" y="377282"/>
                  </a:lnTo>
                  <a:lnTo>
                    <a:pt x="4793121" y="375802"/>
                  </a:lnTo>
                  <a:lnTo>
                    <a:pt x="4793234" y="376394"/>
                  </a:lnTo>
                  <a:lnTo>
                    <a:pt x="4793347" y="382909"/>
                  </a:lnTo>
                  <a:lnTo>
                    <a:pt x="4793460" y="381132"/>
                  </a:lnTo>
                  <a:lnTo>
                    <a:pt x="4793572" y="380540"/>
                  </a:lnTo>
                  <a:lnTo>
                    <a:pt x="4793685" y="387647"/>
                  </a:lnTo>
                  <a:lnTo>
                    <a:pt x="4793798" y="389424"/>
                  </a:lnTo>
                  <a:lnTo>
                    <a:pt x="4793911" y="384686"/>
                  </a:lnTo>
                  <a:lnTo>
                    <a:pt x="4794024" y="387647"/>
                  </a:lnTo>
                  <a:lnTo>
                    <a:pt x="4794136" y="396531"/>
                  </a:lnTo>
                  <a:lnTo>
                    <a:pt x="4794249" y="393570"/>
                  </a:lnTo>
                  <a:lnTo>
                    <a:pt x="4794362" y="393570"/>
                  </a:lnTo>
                  <a:lnTo>
                    <a:pt x="4794475" y="399493"/>
                  </a:lnTo>
                  <a:lnTo>
                    <a:pt x="4794587" y="396235"/>
                  </a:lnTo>
                  <a:lnTo>
                    <a:pt x="4794700" y="393866"/>
                  </a:lnTo>
                  <a:lnTo>
                    <a:pt x="4794813" y="401566"/>
                  </a:lnTo>
                  <a:lnTo>
                    <a:pt x="4794926" y="405119"/>
                  </a:lnTo>
                  <a:lnTo>
                    <a:pt x="4795039" y="398604"/>
                  </a:lnTo>
                  <a:lnTo>
                    <a:pt x="4795151" y="402454"/>
                  </a:lnTo>
                  <a:lnTo>
                    <a:pt x="4795264" y="404823"/>
                  </a:lnTo>
                  <a:lnTo>
                    <a:pt x="4795377" y="404231"/>
                  </a:lnTo>
                  <a:lnTo>
                    <a:pt x="4795490" y="401862"/>
                  </a:lnTo>
                  <a:lnTo>
                    <a:pt x="4795602" y="406600"/>
                  </a:lnTo>
                  <a:lnTo>
                    <a:pt x="4795715" y="405119"/>
                  </a:lnTo>
                  <a:lnTo>
                    <a:pt x="4795828" y="403047"/>
                  </a:lnTo>
                  <a:lnTo>
                    <a:pt x="4795941" y="408081"/>
                  </a:lnTo>
                  <a:lnTo>
                    <a:pt x="4796054" y="409265"/>
                  </a:lnTo>
                  <a:lnTo>
                    <a:pt x="4796166" y="405119"/>
                  </a:lnTo>
                  <a:lnTo>
                    <a:pt x="4796279" y="406304"/>
                  </a:lnTo>
                  <a:lnTo>
                    <a:pt x="4796392" y="411635"/>
                  </a:lnTo>
                  <a:lnTo>
                    <a:pt x="4796505" y="410154"/>
                  </a:lnTo>
                  <a:lnTo>
                    <a:pt x="4796617" y="408081"/>
                  </a:lnTo>
                  <a:lnTo>
                    <a:pt x="4796730" y="412523"/>
                  </a:lnTo>
                  <a:lnTo>
                    <a:pt x="4796843" y="414596"/>
                  </a:lnTo>
                  <a:lnTo>
                    <a:pt x="4796956" y="413411"/>
                  </a:lnTo>
                  <a:lnTo>
                    <a:pt x="4797069" y="416669"/>
                  </a:lnTo>
                  <a:lnTo>
                    <a:pt x="4797181" y="418742"/>
                  </a:lnTo>
                  <a:lnTo>
                    <a:pt x="4797294" y="416077"/>
                  </a:lnTo>
                  <a:lnTo>
                    <a:pt x="4797407" y="419630"/>
                  </a:lnTo>
                  <a:lnTo>
                    <a:pt x="4797520" y="424369"/>
                  </a:lnTo>
                  <a:lnTo>
                    <a:pt x="4797633" y="420519"/>
                  </a:lnTo>
                  <a:lnTo>
                    <a:pt x="4797745" y="419038"/>
                  </a:lnTo>
                  <a:lnTo>
                    <a:pt x="4797858" y="424961"/>
                  </a:lnTo>
                  <a:lnTo>
                    <a:pt x="4797971" y="425257"/>
                  </a:lnTo>
                  <a:lnTo>
                    <a:pt x="4798084" y="424961"/>
                  </a:lnTo>
                  <a:lnTo>
                    <a:pt x="4798196" y="427626"/>
                  </a:lnTo>
                  <a:lnTo>
                    <a:pt x="4798309" y="427330"/>
                  </a:lnTo>
                  <a:lnTo>
                    <a:pt x="4798422" y="424665"/>
                  </a:lnTo>
                  <a:lnTo>
                    <a:pt x="4798535" y="426442"/>
                  </a:lnTo>
                  <a:lnTo>
                    <a:pt x="4798648" y="429107"/>
                  </a:lnTo>
                  <a:lnTo>
                    <a:pt x="4798760" y="424369"/>
                  </a:lnTo>
                  <a:lnTo>
                    <a:pt x="4798873" y="424961"/>
                  </a:lnTo>
                  <a:lnTo>
                    <a:pt x="4798986" y="426442"/>
                  </a:lnTo>
                  <a:lnTo>
                    <a:pt x="4799099" y="422592"/>
                  </a:lnTo>
                  <a:lnTo>
                    <a:pt x="4799211" y="422296"/>
                  </a:lnTo>
                  <a:lnTo>
                    <a:pt x="4799324" y="424961"/>
                  </a:lnTo>
                  <a:lnTo>
                    <a:pt x="4799437" y="425849"/>
                  </a:lnTo>
                  <a:lnTo>
                    <a:pt x="4799550" y="421111"/>
                  </a:lnTo>
                  <a:lnTo>
                    <a:pt x="4799663" y="424665"/>
                  </a:lnTo>
                  <a:lnTo>
                    <a:pt x="4799775" y="427626"/>
                  </a:lnTo>
                  <a:lnTo>
                    <a:pt x="4799888" y="424369"/>
                  </a:lnTo>
                  <a:lnTo>
                    <a:pt x="4800001" y="421703"/>
                  </a:lnTo>
                  <a:lnTo>
                    <a:pt x="4800114" y="424369"/>
                  </a:lnTo>
                  <a:lnTo>
                    <a:pt x="4800227" y="423776"/>
                  </a:lnTo>
                  <a:lnTo>
                    <a:pt x="4800339" y="419927"/>
                  </a:lnTo>
                  <a:lnTo>
                    <a:pt x="4800452" y="423776"/>
                  </a:lnTo>
                  <a:lnTo>
                    <a:pt x="4800565" y="423776"/>
                  </a:lnTo>
                  <a:lnTo>
                    <a:pt x="4800678" y="420223"/>
                  </a:lnTo>
                  <a:lnTo>
                    <a:pt x="4800790" y="421111"/>
                  </a:lnTo>
                  <a:lnTo>
                    <a:pt x="4800903" y="425849"/>
                  </a:lnTo>
                  <a:lnTo>
                    <a:pt x="4801016" y="422888"/>
                  </a:lnTo>
                  <a:lnTo>
                    <a:pt x="4801129" y="420815"/>
                  </a:lnTo>
                  <a:lnTo>
                    <a:pt x="4801242" y="426145"/>
                  </a:lnTo>
                  <a:lnTo>
                    <a:pt x="4801354" y="424665"/>
                  </a:lnTo>
                  <a:lnTo>
                    <a:pt x="4801467" y="421703"/>
                  </a:lnTo>
                  <a:lnTo>
                    <a:pt x="4801580" y="424369"/>
                  </a:lnTo>
                  <a:lnTo>
                    <a:pt x="4801693" y="424369"/>
                  </a:lnTo>
                  <a:lnTo>
                    <a:pt x="4801805" y="419334"/>
                  </a:lnTo>
                  <a:lnTo>
                    <a:pt x="4801918" y="419038"/>
                  </a:lnTo>
                  <a:lnTo>
                    <a:pt x="4802031" y="423184"/>
                  </a:lnTo>
                  <a:lnTo>
                    <a:pt x="4802144" y="419334"/>
                  </a:lnTo>
                  <a:lnTo>
                    <a:pt x="4802257" y="417557"/>
                  </a:lnTo>
                  <a:lnTo>
                    <a:pt x="4802369" y="421703"/>
                  </a:lnTo>
                  <a:lnTo>
                    <a:pt x="4802482" y="420519"/>
                  </a:lnTo>
                  <a:lnTo>
                    <a:pt x="4802595" y="417854"/>
                  </a:lnTo>
                  <a:lnTo>
                    <a:pt x="4802708" y="422296"/>
                  </a:lnTo>
                  <a:lnTo>
                    <a:pt x="4802820" y="420519"/>
                  </a:lnTo>
                  <a:lnTo>
                    <a:pt x="4802933" y="414596"/>
                  </a:lnTo>
                  <a:lnTo>
                    <a:pt x="4803046" y="416077"/>
                  </a:lnTo>
                  <a:lnTo>
                    <a:pt x="4803159" y="417557"/>
                  </a:lnTo>
                  <a:lnTo>
                    <a:pt x="4803272" y="410154"/>
                  </a:lnTo>
                  <a:lnTo>
                    <a:pt x="4803384" y="406008"/>
                  </a:lnTo>
                  <a:lnTo>
                    <a:pt x="4803497" y="410450"/>
                  </a:lnTo>
                  <a:lnTo>
                    <a:pt x="4803610" y="409265"/>
                  </a:lnTo>
                  <a:lnTo>
                    <a:pt x="4803723" y="401862"/>
                  </a:lnTo>
                  <a:lnTo>
                    <a:pt x="4803836" y="400974"/>
                  </a:lnTo>
                  <a:lnTo>
                    <a:pt x="4803948" y="400085"/>
                  </a:lnTo>
                  <a:lnTo>
                    <a:pt x="4804061" y="392682"/>
                  </a:lnTo>
                  <a:lnTo>
                    <a:pt x="4804174" y="392978"/>
                  </a:lnTo>
                  <a:lnTo>
                    <a:pt x="4804287" y="393866"/>
                  </a:lnTo>
                  <a:lnTo>
                    <a:pt x="4804399" y="390016"/>
                  </a:lnTo>
                  <a:lnTo>
                    <a:pt x="4804512" y="385870"/>
                  </a:lnTo>
                  <a:lnTo>
                    <a:pt x="4804625" y="389128"/>
                  </a:lnTo>
                  <a:lnTo>
                    <a:pt x="4804738" y="384982"/>
                  </a:lnTo>
                  <a:lnTo>
                    <a:pt x="4804851" y="379651"/>
                  </a:lnTo>
                  <a:lnTo>
                    <a:pt x="4804963" y="383797"/>
                  </a:lnTo>
                  <a:lnTo>
                    <a:pt x="4805076" y="382613"/>
                  </a:lnTo>
                  <a:lnTo>
                    <a:pt x="4805189" y="376690"/>
                  </a:lnTo>
                  <a:lnTo>
                    <a:pt x="4805302" y="378763"/>
                  </a:lnTo>
                  <a:lnTo>
                    <a:pt x="4805414" y="383797"/>
                  </a:lnTo>
                  <a:lnTo>
                    <a:pt x="4805527" y="376394"/>
                  </a:lnTo>
                  <a:lnTo>
                    <a:pt x="4805640" y="374025"/>
                  </a:lnTo>
                  <a:lnTo>
                    <a:pt x="4805753" y="379948"/>
                  </a:lnTo>
                  <a:lnTo>
                    <a:pt x="4805866" y="376986"/>
                  </a:lnTo>
                  <a:lnTo>
                    <a:pt x="4805978" y="372840"/>
                  </a:lnTo>
                  <a:lnTo>
                    <a:pt x="4806091" y="373432"/>
                  </a:lnTo>
                  <a:lnTo>
                    <a:pt x="4806204" y="376394"/>
                  </a:lnTo>
                  <a:lnTo>
                    <a:pt x="4806317" y="371359"/>
                  </a:lnTo>
                  <a:lnTo>
                    <a:pt x="4806430" y="371952"/>
                  </a:lnTo>
                  <a:lnTo>
                    <a:pt x="4806542" y="375209"/>
                  </a:lnTo>
                  <a:lnTo>
                    <a:pt x="4806655" y="371359"/>
                  </a:lnTo>
                  <a:lnTo>
                    <a:pt x="4806768" y="371359"/>
                  </a:lnTo>
                  <a:lnTo>
                    <a:pt x="4806881" y="372544"/>
                  </a:lnTo>
                  <a:lnTo>
                    <a:pt x="4806993" y="371063"/>
                  </a:lnTo>
                  <a:lnTo>
                    <a:pt x="4807106" y="367214"/>
                  </a:lnTo>
                  <a:lnTo>
                    <a:pt x="4807219" y="374025"/>
                  </a:lnTo>
                  <a:lnTo>
                    <a:pt x="4807332" y="373432"/>
                  </a:lnTo>
                  <a:lnTo>
                    <a:pt x="4807445" y="366325"/>
                  </a:lnTo>
                  <a:lnTo>
                    <a:pt x="4807557" y="366621"/>
                  </a:lnTo>
                  <a:lnTo>
                    <a:pt x="4807670" y="371063"/>
                  </a:lnTo>
                  <a:lnTo>
                    <a:pt x="4807783" y="368102"/>
                  </a:lnTo>
                  <a:lnTo>
                    <a:pt x="4807896" y="365733"/>
                  </a:lnTo>
                  <a:lnTo>
                    <a:pt x="4808008" y="365733"/>
                  </a:lnTo>
                  <a:lnTo>
                    <a:pt x="4808121" y="366325"/>
                  </a:lnTo>
                  <a:lnTo>
                    <a:pt x="4808234" y="363364"/>
                  </a:lnTo>
                  <a:lnTo>
                    <a:pt x="4808347" y="366325"/>
                  </a:lnTo>
                  <a:lnTo>
                    <a:pt x="4808460" y="365437"/>
                  </a:lnTo>
                  <a:lnTo>
                    <a:pt x="4808572" y="361883"/>
                  </a:lnTo>
                  <a:lnTo>
                    <a:pt x="4808685" y="366621"/>
                  </a:lnTo>
                  <a:lnTo>
                    <a:pt x="4808798" y="369879"/>
                  </a:lnTo>
                  <a:lnTo>
                    <a:pt x="4808911" y="368694"/>
                  </a:lnTo>
                  <a:lnTo>
                    <a:pt x="4809024" y="366621"/>
                  </a:lnTo>
                  <a:lnTo>
                    <a:pt x="4809136" y="369287"/>
                  </a:lnTo>
                  <a:lnTo>
                    <a:pt x="4809249" y="366917"/>
                  </a:lnTo>
                  <a:lnTo>
                    <a:pt x="4809362" y="364548"/>
                  </a:lnTo>
                  <a:lnTo>
                    <a:pt x="4809475" y="367806"/>
                  </a:lnTo>
                  <a:lnTo>
                    <a:pt x="4809587" y="365733"/>
                  </a:lnTo>
                  <a:lnTo>
                    <a:pt x="4809700" y="363364"/>
                  </a:lnTo>
                  <a:lnTo>
                    <a:pt x="4809813" y="365437"/>
                  </a:lnTo>
                  <a:lnTo>
                    <a:pt x="4809926" y="367806"/>
                  </a:lnTo>
                  <a:lnTo>
                    <a:pt x="4810039" y="364548"/>
                  </a:lnTo>
                  <a:lnTo>
                    <a:pt x="4810151" y="364252"/>
                  </a:lnTo>
                  <a:lnTo>
                    <a:pt x="4810264" y="366917"/>
                  </a:lnTo>
                  <a:lnTo>
                    <a:pt x="4810377" y="364844"/>
                  </a:lnTo>
                  <a:lnTo>
                    <a:pt x="4810490" y="363068"/>
                  </a:lnTo>
                  <a:lnTo>
                    <a:pt x="4810602" y="365141"/>
                  </a:lnTo>
                  <a:lnTo>
                    <a:pt x="4810715" y="365733"/>
                  </a:lnTo>
                  <a:lnTo>
                    <a:pt x="4810828" y="363068"/>
                  </a:lnTo>
                  <a:lnTo>
                    <a:pt x="4810941" y="365437"/>
                  </a:lnTo>
                  <a:lnTo>
                    <a:pt x="4811054" y="368694"/>
                  </a:lnTo>
                  <a:lnTo>
                    <a:pt x="4811166" y="366029"/>
                  </a:lnTo>
                  <a:lnTo>
                    <a:pt x="4811279" y="366029"/>
                  </a:lnTo>
                  <a:lnTo>
                    <a:pt x="4811392" y="367214"/>
                  </a:lnTo>
                  <a:lnTo>
                    <a:pt x="4811505" y="366029"/>
                  </a:lnTo>
                  <a:lnTo>
                    <a:pt x="4811617" y="366029"/>
                  </a:lnTo>
                  <a:lnTo>
                    <a:pt x="4811730" y="368990"/>
                  </a:lnTo>
                  <a:lnTo>
                    <a:pt x="4811843" y="370175"/>
                  </a:lnTo>
                  <a:lnTo>
                    <a:pt x="4811956" y="366621"/>
                  </a:lnTo>
                  <a:lnTo>
                    <a:pt x="4812069" y="369879"/>
                  </a:lnTo>
                  <a:lnTo>
                    <a:pt x="4812181" y="375209"/>
                  </a:lnTo>
                  <a:lnTo>
                    <a:pt x="4812294" y="372840"/>
                  </a:lnTo>
                  <a:lnTo>
                    <a:pt x="4812407" y="370175"/>
                  </a:lnTo>
                  <a:lnTo>
                    <a:pt x="4812520" y="374617"/>
                  </a:lnTo>
                  <a:lnTo>
                    <a:pt x="4812633" y="376986"/>
                  </a:lnTo>
                  <a:lnTo>
                    <a:pt x="4812745" y="375209"/>
                  </a:lnTo>
                  <a:lnTo>
                    <a:pt x="4812858" y="378467"/>
                  </a:lnTo>
                  <a:lnTo>
                    <a:pt x="4812971" y="380540"/>
                  </a:lnTo>
                  <a:lnTo>
                    <a:pt x="4813084" y="378171"/>
                  </a:lnTo>
                  <a:lnTo>
                    <a:pt x="4813196" y="381428"/>
                  </a:lnTo>
                  <a:lnTo>
                    <a:pt x="4813309" y="385574"/>
                  </a:lnTo>
                  <a:lnTo>
                    <a:pt x="4813422" y="382613"/>
                  </a:lnTo>
                  <a:lnTo>
                    <a:pt x="4813535" y="377875"/>
                  </a:lnTo>
                  <a:lnTo>
                    <a:pt x="4813648" y="384390"/>
                  </a:lnTo>
                  <a:lnTo>
                    <a:pt x="4813760" y="385870"/>
                  </a:lnTo>
                  <a:lnTo>
                    <a:pt x="4813873" y="383797"/>
                  </a:lnTo>
                  <a:lnTo>
                    <a:pt x="4813986" y="385870"/>
                  </a:lnTo>
                  <a:lnTo>
                    <a:pt x="4814099" y="387055"/>
                  </a:lnTo>
                  <a:lnTo>
                    <a:pt x="4814211" y="384686"/>
                  </a:lnTo>
                  <a:lnTo>
                    <a:pt x="4814324" y="388239"/>
                  </a:lnTo>
                  <a:lnTo>
                    <a:pt x="4814437" y="393866"/>
                  </a:lnTo>
                  <a:lnTo>
                    <a:pt x="4814550" y="390905"/>
                  </a:lnTo>
                  <a:lnTo>
                    <a:pt x="4814663" y="390312"/>
                  </a:lnTo>
                  <a:lnTo>
                    <a:pt x="4814775" y="395643"/>
                  </a:lnTo>
                  <a:lnTo>
                    <a:pt x="4814888" y="397420"/>
                  </a:lnTo>
                  <a:lnTo>
                    <a:pt x="4815001" y="395347"/>
                  </a:lnTo>
                  <a:lnTo>
                    <a:pt x="4815114" y="395643"/>
                  </a:lnTo>
                  <a:lnTo>
                    <a:pt x="4815227" y="398604"/>
                  </a:lnTo>
                  <a:lnTo>
                    <a:pt x="4815339" y="396531"/>
                  </a:lnTo>
                  <a:lnTo>
                    <a:pt x="4815452" y="400974"/>
                  </a:lnTo>
                  <a:lnTo>
                    <a:pt x="4815565" y="403639"/>
                  </a:lnTo>
                  <a:lnTo>
                    <a:pt x="4815678" y="402750"/>
                  </a:lnTo>
                  <a:lnTo>
                    <a:pt x="4815790" y="401270"/>
                  </a:lnTo>
                  <a:lnTo>
                    <a:pt x="4815903" y="407785"/>
                  </a:lnTo>
                  <a:lnTo>
                    <a:pt x="4816016" y="407785"/>
                  </a:lnTo>
                  <a:lnTo>
                    <a:pt x="4816129" y="404527"/>
                  </a:lnTo>
                  <a:lnTo>
                    <a:pt x="4816242" y="408673"/>
                  </a:lnTo>
                  <a:lnTo>
                    <a:pt x="4816354" y="410154"/>
                  </a:lnTo>
                  <a:lnTo>
                    <a:pt x="4816467" y="406304"/>
                  </a:lnTo>
                  <a:lnTo>
                    <a:pt x="4816580" y="408081"/>
                  </a:lnTo>
                  <a:lnTo>
                    <a:pt x="4816693" y="413115"/>
                  </a:lnTo>
                  <a:lnTo>
                    <a:pt x="4816805" y="408377"/>
                  </a:lnTo>
                  <a:lnTo>
                    <a:pt x="4816918" y="404231"/>
                  </a:lnTo>
                  <a:lnTo>
                    <a:pt x="4817031" y="409858"/>
                  </a:lnTo>
                  <a:lnTo>
                    <a:pt x="4817144" y="410154"/>
                  </a:lnTo>
                  <a:lnTo>
                    <a:pt x="4817257" y="408377"/>
                  </a:lnTo>
                  <a:lnTo>
                    <a:pt x="4817369" y="411338"/>
                  </a:lnTo>
                  <a:lnTo>
                    <a:pt x="4817482" y="413411"/>
                  </a:lnTo>
                  <a:lnTo>
                    <a:pt x="4817595" y="410746"/>
                  </a:lnTo>
                  <a:lnTo>
                    <a:pt x="4817708" y="413708"/>
                  </a:lnTo>
                  <a:lnTo>
                    <a:pt x="4817821" y="417557"/>
                  </a:lnTo>
                  <a:lnTo>
                    <a:pt x="4817933" y="413708"/>
                  </a:lnTo>
                  <a:lnTo>
                    <a:pt x="4818046" y="414300"/>
                  </a:lnTo>
                  <a:lnTo>
                    <a:pt x="4818159" y="417854"/>
                  </a:lnTo>
                  <a:lnTo>
                    <a:pt x="4818272" y="416077"/>
                  </a:lnTo>
                  <a:lnTo>
                    <a:pt x="4818384" y="413115"/>
                  </a:lnTo>
                  <a:lnTo>
                    <a:pt x="4818497" y="415781"/>
                  </a:lnTo>
                  <a:lnTo>
                    <a:pt x="4818610" y="415781"/>
                  </a:lnTo>
                  <a:lnTo>
                    <a:pt x="4818723" y="410746"/>
                  </a:lnTo>
                  <a:lnTo>
                    <a:pt x="4818836" y="413411"/>
                  </a:lnTo>
                  <a:lnTo>
                    <a:pt x="4818948" y="415484"/>
                  </a:lnTo>
                  <a:lnTo>
                    <a:pt x="4819061" y="412819"/>
                  </a:lnTo>
                  <a:lnTo>
                    <a:pt x="4819174" y="413411"/>
                  </a:lnTo>
                  <a:lnTo>
                    <a:pt x="4819287" y="416669"/>
                  </a:lnTo>
                  <a:lnTo>
                    <a:pt x="4819399" y="414892"/>
                  </a:lnTo>
                  <a:lnTo>
                    <a:pt x="4819512" y="414892"/>
                  </a:lnTo>
                  <a:lnTo>
                    <a:pt x="4819625" y="417557"/>
                  </a:lnTo>
                  <a:lnTo>
                    <a:pt x="4819738" y="418446"/>
                  </a:lnTo>
                  <a:lnTo>
                    <a:pt x="4819851" y="415484"/>
                  </a:lnTo>
                  <a:lnTo>
                    <a:pt x="4819963" y="416669"/>
                  </a:lnTo>
                  <a:lnTo>
                    <a:pt x="4820076" y="419630"/>
                  </a:lnTo>
                  <a:lnTo>
                    <a:pt x="4820189" y="415484"/>
                  </a:lnTo>
                  <a:lnTo>
                    <a:pt x="4820302" y="416373"/>
                  </a:lnTo>
                  <a:lnTo>
                    <a:pt x="4820414" y="419038"/>
                  </a:lnTo>
                  <a:lnTo>
                    <a:pt x="4820527" y="416669"/>
                  </a:lnTo>
                  <a:lnTo>
                    <a:pt x="4820640" y="414004"/>
                  </a:lnTo>
                  <a:lnTo>
                    <a:pt x="4820753" y="415781"/>
                  </a:lnTo>
                  <a:lnTo>
                    <a:pt x="4820866" y="415188"/>
                  </a:lnTo>
                  <a:lnTo>
                    <a:pt x="4820978" y="411338"/>
                  </a:lnTo>
                  <a:lnTo>
                    <a:pt x="4821091" y="414300"/>
                  </a:lnTo>
                  <a:lnTo>
                    <a:pt x="4821204" y="414892"/>
                  </a:lnTo>
                  <a:lnTo>
                    <a:pt x="4821317" y="412819"/>
                  </a:lnTo>
                  <a:lnTo>
                    <a:pt x="4821430" y="412819"/>
                  </a:lnTo>
                  <a:lnTo>
                    <a:pt x="4821542" y="418446"/>
                  </a:lnTo>
                  <a:lnTo>
                    <a:pt x="4821655" y="415188"/>
                  </a:lnTo>
                  <a:lnTo>
                    <a:pt x="4821768" y="410746"/>
                  </a:lnTo>
                  <a:lnTo>
                    <a:pt x="4821881" y="413115"/>
                  </a:lnTo>
                  <a:lnTo>
                    <a:pt x="4821993" y="414596"/>
                  </a:lnTo>
                  <a:lnTo>
                    <a:pt x="4822106" y="409265"/>
                  </a:lnTo>
                  <a:lnTo>
                    <a:pt x="4822219" y="407192"/>
                  </a:lnTo>
                  <a:lnTo>
                    <a:pt x="4822332" y="408377"/>
                  </a:lnTo>
                  <a:lnTo>
                    <a:pt x="4822445" y="405416"/>
                  </a:lnTo>
                  <a:lnTo>
                    <a:pt x="4822557" y="404527"/>
                  </a:lnTo>
                  <a:lnTo>
                    <a:pt x="4822670" y="406600"/>
                  </a:lnTo>
                  <a:lnTo>
                    <a:pt x="4822783" y="402750"/>
                  </a:lnTo>
                  <a:lnTo>
                    <a:pt x="4822896" y="397124"/>
                  </a:lnTo>
                  <a:lnTo>
                    <a:pt x="4823008" y="398901"/>
                  </a:lnTo>
                  <a:lnTo>
                    <a:pt x="4823121" y="401270"/>
                  </a:lnTo>
                  <a:lnTo>
                    <a:pt x="4823234" y="393570"/>
                  </a:lnTo>
                  <a:lnTo>
                    <a:pt x="4823347" y="390905"/>
                  </a:lnTo>
                  <a:lnTo>
                    <a:pt x="4823460" y="394755"/>
                  </a:lnTo>
                  <a:lnTo>
                    <a:pt x="4823572" y="392089"/>
                  </a:lnTo>
                  <a:lnTo>
                    <a:pt x="4823685" y="388239"/>
                  </a:lnTo>
                  <a:lnTo>
                    <a:pt x="4823798" y="392089"/>
                  </a:lnTo>
                  <a:lnTo>
                    <a:pt x="4823911" y="390312"/>
                  </a:lnTo>
                  <a:lnTo>
                    <a:pt x="4824024" y="384982"/>
                  </a:lnTo>
                  <a:lnTo>
                    <a:pt x="4824136" y="387351"/>
                  </a:lnTo>
                  <a:lnTo>
                    <a:pt x="4824249" y="392089"/>
                  </a:lnTo>
                  <a:lnTo>
                    <a:pt x="4824362" y="384982"/>
                  </a:lnTo>
                  <a:lnTo>
                    <a:pt x="4824475" y="382021"/>
                  </a:lnTo>
                  <a:lnTo>
                    <a:pt x="4824587" y="386167"/>
                  </a:lnTo>
                  <a:lnTo>
                    <a:pt x="4824700" y="384686"/>
                  </a:lnTo>
                  <a:lnTo>
                    <a:pt x="4824813" y="381428"/>
                  </a:lnTo>
                  <a:lnTo>
                    <a:pt x="4824926" y="382909"/>
                  </a:lnTo>
                  <a:lnTo>
                    <a:pt x="4825039" y="379059"/>
                  </a:lnTo>
                  <a:lnTo>
                    <a:pt x="4825151" y="376986"/>
                  </a:lnTo>
                  <a:lnTo>
                    <a:pt x="4825264" y="380540"/>
                  </a:lnTo>
                  <a:lnTo>
                    <a:pt x="4825377" y="381724"/>
                  </a:lnTo>
                  <a:lnTo>
                    <a:pt x="4825490" y="375209"/>
                  </a:lnTo>
                  <a:lnTo>
                    <a:pt x="4825602" y="374321"/>
                  </a:lnTo>
                  <a:lnTo>
                    <a:pt x="4825715" y="379355"/>
                  </a:lnTo>
                  <a:lnTo>
                    <a:pt x="4825828" y="375209"/>
                  </a:lnTo>
                  <a:lnTo>
                    <a:pt x="4825941" y="370767"/>
                  </a:lnTo>
                  <a:lnTo>
                    <a:pt x="4826054" y="371063"/>
                  </a:lnTo>
                  <a:lnTo>
                    <a:pt x="4826166" y="371063"/>
                  </a:lnTo>
                  <a:lnTo>
                    <a:pt x="4826279" y="369879"/>
                  </a:lnTo>
                  <a:lnTo>
                    <a:pt x="4826392" y="371656"/>
                  </a:lnTo>
                  <a:lnTo>
                    <a:pt x="4826505" y="369879"/>
                  </a:lnTo>
                  <a:lnTo>
                    <a:pt x="4826617" y="364548"/>
                  </a:lnTo>
                  <a:lnTo>
                    <a:pt x="4826730" y="366029"/>
                  </a:lnTo>
                  <a:lnTo>
                    <a:pt x="4826843" y="371656"/>
                  </a:lnTo>
                  <a:lnTo>
                    <a:pt x="4826956" y="366621"/>
                  </a:lnTo>
                  <a:lnTo>
                    <a:pt x="4827069" y="363068"/>
                  </a:lnTo>
                  <a:lnTo>
                    <a:pt x="4827181" y="366621"/>
                  </a:lnTo>
                  <a:lnTo>
                    <a:pt x="4827294" y="366621"/>
                  </a:lnTo>
                  <a:lnTo>
                    <a:pt x="4827407" y="364844"/>
                  </a:lnTo>
                  <a:lnTo>
                    <a:pt x="4827520" y="368694"/>
                  </a:lnTo>
                  <a:lnTo>
                    <a:pt x="4827633" y="371063"/>
                  </a:lnTo>
                  <a:lnTo>
                    <a:pt x="4827745" y="366621"/>
                  </a:lnTo>
                  <a:lnTo>
                    <a:pt x="4827858" y="368694"/>
                  </a:lnTo>
                  <a:lnTo>
                    <a:pt x="4827971" y="373432"/>
                  </a:lnTo>
                  <a:lnTo>
                    <a:pt x="4828084" y="371063"/>
                  </a:lnTo>
                  <a:lnTo>
                    <a:pt x="4828196" y="370767"/>
                  </a:lnTo>
                  <a:lnTo>
                    <a:pt x="4828309" y="373136"/>
                  </a:lnTo>
                  <a:lnTo>
                    <a:pt x="4828422" y="371952"/>
                  </a:lnTo>
                  <a:lnTo>
                    <a:pt x="4828535" y="369879"/>
                  </a:lnTo>
                  <a:lnTo>
                    <a:pt x="4828648" y="374025"/>
                  </a:lnTo>
                  <a:lnTo>
                    <a:pt x="4828760" y="371656"/>
                  </a:lnTo>
                  <a:lnTo>
                    <a:pt x="4828873" y="367510"/>
                  </a:lnTo>
                  <a:lnTo>
                    <a:pt x="4828986" y="369879"/>
                  </a:lnTo>
                  <a:lnTo>
                    <a:pt x="4829099" y="374321"/>
                  </a:lnTo>
                  <a:lnTo>
                    <a:pt x="4829211" y="370471"/>
                  </a:lnTo>
                  <a:lnTo>
                    <a:pt x="4829324" y="370767"/>
                  </a:lnTo>
                  <a:lnTo>
                    <a:pt x="4829437" y="374617"/>
                  </a:lnTo>
                  <a:lnTo>
                    <a:pt x="4829550" y="372840"/>
                  </a:lnTo>
                  <a:lnTo>
                    <a:pt x="4829663" y="371063"/>
                  </a:lnTo>
                  <a:lnTo>
                    <a:pt x="4829775" y="373432"/>
                  </a:lnTo>
                  <a:lnTo>
                    <a:pt x="4829888" y="372248"/>
                  </a:lnTo>
                  <a:lnTo>
                    <a:pt x="4830001" y="369287"/>
                  </a:lnTo>
                  <a:lnTo>
                    <a:pt x="4830114" y="372248"/>
                  </a:lnTo>
                  <a:lnTo>
                    <a:pt x="4830227" y="373729"/>
                  </a:lnTo>
                  <a:lnTo>
                    <a:pt x="4830339" y="370767"/>
                  </a:lnTo>
                  <a:lnTo>
                    <a:pt x="4830452" y="371063"/>
                  </a:lnTo>
                  <a:lnTo>
                    <a:pt x="4830565" y="375209"/>
                  </a:lnTo>
                  <a:lnTo>
                    <a:pt x="4830678" y="374025"/>
                  </a:lnTo>
                  <a:lnTo>
                    <a:pt x="4830790" y="374025"/>
                  </a:lnTo>
                  <a:lnTo>
                    <a:pt x="4830903" y="377282"/>
                  </a:lnTo>
                  <a:lnTo>
                    <a:pt x="4831016" y="376394"/>
                  </a:lnTo>
                  <a:lnTo>
                    <a:pt x="4831129" y="375209"/>
                  </a:lnTo>
                  <a:lnTo>
                    <a:pt x="4831242" y="377875"/>
                  </a:lnTo>
                  <a:lnTo>
                    <a:pt x="4831354" y="380836"/>
                  </a:lnTo>
                  <a:lnTo>
                    <a:pt x="4831467" y="377875"/>
                  </a:lnTo>
                  <a:lnTo>
                    <a:pt x="4831580" y="377578"/>
                  </a:lnTo>
                  <a:lnTo>
                    <a:pt x="4831693" y="382317"/>
                  </a:lnTo>
                  <a:lnTo>
                    <a:pt x="4831805" y="381724"/>
                  </a:lnTo>
                  <a:lnTo>
                    <a:pt x="4831918" y="381132"/>
                  </a:lnTo>
                  <a:lnTo>
                    <a:pt x="4832031" y="382909"/>
                  </a:lnTo>
                  <a:lnTo>
                    <a:pt x="4832144" y="384686"/>
                  </a:lnTo>
                  <a:lnTo>
                    <a:pt x="4832257" y="382613"/>
                  </a:lnTo>
                  <a:lnTo>
                    <a:pt x="4832369" y="384982"/>
                  </a:lnTo>
                  <a:lnTo>
                    <a:pt x="4832482" y="389128"/>
                  </a:lnTo>
                  <a:lnTo>
                    <a:pt x="4832595" y="385574"/>
                  </a:lnTo>
                  <a:lnTo>
                    <a:pt x="4832708" y="386167"/>
                  </a:lnTo>
                  <a:lnTo>
                    <a:pt x="4832821" y="390905"/>
                  </a:lnTo>
                  <a:lnTo>
                    <a:pt x="4832933" y="391793"/>
                  </a:lnTo>
                  <a:lnTo>
                    <a:pt x="4833046" y="390312"/>
                  </a:lnTo>
                  <a:lnTo>
                    <a:pt x="4833159" y="392682"/>
                  </a:lnTo>
                  <a:lnTo>
                    <a:pt x="4833272" y="394162"/>
                  </a:lnTo>
                  <a:lnTo>
                    <a:pt x="4833384" y="391201"/>
                  </a:lnTo>
                  <a:lnTo>
                    <a:pt x="4833497" y="392978"/>
                  </a:lnTo>
                  <a:lnTo>
                    <a:pt x="4833610" y="397124"/>
                  </a:lnTo>
                  <a:lnTo>
                    <a:pt x="4833723" y="395939"/>
                  </a:lnTo>
                  <a:lnTo>
                    <a:pt x="4833836" y="394458"/>
                  </a:lnTo>
                  <a:lnTo>
                    <a:pt x="4833948" y="399197"/>
                  </a:lnTo>
                  <a:lnTo>
                    <a:pt x="4834061" y="400677"/>
                  </a:lnTo>
                  <a:lnTo>
                    <a:pt x="4834174" y="398604"/>
                  </a:lnTo>
                  <a:lnTo>
                    <a:pt x="4834287" y="400677"/>
                  </a:lnTo>
                  <a:lnTo>
                    <a:pt x="4834399" y="403047"/>
                  </a:lnTo>
                  <a:lnTo>
                    <a:pt x="4834512" y="401270"/>
                  </a:lnTo>
                  <a:lnTo>
                    <a:pt x="4834625" y="401862"/>
                  </a:lnTo>
                  <a:lnTo>
                    <a:pt x="4834738" y="405416"/>
                  </a:lnTo>
                  <a:lnTo>
                    <a:pt x="4834851" y="405119"/>
                  </a:lnTo>
                  <a:lnTo>
                    <a:pt x="4834963" y="404231"/>
                  </a:lnTo>
                  <a:lnTo>
                    <a:pt x="4835076" y="406600"/>
                  </a:lnTo>
                  <a:lnTo>
                    <a:pt x="4835189" y="406304"/>
                  </a:lnTo>
                  <a:lnTo>
                    <a:pt x="4835302" y="405119"/>
                  </a:lnTo>
                  <a:lnTo>
                    <a:pt x="4835414" y="407192"/>
                  </a:lnTo>
                  <a:lnTo>
                    <a:pt x="4835527" y="409265"/>
                  </a:lnTo>
                  <a:lnTo>
                    <a:pt x="4835640" y="406008"/>
                  </a:lnTo>
                  <a:lnTo>
                    <a:pt x="4835753" y="405416"/>
                  </a:lnTo>
                  <a:lnTo>
                    <a:pt x="4835866" y="409265"/>
                  </a:lnTo>
                  <a:lnTo>
                    <a:pt x="4835978" y="407785"/>
                  </a:lnTo>
                  <a:lnTo>
                    <a:pt x="4836091" y="406008"/>
                  </a:lnTo>
                  <a:lnTo>
                    <a:pt x="4836204" y="409265"/>
                  </a:lnTo>
                  <a:lnTo>
                    <a:pt x="4836317" y="410450"/>
                  </a:lnTo>
                  <a:lnTo>
                    <a:pt x="4836430" y="408081"/>
                  </a:lnTo>
                  <a:lnTo>
                    <a:pt x="4836542" y="410450"/>
                  </a:lnTo>
                  <a:lnTo>
                    <a:pt x="4836655" y="412523"/>
                  </a:lnTo>
                  <a:lnTo>
                    <a:pt x="4836768" y="408081"/>
                  </a:lnTo>
                  <a:lnTo>
                    <a:pt x="4836881" y="409265"/>
                  </a:lnTo>
                  <a:lnTo>
                    <a:pt x="4836993" y="412523"/>
                  </a:lnTo>
                  <a:lnTo>
                    <a:pt x="4837106" y="409858"/>
                  </a:lnTo>
                  <a:lnTo>
                    <a:pt x="4837219" y="407785"/>
                  </a:lnTo>
                  <a:lnTo>
                    <a:pt x="4837332" y="410746"/>
                  </a:lnTo>
                  <a:lnTo>
                    <a:pt x="4837445" y="411042"/>
                  </a:lnTo>
                  <a:lnTo>
                    <a:pt x="4837557" y="407785"/>
                  </a:lnTo>
                  <a:lnTo>
                    <a:pt x="4837670" y="409858"/>
                  </a:lnTo>
                  <a:lnTo>
                    <a:pt x="4837783" y="410746"/>
                  </a:lnTo>
                  <a:lnTo>
                    <a:pt x="4837896" y="407192"/>
                  </a:lnTo>
                  <a:lnTo>
                    <a:pt x="4838008" y="407785"/>
                  </a:lnTo>
                  <a:lnTo>
                    <a:pt x="4838121" y="409265"/>
                  </a:lnTo>
                  <a:lnTo>
                    <a:pt x="4838234" y="405416"/>
                  </a:lnTo>
                  <a:lnTo>
                    <a:pt x="4838347" y="404823"/>
                  </a:lnTo>
                  <a:lnTo>
                    <a:pt x="4838460" y="408969"/>
                  </a:lnTo>
                  <a:lnTo>
                    <a:pt x="4838572" y="407785"/>
                  </a:lnTo>
                  <a:lnTo>
                    <a:pt x="4838685" y="402750"/>
                  </a:lnTo>
                  <a:lnTo>
                    <a:pt x="4838798" y="406304"/>
                  </a:lnTo>
                  <a:lnTo>
                    <a:pt x="4838911" y="406600"/>
                  </a:lnTo>
                  <a:lnTo>
                    <a:pt x="4839024" y="402454"/>
                  </a:lnTo>
                  <a:lnTo>
                    <a:pt x="4839136" y="401862"/>
                  </a:lnTo>
                  <a:lnTo>
                    <a:pt x="4839249" y="406008"/>
                  </a:lnTo>
                  <a:lnTo>
                    <a:pt x="4839362" y="403047"/>
                  </a:lnTo>
                  <a:lnTo>
                    <a:pt x="4839475" y="400974"/>
                  </a:lnTo>
                  <a:lnTo>
                    <a:pt x="4839587" y="403935"/>
                  </a:lnTo>
                  <a:lnTo>
                    <a:pt x="4839700" y="403935"/>
                  </a:lnTo>
                  <a:lnTo>
                    <a:pt x="4839813" y="401862"/>
                  </a:lnTo>
                  <a:lnTo>
                    <a:pt x="4839926" y="401862"/>
                  </a:lnTo>
                  <a:lnTo>
                    <a:pt x="4840039" y="401862"/>
                  </a:lnTo>
                  <a:lnTo>
                    <a:pt x="4840151" y="397124"/>
                  </a:lnTo>
                  <a:lnTo>
                    <a:pt x="4840264" y="396531"/>
                  </a:lnTo>
                  <a:lnTo>
                    <a:pt x="4840377" y="398604"/>
                  </a:lnTo>
                  <a:lnTo>
                    <a:pt x="4840490" y="392978"/>
                  </a:lnTo>
                  <a:lnTo>
                    <a:pt x="4840602" y="390609"/>
                  </a:lnTo>
                  <a:lnTo>
                    <a:pt x="4840715" y="392385"/>
                  </a:lnTo>
                  <a:lnTo>
                    <a:pt x="4840828" y="390905"/>
                  </a:lnTo>
                  <a:lnTo>
                    <a:pt x="4840941" y="385870"/>
                  </a:lnTo>
                  <a:lnTo>
                    <a:pt x="4841054" y="390312"/>
                  </a:lnTo>
                  <a:lnTo>
                    <a:pt x="4841166" y="389720"/>
                  </a:lnTo>
                  <a:lnTo>
                    <a:pt x="4841279" y="382317"/>
                  </a:lnTo>
                  <a:lnTo>
                    <a:pt x="4841392" y="383797"/>
                  </a:lnTo>
                  <a:lnTo>
                    <a:pt x="4841505" y="387943"/>
                  </a:lnTo>
                  <a:lnTo>
                    <a:pt x="4841618" y="381724"/>
                  </a:lnTo>
                  <a:lnTo>
                    <a:pt x="4841730" y="379355"/>
                  </a:lnTo>
                  <a:lnTo>
                    <a:pt x="4841843" y="381724"/>
                  </a:lnTo>
                  <a:lnTo>
                    <a:pt x="4841956" y="379651"/>
                  </a:lnTo>
                  <a:lnTo>
                    <a:pt x="4842069" y="377282"/>
                  </a:lnTo>
                  <a:lnTo>
                    <a:pt x="4842181" y="380244"/>
                  </a:lnTo>
                  <a:lnTo>
                    <a:pt x="4842294" y="377282"/>
                  </a:lnTo>
                  <a:lnTo>
                    <a:pt x="4842407" y="374321"/>
                  </a:lnTo>
                  <a:lnTo>
                    <a:pt x="4842520" y="376690"/>
                  </a:lnTo>
                  <a:lnTo>
                    <a:pt x="4842633" y="380540"/>
                  </a:lnTo>
                  <a:lnTo>
                    <a:pt x="4842745" y="374321"/>
                  </a:lnTo>
                  <a:lnTo>
                    <a:pt x="4842858" y="371952"/>
                  </a:lnTo>
                  <a:lnTo>
                    <a:pt x="4842971" y="375209"/>
                  </a:lnTo>
                  <a:lnTo>
                    <a:pt x="4843084" y="374321"/>
                  </a:lnTo>
                  <a:lnTo>
                    <a:pt x="4843196" y="370471"/>
                  </a:lnTo>
                  <a:lnTo>
                    <a:pt x="4843309" y="371952"/>
                  </a:lnTo>
                  <a:lnTo>
                    <a:pt x="4843422" y="371952"/>
                  </a:lnTo>
                  <a:lnTo>
                    <a:pt x="4843535" y="367214"/>
                  </a:lnTo>
                  <a:lnTo>
                    <a:pt x="4843648" y="369583"/>
                  </a:lnTo>
                  <a:lnTo>
                    <a:pt x="4843760" y="373136"/>
                  </a:lnTo>
                  <a:lnTo>
                    <a:pt x="4843873" y="370175"/>
                  </a:lnTo>
                  <a:lnTo>
                    <a:pt x="4843986" y="367214"/>
                  </a:lnTo>
                  <a:lnTo>
                    <a:pt x="4844099" y="370767"/>
                  </a:lnTo>
                  <a:lnTo>
                    <a:pt x="4844211" y="370767"/>
                  </a:lnTo>
                  <a:lnTo>
                    <a:pt x="4844324" y="368694"/>
                  </a:lnTo>
                  <a:lnTo>
                    <a:pt x="4844437" y="370175"/>
                  </a:lnTo>
                  <a:lnTo>
                    <a:pt x="4844550" y="368694"/>
                  </a:lnTo>
                  <a:lnTo>
                    <a:pt x="4844663" y="364844"/>
                  </a:lnTo>
                  <a:lnTo>
                    <a:pt x="4844775" y="365141"/>
                  </a:lnTo>
                  <a:lnTo>
                    <a:pt x="4844888" y="368990"/>
                  </a:lnTo>
                  <a:lnTo>
                    <a:pt x="4845001" y="364844"/>
                  </a:lnTo>
                  <a:lnTo>
                    <a:pt x="4845114" y="361587"/>
                  </a:lnTo>
                  <a:lnTo>
                    <a:pt x="4845227" y="363068"/>
                  </a:lnTo>
                  <a:lnTo>
                    <a:pt x="4845339" y="363956"/>
                  </a:lnTo>
                  <a:lnTo>
                    <a:pt x="4845452" y="361883"/>
                  </a:lnTo>
                  <a:lnTo>
                    <a:pt x="4845565" y="362771"/>
                  </a:lnTo>
                  <a:lnTo>
                    <a:pt x="4845678" y="364548"/>
                  </a:lnTo>
                  <a:lnTo>
                    <a:pt x="4845790" y="362179"/>
                  </a:lnTo>
                  <a:lnTo>
                    <a:pt x="4845903" y="363364"/>
                  </a:lnTo>
                  <a:lnTo>
                    <a:pt x="4846016" y="366029"/>
                  </a:lnTo>
                  <a:lnTo>
                    <a:pt x="4846129" y="364548"/>
                  </a:lnTo>
                  <a:lnTo>
                    <a:pt x="4846242" y="360402"/>
                  </a:lnTo>
                  <a:lnTo>
                    <a:pt x="4846354" y="364252"/>
                  </a:lnTo>
                  <a:lnTo>
                    <a:pt x="4846467" y="364548"/>
                  </a:lnTo>
                  <a:lnTo>
                    <a:pt x="4846580" y="361587"/>
                  </a:lnTo>
                  <a:lnTo>
                    <a:pt x="4846693" y="363660"/>
                  </a:lnTo>
                  <a:lnTo>
                    <a:pt x="4846805" y="363068"/>
                  </a:lnTo>
                  <a:lnTo>
                    <a:pt x="4846918" y="362179"/>
                  </a:lnTo>
                  <a:lnTo>
                    <a:pt x="4847031" y="362179"/>
                  </a:lnTo>
                  <a:lnTo>
                    <a:pt x="4847144" y="365141"/>
                  </a:lnTo>
                  <a:lnTo>
                    <a:pt x="4847257" y="362771"/>
                  </a:lnTo>
                  <a:lnTo>
                    <a:pt x="4847369" y="362475"/>
                  </a:lnTo>
                  <a:lnTo>
                    <a:pt x="4847482" y="366325"/>
                  </a:lnTo>
                  <a:lnTo>
                    <a:pt x="4847595" y="365141"/>
                  </a:lnTo>
                  <a:lnTo>
                    <a:pt x="4847708" y="363068"/>
                  </a:lnTo>
                  <a:lnTo>
                    <a:pt x="4847821" y="363364"/>
                  </a:lnTo>
                  <a:lnTo>
                    <a:pt x="4847933" y="366621"/>
                  </a:lnTo>
                  <a:lnTo>
                    <a:pt x="4848046" y="364252"/>
                  </a:lnTo>
                  <a:lnTo>
                    <a:pt x="4848159" y="364252"/>
                  </a:lnTo>
                  <a:lnTo>
                    <a:pt x="4848272" y="368990"/>
                  </a:lnTo>
                  <a:lnTo>
                    <a:pt x="4848384" y="364548"/>
                  </a:lnTo>
                  <a:lnTo>
                    <a:pt x="4848497" y="365141"/>
                  </a:lnTo>
                  <a:lnTo>
                    <a:pt x="4848610" y="370175"/>
                  </a:lnTo>
                  <a:lnTo>
                    <a:pt x="4848723" y="372248"/>
                  </a:lnTo>
                  <a:lnTo>
                    <a:pt x="4848836" y="367806"/>
                  </a:lnTo>
                  <a:lnTo>
                    <a:pt x="4848948" y="371063"/>
                  </a:lnTo>
                  <a:lnTo>
                    <a:pt x="4849061" y="374913"/>
                  </a:lnTo>
                  <a:lnTo>
                    <a:pt x="4849174" y="371952"/>
                  </a:lnTo>
                  <a:lnTo>
                    <a:pt x="4849287" y="369879"/>
                  </a:lnTo>
                  <a:lnTo>
                    <a:pt x="4849399" y="376690"/>
                  </a:lnTo>
                  <a:lnTo>
                    <a:pt x="4849512" y="377875"/>
                  </a:lnTo>
                  <a:lnTo>
                    <a:pt x="4849625" y="373136"/>
                  </a:lnTo>
                  <a:lnTo>
                    <a:pt x="4849738" y="378467"/>
                  </a:lnTo>
                  <a:lnTo>
                    <a:pt x="4849851" y="381724"/>
                  </a:lnTo>
                  <a:lnTo>
                    <a:pt x="4849963" y="378763"/>
                  </a:lnTo>
                  <a:lnTo>
                    <a:pt x="4850076" y="379355"/>
                  </a:lnTo>
                  <a:lnTo>
                    <a:pt x="4850189" y="385574"/>
                  </a:lnTo>
                  <a:lnTo>
                    <a:pt x="4850302" y="384686"/>
                  </a:lnTo>
                  <a:lnTo>
                    <a:pt x="4850414" y="385574"/>
                  </a:lnTo>
                  <a:lnTo>
                    <a:pt x="4850527" y="390016"/>
                  </a:lnTo>
                  <a:lnTo>
                    <a:pt x="4850640" y="389720"/>
                  </a:lnTo>
                  <a:lnTo>
                    <a:pt x="4850753" y="387943"/>
                  </a:lnTo>
                  <a:lnTo>
                    <a:pt x="4850866" y="391201"/>
                  </a:lnTo>
                  <a:lnTo>
                    <a:pt x="4850978" y="391497"/>
                  </a:lnTo>
                  <a:lnTo>
                    <a:pt x="4851091" y="390609"/>
                  </a:lnTo>
                  <a:lnTo>
                    <a:pt x="4851204" y="394162"/>
                  </a:lnTo>
                  <a:lnTo>
                    <a:pt x="4851317" y="398012"/>
                  </a:lnTo>
                  <a:lnTo>
                    <a:pt x="4851430" y="393274"/>
                  </a:lnTo>
                  <a:lnTo>
                    <a:pt x="4851542" y="393274"/>
                  </a:lnTo>
                  <a:lnTo>
                    <a:pt x="4851655" y="398901"/>
                  </a:lnTo>
                  <a:lnTo>
                    <a:pt x="4851768" y="399493"/>
                  </a:lnTo>
                  <a:lnTo>
                    <a:pt x="4851881" y="397124"/>
                  </a:lnTo>
                  <a:lnTo>
                    <a:pt x="4851993" y="401862"/>
                  </a:lnTo>
                  <a:lnTo>
                    <a:pt x="4852106" y="402454"/>
                  </a:lnTo>
                  <a:lnTo>
                    <a:pt x="4852219" y="400677"/>
                  </a:lnTo>
                  <a:lnTo>
                    <a:pt x="4852332" y="403935"/>
                  </a:lnTo>
                  <a:lnTo>
                    <a:pt x="4852445" y="405119"/>
                  </a:lnTo>
                  <a:lnTo>
                    <a:pt x="4852557" y="400381"/>
                  </a:lnTo>
                  <a:lnTo>
                    <a:pt x="4852670" y="401862"/>
                  </a:lnTo>
                  <a:lnTo>
                    <a:pt x="4852783" y="408081"/>
                  </a:lnTo>
                  <a:lnTo>
                    <a:pt x="4852896" y="407192"/>
                  </a:lnTo>
                  <a:lnTo>
                    <a:pt x="4853008" y="404527"/>
                  </a:lnTo>
                  <a:lnTo>
                    <a:pt x="4853121" y="407785"/>
                  </a:lnTo>
                  <a:lnTo>
                    <a:pt x="4853234" y="409265"/>
                  </a:lnTo>
                  <a:lnTo>
                    <a:pt x="4853347" y="408377"/>
                  </a:lnTo>
                  <a:lnTo>
                    <a:pt x="4853460" y="408377"/>
                  </a:lnTo>
                  <a:lnTo>
                    <a:pt x="4853572" y="409265"/>
                  </a:lnTo>
                  <a:lnTo>
                    <a:pt x="4853685" y="406008"/>
                  </a:lnTo>
                  <a:lnTo>
                    <a:pt x="4853798" y="408081"/>
                  </a:lnTo>
                  <a:lnTo>
                    <a:pt x="4853911" y="413115"/>
                  </a:lnTo>
                  <a:lnTo>
                    <a:pt x="4854024" y="408081"/>
                  </a:lnTo>
                  <a:lnTo>
                    <a:pt x="4854136" y="406008"/>
                  </a:lnTo>
                  <a:lnTo>
                    <a:pt x="4854249" y="412523"/>
                  </a:lnTo>
                  <a:lnTo>
                    <a:pt x="4854362" y="412523"/>
                  </a:lnTo>
                  <a:lnTo>
                    <a:pt x="4854475" y="408377"/>
                  </a:lnTo>
                  <a:lnTo>
                    <a:pt x="4854587" y="409265"/>
                  </a:lnTo>
                  <a:lnTo>
                    <a:pt x="4854700" y="414596"/>
                  </a:lnTo>
                  <a:lnTo>
                    <a:pt x="4854813" y="409265"/>
                  </a:lnTo>
                  <a:lnTo>
                    <a:pt x="4854926" y="408969"/>
                  </a:lnTo>
                  <a:lnTo>
                    <a:pt x="4855039" y="414004"/>
                  </a:lnTo>
                  <a:lnTo>
                    <a:pt x="4855151" y="412227"/>
                  </a:lnTo>
                  <a:lnTo>
                    <a:pt x="4855264" y="411635"/>
                  </a:lnTo>
                  <a:lnTo>
                    <a:pt x="4855377" y="413708"/>
                  </a:lnTo>
                  <a:lnTo>
                    <a:pt x="4855490" y="414596"/>
                  </a:lnTo>
                  <a:lnTo>
                    <a:pt x="4855602" y="410746"/>
                  </a:lnTo>
                  <a:lnTo>
                    <a:pt x="4855715" y="411635"/>
                  </a:lnTo>
                  <a:lnTo>
                    <a:pt x="4855828" y="414892"/>
                  </a:lnTo>
                  <a:lnTo>
                    <a:pt x="4855941" y="411338"/>
                  </a:lnTo>
                  <a:lnTo>
                    <a:pt x="4856054" y="411931"/>
                  </a:lnTo>
                  <a:lnTo>
                    <a:pt x="4856166" y="414596"/>
                  </a:lnTo>
                  <a:lnTo>
                    <a:pt x="4856279" y="411931"/>
                  </a:lnTo>
                  <a:lnTo>
                    <a:pt x="4856392" y="411338"/>
                  </a:lnTo>
                  <a:lnTo>
                    <a:pt x="4856505" y="416077"/>
                  </a:lnTo>
                  <a:lnTo>
                    <a:pt x="4856618" y="418446"/>
                  </a:lnTo>
                  <a:lnTo>
                    <a:pt x="4856730" y="414892"/>
                  </a:lnTo>
                  <a:lnTo>
                    <a:pt x="4856843" y="418446"/>
                  </a:lnTo>
                  <a:lnTo>
                    <a:pt x="4856956" y="419927"/>
                  </a:lnTo>
                  <a:lnTo>
                    <a:pt x="4857069" y="417261"/>
                  </a:lnTo>
                  <a:lnTo>
                    <a:pt x="4857181" y="413708"/>
                  </a:lnTo>
                  <a:lnTo>
                    <a:pt x="4857294" y="414004"/>
                  </a:lnTo>
                  <a:lnTo>
                    <a:pt x="4857407" y="414596"/>
                  </a:lnTo>
                  <a:lnTo>
                    <a:pt x="4857520" y="413115"/>
                  </a:lnTo>
                  <a:lnTo>
                    <a:pt x="4857633" y="413708"/>
                  </a:lnTo>
                  <a:lnTo>
                    <a:pt x="4857745" y="411931"/>
                  </a:lnTo>
                  <a:lnTo>
                    <a:pt x="4857858" y="411931"/>
                  </a:lnTo>
                  <a:lnTo>
                    <a:pt x="4857971" y="414892"/>
                  </a:lnTo>
                  <a:lnTo>
                    <a:pt x="4858084" y="415484"/>
                  </a:lnTo>
                  <a:lnTo>
                    <a:pt x="4858196" y="411042"/>
                  </a:lnTo>
                  <a:lnTo>
                    <a:pt x="4858309" y="409265"/>
                  </a:lnTo>
                  <a:lnTo>
                    <a:pt x="4858422" y="413411"/>
                  </a:lnTo>
                  <a:lnTo>
                    <a:pt x="4858535" y="412523"/>
                  </a:lnTo>
                  <a:lnTo>
                    <a:pt x="4858648" y="409858"/>
                  </a:lnTo>
                  <a:lnTo>
                    <a:pt x="4858760" y="409858"/>
                  </a:lnTo>
                  <a:lnTo>
                    <a:pt x="4858873" y="408673"/>
                  </a:lnTo>
                  <a:lnTo>
                    <a:pt x="4858986" y="408377"/>
                  </a:lnTo>
                  <a:lnTo>
                    <a:pt x="4859099" y="409265"/>
                  </a:lnTo>
                  <a:lnTo>
                    <a:pt x="4859211" y="409265"/>
                  </a:lnTo>
                  <a:lnTo>
                    <a:pt x="4859324" y="403639"/>
                  </a:lnTo>
                  <a:lnTo>
                    <a:pt x="4859437" y="399493"/>
                  </a:lnTo>
                  <a:lnTo>
                    <a:pt x="4859550" y="406008"/>
                  </a:lnTo>
                  <a:lnTo>
                    <a:pt x="4859663" y="398604"/>
                  </a:lnTo>
                  <a:lnTo>
                    <a:pt x="4859775" y="394458"/>
                  </a:lnTo>
                  <a:lnTo>
                    <a:pt x="4859888" y="407192"/>
                  </a:lnTo>
                  <a:lnTo>
                    <a:pt x="4860001" y="414596"/>
                  </a:lnTo>
                  <a:lnTo>
                    <a:pt x="4860114" y="409265"/>
                  </a:lnTo>
                  <a:lnTo>
                    <a:pt x="4860227" y="408969"/>
                  </a:lnTo>
                  <a:lnTo>
                    <a:pt x="4860339" y="413411"/>
                  </a:lnTo>
                  <a:lnTo>
                    <a:pt x="4860452" y="408969"/>
                  </a:lnTo>
                  <a:lnTo>
                    <a:pt x="4860565" y="408969"/>
                  </a:lnTo>
                  <a:lnTo>
                    <a:pt x="4860678" y="409265"/>
                  </a:lnTo>
                  <a:lnTo>
                    <a:pt x="4860790" y="406008"/>
                  </a:lnTo>
                  <a:lnTo>
                    <a:pt x="4860903" y="401566"/>
                  </a:lnTo>
                  <a:lnTo>
                    <a:pt x="4861016" y="403343"/>
                  </a:lnTo>
                  <a:lnTo>
                    <a:pt x="4861129" y="403343"/>
                  </a:lnTo>
                  <a:lnTo>
                    <a:pt x="4861242" y="395643"/>
                  </a:lnTo>
                  <a:lnTo>
                    <a:pt x="4861354" y="396531"/>
                  </a:lnTo>
                  <a:lnTo>
                    <a:pt x="4861467" y="398604"/>
                  </a:lnTo>
                  <a:lnTo>
                    <a:pt x="4861580" y="394162"/>
                  </a:lnTo>
                  <a:lnTo>
                    <a:pt x="4861693" y="392682"/>
                  </a:lnTo>
                  <a:lnTo>
                    <a:pt x="4861805" y="393274"/>
                  </a:lnTo>
                  <a:lnTo>
                    <a:pt x="4861918" y="393274"/>
                  </a:lnTo>
                  <a:lnTo>
                    <a:pt x="4862031" y="390312"/>
                  </a:lnTo>
                  <a:lnTo>
                    <a:pt x="4862144" y="393274"/>
                  </a:lnTo>
                  <a:lnTo>
                    <a:pt x="4862257" y="394458"/>
                  </a:lnTo>
                  <a:lnTo>
                    <a:pt x="4862369" y="391201"/>
                  </a:lnTo>
                  <a:lnTo>
                    <a:pt x="4862482" y="389424"/>
                  </a:lnTo>
                  <a:lnTo>
                    <a:pt x="4862595" y="390609"/>
                  </a:lnTo>
                  <a:lnTo>
                    <a:pt x="4862708" y="388832"/>
                  </a:lnTo>
                  <a:lnTo>
                    <a:pt x="4862821" y="386759"/>
                  </a:lnTo>
                  <a:lnTo>
                    <a:pt x="4862933" y="388536"/>
                  </a:lnTo>
                  <a:lnTo>
                    <a:pt x="4863046" y="386167"/>
                  </a:lnTo>
                  <a:lnTo>
                    <a:pt x="4863159" y="384982"/>
                  </a:lnTo>
                  <a:lnTo>
                    <a:pt x="4863272" y="387055"/>
                  </a:lnTo>
                  <a:lnTo>
                    <a:pt x="4863384" y="385278"/>
                  </a:lnTo>
                  <a:lnTo>
                    <a:pt x="4863497" y="383501"/>
                  </a:lnTo>
                  <a:lnTo>
                    <a:pt x="4863610" y="384686"/>
                  </a:lnTo>
                  <a:lnTo>
                    <a:pt x="4863723" y="385870"/>
                  </a:lnTo>
                  <a:lnTo>
                    <a:pt x="4863836" y="382613"/>
                  </a:lnTo>
                  <a:lnTo>
                    <a:pt x="4863948" y="382613"/>
                  </a:lnTo>
                  <a:lnTo>
                    <a:pt x="4864061" y="384094"/>
                  </a:lnTo>
                  <a:lnTo>
                    <a:pt x="4864174" y="381132"/>
                  </a:lnTo>
                  <a:lnTo>
                    <a:pt x="4864287" y="378763"/>
                  </a:lnTo>
                  <a:lnTo>
                    <a:pt x="4864399" y="382317"/>
                  </a:lnTo>
                  <a:lnTo>
                    <a:pt x="4864512" y="381428"/>
                  </a:lnTo>
                  <a:lnTo>
                    <a:pt x="4864625" y="376394"/>
                  </a:lnTo>
                  <a:lnTo>
                    <a:pt x="4864738" y="379651"/>
                  </a:lnTo>
                  <a:lnTo>
                    <a:pt x="4864851" y="381428"/>
                  </a:lnTo>
                  <a:lnTo>
                    <a:pt x="4864963" y="376394"/>
                  </a:lnTo>
                  <a:lnTo>
                    <a:pt x="4865076" y="377282"/>
                  </a:lnTo>
                  <a:lnTo>
                    <a:pt x="4865189" y="379651"/>
                  </a:lnTo>
                  <a:lnTo>
                    <a:pt x="4865302" y="376098"/>
                  </a:lnTo>
                  <a:lnTo>
                    <a:pt x="4865415" y="375209"/>
                  </a:lnTo>
                  <a:lnTo>
                    <a:pt x="4865527" y="378763"/>
                  </a:lnTo>
                  <a:lnTo>
                    <a:pt x="4865640" y="377875"/>
                  </a:lnTo>
                  <a:lnTo>
                    <a:pt x="4865753" y="374321"/>
                  </a:lnTo>
                  <a:lnTo>
                    <a:pt x="4865866" y="376394"/>
                  </a:lnTo>
                  <a:lnTo>
                    <a:pt x="4865978" y="378763"/>
                  </a:lnTo>
                  <a:lnTo>
                    <a:pt x="4866091" y="376394"/>
                  </a:lnTo>
                  <a:lnTo>
                    <a:pt x="4866204" y="374025"/>
                  </a:lnTo>
                  <a:lnTo>
                    <a:pt x="4866317" y="378171"/>
                  </a:lnTo>
                  <a:lnTo>
                    <a:pt x="4866430" y="376394"/>
                  </a:lnTo>
                  <a:lnTo>
                    <a:pt x="4866542" y="374025"/>
                  </a:lnTo>
                  <a:lnTo>
                    <a:pt x="4866655" y="377282"/>
                  </a:lnTo>
                  <a:lnTo>
                    <a:pt x="4866768" y="378171"/>
                  </a:lnTo>
                  <a:lnTo>
                    <a:pt x="4866881" y="374617"/>
                  </a:lnTo>
                  <a:lnTo>
                    <a:pt x="4866993" y="376098"/>
                  </a:lnTo>
                  <a:lnTo>
                    <a:pt x="4867106" y="378763"/>
                  </a:lnTo>
                  <a:lnTo>
                    <a:pt x="4867219" y="375505"/>
                  </a:lnTo>
                  <a:lnTo>
                    <a:pt x="4867332" y="375505"/>
                  </a:lnTo>
                  <a:lnTo>
                    <a:pt x="4867445" y="378467"/>
                  </a:lnTo>
                  <a:lnTo>
                    <a:pt x="4867557" y="376394"/>
                  </a:lnTo>
                  <a:lnTo>
                    <a:pt x="4867670" y="375209"/>
                  </a:lnTo>
                  <a:lnTo>
                    <a:pt x="4867783" y="377282"/>
                  </a:lnTo>
                  <a:lnTo>
                    <a:pt x="4867896" y="376394"/>
                  </a:lnTo>
                  <a:lnTo>
                    <a:pt x="4868008" y="374913"/>
                  </a:lnTo>
                  <a:lnTo>
                    <a:pt x="4868121" y="376986"/>
                  </a:lnTo>
                  <a:lnTo>
                    <a:pt x="4868234" y="379355"/>
                  </a:lnTo>
                  <a:lnTo>
                    <a:pt x="4868347" y="376098"/>
                  </a:lnTo>
                  <a:lnTo>
                    <a:pt x="4868460" y="378467"/>
                  </a:lnTo>
                  <a:lnTo>
                    <a:pt x="4868572" y="380836"/>
                  </a:lnTo>
                  <a:lnTo>
                    <a:pt x="4868685" y="378467"/>
                  </a:lnTo>
                  <a:lnTo>
                    <a:pt x="4868798" y="378171"/>
                  </a:lnTo>
                  <a:lnTo>
                    <a:pt x="4868911" y="381428"/>
                  </a:lnTo>
                  <a:lnTo>
                    <a:pt x="4869024" y="380540"/>
                  </a:lnTo>
                  <a:lnTo>
                    <a:pt x="4869136" y="378763"/>
                  </a:lnTo>
                  <a:lnTo>
                    <a:pt x="4869249" y="381724"/>
                  </a:lnTo>
                  <a:lnTo>
                    <a:pt x="4869362" y="384390"/>
                  </a:lnTo>
                  <a:lnTo>
                    <a:pt x="4869475" y="381724"/>
                  </a:lnTo>
                  <a:lnTo>
                    <a:pt x="4869587" y="382909"/>
                  </a:lnTo>
                  <a:lnTo>
                    <a:pt x="4869700" y="384686"/>
                  </a:lnTo>
                  <a:lnTo>
                    <a:pt x="4869813" y="384982"/>
                  </a:lnTo>
                  <a:lnTo>
                    <a:pt x="4869926" y="383797"/>
                  </a:lnTo>
                  <a:lnTo>
                    <a:pt x="4870039" y="386167"/>
                  </a:lnTo>
                  <a:lnTo>
                    <a:pt x="4870151" y="385870"/>
                  </a:lnTo>
                  <a:lnTo>
                    <a:pt x="4870264" y="385574"/>
                  </a:lnTo>
                  <a:lnTo>
                    <a:pt x="4870377" y="388536"/>
                  </a:lnTo>
                  <a:lnTo>
                    <a:pt x="4870490" y="389128"/>
                  </a:lnTo>
                  <a:lnTo>
                    <a:pt x="4870602" y="387055"/>
                  </a:lnTo>
                  <a:lnTo>
                    <a:pt x="4870715" y="387055"/>
                  </a:lnTo>
                  <a:lnTo>
                    <a:pt x="4870828" y="392385"/>
                  </a:lnTo>
                  <a:lnTo>
                    <a:pt x="4870941" y="390016"/>
                  </a:lnTo>
                  <a:lnTo>
                    <a:pt x="4871054" y="388832"/>
                  </a:lnTo>
                  <a:lnTo>
                    <a:pt x="4871166" y="392089"/>
                  </a:lnTo>
                  <a:lnTo>
                    <a:pt x="4871279" y="393274"/>
                  </a:lnTo>
                  <a:lnTo>
                    <a:pt x="4871392" y="392089"/>
                  </a:lnTo>
                  <a:lnTo>
                    <a:pt x="4871505" y="392978"/>
                  </a:lnTo>
                  <a:lnTo>
                    <a:pt x="4871618" y="395051"/>
                  </a:lnTo>
                  <a:lnTo>
                    <a:pt x="4871730" y="391201"/>
                  </a:lnTo>
                  <a:lnTo>
                    <a:pt x="4871843" y="391793"/>
                  </a:lnTo>
                  <a:lnTo>
                    <a:pt x="4871956" y="396235"/>
                  </a:lnTo>
                  <a:lnTo>
                    <a:pt x="4872069" y="394755"/>
                  </a:lnTo>
                  <a:lnTo>
                    <a:pt x="4872181" y="393274"/>
                  </a:lnTo>
                  <a:lnTo>
                    <a:pt x="4872294" y="397420"/>
                  </a:lnTo>
                  <a:lnTo>
                    <a:pt x="4872407" y="398901"/>
                  </a:lnTo>
                  <a:lnTo>
                    <a:pt x="4872520" y="397124"/>
                  </a:lnTo>
                  <a:lnTo>
                    <a:pt x="4872633" y="399493"/>
                  </a:lnTo>
                  <a:lnTo>
                    <a:pt x="4872745" y="401862"/>
                  </a:lnTo>
                  <a:lnTo>
                    <a:pt x="4872858" y="399493"/>
                  </a:lnTo>
                  <a:lnTo>
                    <a:pt x="4872971" y="400381"/>
                  </a:lnTo>
                  <a:lnTo>
                    <a:pt x="4873084" y="404823"/>
                  </a:lnTo>
                  <a:lnTo>
                    <a:pt x="4873196" y="402454"/>
                  </a:lnTo>
                  <a:lnTo>
                    <a:pt x="4873309" y="401270"/>
                  </a:lnTo>
                  <a:lnTo>
                    <a:pt x="4873422" y="405416"/>
                  </a:lnTo>
                  <a:lnTo>
                    <a:pt x="4873535" y="406008"/>
                  </a:lnTo>
                  <a:lnTo>
                    <a:pt x="4873648" y="402454"/>
                  </a:lnTo>
                  <a:lnTo>
                    <a:pt x="4873760" y="403343"/>
                  </a:lnTo>
                  <a:lnTo>
                    <a:pt x="4873873" y="406600"/>
                  </a:lnTo>
                  <a:lnTo>
                    <a:pt x="4873986" y="403639"/>
                  </a:lnTo>
                  <a:lnTo>
                    <a:pt x="4874099" y="403935"/>
                  </a:lnTo>
                  <a:lnTo>
                    <a:pt x="4874211" y="407192"/>
                  </a:lnTo>
                  <a:lnTo>
                    <a:pt x="4874324" y="404527"/>
                  </a:lnTo>
                  <a:lnTo>
                    <a:pt x="4874437" y="403935"/>
                  </a:lnTo>
                  <a:lnTo>
                    <a:pt x="4874550" y="406896"/>
                  </a:lnTo>
                  <a:lnTo>
                    <a:pt x="4874663" y="408081"/>
                  </a:lnTo>
                  <a:lnTo>
                    <a:pt x="4874775" y="403935"/>
                  </a:lnTo>
                  <a:lnTo>
                    <a:pt x="4874888" y="405416"/>
                  </a:lnTo>
                  <a:lnTo>
                    <a:pt x="4875001" y="408081"/>
                  </a:lnTo>
                  <a:lnTo>
                    <a:pt x="4875114" y="403935"/>
                  </a:lnTo>
                  <a:lnTo>
                    <a:pt x="4875227" y="403343"/>
                  </a:lnTo>
                  <a:lnTo>
                    <a:pt x="4875339" y="406896"/>
                  </a:lnTo>
                  <a:lnTo>
                    <a:pt x="4875452" y="405416"/>
                  </a:lnTo>
                  <a:lnTo>
                    <a:pt x="4875565" y="401862"/>
                  </a:lnTo>
                  <a:lnTo>
                    <a:pt x="4875678" y="405416"/>
                  </a:lnTo>
                  <a:lnTo>
                    <a:pt x="4875790" y="405416"/>
                  </a:lnTo>
                  <a:lnTo>
                    <a:pt x="4875903" y="402750"/>
                  </a:lnTo>
                  <a:lnTo>
                    <a:pt x="4876016" y="403639"/>
                  </a:lnTo>
                  <a:lnTo>
                    <a:pt x="4876129" y="406008"/>
                  </a:lnTo>
                  <a:lnTo>
                    <a:pt x="4876242" y="401566"/>
                  </a:lnTo>
                  <a:lnTo>
                    <a:pt x="4876354" y="401566"/>
                  </a:lnTo>
                  <a:lnTo>
                    <a:pt x="4876467" y="405119"/>
                  </a:lnTo>
                  <a:lnTo>
                    <a:pt x="4876580" y="402750"/>
                  </a:lnTo>
                  <a:lnTo>
                    <a:pt x="4876693" y="399789"/>
                  </a:lnTo>
                  <a:lnTo>
                    <a:pt x="4876805" y="402750"/>
                  </a:lnTo>
                  <a:lnTo>
                    <a:pt x="4876918" y="403935"/>
                  </a:lnTo>
                  <a:lnTo>
                    <a:pt x="4877031" y="400974"/>
                  </a:lnTo>
                  <a:lnTo>
                    <a:pt x="4877144" y="402454"/>
                  </a:lnTo>
                  <a:lnTo>
                    <a:pt x="4877257" y="404231"/>
                  </a:lnTo>
                  <a:lnTo>
                    <a:pt x="4877369" y="399789"/>
                  </a:lnTo>
                  <a:lnTo>
                    <a:pt x="4877482" y="399197"/>
                  </a:lnTo>
                  <a:lnTo>
                    <a:pt x="4877595" y="403343"/>
                  </a:lnTo>
                  <a:lnTo>
                    <a:pt x="4877708" y="401862"/>
                  </a:lnTo>
                  <a:lnTo>
                    <a:pt x="4877821" y="398012"/>
                  </a:lnTo>
                  <a:lnTo>
                    <a:pt x="4877933" y="398604"/>
                  </a:lnTo>
                  <a:lnTo>
                    <a:pt x="4878046" y="398308"/>
                  </a:lnTo>
                  <a:lnTo>
                    <a:pt x="4878159" y="396531"/>
                  </a:lnTo>
                  <a:lnTo>
                    <a:pt x="4878272" y="398012"/>
                  </a:lnTo>
                  <a:lnTo>
                    <a:pt x="4878384" y="396531"/>
                  </a:lnTo>
                  <a:lnTo>
                    <a:pt x="4878497" y="392978"/>
                  </a:lnTo>
                  <a:lnTo>
                    <a:pt x="4878610" y="396531"/>
                  </a:lnTo>
                  <a:lnTo>
                    <a:pt x="4878723" y="398308"/>
                  </a:lnTo>
                  <a:lnTo>
                    <a:pt x="4878836" y="393274"/>
                  </a:lnTo>
                  <a:lnTo>
                    <a:pt x="4878948" y="390905"/>
                  </a:lnTo>
                  <a:lnTo>
                    <a:pt x="4879061" y="392978"/>
                  </a:lnTo>
                  <a:lnTo>
                    <a:pt x="4879174" y="391793"/>
                  </a:lnTo>
                  <a:lnTo>
                    <a:pt x="4879287" y="388239"/>
                  </a:lnTo>
                  <a:lnTo>
                    <a:pt x="4879399" y="389128"/>
                  </a:lnTo>
                  <a:lnTo>
                    <a:pt x="4879512" y="388536"/>
                  </a:lnTo>
                  <a:lnTo>
                    <a:pt x="4879625" y="384982"/>
                  </a:lnTo>
                  <a:lnTo>
                    <a:pt x="4879738" y="385870"/>
                  </a:lnTo>
                  <a:lnTo>
                    <a:pt x="4879851" y="388239"/>
                  </a:lnTo>
                  <a:lnTo>
                    <a:pt x="4879963" y="384390"/>
                  </a:lnTo>
                  <a:lnTo>
                    <a:pt x="4880076" y="382909"/>
                  </a:lnTo>
                  <a:lnTo>
                    <a:pt x="4880189" y="386167"/>
                  </a:lnTo>
                  <a:lnTo>
                    <a:pt x="4880302" y="385574"/>
                  </a:lnTo>
                  <a:lnTo>
                    <a:pt x="4880415" y="381724"/>
                  </a:lnTo>
                  <a:lnTo>
                    <a:pt x="4880527" y="383797"/>
                  </a:lnTo>
                  <a:lnTo>
                    <a:pt x="4880640" y="385574"/>
                  </a:lnTo>
                  <a:lnTo>
                    <a:pt x="4880753" y="381724"/>
                  </a:lnTo>
                  <a:lnTo>
                    <a:pt x="4880866" y="380836"/>
                  </a:lnTo>
                  <a:lnTo>
                    <a:pt x="4880978" y="383501"/>
                  </a:lnTo>
                  <a:lnTo>
                    <a:pt x="4881091" y="380540"/>
                  </a:lnTo>
                  <a:lnTo>
                    <a:pt x="4881204" y="378171"/>
                  </a:lnTo>
                  <a:lnTo>
                    <a:pt x="4881317" y="379651"/>
                  </a:lnTo>
                  <a:lnTo>
                    <a:pt x="4881430" y="379651"/>
                  </a:lnTo>
                  <a:lnTo>
                    <a:pt x="4881542" y="376690"/>
                  </a:lnTo>
                  <a:lnTo>
                    <a:pt x="4881655" y="377875"/>
                  </a:lnTo>
                  <a:lnTo>
                    <a:pt x="4881768" y="379355"/>
                  </a:lnTo>
                  <a:lnTo>
                    <a:pt x="4881881" y="376098"/>
                  </a:lnTo>
                  <a:lnTo>
                    <a:pt x="4881993" y="375209"/>
                  </a:lnTo>
                  <a:lnTo>
                    <a:pt x="4882106" y="377875"/>
                  </a:lnTo>
                  <a:lnTo>
                    <a:pt x="4882219" y="376986"/>
                  </a:lnTo>
                  <a:lnTo>
                    <a:pt x="4882332" y="374321"/>
                  </a:lnTo>
                  <a:lnTo>
                    <a:pt x="4882445" y="375209"/>
                  </a:lnTo>
                  <a:lnTo>
                    <a:pt x="4882557" y="376098"/>
                  </a:lnTo>
                  <a:lnTo>
                    <a:pt x="4882670" y="374321"/>
                  </a:lnTo>
                  <a:lnTo>
                    <a:pt x="4882783" y="374321"/>
                  </a:lnTo>
                  <a:lnTo>
                    <a:pt x="4882896" y="376394"/>
                  </a:lnTo>
                  <a:lnTo>
                    <a:pt x="4883008" y="374321"/>
                  </a:lnTo>
                  <a:lnTo>
                    <a:pt x="4883121" y="373432"/>
                  </a:lnTo>
                  <a:lnTo>
                    <a:pt x="4883234" y="376690"/>
                  </a:lnTo>
                  <a:lnTo>
                    <a:pt x="4883347" y="375209"/>
                  </a:lnTo>
                  <a:lnTo>
                    <a:pt x="4883460" y="371359"/>
                  </a:lnTo>
                  <a:lnTo>
                    <a:pt x="4883572" y="372248"/>
                  </a:lnTo>
                  <a:lnTo>
                    <a:pt x="4883685" y="374025"/>
                  </a:lnTo>
                  <a:lnTo>
                    <a:pt x="4883798" y="372248"/>
                  </a:lnTo>
                  <a:lnTo>
                    <a:pt x="4883911" y="371952"/>
                  </a:lnTo>
                  <a:lnTo>
                    <a:pt x="4884024" y="374321"/>
                  </a:lnTo>
                  <a:lnTo>
                    <a:pt x="4884136" y="372544"/>
                  </a:lnTo>
                  <a:lnTo>
                    <a:pt x="4884249" y="372544"/>
                  </a:lnTo>
                  <a:lnTo>
                    <a:pt x="4884362" y="376098"/>
                  </a:lnTo>
                  <a:lnTo>
                    <a:pt x="4884475" y="374321"/>
                  </a:lnTo>
                  <a:lnTo>
                    <a:pt x="4884587" y="372840"/>
                  </a:lnTo>
                  <a:lnTo>
                    <a:pt x="4884700" y="375209"/>
                  </a:lnTo>
                  <a:lnTo>
                    <a:pt x="4884813" y="376986"/>
                  </a:lnTo>
                  <a:lnTo>
                    <a:pt x="4884926" y="371359"/>
                  </a:lnTo>
                  <a:lnTo>
                    <a:pt x="4885039" y="374025"/>
                  </a:lnTo>
                  <a:lnTo>
                    <a:pt x="4885151" y="377875"/>
                  </a:lnTo>
                  <a:lnTo>
                    <a:pt x="4885264" y="376986"/>
                  </a:lnTo>
                  <a:lnTo>
                    <a:pt x="4885377" y="375505"/>
                  </a:lnTo>
                  <a:lnTo>
                    <a:pt x="4885490" y="379059"/>
                  </a:lnTo>
                  <a:lnTo>
                    <a:pt x="4885602" y="379059"/>
                  </a:lnTo>
                  <a:lnTo>
                    <a:pt x="4885715" y="378467"/>
                  </a:lnTo>
                  <a:lnTo>
                    <a:pt x="4885828" y="382021"/>
                  </a:lnTo>
                  <a:lnTo>
                    <a:pt x="4885941" y="381724"/>
                  </a:lnTo>
                  <a:lnTo>
                    <a:pt x="4886054" y="378467"/>
                  </a:lnTo>
                  <a:lnTo>
                    <a:pt x="4886166" y="381132"/>
                  </a:lnTo>
                  <a:lnTo>
                    <a:pt x="4886279" y="384982"/>
                  </a:lnTo>
                  <a:lnTo>
                    <a:pt x="4886392" y="381724"/>
                  </a:lnTo>
                  <a:lnTo>
                    <a:pt x="4886505" y="379059"/>
                  </a:lnTo>
                  <a:lnTo>
                    <a:pt x="4886618" y="383797"/>
                  </a:lnTo>
                  <a:lnTo>
                    <a:pt x="4886730" y="383797"/>
                  </a:lnTo>
                  <a:lnTo>
                    <a:pt x="4886843" y="383797"/>
                  </a:lnTo>
                  <a:lnTo>
                    <a:pt x="4886956" y="386167"/>
                  </a:lnTo>
                  <a:lnTo>
                    <a:pt x="4887069" y="387647"/>
                  </a:lnTo>
                  <a:lnTo>
                    <a:pt x="4887181" y="384982"/>
                  </a:lnTo>
                  <a:lnTo>
                    <a:pt x="4887294" y="387943"/>
                  </a:lnTo>
                  <a:lnTo>
                    <a:pt x="4887407" y="391793"/>
                  </a:lnTo>
                  <a:lnTo>
                    <a:pt x="4887520" y="389128"/>
                  </a:lnTo>
                  <a:lnTo>
                    <a:pt x="4887633" y="390312"/>
                  </a:lnTo>
                  <a:lnTo>
                    <a:pt x="4887745" y="393274"/>
                  </a:lnTo>
                  <a:lnTo>
                    <a:pt x="4887858" y="393274"/>
                  </a:lnTo>
                  <a:lnTo>
                    <a:pt x="4887971" y="390312"/>
                  </a:lnTo>
                  <a:lnTo>
                    <a:pt x="4888084" y="395347"/>
                  </a:lnTo>
                  <a:lnTo>
                    <a:pt x="4888196" y="395939"/>
                  </a:lnTo>
                  <a:lnTo>
                    <a:pt x="4888309" y="392682"/>
                  </a:lnTo>
                  <a:lnTo>
                    <a:pt x="4888422" y="395347"/>
                  </a:lnTo>
                  <a:lnTo>
                    <a:pt x="4888535" y="398604"/>
                  </a:lnTo>
                  <a:lnTo>
                    <a:pt x="4888648" y="397716"/>
                  </a:lnTo>
                  <a:lnTo>
                    <a:pt x="4888760" y="397124"/>
                  </a:lnTo>
                  <a:lnTo>
                    <a:pt x="4888873" y="401566"/>
                  </a:lnTo>
                  <a:lnTo>
                    <a:pt x="4888986" y="399493"/>
                  </a:lnTo>
                  <a:lnTo>
                    <a:pt x="4889099" y="398604"/>
                  </a:lnTo>
                  <a:lnTo>
                    <a:pt x="4889212" y="402158"/>
                  </a:lnTo>
                  <a:lnTo>
                    <a:pt x="4889324" y="402750"/>
                  </a:lnTo>
                  <a:lnTo>
                    <a:pt x="4889437" y="398012"/>
                  </a:lnTo>
                  <a:lnTo>
                    <a:pt x="4889550" y="399493"/>
                  </a:lnTo>
                  <a:lnTo>
                    <a:pt x="4889663" y="403935"/>
                  </a:lnTo>
                  <a:lnTo>
                    <a:pt x="4889775" y="400381"/>
                  </a:lnTo>
                  <a:lnTo>
                    <a:pt x="4889888" y="401862"/>
                  </a:lnTo>
                  <a:lnTo>
                    <a:pt x="4890001" y="403047"/>
                  </a:lnTo>
                  <a:lnTo>
                    <a:pt x="4890114" y="401566"/>
                  </a:lnTo>
                  <a:lnTo>
                    <a:pt x="4890227" y="402454"/>
                  </a:lnTo>
                  <a:lnTo>
                    <a:pt x="4890339" y="406896"/>
                  </a:lnTo>
                  <a:lnTo>
                    <a:pt x="4890452" y="407192"/>
                  </a:lnTo>
                  <a:lnTo>
                    <a:pt x="4890565" y="402750"/>
                  </a:lnTo>
                  <a:lnTo>
                    <a:pt x="4890678" y="406304"/>
                  </a:lnTo>
                  <a:lnTo>
                    <a:pt x="4890790" y="409858"/>
                  </a:lnTo>
                  <a:lnTo>
                    <a:pt x="4890903" y="405119"/>
                  </a:lnTo>
                  <a:lnTo>
                    <a:pt x="4891016" y="405119"/>
                  </a:lnTo>
                  <a:lnTo>
                    <a:pt x="4891129" y="409265"/>
                  </a:lnTo>
                  <a:lnTo>
                    <a:pt x="4891242" y="407489"/>
                  </a:lnTo>
                  <a:lnTo>
                    <a:pt x="4891354" y="406008"/>
                  </a:lnTo>
                  <a:lnTo>
                    <a:pt x="4891467" y="409265"/>
                  </a:lnTo>
                  <a:lnTo>
                    <a:pt x="4891580" y="406600"/>
                  </a:lnTo>
                  <a:lnTo>
                    <a:pt x="4891693" y="401270"/>
                  </a:lnTo>
                  <a:lnTo>
                    <a:pt x="4891805" y="403639"/>
                  </a:lnTo>
                  <a:lnTo>
                    <a:pt x="4891918" y="404823"/>
                  </a:lnTo>
                  <a:lnTo>
                    <a:pt x="4892031" y="401862"/>
                  </a:lnTo>
                  <a:lnTo>
                    <a:pt x="4892144" y="402454"/>
                  </a:lnTo>
                  <a:lnTo>
                    <a:pt x="4892257" y="406896"/>
                  </a:lnTo>
                  <a:lnTo>
                    <a:pt x="4892369" y="406008"/>
                  </a:lnTo>
                  <a:lnTo>
                    <a:pt x="4892482" y="404823"/>
                  </a:lnTo>
                  <a:lnTo>
                    <a:pt x="4892595" y="409265"/>
                  </a:lnTo>
                  <a:lnTo>
                    <a:pt x="4892708" y="409265"/>
                  </a:lnTo>
                  <a:lnTo>
                    <a:pt x="4892821" y="405712"/>
                  </a:lnTo>
                  <a:lnTo>
                    <a:pt x="4892933" y="406896"/>
                  </a:lnTo>
                  <a:lnTo>
                    <a:pt x="4893046" y="408969"/>
                  </a:lnTo>
                  <a:lnTo>
                    <a:pt x="4893159" y="406896"/>
                  </a:lnTo>
                  <a:lnTo>
                    <a:pt x="4893272" y="404823"/>
                  </a:lnTo>
                  <a:lnTo>
                    <a:pt x="4893384" y="407489"/>
                  </a:lnTo>
                  <a:lnTo>
                    <a:pt x="4893497" y="405712"/>
                  </a:lnTo>
                  <a:lnTo>
                    <a:pt x="4893610" y="403935"/>
                  </a:lnTo>
                  <a:lnTo>
                    <a:pt x="4893723" y="406896"/>
                  </a:lnTo>
                  <a:lnTo>
                    <a:pt x="4893836" y="405119"/>
                  </a:lnTo>
                  <a:lnTo>
                    <a:pt x="4893948" y="401862"/>
                  </a:lnTo>
                  <a:lnTo>
                    <a:pt x="4894061" y="402750"/>
                  </a:lnTo>
                  <a:lnTo>
                    <a:pt x="4894174" y="406008"/>
                  </a:lnTo>
                  <a:lnTo>
                    <a:pt x="4894287" y="402454"/>
                  </a:lnTo>
                  <a:lnTo>
                    <a:pt x="4894399" y="400085"/>
                  </a:lnTo>
                  <a:lnTo>
                    <a:pt x="4894512" y="402750"/>
                  </a:lnTo>
                  <a:lnTo>
                    <a:pt x="4894625" y="401862"/>
                  </a:lnTo>
                  <a:lnTo>
                    <a:pt x="4894738" y="400677"/>
                  </a:lnTo>
                  <a:lnTo>
                    <a:pt x="4894851" y="401566"/>
                  </a:lnTo>
                  <a:lnTo>
                    <a:pt x="4894963" y="401566"/>
                  </a:lnTo>
                  <a:lnTo>
                    <a:pt x="4895076" y="399197"/>
                  </a:lnTo>
                  <a:lnTo>
                    <a:pt x="4895189" y="398604"/>
                  </a:lnTo>
                  <a:lnTo>
                    <a:pt x="4895302" y="400677"/>
                  </a:lnTo>
                  <a:lnTo>
                    <a:pt x="4895415" y="396531"/>
                  </a:lnTo>
                  <a:lnTo>
                    <a:pt x="4895527" y="396531"/>
                  </a:lnTo>
                  <a:lnTo>
                    <a:pt x="4895640" y="398308"/>
                  </a:lnTo>
                  <a:lnTo>
                    <a:pt x="4895753" y="396531"/>
                  </a:lnTo>
                  <a:lnTo>
                    <a:pt x="4895866" y="394458"/>
                  </a:lnTo>
                  <a:lnTo>
                    <a:pt x="4895978" y="395347"/>
                  </a:lnTo>
                  <a:lnTo>
                    <a:pt x="4896091" y="396828"/>
                  </a:lnTo>
                  <a:lnTo>
                    <a:pt x="4896204" y="392978"/>
                  </a:lnTo>
                  <a:lnTo>
                    <a:pt x="4896317" y="394162"/>
                  </a:lnTo>
                  <a:lnTo>
                    <a:pt x="4896430" y="395347"/>
                  </a:lnTo>
                  <a:lnTo>
                    <a:pt x="4896542" y="392978"/>
                  </a:lnTo>
                  <a:lnTo>
                    <a:pt x="4896655" y="391201"/>
                  </a:lnTo>
                  <a:lnTo>
                    <a:pt x="4896768" y="394162"/>
                  </a:lnTo>
                  <a:lnTo>
                    <a:pt x="4896881" y="392682"/>
                  </a:lnTo>
                  <a:lnTo>
                    <a:pt x="4896993" y="390312"/>
                  </a:lnTo>
                  <a:lnTo>
                    <a:pt x="4897106" y="391497"/>
                  </a:lnTo>
                  <a:lnTo>
                    <a:pt x="4897219" y="391793"/>
                  </a:lnTo>
                  <a:lnTo>
                    <a:pt x="4897332" y="389128"/>
                  </a:lnTo>
                  <a:lnTo>
                    <a:pt x="4897445" y="388536"/>
                  </a:lnTo>
                  <a:lnTo>
                    <a:pt x="4897557" y="390016"/>
                  </a:lnTo>
                  <a:lnTo>
                    <a:pt x="4897670" y="386759"/>
                  </a:lnTo>
                  <a:lnTo>
                    <a:pt x="4897783" y="386759"/>
                  </a:lnTo>
                  <a:lnTo>
                    <a:pt x="4897896" y="389424"/>
                  </a:lnTo>
                  <a:lnTo>
                    <a:pt x="4898008" y="387351"/>
                  </a:lnTo>
                  <a:lnTo>
                    <a:pt x="4898121" y="384686"/>
                  </a:lnTo>
                  <a:lnTo>
                    <a:pt x="4898234" y="387055"/>
                  </a:lnTo>
                  <a:lnTo>
                    <a:pt x="4898347" y="386759"/>
                  </a:lnTo>
                  <a:lnTo>
                    <a:pt x="4898460" y="383797"/>
                  </a:lnTo>
                  <a:lnTo>
                    <a:pt x="4898572" y="384094"/>
                  </a:lnTo>
                  <a:lnTo>
                    <a:pt x="4898685" y="387055"/>
                  </a:lnTo>
                  <a:lnTo>
                    <a:pt x="4898798" y="383797"/>
                  </a:lnTo>
                  <a:lnTo>
                    <a:pt x="4898911" y="381724"/>
                  </a:lnTo>
                  <a:lnTo>
                    <a:pt x="4899024" y="385870"/>
                  </a:lnTo>
                  <a:lnTo>
                    <a:pt x="4899136" y="383501"/>
                  </a:lnTo>
                  <a:lnTo>
                    <a:pt x="4899249" y="382317"/>
                  </a:lnTo>
                  <a:lnTo>
                    <a:pt x="4899362" y="384686"/>
                  </a:lnTo>
                  <a:lnTo>
                    <a:pt x="4899475" y="386759"/>
                  </a:lnTo>
                  <a:lnTo>
                    <a:pt x="4899587" y="380836"/>
                  </a:lnTo>
                  <a:lnTo>
                    <a:pt x="4899700" y="382317"/>
                  </a:lnTo>
                  <a:lnTo>
                    <a:pt x="4899813" y="385870"/>
                  </a:lnTo>
                  <a:lnTo>
                    <a:pt x="4899926" y="381724"/>
                  </a:lnTo>
                  <a:lnTo>
                    <a:pt x="4900039" y="378763"/>
                  </a:lnTo>
                  <a:lnTo>
                    <a:pt x="4900151" y="383501"/>
                  </a:lnTo>
                  <a:lnTo>
                    <a:pt x="4900264" y="382021"/>
                  </a:lnTo>
                  <a:lnTo>
                    <a:pt x="4900377" y="378763"/>
                  </a:lnTo>
                  <a:lnTo>
                    <a:pt x="4900490" y="382909"/>
                  </a:lnTo>
                  <a:lnTo>
                    <a:pt x="4900602" y="384390"/>
                  </a:lnTo>
                  <a:lnTo>
                    <a:pt x="4900715" y="380540"/>
                  </a:lnTo>
                  <a:lnTo>
                    <a:pt x="4900828" y="382021"/>
                  </a:lnTo>
                  <a:lnTo>
                    <a:pt x="4900941" y="384982"/>
                  </a:lnTo>
                  <a:lnTo>
                    <a:pt x="4901054" y="381132"/>
                  </a:lnTo>
                  <a:lnTo>
                    <a:pt x="4901166" y="380540"/>
                  </a:lnTo>
                  <a:lnTo>
                    <a:pt x="4901279" y="384686"/>
                  </a:lnTo>
                  <a:lnTo>
                    <a:pt x="4901392" y="381724"/>
                  </a:lnTo>
                  <a:lnTo>
                    <a:pt x="4901505" y="378763"/>
                  </a:lnTo>
                  <a:lnTo>
                    <a:pt x="4901618" y="382317"/>
                  </a:lnTo>
                  <a:lnTo>
                    <a:pt x="4901730" y="383501"/>
                  </a:lnTo>
                  <a:lnTo>
                    <a:pt x="4901843" y="379355"/>
                  </a:lnTo>
                  <a:lnTo>
                    <a:pt x="4901956" y="380836"/>
                  </a:lnTo>
                  <a:lnTo>
                    <a:pt x="4902069" y="383797"/>
                  </a:lnTo>
                  <a:lnTo>
                    <a:pt x="4902181" y="380540"/>
                  </a:lnTo>
                  <a:lnTo>
                    <a:pt x="4902294" y="381132"/>
                  </a:lnTo>
                  <a:lnTo>
                    <a:pt x="4902407" y="384686"/>
                  </a:lnTo>
                  <a:lnTo>
                    <a:pt x="4902520" y="383797"/>
                  </a:lnTo>
                  <a:lnTo>
                    <a:pt x="4902633" y="380836"/>
                  </a:lnTo>
                  <a:lnTo>
                    <a:pt x="4902745" y="383797"/>
                  </a:lnTo>
                  <a:lnTo>
                    <a:pt x="4902858" y="385574"/>
                  </a:lnTo>
                  <a:lnTo>
                    <a:pt x="4902971" y="383501"/>
                  </a:lnTo>
                  <a:lnTo>
                    <a:pt x="4903084" y="383797"/>
                  </a:lnTo>
                  <a:lnTo>
                    <a:pt x="4903196" y="387055"/>
                  </a:lnTo>
                  <a:lnTo>
                    <a:pt x="4903309" y="385870"/>
                  </a:lnTo>
                  <a:lnTo>
                    <a:pt x="4903422" y="385870"/>
                  </a:lnTo>
                  <a:lnTo>
                    <a:pt x="4903535" y="387943"/>
                  </a:lnTo>
                  <a:lnTo>
                    <a:pt x="4903648" y="385870"/>
                  </a:lnTo>
                  <a:lnTo>
                    <a:pt x="4903760" y="384982"/>
                  </a:lnTo>
                  <a:lnTo>
                    <a:pt x="4903873" y="388239"/>
                  </a:lnTo>
                  <a:lnTo>
                    <a:pt x="4903986" y="388239"/>
                  </a:lnTo>
                  <a:lnTo>
                    <a:pt x="4904099" y="385278"/>
                  </a:lnTo>
                  <a:lnTo>
                    <a:pt x="4904212" y="386759"/>
                  </a:lnTo>
                  <a:lnTo>
                    <a:pt x="4904324" y="390905"/>
                  </a:lnTo>
                  <a:lnTo>
                    <a:pt x="4904437" y="387943"/>
                  </a:lnTo>
                  <a:lnTo>
                    <a:pt x="4904550" y="387055"/>
                  </a:lnTo>
                  <a:lnTo>
                    <a:pt x="4904663" y="390312"/>
                  </a:lnTo>
                  <a:lnTo>
                    <a:pt x="4904775" y="389424"/>
                  </a:lnTo>
                  <a:lnTo>
                    <a:pt x="4904888" y="388832"/>
                  </a:lnTo>
                  <a:lnTo>
                    <a:pt x="4905001" y="391201"/>
                  </a:lnTo>
                  <a:lnTo>
                    <a:pt x="4905114" y="391497"/>
                  </a:lnTo>
                  <a:lnTo>
                    <a:pt x="4905227" y="389128"/>
                  </a:lnTo>
                  <a:lnTo>
                    <a:pt x="4905339" y="390609"/>
                  </a:lnTo>
                  <a:lnTo>
                    <a:pt x="4905452" y="394162"/>
                  </a:lnTo>
                  <a:lnTo>
                    <a:pt x="4905565" y="390905"/>
                  </a:lnTo>
                  <a:lnTo>
                    <a:pt x="4905678" y="389128"/>
                  </a:lnTo>
                  <a:lnTo>
                    <a:pt x="4905790" y="391497"/>
                  </a:lnTo>
                  <a:lnTo>
                    <a:pt x="4905903" y="392682"/>
                  </a:lnTo>
                  <a:lnTo>
                    <a:pt x="4906016" y="391201"/>
                  </a:lnTo>
                  <a:lnTo>
                    <a:pt x="4906129" y="394162"/>
                  </a:lnTo>
                  <a:lnTo>
                    <a:pt x="4906242" y="394755"/>
                  </a:lnTo>
                  <a:lnTo>
                    <a:pt x="4906354" y="393866"/>
                  </a:lnTo>
                  <a:lnTo>
                    <a:pt x="4906467" y="395347"/>
                  </a:lnTo>
                  <a:lnTo>
                    <a:pt x="4906580" y="397420"/>
                  </a:lnTo>
                  <a:lnTo>
                    <a:pt x="4906693" y="395347"/>
                  </a:lnTo>
                  <a:lnTo>
                    <a:pt x="4906805" y="394162"/>
                  </a:lnTo>
                  <a:lnTo>
                    <a:pt x="4906918" y="398604"/>
                  </a:lnTo>
                  <a:lnTo>
                    <a:pt x="4907031" y="398012"/>
                  </a:lnTo>
                  <a:lnTo>
                    <a:pt x="4907144" y="396531"/>
                  </a:lnTo>
                  <a:lnTo>
                    <a:pt x="4907257" y="397716"/>
                  </a:lnTo>
                  <a:lnTo>
                    <a:pt x="4907369" y="398604"/>
                  </a:lnTo>
                  <a:lnTo>
                    <a:pt x="4907482" y="395643"/>
                  </a:lnTo>
                  <a:lnTo>
                    <a:pt x="4907595" y="396235"/>
                  </a:lnTo>
                  <a:lnTo>
                    <a:pt x="4907708" y="398012"/>
                  </a:lnTo>
                  <a:lnTo>
                    <a:pt x="4907821" y="396235"/>
                  </a:lnTo>
                  <a:lnTo>
                    <a:pt x="4907933" y="395347"/>
                  </a:lnTo>
                  <a:lnTo>
                    <a:pt x="4908046" y="397716"/>
                  </a:lnTo>
                  <a:lnTo>
                    <a:pt x="4908159" y="398604"/>
                  </a:lnTo>
                  <a:lnTo>
                    <a:pt x="4908272" y="395347"/>
                  </a:lnTo>
                  <a:lnTo>
                    <a:pt x="4908384" y="398012"/>
                  </a:lnTo>
                  <a:lnTo>
                    <a:pt x="4908497" y="399493"/>
                  </a:lnTo>
                  <a:lnTo>
                    <a:pt x="4908610" y="396531"/>
                  </a:lnTo>
                  <a:lnTo>
                    <a:pt x="4908723" y="397716"/>
                  </a:lnTo>
                  <a:lnTo>
                    <a:pt x="4908836" y="400677"/>
                  </a:lnTo>
                  <a:lnTo>
                    <a:pt x="4908948" y="398604"/>
                  </a:lnTo>
                  <a:lnTo>
                    <a:pt x="4909061" y="399493"/>
                  </a:lnTo>
                  <a:lnTo>
                    <a:pt x="4909174" y="402750"/>
                  </a:lnTo>
                  <a:lnTo>
                    <a:pt x="4909287" y="400974"/>
                  </a:lnTo>
                  <a:lnTo>
                    <a:pt x="4909399" y="398604"/>
                  </a:lnTo>
                  <a:lnTo>
                    <a:pt x="4909512" y="400677"/>
                  </a:lnTo>
                  <a:lnTo>
                    <a:pt x="4909625" y="402750"/>
                  </a:lnTo>
                  <a:lnTo>
                    <a:pt x="4909738" y="399493"/>
                  </a:lnTo>
                  <a:lnTo>
                    <a:pt x="4909851" y="400381"/>
                  </a:lnTo>
                  <a:lnTo>
                    <a:pt x="4909963" y="403639"/>
                  </a:lnTo>
                  <a:lnTo>
                    <a:pt x="4910076" y="400974"/>
                  </a:lnTo>
                  <a:lnTo>
                    <a:pt x="4910189" y="399493"/>
                  </a:lnTo>
                  <a:lnTo>
                    <a:pt x="4910302" y="403343"/>
                  </a:lnTo>
                  <a:lnTo>
                    <a:pt x="4910415" y="401566"/>
                  </a:lnTo>
                  <a:lnTo>
                    <a:pt x="4910527" y="399493"/>
                  </a:lnTo>
                  <a:lnTo>
                    <a:pt x="4910640" y="401862"/>
                  </a:lnTo>
                  <a:lnTo>
                    <a:pt x="4910753" y="402750"/>
                  </a:lnTo>
                  <a:lnTo>
                    <a:pt x="4910866" y="399493"/>
                  </a:lnTo>
                  <a:lnTo>
                    <a:pt x="4910978" y="400677"/>
                  </a:lnTo>
                  <a:lnTo>
                    <a:pt x="4911091" y="403343"/>
                  </a:lnTo>
                  <a:lnTo>
                    <a:pt x="4911204" y="400085"/>
                  </a:lnTo>
                  <a:lnTo>
                    <a:pt x="4911317" y="398901"/>
                  </a:lnTo>
                  <a:lnTo>
                    <a:pt x="4911430" y="402158"/>
                  </a:lnTo>
                  <a:lnTo>
                    <a:pt x="4911542" y="401862"/>
                  </a:lnTo>
                  <a:lnTo>
                    <a:pt x="4911655" y="398901"/>
                  </a:lnTo>
                  <a:lnTo>
                    <a:pt x="4911768" y="400974"/>
                  </a:lnTo>
                  <a:lnTo>
                    <a:pt x="4911881" y="402158"/>
                  </a:lnTo>
                  <a:lnTo>
                    <a:pt x="4911993" y="398901"/>
                  </a:lnTo>
                  <a:lnTo>
                    <a:pt x="4912106" y="401566"/>
                  </a:lnTo>
                  <a:lnTo>
                    <a:pt x="4912219" y="402454"/>
                  </a:lnTo>
                  <a:lnTo>
                    <a:pt x="4912332" y="399789"/>
                  </a:lnTo>
                  <a:lnTo>
                    <a:pt x="4912445" y="399493"/>
                  </a:lnTo>
                  <a:lnTo>
                    <a:pt x="4912557" y="403935"/>
                  </a:lnTo>
                  <a:lnTo>
                    <a:pt x="4912670" y="401566"/>
                  </a:lnTo>
                  <a:lnTo>
                    <a:pt x="4912783" y="398012"/>
                  </a:lnTo>
                  <a:lnTo>
                    <a:pt x="4912896" y="400677"/>
                  </a:lnTo>
                  <a:lnTo>
                    <a:pt x="4913009" y="401862"/>
                  </a:lnTo>
                  <a:lnTo>
                    <a:pt x="4913121" y="398012"/>
                  </a:lnTo>
                  <a:lnTo>
                    <a:pt x="4913234" y="397716"/>
                  </a:lnTo>
                  <a:lnTo>
                    <a:pt x="4913347" y="399493"/>
                  </a:lnTo>
                  <a:lnTo>
                    <a:pt x="4913460" y="396531"/>
                  </a:lnTo>
                  <a:lnTo>
                    <a:pt x="4913572" y="396531"/>
                  </a:lnTo>
                  <a:lnTo>
                    <a:pt x="4913685" y="399493"/>
                  </a:lnTo>
                  <a:lnTo>
                    <a:pt x="4913798" y="396235"/>
                  </a:lnTo>
                  <a:lnTo>
                    <a:pt x="4913911" y="394755"/>
                  </a:lnTo>
                  <a:lnTo>
                    <a:pt x="4914024" y="397124"/>
                  </a:lnTo>
                  <a:lnTo>
                    <a:pt x="4914136" y="398012"/>
                  </a:lnTo>
                  <a:lnTo>
                    <a:pt x="4914249" y="393570"/>
                  </a:lnTo>
                  <a:lnTo>
                    <a:pt x="4914362" y="395643"/>
                  </a:lnTo>
                  <a:lnTo>
                    <a:pt x="4914475" y="397124"/>
                  </a:lnTo>
                  <a:lnTo>
                    <a:pt x="4914587" y="394458"/>
                  </a:lnTo>
                  <a:lnTo>
                    <a:pt x="4914700" y="395643"/>
                  </a:lnTo>
                  <a:lnTo>
                    <a:pt x="4914813" y="397420"/>
                  </a:lnTo>
                  <a:lnTo>
                    <a:pt x="4914926" y="393866"/>
                  </a:lnTo>
                  <a:lnTo>
                    <a:pt x="4915039" y="392089"/>
                  </a:lnTo>
                  <a:lnTo>
                    <a:pt x="4915151" y="395939"/>
                  </a:lnTo>
                  <a:lnTo>
                    <a:pt x="4915264" y="394458"/>
                  </a:lnTo>
                  <a:lnTo>
                    <a:pt x="4915377" y="391201"/>
                  </a:lnTo>
                  <a:lnTo>
                    <a:pt x="4915490" y="391201"/>
                  </a:lnTo>
                  <a:lnTo>
                    <a:pt x="4915602" y="392978"/>
                  </a:lnTo>
                  <a:lnTo>
                    <a:pt x="4915715" y="390016"/>
                  </a:lnTo>
                  <a:lnTo>
                    <a:pt x="4915828" y="389128"/>
                  </a:lnTo>
                  <a:lnTo>
                    <a:pt x="4915941" y="391793"/>
                  </a:lnTo>
                  <a:lnTo>
                    <a:pt x="4916054" y="388832"/>
                  </a:lnTo>
                  <a:lnTo>
                    <a:pt x="4916166" y="387943"/>
                  </a:lnTo>
                  <a:lnTo>
                    <a:pt x="4916279" y="390609"/>
                  </a:lnTo>
                  <a:lnTo>
                    <a:pt x="4916392" y="389720"/>
                  </a:lnTo>
                  <a:lnTo>
                    <a:pt x="4916505" y="386759"/>
                  </a:lnTo>
                  <a:lnTo>
                    <a:pt x="4916618" y="389720"/>
                  </a:lnTo>
                  <a:lnTo>
                    <a:pt x="4916730" y="391201"/>
                  </a:lnTo>
                  <a:lnTo>
                    <a:pt x="4916843" y="388239"/>
                  </a:lnTo>
                  <a:lnTo>
                    <a:pt x="4916956" y="387351"/>
                  </a:lnTo>
                  <a:lnTo>
                    <a:pt x="4917069" y="390016"/>
                  </a:lnTo>
                  <a:lnTo>
                    <a:pt x="4917181" y="387647"/>
                  </a:lnTo>
                  <a:lnTo>
                    <a:pt x="4917294" y="385870"/>
                  </a:lnTo>
                  <a:lnTo>
                    <a:pt x="4917407" y="387055"/>
                  </a:lnTo>
                  <a:lnTo>
                    <a:pt x="4917520" y="386167"/>
                  </a:lnTo>
                  <a:lnTo>
                    <a:pt x="4917633" y="383797"/>
                  </a:lnTo>
                  <a:lnTo>
                    <a:pt x="4917745" y="384982"/>
                  </a:lnTo>
                  <a:lnTo>
                    <a:pt x="4917858" y="387055"/>
                  </a:lnTo>
                  <a:lnTo>
                    <a:pt x="4917971" y="384390"/>
                  </a:lnTo>
                  <a:lnTo>
                    <a:pt x="4918084" y="382909"/>
                  </a:lnTo>
                  <a:lnTo>
                    <a:pt x="4918196" y="384982"/>
                  </a:lnTo>
                  <a:lnTo>
                    <a:pt x="4918309" y="383797"/>
                  </a:lnTo>
                  <a:lnTo>
                    <a:pt x="4918422" y="381132"/>
                  </a:lnTo>
                  <a:lnTo>
                    <a:pt x="4918535" y="381724"/>
                  </a:lnTo>
                  <a:lnTo>
                    <a:pt x="4918648" y="382909"/>
                  </a:lnTo>
                  <a:lnTo>
                    <a:pt x="4918760" y="379651"/>
                  </a:lnTo>
                  <a:lnTo>
                    <a:pt x="4918873" y="382317"/>
                  </a:lnTo>
                  <a:lnTo>
                    <a:pt x="4918986" y="384686"/>
                  </a:lnTo>
                  <a:lnTo>
                    <a:pt x="4919099" y="380540"/>
                  </a:lnTo>
                  <a:lnTo>
                    <a:pt x="4919212" y="379059"/>
                  </a:lnTo>
                  <a:lnTo>
                    <a:pt x="4919324" y="381724"/>
                  </a:lnTo>
                  <a:lnTo>
                    <a:pt x="4919437" y="380836"/>
                  </a:lnTo>
                  <a:lnTo>
                    <a:pt x="4919550" y="376986"/>
                  </a:lnTo>
                  <a:lnTo>
                    <a:pt x="4919663" y="378763"/>
                  </a:lnTo>
                  <a:lnTo>
                    <a:pt x="4919775" y="380540"/>
                  </a:lnTo>
                  <a:lnTo>
                    <a:pt x="4919888" y="377578"/>
                  </a:lnTo>
                  <a:lnTo>
                    <a:pt x="4920001" y="377578"/>
                  </a:lnTo>
                  <a:lnTo>
                    <a:pt x="4920114" y="379651"/>
                  </a:lnTo>
                  <a:lnTo>
                    <a:pt x="4920227" y="378467"/>
                  </a:lnTo>
                  <a:lnTo>
                    <a:pt x="4920339" y="377282"/>
                  </a:lnTo>
                  <a:lnTo>
                    <a:pt x="4920452" y="380244"/>
                  </a:lnTo>
                  <a:lnTo>
                    <a:pt x="4920565" y="379948"/>
                  </a:lnTo>
                  <a:lnTo>
                    <a:pt x="4920678" y="376690"/>
                  </a:lnTo>
                  <a:lnTo>
                    <a:pt x="4920790" y="380244"/>
                  </a:lnTo>
                  <a:lnTo>
                    <a:pt x="4920903" y="380540"/>
                  </a:lnTo>
                  <a:lnTo>
                    <a:pt x="4921016" y="378467"/>
                  </a:lnTo>
                  <a:lnTo>
                    <a:pt x="4921129" y="377578"/>
                  </a:lnTo>
                  <a:lnTo>
                    <a:pt x="4921242" y="381132"/>
                  </a:lnTo>
                  <a:lnTo>
                    <a:pt x="4921354" y="378171"/>
                  </a:lnTo>
                  <a:lnTo>
                    <a:pt x="4921467" y="377282"/>
                  </a:lnTo>
                  <a:lnTo>
                    <a:pt x="4921580" y="380540"/>
                  </a:lnTo>
                  <a:lnTo>
                    <a:pt x="4921693" y="378763"/>
                  </a:lnTo>
                  <a:lnTo>
                    <a:pt x="4921805" y="376394"/>
                  </a:lnTo>
                  <a:lnTo>
                    <a:pt x="4921918" y="379355"/>
                  </a:lnTo>
                  <a:lnTo>
                    <a:pt x="4922031" y="381724"/>
                  </a:lnTo>
                  <a:lnTo>
                    <a:pt x="4922144" y="376394"/>
                  </a:lnTo>
                  <a:lnTo>
                    <a:pt x="4922257" y="378467"/>
                  </a:lnTo>
                  <a:lnTo>
                    <a:pt x="4922369" y="382317"/>
                  </a:lnTo>
                  <a:lnTo>
                    <a:pt x="4922482" y="379651"/>
                  </a:lnTo>
                  <a:lnTo>
                    <a:pt x="4922595" y="378763"/>
                  </a:lnTo>
                  <a:lnTo>
                    <a:pt x="4922708" y="382021"/>
                  </a:lnTo>
                  <a:lnTo>
                    <a:pt x="4922821" y="381428"/>
                  </a:lnTo>
                  <a:lnTo>
                    <a:pt x="4922933" y="378467"/>
                  </a:lnTo>
                  <a:lnTo>
                    <a:pt x="4923046" y="381724"/>
                  </a:lnTo>
                  <a:lnTo>
                    <a:pt x="4923159" y="384094"/>
                  </a:lnTo>
                  <a:lnTo>
                    <a:pt x="4923272" y="379651"/>
                  </a:lnTo>
                  <a:lnTo>
                    <a:pt x="4923384" y="381132"/>
                  </a:lnTo>
                  <a:lnTo>
                    <a:pt x="4923497" y="385870"/>
                  </a:lnTo>
                  <a:lnTo>
                    <a:pt x="4923610" y="382021"/>
                  </a:lnTo>
                  <a:lnTo>
                    <a:pt x="4923723" y="380540"/>
                  </a:lnTo>
                  <a:lnTo>
                    <a:pt x="4923836" y="384982"/>
                  </a:lnTo>
                  <a:lnTo>
                    <a:pt x="4923948" y="385574"/>
                  </a:lnTo>
                  <a:lnTo>
                    <a:pt x="4924061" y="380836"/>
                  </a:lnTo>
                  <a:lnTo>
                    <a:pt x="4924174" y="383797"/>
                  </a:lnTo>
                  <a:lnTo>
                    <a:pt x="4924287" y="387055"/>
                  </a:lnTo>
                  <a:lnTo>
                    <a:pt x="4924399" y="384982"/>
                  </a:lnTo>
                  <a:lnTo>
                    <a:pt x="4924512" y="386759"/>
                  </a:lnTo>
                  <a:lnTo>
                    <a:pt x="4924625" y="389128"/>
                  </a:lnTo>
                  <a:lnTo>
                    <a:pt x="4924738" y="387055"/>
                  </a:lnTo>
                  <a:lnTo>
                    <a:pt x="4924851" y="386167"/>
                  </a:lnTo>
                  <a:lnTo>
                    <a:pt x="4924963" y="391497"/>
                  </a:lnTo>
                  <a:lnTo>
                    <a:pt x="4925076" y="390609"/>
                  </a:lnTo>
                  <a:lnTo>
                    <a:pt x="4925189" y="387647"/>
                  </a:lnTo>
                  <a:lnTo>
                    <a:pt x="4925302" y="391201"/>
                  </a:lnTo>
                  <a:lnTo>
                    <a:pt x="4925415" y="394755"/>
                  </a:lnTo>
                  <a:lnTo>
                    <a:pt x="4925527" y="391497"/>
                  </a:lnTo>
                  <a:lnTo>
                    <a:pt x="4925640" y="391793"/>
                  </a:lnTo>
                  <a:lnTo>
                    <a:pt x="4925753" y="394755"/>
                  </a:lnTo>
                  <a:lnTo>
                    <a:pt x="4925866" y="392978"/>
                  </a:lnTo>
                  <a:lnTo>
                    <a:pt x="4925978" y="393274"/>
                  </a:lnTo>
                  <a:lnTo>
                    <a:pt x="4926091" y="396531"/>
                  </a:lnTo>
                  <a:lnTo>
                    <a:pt x="4926204" y="395347"/>
                  </a:lnTo>
                  <a:lnTo>
                    <a:pt x="4926317" y="392682"/>
                  </a:lnTo>
                  <a:lnTo>
                    <a:pt x="4926430" y="396828"/>
                  </a:lnTo>
                  <a:lnTo>
                    <a:pt x="4926542" y="399197"/>
                  </a:lnTo>
                  <a:lnTo>
                    <a:pt x="4926655" y="396531"/>
                  </a:lnTo>
                  <a:lnTo>
                    <a:pt x="4926768" y="397124"/>
                  </a:lnTo>
                  <a:lnTo>
                    <a:pt x="4926881" y="400677"/>
                  </a:lnTo>
                  <a:lnTo>
                    <a:pt x="4926993" y="398901"/>
                  </a:lnTo>
                  <a:lnTo>
                    <a:pt x="4927106" y="398604"/>
                  </a:lnTo>
                  <a:lnTo>
                    <a:pt x="4927219" y="401862"/>
                  </a:lnTo>
                  <a:lnTo>
                    <a:pt x="4927332" y="401566"/>
                  </a:lnTo>
                  <a:lnTo>
                    <a:pt x="4927445" y="398604"/>
                  </a:lnTo>
                  <a:lnTo>
                    <a:pt x="4927557" y="400974"/>
                  </a:lnTo>
                  <a:lnTo>
                    <a:pt x="4927670" y="403639"/>
                  </a:lnTo>
                  <a:lnTo>
                    <a:pt x="4927783" y="400974"/>
                  </a:lnTo>
                  <a:lnTo>
                    <a:pt x="4927896" y="402158"/>
                  </a:lnTo>
                  <a:lnTo>
                    <a:pt x="4928009" y="404231"/>
                  </a:lnTo>
                  <a:lnTo>
                    <a:pt x="4928121" y="402454"/>
                  </a:lnTo>
                  <a:lnTo>
                    <a:pt x="4928234" y="401862"/>
                  </a:lnTo>
                  <a:lnTo>
                    <a:pt x="4928347" y="405416"/>
                  </a:lnTo>
                  <a:lnTo>
                    <a:pt x="4928460" y="406304"/>
                  </a:lnTo>
                  <a:lnTo>
                    <a:pt x="4928572" y="402750"/>
                  </a:lnTo>
                  <a:lnTo>
                    <a:pt x="4928685" y="404823"/>
                  </a:lnTo>
                  <a:lnTo>
                    <a:pt x="4928798" y="406600"/>
                  </a:lnTo>
                  <a:lnTo>
                    <a:pt x="4928911" y="405119"/>
                  </a:lnTo>
                  <a:lnTo>
                    <a:pt x="4929024" y="406008"/>
                  </a:lnTo>
                  <a:lnTo>
                    <a:pt x="4929136" y="407192"/>
                  </a:lnTo>
                  <a:lnTo>
                    <a:pt x="4929249" y="405416"/>
                  </a:lnTo>
                  <a:lnTo>
                    <a:pt x="4929362" y="405119"/>
                  </a:lnTo>
                  <a:lnTo>
                    <a:pt x="4929475" y="407785"/>
                  </a:lnTo>
                  <a:lnTo>
                    <a:pt x="4929587" y="406008"/>
                  </a:lnTo>
                  <a:lnTo>
                    <a:pt x="4929700" y="403639"/>
                  </a:lnTo>
                  <a:lnTo>
                    <a:pt x="4929813" y="405416"/>
                  </a:lnTo>
                  <a:lnTo>
                    <a:pt x="4929926" y="407192"/>
                  </a:lnTo>
                  <a:lnTo>
                    <a:pt x="4930039" y="405416"/>
                  </a:lnTo>
                  <a:lnTo>
                    <a:pt x="4930151" y="405416"/>
                  </a:lnTo>
                  <a:lnTo>
                    <a:pt x="4930264" y="408081"/>
                  </a:lnTo>
                  <a:lnTo>
                    <a:pt x="4930377" y="406896"/>
                  </a:lnTo>
                  <a:lnTo>
                    <a:pt x="4930490" y="404527"/>
                  </a:lnTo>
                  <a:lnTo>
                    <a:pt x="4930602" y="406600"/>
                  </a:lnTo>
                  <a:lnTo>
                    <a:pt x="4930715" y="406304"/>
                  </a:lnTo>
                  <a:lnTo>
                    <a:pt x="4930828" y="404231"/>
                  </a:lnTo>
                  <a:lnTo>
                    <a:pt x="4930941" y="404527"/>
                  </a:lnTo>
                  <a:lnTo>
                    <a:pt x="4931054" y="406304"/>
                  </a:lnTo>
                  <a:lnTo>
                    <a:pt x="4931166" y="404823"/>
                  </a:lnTo>
                  <a:lnTo>
                    <a:pt x="4931279" y="402750"/>
                  </a:lnTo>
                  <a:lnTo>
                    <a:pt x="4931392" y="405712"/>
                  </a:lnTo>
                  <a:lnTo>
                    <a:pt x="4931505" y="402750"/>
                  </a:lnTo>
                  <a:lnTo>
                    <a:pt x="4931618" y="401862"/>
                  </a:lnTo>
                  <a:lnTo>
                    <a:pt x="4931730" y="403047"/>
                  </a:lnTo>
                  <a:lnTo>
                    <a:pt x="4931843" y="401862"/>
                  </a:lnTo>
                  <a:lnTo>
                    <a:pt x="4931956" y="399197"/>
                  </a:lnTo>
                  <a:lnTo>
                    <a:pt x="4932069" y="399493"/>
                  </a:lnTo>
                  <a:lnTo>
                    <a:pt x="4932181" y="400677"/>
                  </a:lnTo>
                  <a:lnTo>
                    <a:pt x="4932294" y="397716"/>
                  </a:lnTo>
                  <a:lnTo>
                    <a:pt x="4932407" y="398012"/>
                  </a:lnTo>
                  <a:lnTo>
                    <a:pt x="4932520" y="399493"/>
                  </a:lnTo>
                  <a:lnTo>
                    <a:pt x="4932633" y="397420"/>
                  </a:lnTo>
                  <a:lnTo>
                    <a:pt x="4932745" y="396235"/>
                  </a:lnTo>
                  <a:lnTo>
                    <a:pt x="4932858" y="400085"/>
                  </a:lnTo>
                  <a:lnTo>
                    <a:pt x="4932971" y="398604"/>
                  </a:lnTo>
                  <a:lnTo>
                    <a:pt x="4933084" y="394755"/>
                  </a:lnTo>
                  <a:lnTo>
                    <a:pt x="4933196" y="394458"/>
                  </a:lnTo>
                  <a:lnTo>
                    <a:pt x="4933309" y="397716"/>
                  </a:lnTo>
                  <a:lnTo>
                    <a:pt x="4933422" y="395051"/>
                  </a:lnTo>
                  <a:lnTo>
                    <a:pt x="4933535" y="393274"/>
                  </a:lnTo>
                  <a:lnTo>
                    <a:pt x="4933648" y="395051"/>
                  </a:lnTo>
                  <a:lnTo>
                    <a:pt x="4933760" y="392089"/>
                  </a:lnTo>
                  <a:lnTo>
                    <a:pt x="4933873" y="391201"/>
                  </a:lnTo>
                  <a:lnTo>
                    <a:pt x="4933986" y="393274"/>
                  </a:lnTo>
                  <a:lnTo>
                    <a:pt x="4934099" y="392089"/>
                  </a:lnTo>
                  <a:lnTo>
                    <a:pt x="4934212" y="385870"/>
                  </a:lnTo>
                  <a:lnTo>
                    <a:pt x="4934324" y="389128"/>
                  </a:lnTo>
                  <a:lnTo>
                    <a:pt x="4934437" y="391201"/>
                  </a:lnTo>
                  <a:lnTo>
                    <a:pt x="4934550" y="387055"/>
                  </a:lnTo>
                  <a:lnTo>
                    <a:pt x="4934663" y="384982"/>
                  </a:lnTo>
                  <a:lnTo>
                    <a:pt x="4934775" y="386759"/>
                  </a:lnTo>
                  <a:lnTo>
                    <a:pt x="4934888" y="385574"/>
                  </a:lnTo>
                  <a:lnTo>
                    <a:pt x="4935001" y="383501"/>
                  </a:lnTo>
                  <a:lnTo>
                    <a:pt x="4935114" y="384982"/>
                  </a:lnTo>
                  <a:lnTo>
                    <a:pt x="4935227" y="383797"/>
                  </a:lnTo>
                  <a:lnTo>
                    <a:pt x="4935339" y="379355"/>
                  </a:lnTo>
                  <a:lnTo>
                    <a:pt x="4935452" y="382317"/>
                  </a:lnTo>
                  <a:lnTo>
                    <a:pt x="4935565" y="383797"/>
                  </a:lnTo>
                  <a:lnTo>
                    <a:pt x="4935678" y="380540"/>
                  </a:lnTo>
                  <a:lnTo>
                    <a:pt x="4935790" y="377282"/>
                  </a:lnTo>
                  <a:lnTo>
                    <a:pt x="4935903" y="381724"/>
                  </a:lnTo>
                  <a:lnTo>
                    <a:pt x="4936016" y="378763"/>
                  </a:lnTo>
                  <a:lnTo>
                    <a:pt x="4936129" y="377282"/>
                  </a:lnTo>
                  <a:lnTo>
                    <a:pt x="4936242" y="379948"/>
                  </a:lnTo>
                  <a:lnTo>
                    <a:pt x="4936354" y="379948"/>
                  </a:lnTo>
                  <a:lnTo>
                    <a:pt x="4936467" y="376394"/>
                  </a:lnTo>
                  <a:lnTo>
                    <a:pt x="4936580" y="378467"/>
                  </a:lnTo>
                  <a:lnTo>
                    <a:pt x="4936693" y="379651"/>
                  </a:lnTo>
                  <a:lnTo>
                    <a:pt x="4936806" y="375209"/>
                  </a:lnTo>
                  <a:lnTo>
                    <a:pt x="4936918" y="375802"/>
                  </a:lnTo>
                  <a:lnTo>
                    <a:pt x="4937031" y="378467"/>
                  </a:lnTo>
                  <a:lnTo>
                    <a:pt x="4937144" y="374913"/>
                  </a:lnTo>
                  <a:lnTo>
                    <a:pt x="4937257" y="373432"/>
                  </a:lnTo>
                  <a:lnTo>
                    <a:pt x="4937369" y="376394"/>
                  </a:lnTo>
                  <a:lnTo>
                    <a:pt x="4937482" y="374913"/>
                  </a:lnTo>
                  <a:lnTo>
                    <a:pt x="4937595" y="370767"/>
                  </a:lnTo>
                  <a:lnTo>
                    <a:pt x="4937708" y="374025"/>
                  </a:lnTo>
                  <a:lnTo>
                    <a:pt x="4937821" y="374321"/>
                  </a:lnTo>
                  <a:lnTo>
                    <a:pt x="4937933" y="371952"/>
                  </a:lnTo>
                  <a:lnTo>
                    <a:pt x="4938046" y="372840"/>
                  </a:lnTo>
                  <a:lnTo>
                    <a:pt x="4938159" y="374913"/>
                  </a:lnTo>
                  <a:lnTo>
                    <a:pt x="4938272" y="373136"/>
                  </a:lnTo>
                  <a:lnTo>
                    <a:pt x="4938384" y="372248"/>
                  </a:lnTo>
                  <a:lnTo>
                    <a:pt x="4938497" y="376986"/>
                  </a:lnTo>
                  <a:lnTo>
                    <a:pt x="4938610" y="374617"/>
                  </a:lnTo>
                  <a:lnTo>
                    <a:pt x="4938723" y="371063"/>
                  </a:lnTo>
                  <a:lnTo>
                    <a:pt x="4938836" y="374321"/>
                  </a:lnTo>
                  <a:lnTo>
                    <a:pt x="4938948" y="376394"/>
                  </a:lnTo>
                  <a:lnTo>
                    <a:pt x="4939061" y="373729"/>
                  </a:lnTo>
                  <a:lnTo>
                    <a:pt x="4939174" y="373729"/>
                  </a:lnTo>
                  <a:lnTo>
                    <a:pt x="4939287" y="376986"/>
                  </a:lnTo>
                  <a:lnTo>
                    <a:pt x="4939399" y="374913"/>
                  </a:lnTo>
                  <a:lnTo>
                    <a:pt x="4939512" y="375209"/>
                  </a:lnTo>
                  <a:lnTo>
                    <a:pt x="4939625" y="379355"/>
                  </a:lnTo>
                  <a:lnTo>
                    <a:pt x="4939738" y="376690"/>
                  </a:lnTo>
                  <a:lnTo>
                    <a:pt x="4939851" y="375209"/>
                  </a:lnTo>
                  <a:lnTo>
                    <a:pt x="4939963" y="378171"/>
                  </a:lnTo>
                  <a:lnTo>
                    <a:pt x="4940076" y="379948"/>
                  </a:lnTo>
                  <a:lnTo>
                    <a:pt x="4940189" y="376986"/>
                  </a:lnTo>
                  <a:lnTo>
                    <a:pt x="4940302" y="376986"/>
                  </a:lnTo>
                  <a:lnTo>
                    <a:pt x="4940415" y="381724"/>
                  </a:lnTo>
                  <a:lnTo>
                    <a:pt x="4940527" y="379355"/>
                  </a:lnTo>
                  <a:lnTo>
                    <a:pt x="4940640" y="377875"/>
                  </a:lnTo>
                  <a:lnTo>
                    <a:pt x="4940753" y="381428"/>
                  </a:lnTo>
                  <a:lnTo>
                    <a:pt x="4940866" y="381724"/>
                  </a:lnTo>
                  <a:lnTo>
                    <a:pt x="4940978" y="378467"/>
                  </a:lnTo>
                  <a:lnTo>
                    <a:pt x="4941091" y="378763"/>
                  </a:lnTo>
                  <a:lnTo>
                    <a:pt x="4941204" y="383205"/>
                  </a:lnTo>
                  <a:lnTo>
                    <a:pt x="4941317" y="380540"/>
                  </a:lnTo>
                  <a:lnTo>
                    <a:pt x="4941430" y="382909"/>
                  </a:lnTo>
                  <a:lnTo>
                    <a:pt x="4941542" y="385574"/>
                  </a:lnTo>
                  <a:lnTo>
                    <a:pt x="4941655" y="384390"/>
                  </a:lnTo>
                  <a:lnTo>
                    <a:pt x="4941768" y="385278"/>
                  </a:lnTo>
                  <a:lnTo>
                    <a:pt x="4941881" y="389424"/>
                  </a:lnTo>
                  <a:lnTo>
                    <a:pt x="4941993" y="391201"/>
                  </a:lnTo>
                  <a:lnTo>
                    <a:pt x="4942106" y="387055"/>
                  </a:lnTo>
                  <a:lnTo>
                    <a:pt x="4942219" y="390905"/>
                  </a:lnTo>
                  <a:lnTo>
                    <a:pt x="4942332" y="392089"/>
                  </a:lnTo>
                  <a:lnTo>
                    <a:pt x="4942445" y="391497"/>
                  </a:lnTo>
                  <a:lnTo>
                    <a:pt x="4942557" y="391793"/>
                  </a:lnTo>
                  <a:lnTo>
                    <a:pt x="4942670" y="393866"/>
                  </a:lnTo>
                  <a:lnTo>
                    <a:pt x="4942783" y="392978"/>
                  </a:lnTo>
                  <a:lnTo>
                    <a:pt x="4942896" y="393274"/>
                  </a:lnTo>
                  <a:lnTo>
                    <a:pt x="4943009" y="397420"/>
                  </a:lnTo>
                  <a:lnTo>
                    <a:pt x="4943121" y="395643"/>
                  </a:lnTo>
                  <a:lnTo>
                    <a:pt x="4943234" y="393274"/>
                  </a:lnTo>
                  <a:lnTo>
                    <a:pt x="4943347" y="395347"/>
                  </a:lnTo>
                  <a:lnTo>
                    <a:pt x="4943460" y="399197"/>
                  </a:lnTo>
                  <a:lnTo>
                    <a:pt x="4943572" y="396235"/>
                  </a:lnTo>
                  <a:lnTo>
                    <a:pt x="4943685" y="396531"/>
                  </a:lnTo>
                  <a:lnTo>
                    <a:pt x="4943798" y="401566"/>
                  </a:lnTo>
                  <a:lnTo>
                    <a:pt x="4943911" y="398604"/>
                  </a:lnTo>
                  <a:lnTo>
                    <a:pt x="4944024" y="397716"/>
                  </a:lnTo>
                  <a:lnTo>
                    <a:pt x="4944136" y="401270"/>
                  </a:lnTo>
                  <a:lnTo>
                    <a:pt x="4944249" y="402158"/>
                  </a:lnTo>
                  <a:lnTo>
                    <a:pt x="4944362" y="399197"/>
                  </a:lnTo>
                  <a:lnTo>
                    <a:pt x="4944475" y="401862"/>
                  </a:lnTo>
                  <a:lnTo>
                    <a:pt x="4944587" y="406008"/>
                  </a:lnTo>
                  <a:lnTo>
                    <a:pt x="4944700" y="402158"/>
                  </a:lnTo>
                  <a:lnTo>
                    <a:pt x="4944813" y="402750"/>
                  </a:lnTo>
                  <a:lnTo>
                    <a:pt x="4944926" y="406008"/>
                  </a:lnTo>
                  <a:lnTo>
                    <a:pt x="4945039" y="405119"/>
                  </a:lnTo>
                  <a:lnTo>
                    <a:pt x="4945151" y="403047"/>
                  </a:lnTo>
                  <a:lnTo>
                    <a:pt x="4945264" y="408081"/>
                  </a:lnTo>
                  <a:lnTo>
                    <a:pt x="4945377" y="409265"/>
                  </a:lnTo>
                  <a:lnTo>
                    <a:pt x="4945490" y="404231"/>
                  </a:lnTo>
                  <a:lnTo>
                    <a:pt x="4945602" y="406304"/>
                  </a:lnTo>
                  <a:lnTo>
                    <a:pt x="4945715" y="410450"/>
                  </a:lnTo>
                  <a:lnTo>
                    <a:pt x="4945828" y="407192"/>
                  </a:lnTo>
                  <a:lnTo>
                    <a:pt x="4945941" y="406896"/>
                  </a:lnTo>
                  <a:lnTo>
                    <a:pt x="4946054" y="409265"/>
                  </a:lnTo>
                  <a:lnTo>
                    <a:pt x="4946166" y="407192"/>
                  </a:lnTo>
                  <a:lnTo>
                    <a:pt x="4946279" y="406008"/>
                  </a:lnTo>
                  <a:lnTo>
                    <a:pt x="4946392" y="409562"/>
                  </a:lnTo>
                  <a:lnTo>
                    <a:pt x="4946505" y="409562"/>
                  </a:lnTo>
                  <a:lnTo>
                    <a:pt x="4946618" y="405712"/>
                  </a:lnTo>
                  <a:lnTo>
                    <a:pt x="4946730" y="407785"/>
                  </a:lnTo>
                  <a:lnTo>
                    <a:pt x="4946843" y="411042"/>
                  </a:lnTo>
                  <a:lnTo>
                    <a:pt x="4946956" y="408081"/>
                  </a:lnTo>
                  <a:lnTo>
                    <a:pt x="4947069" y="407785"/>
                  </a:lnTo>
                  <a:lnTo>
                    <a:pt x="4947181" y="413115"/>
                  </a:lnTo>
                  <a:lnTo>
                    <a:pt x="4947294" y="411338"/>
                  </a:lnTo>
                  <a:lnTo>
                    <a:pt x="4947407" y="409265"/>
                  </a:lnTo>
                  <a:lnTo>
                    <a:pt x="4947520" y="412819"/>
                  </a:lnTo>
                  <a:lnTo>
                    <a:pt x="4947633" y="413115"/>
                  </a:lnTo>
                  <a:lnTo>
                    <a:pt x="4947745" y="409562"/>
                  </a:lnTo>
                  <a:lnTo>
                    <a:pt x="4947858" y="411042"/>
                  </a:lnTo>
                  <a:lnTo>
                    <a:pt x="4947971" y="413411"/>
                  </a:lnTo>
                  <a:lnTo>
                    <a:pt x="4948084" y="410154"/>
                  </a:lnTo>
                  <a:lnTo>
                    <a:pt x="4948196" y="408377"/>
                  </a:lnTo>
                  <a:lnTo>
                    <a:pt x="4948309" y="411931"/>
                  </a:lnTo>
                  <a:lnTo>
                    <a:pt x="4948422" y="408969"/>
                  </a:lnTo>
                  <a:lnTo>
                    <a:pt x="4948535" y="408081"/>
                  </a:lnTo>
                  <a:lnTo>
                    <a:pt x="4948648" y="410746"/>
                  </a:lnTo>
                  <a:lnTo>
                    <a:pt x="4948760" y="408673"/>
                  </a:lnTo>
                  <a:lnTo>
                    <a:pt x="4948873" y="404231"/>
                  </a:lnTo>
                  <a:lnTo>
                    <a:pt x="4948986" y="406896"/>
                  </a:lnTo>
                  <a:lnTo>
                    <a:pt x="4949099" y="407489"/>
                  </a:lnTo>
                  <a:lnTo>
                    <a:pt x="4949212" y="402158"/>
                  </a:lnTo>
                  <a:lnTo>
                    <a:pt x="4949324" y="403935"/>
                  </a:lnTo>
                  <a:lnTo>
                    <a:pt x="4949437" y="405416"/>
                  </a:lnTo>
                  <a:lnTo>
                    <a:pt x="4949550" y="402750"/>
                  </a:lnTo>
                  <a:lnTo>
                    <a:pt x="4949663" y="400974"/>
                  </a:lnTo>
                  <a:lnTo>
                    <a:pt x="4949775" y="405119"/>
                  </a:lnTo>
                  <a:lnTo>
                    <a:pt x="4949888" y="403935"/>
                  </a:lnTo>
                  <a:lnTo>
                    <a:pt x="4950001" y="401862"/>
                  </a:lnTo>
                  <a:lnTo>
                    <a:pt x="4950114" y="403935"/>
                  </a:lnTo>
                  <a:lnTo>
                    <a:pt x="4950227" y="405119"/>
                  </a:lnTo>
                  <a:lnTo>
                    <a:pt x="4950339" y="398901"/>
                  </a:lnTo>
                  <a:lnTo>
                    <a:pt x="4950452" y="399493"/>
                  </a:lnTo>
                  <a:lnTo>
                    <a:pt x="4950565" y="403639"/>
                  </a:lnTo>
                  <a:lnTo>
                    <a:pt x="4950678" y="399493"/>
                  </a:lnTo>
                  <a:lnTo>
                    <a:pt x="4950790" y="393866"/>
                  </a:lnTo>
                  <a:lnTo>
                    <a:pt x="4950903" y="396531"/>
                  </a:lnTo>
                  <a:lnTo>
                    <a:pt x="4951016" y="396531"/>
                  </a:lnTo>
                  <a:lnTo>
                    <a:pt x="4951129" y="393274"/>
                  </a:lnTo>
                  <a:lnTo>
                    <a:pt x="4951242" y="393274"/>
                  </a:lnTo>
                  <a:lnTo>
                    <a:pt x="4951354" y="394162"/>
                  </a:lnTo>
                  <a:lnTo>
                    <a:pt x="4951467" y="389424"/>
                  </a:lnTo>
                  <a:lnTo>
                    <a:pt x="4951580" y="390312"/>
                  </a:lnTo>
                  <a:lnTo>
                    <a:pt x="4951693" y="392385"/>
                  </a:lnTo>
                  <a:lnTo>
                    <a:pt x="4951806" y="388239"/>
                  </a:lnTo>
                  <a:lnTo>
                    <a:pt x="4951918" y="384982"/>
                  </a:lnTo>
                  <a:lnTo>
                    <a:pt x="4952031" y="389424"/>
                  </a:lnTo>
                  <a:lnTo>
                    <a:pt x="4952144" y="390016"/>
                  </a:lnTo>
                  <a:lnTo>
                    <a:pt x="4952257" y="387351"/>
                  </a:lnTo>
                  <a:lnTo>
                    <a:pt x="4952369" y="387943"/>
                  </a:lnTo>
                  <a:lnTo>
                    <a:pt x="4952482" y="389128"/>
                  </a:lnTo>
                  <a:lnTo>
                    <a:pt x="4952595" y="385278"/>
                  </a:lnTo>
                  <a:lnTo>
                    <a:pt x="4952708" y="385278"/>
                  </a:lnTo>
                  <a:lnTo>
                    <a:pt x="4952821" y="388239"/>
                  </a:lnTo>
                  <a:lnTo>
                    <a:pt x="4952933" y="384982"/>
                  </a:lnTo>
                  <a:lnTo>
                    <a:pt x="4953046" y="381428"/>
                  </a:lnTo>
                  <a:lnTo>
                    <a:pt x="4953159" y="384390"/>
                  </a:lnTo>
                  <a:lnTo>
                    <a:pt x="4953272" y="384686"/>
                  </a:lnTo>
                  <a:lnTo>
                    <a:pt x="4953384" y="383797"/>
                  </a:lnTo>
                  <a:lnTo>
                    <a:pt x="4953497" y="384094"/>
                  </a:lnTo>
                  <a:lnTo>
                    <a:pt x="4953610" y="384982"/>
                  </a:lnTo>
                  <a:lnTo>
                    <a:pt x="4953723" y="380540"/>
                  </a:lnTo>
                  <a:lnTo>
                    <a:pt x="4953836" y="382909"/>
                  </a:lnTo>
                  <a:lnTo>
                    <a:pt x="4953948" y="385870"/>
                  </a:lnTo>
                  <a:lnTo>
                    <a:pt x="4954061" y="381428"/>
                  </a:lnTo>
                  <a:lnTo>
                    <a:pt x="4954174" y="376394"/>
                  </a:lnTo>
                  <a:lnTo>
                    <a:pt x="4954287" y="379651"/>
                  </a:lnTo>
                  <a:lnTo>
                    <a:pt x="4954399" y="380244"/>
                  </a:lnTo>
                  <a:lnTo>
                    <a:pt x="4954512" y="377578"/>
                  </a:lnTo>
                  <a:lnTo>
                    <a:pt x="4954625" y="377282"/>
                  </a:lnTo>
                  <a:lnTo>
                    <a:pt x="4954738" y="379948"/>
                  </a:lnTo>
                  <a:lnTo>
                    <a:pt x="4954851" y="379355"/>
                  </a:lnTo>
                  <a:lnTo>
                    <a:pt x="4954963" y="379355"/>
                  </a:lnTo>
                  <a:lnTo>
                    <a:pt x="4955076" y="379948"/>
                  </a:lnTo>
                  <a:lnTo>
                    <a:pt x="4955189" y="376986"/>
                  </a:lnTo>
                  <a:lnTo>
                    <a:pt x="4955302" y="374321"/>
                  </a:lnTo>
                  <a:lnTo>
                    <a:pt x="4955415" y="377875"/>
                  </a:lnTo>
                  <a:lnTo>
                    <a:pt x="4955527" y="376986"/>
                  </a:lnTo>
                  <a:lnTo>
                    <a:pt x="4955640" y="374617"/>
                  </a:lnTo>
                  <a:lnTo>
                    <a:pt x="4955753" y="374913"/>
                  </a:lnTo>
                  <a:lnTo>
                    <a:pt x="4955866" y="376690"/>
                  </a:lnTo>
                  <a:lnTo>
                    <a:pt x="4955978" y="374025"/>
                  </a:lnTo>
                  <a:lnTo>
                    <a:pt x="4956091" y="374025"/>
                  </a:lnTo>
                  <a:lnTo>
                    <a:pt x="4956204" y="376986"/>
                  </a:lnTo>
                  <a:lnTo>
                    <a:pt x="4956317" y="375209"/>
                  </a:lnTo>
                  <a:lnTo>
                    <a:pt x="4956430" y="373729"/>
                  </a:lnTo>
                  <a:lnTo>
                    <a:pt x="4956542" y="376394"/>
                  </a:lnTo>
                  <a:lnTo>
                    <a:pt x="4956655" y="376986"/>
                  </a:lnTo>
                  <a:lnTo>
                    <a:pt x="4956768" y="374913"/>
                  </a:lnTo>
                  <a:lnTo>
                    <a:pt x="4956881" y="376986"/>
                  </a:lnTo>
                  <a:lnTo>
                    <a:pt x="4956993" y="379948"/>
                  </a:lnTo>
                  <a:lnTo>
                    <a:pt x="4957106" y="376690"/>
                  </a:lnTo>
                  <a:lnTo>
                    <a:pt x="4957219" y="377282"/>
                  </a:lnTo>
                  <a:lnTo>
                    <a:pt x="4957332" y="380540"/>
                  </a:lnTo>
                  <a:lnTo>
                    <a:pt x="4957445" y="377578"/>
                  </a:lnTo>
                  <a:lnTo>
                    <a:pt x="4957557" y="374913"/>
                  </a:lnTo>
                  <a:lnTo>
                    <a:pt x="4957670" y="377282"/>
                  </a:lnTo>
                  <a:lnTo>
                    <a:pt x="4957783" y="376394"/>
                  </a:lnTo>
                  <a:lnTo>
                    <a:pt x="4957896" y="372544"/>
                  </a:lnTo>
                  <a:lnTo>
                    <a:pt x="4958009" y="374025"/>
                  </a:lnTo>
                  <a:lnTo>
                    <a:pt x="4958121" y="376690"/>
                  </a:lnTo>
                  <a:lnTo>
                    <a:pt x="4958234" y="373432"/>
                  </a:lnTo>
                  <a:lnTo>
                    <a:pt x="4958347" y="374025"/>
                  </a:lnTo>
                  <a:lnTo>
                    <a:pt x="4958460" y="377282"/>
                  </a:lnTo>
                  <a:lnTo>
                    <a:pt x="4958572" y="375802"/>
                  </a:lnTo>
                  <a:lnTo>
                    <a:pt x="4958685" y="372544"/>
                  </a:lnTo>
                  <a:lnTo>
                    <a:pt x="4958798" y="377282"/>
                  </a:lnTo>
                  <a:lnTo>
                    <a:pt x="4958911" y="377282"/>
                  </a:lnTo>
                  <a:lnTo>
                    <a:pt x="4959024" y="373729"/>
                  </a:lnTo>
                  <a:lnTo>
                    <a:pt x="4959136" y="376690"/>
                  </a:lnTo>
                  <a:lnTo>
                    <a:pt x="4959249" y="380540"/>
                  </a:lnTo>
                  <a:lnTo>
                    <a:pt x="4959362" y="377875"/>
                  </a:lnTo>
                  <a:lnTo>
                    <a:pt x="4959475" y="376394"/>
                  </a:lnTo>
                  <a:lnTo>
                    <a:pt x="4959587" y="381724"/>
                  </a:lnTo>
                  <a:lnTo>
                    <a:pt x="4959700" y="379059"/>
                  </a:lnTo>
                  <a:lnTo>
                    <a:pt x="4959813" y="377282"/>
                  </a:lnTo>
                  <a:lnTo>
                    <a:pt x="4959926" y="381724"/>
                  </a:lnTo>
                  <a:lnTo>
                    <a:pt x="4960039" y="382613"/>
                  </a:lnTo>
                  <a:lnTo>
                    <a:pt x="4960151" y="380540"/>
                  </a:lnTo>
                  <a:lnTo>
                    <a:pt x="4960264" y="381724"/>
                  </a:lnTo>
                  <a:lnTo>
                    <a:pt x="4960377" y="385278"/>
                  </a:lnTo>
                  <a:lnTo>
                    <a:pt x="4960490" y="381428"/>
                  </a:lnTo>
                  <a:lnTo>
                    <a:pt x="4960603" y="380540"/>
                  </a:lnTo>
                  <a:lnTo>
                    <a:pt x="4960715" y="383501"/>
                  </a:lnTo>
                  <a:lnTo>
                    <a:pt x="4960828" y="382909"/>
                  </a:lnTo>
                  <a:lnTo>
                    <a:pt x="4960941" y="380836"/>
                  </a:lnTo>
                  <a:lnTo>
                    <a:pt x="4961054" y="385278"/>
                  </a:lnTo>
                  <a:lnTo>
                    <a:pt x="4961166" y="385574"/>
                  </a:lnTo>
                  <a:lnTo>
                    <a:pt x="4961279" y="381724"/>
                  </a:lnTo>
                  <a:lnTo>
                    <a:pt x="4961392" y="385574"/>
                  </a:lnTo>
                  <a:lnTo>
                    <a:pt x="4961505" y="389128"/>
                  </a:lnTo>
                  <a:lnTo>
                    <a:pt x="4961618" y="385574"/>
                  </a:lnTo>
                  <a:lnTo>
                    <a:pt x="4961730" y="385574"/>
                  </a:lnTo>
                  <a:lnTo>
                    <a:pt x="4961843" y="389424"/>
                  </a:lnTo>
                  <a:lnTo>
                    <a:pt x="4961956" y="387647"/>
                  </a:lnTo>
                  <a:lnTo>
                    <a:pt x="4962069" y="385870"/>
                  </a:lnTo>
                  <a:lnTo>
                    <a:pt x="4962181" y="390312"/>
                  </a:lnTo>
                  <a:lnTo>
                    <a:pt x="4962294" y="389424"/>
                  </a:lnTo>
                  <a:lnTo>
                    <a:pt x="4962407" y="385870"/>
                  </a:lnTo>
                  <a:lnTo>
                    <a:pt x="4962520" y="388239"/>
                  </a:lnTo>
                  <a:lnTo>
                    <a:pt x="4962633" y="391201"/>
                  </a:lnTo>
                  <a:lnTo>
                    <a:pt x="4962745" y="387055"/>
                  </a:lnTo>
                  <a:lnTo>
                    <a:pt x="4962858" y="387943"/>
                  </a:lnTo>
                  <a:lnTo>
                    <a:pt x="4962971" y="391793"/>
                  </a:lnTo>
                  <a:lnTo>
                    <a:pt x="4963084" y="389128"/>
                  </a:lnTo>
                  <a:lnTo>
                    <a:pt x="4963196" y="389128"/>
                  </a:lnTo>
                  <a:lnTo>
                    <a:pt x="4963309" y="392385"/>
                  </a:lnTo>
                  <a:lnTo>
                    <a:pt x="4963422" y="392682"/>
                  </a:lnTo>
                  <a:lnTo>
                    <a:pt x="4963535" y="390016"/>
                  </a:lnTo>
                  <a:lnTo>
                    <a:pt x="4963648" y="391497"/>
                  </a:lnTo>
                  <a:lnTo>
                    <a:pt x="4963760" y="395939"/>
                  </a:lnTo>
                  <a:lnTo>
                    <a:pt x="4963873" y="391793"/>
                  </a:lnTo>
                  <a:lnTo>
                    <a:pt x="4963986" y="392089"/>
                  </a:lnTo>
                  <a:lnTo>
                    <a:pt x="4964099" y="395347"/>
                  </a:lnTo>
                  <a:lnTo>
                    <a:pt x="4964212" y="394458"/>
                  </a:lnTo>
                  <a:lnTo>
                    <a:pt x="4964324" y="392385"/>
                  </a:lnTo>
                  <a:lnTo>
                    <a:pt x="4964437" y="396531"/>
                  </a:lnTo>
                  <a:lnTo>
                    <a:pt x="4964550" y="395051"/>
                  </a:lnTo>
                  <a:lnTo>
                    <a:pt x="4964663" y="392682"/>
                  </a:lnTo>
                  <a:lnTo>
                    <a:pt x="4964775" y="395347"/>
                  </a:lnTo>
                  <a:lnTo>
                    <a:pt x="4964888" y="397716"/>
                  </a:lnTo>
                  <a:lnTo>
                    <a:pt x="4965001" y="393866"/>
                  </a:lnTo>
                  <a:lnTo>
                    <a:pt x="4965114" y="394458"/>
                  </a:lnTo>
                  <a:lnTo>
                    <a:pt x="4965227" y="398012"/>
                  </a:lnTo>
                  <a:lnTo>
                    <a:pt x="4965339" y="397420"/>
                  </a:lnTo>
                  <a:lnTo>
                    <a:pt x="4965452" y="396531"/>
                  </a:lnTo>
                  <a:lnTo>
                    <a:pt x="4965565" y="398901"/>
                  </a:lnTo>
                  <a:lnTo>
                    <a:pt x="4965678" y="399493"/>
                  </a:lnTo>
                  <a:lnTo>
                    <a:pt x="4965790" y="396828"/>
                  </a:lnTo>
                  <a:lnTo>
                    <a:pt x="4965903" y="399493"/>
                  </a:lnTo>
                  <a:lnTo>
                    <a:pt x="4966016" y="400381"/>
                  </a:lnTo>
                  <a:lnTo>
                    <a:pt x="4966129" y="398604"/>
                  </a:lnTo>
                  <a:lnTo>
                    <a:pt x="4966242" y="399197"/>
                  </a:lnTo>
                  <a:lnTo>
                    <a:pt x="4966354" y="400381"/>
                  </a:lnTo>
                  <a:lnTo>
                    <a:pt x="4966467" y="400085"/>
                  </a:lnTo>
                  <a:lnTo>
                    <a:pt x="4966580" y="398604"/>
                  </a:lnTo>
                  <a:lnTo>
                    <a:pt x="4966693" y="399493"/>
                  </a:lnTo>
                  <a:lnTo>
                    <a:pt x="4966806" y="399493"/>
                  </a:lnTo>
                  <a:lnTo>
                    <a:pt x="4966918" y="397420"/>
                  </a:lnTo>
                  <a:lnTo>
                    <a:pt x="4967031" y="399493"/>
                  </a:lnTo>
                  <a:lnTo>
                    <a:pt x="4967144" y="399493"/>
                  </a:lnTo>
                  <a:lnTo>
                    <a:pt x="4967257" y="396531"/>
                  </a:lnTo>
                  <a:lnTo>
                    <a:pt x="4967369" y="396828"/>
                  </a:lnTo>
                  <a:lnTo>
                    <a:pt x="4967482" y="399493"/>
                  </a:lnTo>
                  <a:lnTo>
                    <a:pt x="4967595" y="398012"/>
                  </a:lnTo>
                  <a:lnTo>
                    <a:pt x="4967708" y="396828"/>
                  </a:lnTo>
                  <a:lnTo>
                    <a:pt x="4967821" y="398604"/>
                  </a:lnTo>
                  <a:lnTo>
                    <a:pt x="4967933" y="397420"/>
                  </a:lnTo>
                  <a:lnTo>
                    <a:pt x="4968046" y="395643"/>
                  </a:lnTo>
                  <a:lnTo>
                    <a:pt x="4968159" y="396531"/>
                  </a:lnTo>
                  <a:lnTo>
                    <a:pt x="4968272" y="398604"/>
                  </a:lnTo>
                  <a:lnTo>
                    <a:pt x="4968384" y="395643"/>
                  </a:lnTo>
                  <a:lnTo>
                    <a:pt x="4968497" y="395347"/>
                  </a:lnTo>
                  <a:lnTo>
                    <a:pt x="4968610" y="398012"/>
                  </a:lnTo>
                  <a:lnTo>
                    <a:pt x="4968723" y="395643"/>
                  </a:lnTo>
                  <a:lnTo>
                    <a:pt x="4968836" y="393866"/>
                  </a:lnTo>
                  <a:lnTo>
                    <a:pt x="4968948" y="396828"/>
                  </a:lnTo>
                  <a:lnTo>
                    <a:pt x="4969061" y="396531"/>
                  </a:lnTo>
                  <a:lnTo>
                    <a:pt x="4969174" y="392978"/>
                  </a:lnTo>
                  <a:lnTo>
                    <a:pt x="4969287" y="394162"/>
                  </a:lnTo>
                  <a:lnTo>
                    <a:pt x="4969399" y="397124"/>
                  </a:lnTo>
                  <a:lnTo>
                    <a:pt x="4969512" y="394458"/>
                  </a:lnTo>
                  <a:lnTo>
                    <a:pt x="4969625" y="393570"/>
                  </a:lnTo>
                  <a:lnTo>
                    <a:pt x="4969738" y="396531"/>
                  </a:lnTo>
                  <a:lnTo>
                    <a:pt x="4969851" y="395347"/>
                  </a:lnTo>
                  <a:lnTo>
                    <a:pt x="4969963" y="392978"/>
                  </a:lnTo>
                  <a:lnTo>
                    <a:pt x="4970076" y="395347"/>
                  </a:lnTo>
                  <a:lnTo>
                    <a:pt x="4970189" y="395347"/>
                  </a:lnTo>
                  <a:lnTo>
                    <a:pt x="4970302" y="393274"/>
                  </a:lnTo>
                  <a:lnTo>
                    <a:pt x="4970415" y="394162"/>
                  </a:lnTo>
                  <a:lnTo>
                    <a:pt x="4970527" y="396531"/>
                  </a:lnTo>
                  <a:lnTo>
                    <a:pt x="4970640" y="392385"/>
                  </a:lnTo>
                  <a:lnTo>
                    <a:pt x="4970753" y="392682"/>
                  </a:lnTo>
                  <a:lnTo>
                    <a:pt x="4970866" y="395347"/>
                  </a:lnTo>
                  <a:lnTo>
                    <a:pt x="4970978" y="392089"/>
                  </a:lnTo>
                  <a:lnTo>
                    <a:pt x="4971091" y="390312"/>
                  </a:lnTo>
                  <a:lnTo>
                    <a:pt x="4971204" y="393866"/>
                  </a:lnTo>
                  <a:lnTo>
                    <a:pt x="4971317" y="393274"/>
                  </a:lnTo>
                  <a:lnTo>
                    <a:pt x="4971430" y="388832"/>
                  </a:lnTo>
                  <a:lnTo>
                    <a:pt x="4971542" y="389424"/>
                  </a:lnTo>
                  <a:lnTo>
                    <a:pt x="4971655" y="391201"/>
                  </a:lnTo>
                  <a:lnTo>
                    <a:pt x="4971768" y="389128"/>
                  </a:lnTo>
                  <a:lnTo>
                    <a:pt x="4971881" y="388239"/>
                  </a:lnTo>
                  <a:lnTo>
                    <a:pt x="4971993" y="390905"/>
                  </a:lnTo>
                  <a:lnTo>
                    <a:pt x="4972106" y="388832"/>
                  </a:lnTo>
                  <a:lnTo>
                    <a:pt x="4972219" y="387055"/>
                  </a:lnTo>
                  <a:lnTo>
                    <a:pt x="4972332" y="389128"/>
                  </a:lnTo>
                  <a:lnTo>
                    <a:pt x="4972445" y="389720"/>
                  </a:lnTo>
                  <a:lnTo>
                    <a:pt x="4972557" y="385574"/>
                  </a:lnTo>
                  <a:lnTo>
                    <a:pt x="4972670" y="387055"/>
                  </a:lnTo>
                  <a:lnTo>
                    <a:pt x="4972783" y="390016"/>
                  </a:lnTo>
                  <a:lnTo>
                    <a:pt x="4972896" y="385870"/>
                  </a:lnTo>
                  <a:lnTo>
                    <a:pt x="4973009" y="385574"/>
                  </a:lnTo>
                  <a:lnTo>
                    <a:pt x="4973121" y="388239"/>
                  </a:lnTo>
                  <a:lnTo>
                    <a:pt x="4973234" y="384686"/>
                  </a:lnTo>
                  <a:lnTo>
                    <a:pt x="4973347" y="383797"/>
                  </a:lnTo>
                  <a:lnTo>
                    <a:pt x="4973460" y="387351"/>
                  </a:lnTo>
                  <a:lnTo>
                    <a:pt x="4973572" y="386759"/>
                  </a:lnTo>
                  <a:lnTo>
                    <a:pt x="4973685" y="383797"/>
                  </a:lnTo>
                  <a:lnTo>
                    <a:pt x="4973798" y="385278"/>
                  </a:lnTo>
                  <a:lnTo>
                    <a:pt x="4973911" y="387647"/>
                  </a:lnTo>
                  <a:lnTo>
                    <a:pt x="4974024" y="383797"/>
                  </a:lnTo>
                  <a:lnTo>
                    <a:pt x="4974136" y="384686"/>
                  </a:lnTo>
                  <a:lnTo>
                    <a:pt x="4974249" y="386463"/>
                  </a:lnTo>
                  <a:lnTo>
                    <a:pt x="4974362" y="382909"/>
                  </a:lnTo>
                  <a:lnTo>
                    <a:pt x="4974475" y="381724"/>
                  </a:lnTo>
                  <a:lnTo>
                    <a:pt x="4974587" y="385278"/>
                  </a:lnTo>
                  <a:lnTo>
                    <a:pt x="4974700" y="385278"/>
                  </a:lnTo>
                  <a:lnTo>
                    <a:pt x="4974813" y="379355"/>
                  </a:lnTo>
                  <a:lnTo>
                    <a:pt x="4974926" y="384094"/>
                  </a:lnTo>
                  <a:lnTo>
                    <a:pt x="4975039" y="385870"/>
                  </a:lnTo>
                  <a:lnTo>
                    <a:pt x="4975151" y="381132"/>
                  </a:lnTo>
                  <a:lnTo>
                    <a:pt x="4975264" y="380540"/>
                  </a:lnTo>
                  <a:lnTo>
                    <a:pt x="4975377" y="384390"/>
                  </a:lnTo>
                  <a:lnTo>
                    <a:pt x="4975490" y="382021"/>
                  </a:lnTo>
                  <a:lnTo>
                    <a:pt x="4975603" y="379651"/>
                  </a:lnTo>
                  <a:lnTo>
                    <a:pt x="4975715" y="382909"/>
                  </a:lnTo>
                  <a:lnTo>
                    <a:pt x="4975828" y="382317"/>
                  </a:lnTo>
                  <a:lnTo>
                    <a:pt x="4975941" y="380540"/>
                  </a:lnTo>
                  <a:lnTo>
                    <a:pt x="4976054" y="381724"/>
                  </a:lnTo>
                  <a:lnTo>
                    <a:pt x="4976166" y="383797"/>
                  </a:lnTo>
                  <a:lnTo>
                    <a:pt x="4976279" y="380540"/>
                  </a:lnTo>
                  <a:lnTo>
                    <a:pt x="4976392" y="379651"/>
                  </a:lnTo>
                  <a:lnTo>
                    <a:pt x="4976505" y="384982"/>
                  </a:lnTo>
                  <a:lnTo>
                    <a:pt x="4976618" y="381428"/>
                  </a:lnTo>
                  <a:lnTo>
                    <a:pt x="4976730" y="379355"/>
                  </a:lnTo>
                  <a:lnTo>
                    <a:pt x="4976843" y="382909"/>
                  </a:lnTo>
                  <a:lnTo>
                    <a:pt x="4976956" y="386167"/>
                  </a:lnTo>
                  <a:lnTo>
                    <a:pt x="4977069" y="382909"/>
                  </a:lnTo>
                  <a:lnTo>
                    <a:pt x="4977181" y="383797"/>
                  </a:lnTo>
                  <a:lnTo>
                    <a:pt x="4977294" y="386759"/>
                  </a:lnTo>
                  <a:lnTo>
                    <a:pt x="4977407" y="385870"/>
                  </a:lnTo>
                  <a:lnTo>
                    <a:pt x="4977520" y="384982"/>
                  </a:lnTo>
                  <a:lnTo>
                    <a:pt x="4977633" y="387943"/>
                  </a:lnTo>
                  <a:lnTo>
                    <a:pt x="4977745" y="385574"/>
                  </a:lnTo>
                  <a:lnTo>
                    <a:pt x="4977858" y="384094"/>
                  </a:lnTo>
                  <a:lnTo>
                    <a:pt x="4977971" y="387055"/>
                  </a:lnTo>
                  <a:lnTo>
                    <a:pt x="4978084" y="388239"/>
                  </a:lnTo>
                  <a:lnTo>
                    <a:pt x="4978196" y="385574"/>
                  </a:lnTo>
                  <a:lnTo>
                    <a:pt x="4978309" y="385574"/>
                  </a:lnTo>
                  <a:lnTo>
                    <a:pt x="4978422" y="388832"/>
                  </a:lnTo>
                  <a:lnTo>
                    <a:pt x="4978535" y="387055"/>
                  </a:lnTo>
                  <a:lnTo>
                    <a:pt x="4978648" y="385870"/>
                  </a:lnTo>
                  <a:lnTo>
                    <a:pt x="4978760" y="389128"/>
                  </a:lnTo>
                  <a:lnTo>
                    <a:pt x="4978873" y="386463"/>
                  </a:lnTo>
                  <a:lnTo>
                    <a:pt x="4978986" y="384094"/>
                  </a:lnTo>
                  <a:lnTo>
                    <a:pt x="4979099" y="388239"/>
                  </a:lnTo>
                  <a:lnTo>
                    <a:pt x="4979212" y="390312"/>
                  </a:lnTo>
                  <a:lnTo>
                    <a:pt x="4979324" y="387943"/>
                  </a:lnTo>
                  <a:lnTo>
                    <a:pt x="4979437" y="387943"/>
                  </a:lnTo>
                  <a:lnTo>
                    <a:pt x="4979550" y="391497"/>
                  </a:lnTo>
                  <a:lnTo>
                    <a:pt x="4979663" y="390609"/>
                  </a:lnTo>
                  <a:lnTo>
                    <a:pt x="4979775" y="391201"/>
                  </a:lnTo>
                  <a:lnTo>
                    <a:pt x="4979888" y="393570"/>
                  </a:lnTo>
                  <a:lnTo>
                    <a:pt x="4980001" y="392089"/>
                  </a:lnTo>
                  <a:lnTo>
                    <a:pt x="4980114" y="391793"/>
                  </a:lnTo>
                  <a:lnTo>
                    <a:pt x="4980227" y="393866"/>
                  </a:lnTo>
                  <a:lnTo>
                    <a:pt x="4980339" y="394755"/>
                  </a:lnTo>
                  <a:lnTo>
                    <a:pt x="4980452" y="393274"/>
                  </a:lnTo>
                  <a:lnTo>
                    <a:pt x="4980565" y="394162"/>
                  </a:lnTo>
                  <a:lnTo>
                    <a:pt x="4980678" y="395347"/>
                  </a:lnTo>
                  <a:lnTo>
                    <a:pt x="4980790" y="393866"/>
                  </a:lnTo>
                  <a:lnTo>
                    <a:pt x="4980903" y="392385"/>
                  </a:lnTo>
                  <a:lnTo>
                    <a:pt x="4981016" y="395051"/>
                  </a:lnTo>
                  <a:lnTo>
                    <a:pt x="4981129" y="394755"/>
                  </a:lnTo>
                  <a:lnTo>
                    <a:pt x="4981242" y="393274"/>
                  </a:lnTo>
                  <a:lnTo>
                    <a:pt x="4981354" y="396828"/>
                  </a:lnTo>
                  <a:lnTo>
                    <a:pt x="4981467" y="397420"/>
                  </a:lnTo>
                  <a:lnTo>
                    <a:pt x="4981580" y="395939"/>
                  </a:lnTo>
                  <a:lnTo>
                    <a:pt x="4981693" y="397124"/>
                  </a:lnTo>
                  <a:lnTo>
                    <a:pt x="4981806" y="400677"/>
                  </a:lnTo>
                  <a:lnTo>
                    <a:pt x="4981918" y="398308"/>
                  </a:lnTo>
                  <a:lnTo>
                    <a:pt x="4982031" y="398012"/>
                  </a:lnTo>
                  <a:lnTo>
                    <a:pt x="4982144" y="401270"/>
                  </a:lnTo>
                  <a:lnTo>
                    <a:pt x="4982257" y="400085"/>
                  </a:lnTo>
                  <a:lnTo>
                    <a:pt x="4982369" y="398604"/>
                  </a:lnTo>
                  <a:lnTo>
                    <a:pt x="4982482" y="400677"/>
                  </a:lnTo>
                  <a:lnTo>
                    <a:pt x="4982595" y="401862"/>
                  </a:lnTo>
                  <a:lnTo>
                    <a:pt x="4982708" y="398901"/>
                  </a:lnTo>
                  <a:lnTo>
                    <a:pt x="4982821" y="401566"/>
                  </a:lnTo>
                  <a:lnTo>
                    <a:pt x="4982933" y="404527"/>
                  </a:lnTo>
                  <a:lnTo>
                    <a:pt x="4983046" y="400677"/>
                  </a:lnTo>
                  <a:lnTo>
                    <a:pt x="4983159" y="401566"/>
                  </a:lnTo>
                  <a:lnTo>
                    <a:pt x="4983272" y="404231"/>
                  </a:lnTo>
                  <a:lnTo>
                    <a:pt x="4983384" y="403047"/>
                  </a:lnTo>
                  <a:lnTo>
                    <a:pt x="4983497" y="400677"/>
                  </a:lnTo>
                  <a:lnTo>
                    <a:pt x="4983610" y="404527"/>
                  </a:lnTo>
                  <a:lnTo>
                    <a:pt x="4983723" y="404527"/>
                  </a:lnTo>
                  <a:lnTo>
                    <a:pt x="4983836" y="398901"/>
                  </a:lnTo>
                  <a:lnTo>
                    <a:pt x="4983948" y="402158"/>
                  </a:lnTo>
                  <a:lnTo>
                    <a:pt x="4984061" y="405119"/>
                  </a:lnTo>
                  <a:lnTo>
                    <a:pt x="4984174" y="401270"/>
                  </a:lnTo>
                  <a:lnTo>
                    <a:pt x="4984287" y="400085"/>
                  </a:lnTo>
                  <a:lnTo>
                    <a:pt x="4984400" y="406008"/>
                  </a:lnTo>
                  <a:lnTo>
                    <a:pt x="4984512" y="405119"/>
                  </a:lnTo>
                  <a:lnTo>
                    <a:pt x="4984625" y="401862"/>
                  </a:lnTo>
                  <a:lnTo>
                    <a:pt x="4984738" y="405119"/>
                  </a:lnTo>
                  <a:lnTo>
                    <a:pt x="4984851" y="404527"/>
                  </a:lnTo>
                  <a:lnTo>
                    <a:pt x="4984963" y="400085"/>
                  </a:lnTo>
                  <a:lnTo>
                    <a:pt x="4985076" y="401862"/>
                  </a:lnTo>
                  <a:lnTo>
                    <a:pt x="4985189" y="403343"/>
                  </a:lnTo>
                  <a:lnTo>
                    <a:pt x="4985302" y="401862"/>
                  </a:lnTo>
                  <a:lnTo>
                    <a:pt x="4985415" y="401270"/>
                  </a:lnTo>
                  <a:lnTo>
                    <a:pt x="4985527" y="406304"/>
                  </a:lnTo>
                  <a:lnTo>
                    <a:pt x="4985640" y="403047"/>
                  </a:lnTo>
                  <a:lnTo>
                    <a:pt x="4985753" y="401862"/>
                  </a:lnTo>
                  <a:lnTo>
                    <a:pt x="4985866" y="403935"/>
                  </a:lnTo>
                  <a:lnTo>
                    <a:pt x="4985978" y="403935"/>
                  </a:lnTo>
                  <a:lnTo>
                    <a:pt x="4986091" y="399197"/>
                  </a:lnTo>
                  <a:lnTo>
                    <a:pt x="4986204" y="399789"/>
                  </a:lnTo>
                  <a:lnTo>
                    <a:pt x="4986317" y="401862"/>
                  </a:lnTo>
                  <a:lnTo>
                    <a:pt x="4986430" y="398604"/>
                  </a:lnTo>
                  <a:lnTo>
                    <a:pt x="4986542" y="398012"/>
                  </a:lnTo>
                  <a:lnTo>
                    <a:pt x="4986655" y="400677"/>
                  </a:lnTo>
                  <a:lnTo>
                    <a:pt x="4986768" y="398604"/>
                  </a:lnTo>
                  <a:lnTo>
                    <a:pt x="4986881" y="395939"/>
                  </a:lnTo>
                  <a:lnTo>
                    <a:pt x="4986993" y="399789"/>
                  </a:lnTo>
                  <a:lnTo>
                    <a:pt x="4987106" y="400677"/>
                  </a:lnTo>
                  <a:lnTo>
                    <a:pt x="4987219" y="396828"/>
                  </a:lnTo>
                  <a:lnTo>
                    <a:pt x="4987332" y="397124"/>
                  </a:lnTo>
                  <a:lnTo>
                    <a:pt x="4987445" y="399493"/>
                  </a:lnTo>
                  <a:lnTo>
                    <a:pt x="4987557" y="396531"/>
                  </a:lnTo>
                  <a:lnTo>
                    <a:pt x="4987670" y="396235"/>
                  </a:lnTo>
                  <a:lnTo>
                    <a:pt x="4987783" y="399197"/>
                  </a:lnTo>
                  <a:lnTo>
                    <a:pt x="4987896" y="394755"/>
                  </a:lnTo>
                  <a:lnTo>
                    <a:pt x="4988009" y="393866"/>
                  </a:lnTo>
                  <a:lnTo>
                    <a:pt x="4988121" y="396531"/>
                  </a:lnTo>
                  <a:lnTo>
                    <a:pt x="4988234" y="395051"/>
                  </a:lnTo>
                  <a:lnTo>
                    <a:pt x="4988347" y="392089"/>
                  </a:lnTo>
                  <a:lnTo>
                    <a:pt x="4988460" y="393274"/>
                  </a:lnTo>
                  <a:lnTo>
                    <a:pt x="4988572" y="394755"/>
                  </a:lnTo>
                  <a:lnTo>
                    <a:pt x="4988685" y="391201"/>
                  </a:lnTo>
                  <a:lnTo>
                    <a:pt x="4988798" y="390905"/>
                  </a:lnTo>
                  <a:lnTo>
                    <a:pt x="4988911" y="392089"/>
                  </a:lnTo>
                  <a:lnTo>
                    <a:pt x="4989024" y="388832"/>
                  </a:lnTo>
                  <a:lnTo>
                    <a:pt x="4989136" y="384982"/>
                  </a:lnTo>
                  <a:lnTo>
                    <a:pt x="4989249" y="390312"/>
                  </a:lnTo>
                  <a:lnTo>
                    <a:pt x="4989362" y="392682"/>
                  </a:lnTo>
                  <a:lnTo>
                    <a:pt x="4989475" y="388239"/>
                  </a:lnTo>
                  <a:lnTo>
                    <a:pt x="4989587" y="389128"/>
                  </a:lnTo>
                  <a:lnTo>
                    <a:pt x="4989700" y="391201"/>
                  </a:lnTo>
                  <a:lnTo>
                    <a:pt x="4989813" y="385574"/>
                  </a:lnTo>
                  <a:lnTo>
                    <a:pt x="4989926" y="382909"/>
                  </a:lnTo>
                  <a:lnTo>
                    <a:pt x="4990039" y="391201"/>
                  </a:lnTo>
                  <a:lnTo>
                    <a:pt x="4990151" y="388239"/>
                  </a:lnTo>
                  <a:lnTo>
                    <a:pt x="4990264" y="382613"/>
                  </a:lnTo>
                  <a:lnTo>
                    <a:pt x="4990377" y="382021"/>
                  </a:lnTo>
                  <a:lnTo>
                    <a:pt x="4990490" y="387647"/>
                  </a:lnTo>
                  <a:lnTo>
                    <a:pt x="4990603" y="381132"/>
                  </a:lnTo>
                  <a:lnTo>
                    <a:pt x="4990715" y="384094"/>
                  </a:lnTo>
                  <a:lnTo>
                    <a:pt x="4990828" y="387055"/>
                  </a:lnTo>
                  <a:lnTo>
                    <a:pt x="4990941" y="379651"/>
                  </a:lnTo>
                  <a:lnTo>
                    <a:pt x="4991054" y="381428"/>
                  </a:lnTo>
                  <a:lnTo>
                    <a:pt x="4991166" y="385278"/>
                  </a:lnTo>
                  <a:lnTo>
                    <a:pt x="4991279" y="382909"/>
                  </a:lnTo>
                  <a:lnTo>
                    <a:pt x="4991392" y="376394"/>
                  </a:lnTo>
                  <a:lnTo>
                    <a:pt x="4991505" y="379059"/>
                  </a:lnTo>
                  <a:lnTo>
                    <a:pt x="4991618" y="382909"/>
                  </a:lnTo>
                  <a:lnTo>
                    <a:pt x="4991730" y="378171"/>
                  </a:lnTo>
                  <a:lnTo>
                    <a:pt x="4991843" y="377875"/>
                  </a:lnTo>
                  <a:lnTo>
                    <a:pt x="4991956" y="379059"/>
                  </a:lnTo>
                  <a:lnTo>
                    <a:pt x="4992069" y="378171"/>
                  </a:lnTo>
                  <a:lnTo>
                    <a:pt x="4992181" y="375505"/>
                  </a:lnTo>
                  <a:lnTo>
                    <a:pt x="4992294" y="379059"/>
                  </a:lnTo>
                  <a:lnTo>
                    <a:pt x="4992407" y="378171"/>
                  </a:lnTo>
                  <a:lnTo>
                    <a:pt x="4992520" y="374617"/>
                  </a:lnTo>
                  <a:lnTo>
                    <a:pt x="4992633" y="376690"/>
                  </a:lnTo>
                  <a:lnTo>
                    <a:pt x="4992745" y="378763"/>
                  </a:lnTo>
                  <a:lnTo>
                    <a:pt x="4992858" y="377282"/>
                  </a:lnTo>
                  <a:lnTo>
                    <a:pt x="4992971" y="375209"/>
                  </a:lnTo>
                  <a:lnTo>
                    <a:pt x="4993084" y="378171"/>
                  </a:lnTo>
                  <a:lnTo>
                    <a:pt x="4993196" y="376986"/>
                  </a:lnTo>
                  <a:lnTo>
                    <a:pt x="4993309" y="375209"/>
                  </a:lnTo>
                  <a:lnTo>
                    <a:pt x="4993422" y="376394"/>
                  </a:lnTo>
                  <a:lnTo>
                    <a:pt x="4993535" y="375209"/>
                  </a:lnTo>
                  <a:lnTo>
                    <a:pt x="4993648" y="374321"/>
                  </a:lnTo>
                  <a:lnTo>
                    <a:pt x="4993760" y="378171"/>
                  </a:lnTo>
                  <a:lnTo>
                    <a:pt x="4993873" y="375802"/>
                  </a:lnTo>
                  <a:lnTo>
                    <a:pt x="4993986" y="372840"/>
                  </a:lnTo>
                  <a:lnTo>
                    <a:pt x="4994099" y="375209"/>
                  </a:lnTo>
                  <a:lnTo>
                    <a:pt x="4994212" y="378763"/>
                  </a:lnTo>
                  <a:lnTo>
                    <a:pt x="4994324" y="376098"/>
                  </a:lnTo>
                  <a:lnTo>
                    <a:pt x="4994437" y="374617"/>
                  </a:lnTo>
                  <a:lnTo>
                    <a:pt x="4994550" y="378467"/>
                  </a:lnTo>
                  <a:lnTo>
                    <a:pt x="4994663" y="377875"/>
                  </a:lnTo>
                  <a:lnTo>
                    <a:pt x="4994775" y="377282"/>
                  </a:lnTo>
                  <a:lnTo>
                    <a:pt x="4994888" y="379355"/>
                  </a:lnTo>
                  <a:lnTo>
                    <a:pt x="4995001" y="380540"/>
                  </a:lnTo>
                  <a:lnTo>
                    <a:pt x="4995114" y="378467"/>
                  </a:lnTo>
                  <a:lnTo>
                    <a:pt x="4995227" y="380244"/>
                  </a:lnTo>
                  <a:lnTo>
                    <a:pt x="4995339" y="382613"/>
                  </a:lnTo>
                  <a:lnTo>
                    <a:pt x="4995452" y="378467"/>
                  </a:lnTo>
                  <a:lnTo>
                    <a:pt x="4995565" y="376394"/>
                  </a:lnTo>
                  <a:lnTo>
                    <a:pt x="4995678" y="379059"/>
                  </a:lnTo>
                  <a:lnTo>
                    <a:pt x="4995790" y="379355"/>
                  </a:lnTo>
                  <a:lnTo>
                    <a:pt x="4995903" y="376394"/>
                  </a:lnTo>
                  <a:lnTo>
                    <a:pt x="4996016" y="379948"/>
                  </a:lnTo>
                  <a:lnTo>
                    <a:pt x="4996129" y="382909"/>
                  </a:lnTo>
                  <a:lnTo>
                    <a:pt x="4996242" y="378467"/>
                  </a:lnTo>
                  <a:lnTo>
                    <a:pt x="4996354" y="381132"/>
                  </a:lnTo>
                  <a:lnTo>
                    <a:pt x="4996467" y="385278"/>
                  </a:lnTo>
                  <a:lnTo>
                    <a:pt x="4996580" y="382909"/>
                  </a:lnTo>
                  <a:lnTo>
                    <a:pt x="4996693" y="381724"/>
                  </a:lnTo>
                  <a:lnTo>
                    <a:pt x="4996806" y="386463"/>
                  </a:lnTo>
                  <a:lnTo>
                    <a:pt x="4996918" y="387351"/>
                  </a:lnTo>
                  <a:lnTo>
                    <a:pt x="4997031" y="384686"/>
                  </a:lnTo>
                  <a:lnTo>
                    <a:pt x="4997144" y="387647"/>
                  </a:lnTo>
                  <a:lnTo>
                    <a:pt x="4997257" y="388536"/>
                  </a:lnTo>
                  <a:lnTo>
                    <a:pt x="4997369" y="386759"/>
                  </a:lnTo>
                  <a:lnTo>
                    <a:pt x="4997482" y="388536"/>
                  </a:lnTo>
                  <a:lnTo>
                    <a:pt x="4997595" y="392385"/>
                  </a:lnTo>
                  <a:lnTo>
                    <a:pt x="4997708" y="389424"/>
                  </a:lnTo>
                  <a:lnTo>
                    <a:pt x="4997821" y="387647"/>
                  </a:lnTo>
                  <a:lnTo>
                    <a:pt x="4997933" y="393866"/>
                  </a:lnTo>
                  <a:lnTo>
                    <a:pt x="4998046" y="393274"/>
                  </a:lnTo>
                  <a:lnTo>
                    <a:pt x="4998159" y="391201"/>
                  </a:lnTo>
                  <a:lnTo>
                    <a:pt x="4998272" y="391201"/>
                  </a:lnTo>
                  <a:lnTo>
                    <a:pt x="4998384" y="394458"/>
                  </a:lnTo>
                  <a:lnTo>
                    <a:pt x="4998497" y="392385"/>
                  </a:lnTo>
                  <a:lnTo>
                    <a:pt x="4998610" y="393570"/>
                  </a:lnTo>
                  <a:lnTo>
                    <a:pt x="4998723" y="397124"/>
                  </a:lnTo>
                  <a:lnTo>
                    <a:pt x="4998836" y="394162"/>
                  </a:lnTo>
                  <a:lnTo>
                    <a:pt x="4998948" y="396828"/>
                  </a:lnTo>
                  <a:lnTo>
                    <a:pt x="4999061" y="399493"/>
                  </a:lnTo>
                  <a:lnTo>
                    <a:pt x="4999174" y="399493"/>
                  </a:lnTo>
                  <a:lnTo>
                    <a:pt x="4999287" y="397420"/>
                  </a:lnTo>
                  <a:lnTo>
                    <a:pt x="4999400" y="403639"/>
                  </a:lnTo>
                  <a:lnTo>
                    <a:pt x="4999512" y="402750"/>
                  </a:lnTo>
                  <a:lnTo>
                    <a:pt x="4999625" y="399493"/>
                  </a:lnTo>
                  <a:lnTo>
                    <a:pt x="4999738" y="402750"/>
                  </a:lnTo>
                  <a:lnTo>
                    <a:pt x="4999851" y="404823"/>
                  </a:lnTo>
                  <a:lnTo>
                    <a:pt x="4999963" y="402158"/>
                  </a:lnTo>
                  <a:lnTo>
                    <a:pt x="5000076" y="401270"/>
                  </a:lnTo>
                  <a:lnTo>
                    <a:pt x="5000189" y="406304"/>
                  </a:lnTo>
                  <a:lnTo>
                    <a:pt x="5000302" y="404231"/>
                  </a:lnTo>
                  <a:lnTo>
                    <a:pt x="5000415" y="402454"/>
                  </a:lnTo>
                  <a:lnTo>
                    <a:pt x="5000527" y="406008"/>
                  </a:lnTo>
                  <a:lnTo>
                    <a:pt x="5000640" y="407192"/>
                  </a:lnTo>
                  <a:lnTo>
                    <a:pt x="5000753" y="404823"/>
                  </a:lnTo>
                  <a:lnTo>
                    <a:pt x="5000866" y="406896"/>
                  </a:lnTo>
                  <a:lnTo>
                    <a:pt x="5000978" y="409562"/>
                  </a:lnTo>
                  <a:lnTo>
                    <a:pt x="5001091" y="405119"/>
                  </a:lnTo>
                  <a:lnTo>
                    <a:pt x="5001204" y="406896"/>
                  </a:lnTo>
                  <a:lnTo>
                    <a:pt x="5001317" y="410154"/>
                  </a:lnTo>
                  <a:lnTo>
                    <a:pt x="5001430" y="406008"/>
                  </a:lnTo>
                  <a:lnTo>
                    <a:pt x="5001542" y="402158"/>
                  </a:lnTo>
                  <a:lnTo>
                    <a:pt x="5001655" y="407489"/>
                  </a:lnTo>
                  <a:lnTo>
                    <a:pt x="5001768" y="409265"/>
                  </a:lnTo>
                  <a:lnTo>
                    <a:pt x="5001881" y="404823"/>
                  </a:lnTo>
                  <a:lnTo>
                    <a:pt x="5001993" y="406600"/>
                  </a:lnTo>
                  <a:lnTo>
                    <a:pt x="5002106" y="407785"/>
                  </a:lnTo>
                  <a:lnTo>
                    <a:pt x="5002219" y="404823"/>
                  </a:lnTo>
                  <a:lnTo>
                    <a:pt x="5002332" y="404527"/>
                  </a:lnTo>
                  <a:lnTo>
                    <a:pt x="5002445" y="409265"/>
                  </a:lnTo>
                  <a:lnTo>
                    <a:pt x="5002557" y="407192"/>
                  </a:lnTo>
                  <a:lnTo>
                    <a:pt x="5002670" y="404231"/>
                  </a:lnTo>
                  <a:lnTo>
                    <a:pt x="5002783" y="408969"/>
                  </a:lnTo>
                  <a:lnTo>
                    <a:pt x="5002896" y="411338"/>
                  </a:lnTo>
                  <a:lnTo>
                    <a:pt x="5003009" y="407489"/>
                  </a:lnTo>
                  <a:lnTo>
                    <a:pt x="5003121" y="408377"/>
                  </a:lnTo>
                  <a:lnTo>
                    <a:pt x="5003234" y="410746"/>
                  </a:lnTo>
                  <a:lnTo>
                    <a:pt x="5003347" y="408673"/>
                  </a:lnTo>
                  <a:lnTo>
                    <a:pt x="5003460" y="407489"/>
                  </a:lnTo>
                  <a:lnTo>
                    <a:pt x="5003572" y="409265"/>
                  </a:lnTo>
                  <a:lnTo>
                    <a:pt x="5003685" y="408081"/>
                  </a:lnTo>
                  <a:lnTo>
                    <a:pt x="5003798" y="404527"/>
                  </a:lnTo>
                  <a:lnTo>
                    <a:pt x="5003911" y="407192"/>
                  </a:lnTo>
                  <a:lnTo>
                    <a:pt x="5004024" y="407785"/>
                  </a:lnTo>
                  <a:lnTo>
                    <a:pt x="5004136" y="403935"/>
                  </a:lnTo>
                  <a:lnTo>
                    <a:pt x="5004249" y="403935"/>
                  </a:lnTo>
                  <a:lnTo>
                    <a:pt x="5004362" y="406008"/>
                  </a:lnTo>
                  <a:lnTo>
                    <a:pt x="5004475" y="403639"/>
                  </a:lnTo>
                  <a:lnTo>
                    <a:pt x="5004587" y="402750"/>
                  </a:lnTo>
                  <a:lnTo>
                    <a:pt x="5004700" y="403935"/>
                  </a:lnTo>
                  <a:lnTo>
                    <a:pt x="5004813" y="401862"/>
                  </a:lnTo>
                  <a:lnTo>
                    <a:pt x="5004926" y="401270"/>
                  </a:lnTo>
                  <a:lnTo>
                    <a:pt x="5005039" y="402750"/>
                  </a:lnTo>
                  <a:lnTo>
                    <a:pt x="5005151" y="404823"/>
                  </a:lnTo>
                  <a:lnTo>
                    <a:pt x="5005264" y="400085"/>
                  </a:lnTo>
                  <a:lnTo>
                    <a:pt x="5005377" y="401862"/>
                  </a:lnTo>
                  <a:lnTo>
                    <a:pt x="5005490" y="405712"/>
                  </a:lnTo>
                  <a:lnTo>
                    <a:pt x="5005603" y="401862"/>
                  </a:lnTo>
                  <a:lnTo>
                    <a:pt x="5005715" y="400974"/>
                  </a:lnTo>
                  <a:lnTo>
                    <a:pt x="5005828" y="403639"/>
                  </a:lnTo>
                  <a:lnTo>
                    <a:pt x="5005941" y="402454"/>
                  </a:lnTo>
                  <a:lnTo>
                    <a:pt x="5006054" y="399493"/>
                  </a:lnTo>
                  <a:lnTo>
                    <a:pt x="5006166" y="403343"/>
                  </a:lnTo>
                  <a:lnTo>
                    <a:pt x="5006279" y="405416"/>
                  </a:lnTo>
                  <a:lnTo>
                    <a:pt x="5006392" y="400677"/>
                  </a:lnTo>
                  <a:lnTo>
                    <a:pt x="5006505" y="400677"/>
                  </a:lnTo>
                  <a:lnTo>
                    <a:pt x="5006618" y="402750"/>
                  </a:lnTo>
                  <a:lnTo>
                    <a:pt x="5006730" y="400677"/>
                  </a:lnTo>
                  <a:lnTo>
                    <a:pt x="5006843" y="397420"/>
                  </a:lnTo>
                  <a:lnTo>
                    <a:pt x="5006956" y="399493"/>
                  </a:lnTo>
                  <a:lnTo>
                    <a:pt x="5007069" y="397420"/>
                  </a:lnTo>
                  <a:lnTo>
                    <a:pt x="5007181" y="393866"/>
                  </a:lnTo>
                  <a:lnTo>
                    <a:pt x="5007294" y="397420"/>
                  </a:lnTo>
                  <a:lnTo>
                    <a:pt x="5007407" y="397420"/>
                  </a:lnTo>
                  <a:lnTo>
                    <a:pt x="5007520" y="392978"/>
                  </a:lnTo>
                  <a:lnTo>
                    <a:pt x="5007633" y="393274"/>
                  </a:lnTo>
                  <a:lnTo>
                    <a:pt x="5007745" y="397420"/>
                  </a:lnTo>
                  <a:lnTo>
                    <a:pt x="5007858" y="394458"/>
                  </a:lnTo>
                  <a:lnTo>
                    <a:pt x="5007971" y="391201"/>
                  </a:lnTo>
                  <a:lnTo>
                    <a:pt x="5008084" y="394755"/>
                  </a:lnTo>
                  <a:lnTo>
                    <a:pt x="5008197" y="392978"/>
                  </a:lnTo>
                  <a:lnTo>
                    <a:pt x="5008309" y="391201"/>
                  </a:lnTo>
                  <a:lnTo>
                    <a:pt x="5008422" y="392385"/>
                  </a:lnTo>
                  <a:lnTo>
                    <a:pt x="5008535" y="392682"/>
                  </a:lnTo>
                  <a:lnTo>
                    <a:pt x="5008648" y="390312"/>
                  </a:lnTo>
                  <a:lnTo>
                    <a:pt x="5008760" y="391201"/>
                  </a:lnTo>
                  <a:lnTo>
                    <a:pt x="5008873" y="394162"/>
                  </a:lnTo>
                  <a:lnTo>
                    <a:pt x="5008986" y="390905"/>
                  </a:lnTo>
                  <a:lnTo>
                    <a:pt x="5009099" y="389424"/>
                  </a:lnTo>
                  <a:lnTo>
                    <a:pt x="5009212" y="391201"/>
                  </a:lnTo>
                  <a:lnTo>
                    <a:pt x="5009324" y="389720"/>
                  </a:lnTo>
                  <a:lnTo>
                    <a:pt x="5009437" y="387647"/>
                  </a:lnTo>
                  <a:lnTo>
                    <a:pt x="5009550" y="388239"/>
                  </a:lnTo>
                  <a:lnTo>
                    <a:pt x="5009663" y="389720"/>
                  </a:lnTo>
                  <a:lnTo>
                    <a:pt x="5009775" y="386463"/>
                  </a:lnTo>
                  <a:lnTo>
                    <a:pt x="5009888" y="387351"/>
                  </a:lnTo>
                  <a:lnTo>
                    <a:pt x="5010001" y="389128"/>
                  </a:lnTo>
                  <a:lnTo>
                    <a:pt x="5010114" y="384686"/>
                  </a:lnTo>
                  <a:lnTo>
                    <a:pt x="5010227" y="385574"/>
                  </a:lnTo>
                  <a:lnTo>
                    <a:pt x="5010339" y="386463"/>
                  </a:lnTo>
                  <a:lnTo>
                    <a:pt x="5010452" y="385870"/>
                  </a:lnTo>
                  <a:lnTo>
                    <a:pt x="5010565" y="382909"/>
                  </a:lnTo>
                  <a:lnTo>
                    <a:pt x="5010678" y="386759"/>
                  </a:lnTo>
                  <a:lnTo>
                    <a:pt x="5010790" y="386463"/>
                  </a:lnTo>
                  <a:lnTo>
                    <a:pt x="5010903" y="382021"/>
                  </a:lnTo>
                  <a:lnTo>
                    <a:pt x="5011016" y="385574"/>
                  </a:lnTo>
                  <a:lnTo>
                    <a:pt x="5011129" y="387647"/>
                  </a:lnTo>
                  <a:lnTo>
                    <a:pt x="5011242" y="384094"/>
                  </a:lnTo>
                  <a:lnTo>
                    <a:pt x="5011354" y="383501"/>
                  </a:lnTo>
                  <a:lnTo>
                    <a:pt x="5011467" y="386463"/>
                  </a:lnTo>
                  <a:lnTo>
                    <a:pt x="5011580" y="384390"/>
                  </a:lnTo>
                  <a:lnTo>
                    <a:pt x="5011693" y="383501"/>
                  </a:lnTo>
                  <a:lnTo>
                    <a:pt x="5011806" y="387647"/>
                  </a:lnTo>
                  <a:lnTo>
                    <a:pt x="5011918" y="386463"/>
                  </a:lnTo>
                  <a:lnTo>
                    <a:pt x="5012031" y="381724"/>
                  </a:lnTo>
                  <a:lnTo>
                    <a:pt x="5012144" y="383501"/>
                  </a:lnTo>
                  <a:lnTo>
                    <a:pt x="5012257" y="386759"/>
                  </a:lnTo>
                  <a:lnTo>
                    <a:pt x="5012369" y="383205"/>
                  </a:lnTo>
                  <a:lnTo>
                    <a:pt x="5012482" y="380540"/>
                  </a:lnTo>
                  <a:lnTo>
                    <a:pt x="5012595" y="383205"/>
                  </a:lnTo>
                  <a:lnTo>
                    <a:pt x="5012708" y="382909"/>
                  </a:lnTo>
                  <a:lnTo>
                    <a:pt x="5012821" y="379651"/>
                  </a:lnTo>
                  <a:lnTo>
                    <a:pt x="5012933" y="381724"/>
                  </a:lnTo>
                  <a:lnTo>
                    <a:pt x="5013046" y="381724"/>
                  </a:lnTo>
                  <a:lnTo>
                    <a:pt x="5013159" y="379651"/>
                  </a:lnTo>
                  <a:lnTo>
                    <a:pt x="5013272" y="381428"/>
                  </a:lnTo>
                  <a:lnTo>
                    <a:pt x="5013384" y="384094"/>
                  </a:lnTo>
                  <a:lnTo>
                    <a:pt x="5013497" y="380540"/>
                  </a:lnTo>
                  <a:lnTo>
                    <a:pt x="5013610" y="380244"/>
                  </a:lnTo>
                  <a:lnTo>
                    <a:pt x="5013723" y="383501"/>
                  </a:lnTo>
                  <a:lnTo>
                    <a:pt x="5013836" y="383205"/>
                  </a:lnTo>
                  <a:lnTo>
                    <a:pt x="5013948" y="380836"/>
                  </a:lnTo>
                  <a:lnTo>
                    <a:pt x="5014061" y="382909"/>
                  </a:lnTo>
                  <a:lnTo>
                    <a:pt x="5014174" y="383205"/>
                  </a:lnTo>
                  <a:lnTo>
                    <a:pt x="5014287" y="380540"/>
                  </a:lnTo>
                  <a:lnTo>
                    <a:pt x="5014400" y="382909"/>
                  </a:lnTo>
                  <a:lnTo>
                    <a:pt x="5014512" y="383797"/>
                  </a:lnTo>
                  <a:lnTo>
                    <a:pt x="5014625" y="381428"/>
                  </a:lnTo>
                  <a:lnTo>
                    <a:pt x="5014738" y="381132"/>
                  </a:lnTo>
                  <a:lnTo>
                    <a:pt x="5014851" y="384686"/>
                  </a:lnTo>
                  <a:lnTo>
                    <a:pt x="5014963" y="383205"/>
                  </a:lnTo>
                  <a:lnTo>
                    <a:pt x="5015076" y="381428"/>
                  </a:lnTo>
                  <a:lnTo>
                    <a:pt x="5015189" y="382909"/>
                  </a:lnTo>
                  <a:lnTo>
                    <a:pt x="5015302" y="383797"/>
                  </a:lnTo>
                  <a:lnTo>
                    <a:pt x="5015415" y="381724"/>
                  </a:lnTo>
                  <a:lnTo>
                    <a:pt x="5015527" y="381428"/>
                  </a:lnTo>
                  <a:lnTo>
                    <a:pt x="5015640" y="384094"/>
                  </a:lnTo>
                  <a:lnTo>
                    <a:pt x="5015753" y="382613"/>
                  </a:lnTo>
                  <a:lnTo>
                    <a:pt x="5015866" y="381724"/>
                  </a:lnTo>
                  <a:lnTo>
                    <a:pt x="5015978" y="384982"/>
                  </a:lnTo>
                  <a:lnTo>
                    <a:pt x="5016091" y="384094"/>
                  </a:lnTo>
                  <a:lnTo>
                    <a:pt x="5016204" y="382613"/>
                  </a:lnTo>
                  <a:lnTo>
                    <a:pt x="5016317" y="384094"/>
                  </a:lnTo>
                  <a:lnTo>
                    <a:pt x="5016430" y="385278"/>
                  </a:lnTo>
                  <a:lnTo>
                    <a:pt x="5016542" y="382021"/>
                  </a:lnTo>
                  <a:lnTo>
                    <a:pt x="5016655" y="383501"/>
                  </a:lnTo>
                  <a:lnTo>
                    <a:pt x="5016768" y="385870"/>
                  </a:lnTo>
                  <a:lnTo>
                    <a:pt x="5016881" y="383501"/>
                  </a:lnTo>
                  <a:lnTo>
                    <a:pt x="5016993" y="383205"/>
                  </a:lnTo>
                  <a:lnTo>
                    <a:pt x="5017106" y="385870"/>
                  </a:lnTo>
                  <a:lnTo>
                    <a:pt x="5017219" y="384390"/>
                  </a:lnTo>
                  <a:lnTo>
                    <a:pt x="5017332" y="382021"/>
                  </a:lnTo>
                  <a:lnTo>
                    <a:pt x="5017445" y="384390"/>
                  </a:lnTo>
                  <a:lnTo>
                    <a:pt x="5017557" y="384982"/>
                  </a:lnTo>
                  <a:lnTo>
                    <a:pt x="5017670" y="381132"/>
                  </a:lnTo>
                  <a:lnTo>
                    <a:pt x="5017783" y="382909"/>
                  </a:lnTo>
                  <a:lnTo>
                    <a:pt x="5017896" y="386759"/>
                  </a:lnTo>
                  <a:lnTo>
                    <a:pt x="5018009" y="383501"/>
                  </a:lnTo>
                  <a:lnTo>
                    <a:pt x="5018121" y="383205"/>
                  </a:lnTo>
                  <a:lnTo>
                    <a:pt x="5018234" y="388536"/>
                  </a:lnTo>
                  <a:lnTo>
                    <a:pt x="5018347" y="387351"/>
                  </a:lnTo>
                  <a:lnTo>
                    <a:pt x="5018460" y="383501"/>
                  </a:lnTo>
                  <a:lnTo>
                    <a:pt x="5018572" y="385870"/>
                  </a:lnTo>
                  <a:lnTo>
                    <a:pt x="5018685" y="390016"/>
                  </a:lnTo>
                  <a:lnTo>
                    <a:pt x="5018798" y="386463"/>
                  </a:lnTo>
                  <a:lnTo>
                    <a:pt x="5018911" y="386463"/>
                  </a:lnTo>
                  <a:lnTo>
                    <a:pt x="5019024" y="390016"/>
                  </a:lnTo>
                  <a:lnTo>
                    <a:pt x="5019136" y="388536"/>
                  </a:lnTo>
                  <a:lnTo>
                    <a:pt x="5019249" y="387055"/>
                  </a:lnTo>
                  <a:lnTo>
                    <a:pt x="5019362" y="391497"/>
                  </a:lnTo>
                  <a:lnTo>
                    <a:pt x="5019475" y="390312"/>
                  </a:lnTo>
                  <a:lnTo>
                    <a:pt x="5019587" y="385870"/>
                  </a:lnTo>
                  <a:lnTo>
                    <a:pt x="5019700" y="390016"/>
                  </a:lnTo>
                  <a:lnTo>
                    <a:pt x="5019813" y="391497"/>
                  </a:lnTo>
                  <a:lnTo>
                    <a:pt x="5019926" y="388239"/>
                  </a:lnTo>
                  <a:lnTo>
                    <a:pt x="5020039" y="387351"/>
                  </a:lnTo>
                  <a:lnTo>
                    <a:pt x="5020151" y="391497"/>
                  </a:lnTo>
                  <a:lnTo>
                    <a:pt x="5020264" y="390905"/>
                  </a:lnTo>
                  <a:lnTo>
                    <a:pt x="5020377" y="387943"/>
                  </a:lnTo>
                  <a:lnTo>
                    <a:pt x="5020490" y="391497"/>
                  </a:lnTo>
                  <a:lnTo>
                    <a:pt x="5020603" y="391201"/>
                  </a:lnTo>
                  <a:lnTo>
                    <a:pt x="5020715" y="386463"/>
                  </a:lnTo>
                  <a:lnTo>
                    <a:pt x="5020828" y="389424"/>
                  </a:lnTo>
                  <a:lnTo>
                    <a:pt x="5020941" y="391201"/>
                  </a:lnTo>
                  <a:lnTo>
                    <a:pt x="5021054" y="388239"/>
                  </a:lnTo>
                  <a:lnTo>
                    <a:pt x="5021166" y="386463"/>
                  </a:lnTo>
                  <a:lnTo>
                    <a:pt x="5021279" y="391201"/>
                  </a:lnTo>
                  <a:lnTo>
                    <a:pt x="5021392" y="390016"/>
                  </a:lnTo>
                  <a:lnTo>
                    <a:pt x="5021505" y="388832"/>
                  </a:lnTo>
                  <a:lnTo>
                    <a:pt x="5021618" y="392682"/>
                  </a:lnTo>
                  <a:lnTo>
                    <a:pt x="5021730" y="391201"/>
                  </a:lnTo>
                  <a:lnTo>
                    <a:pt x="5021843" y="389128"/>
                  </a:lnTo>
                  <a:lnTo>
                    <a:pt x="5021956" y="391793"/>
                  </a:lnTo>
                  <a:lnTo>
                    <a:pt x="5022069" y="392682"/>
                  </a:lnTo>
                  <a:lnTo>
                    <a:pt x="5022181" y="388832"/>
                  </a:lnTo>
                  <a:lnTo>
                    <a:pt x="5022294" y="390312"/>
                  </a:lnTo>
                  <a:lnTo>
                    <a:pt x="5022407" y="392978"/>
                  </a:lnTo>
                  <a:lnTo>
                    <a:pt x="5022520" y="390016"/>
                  </a:lnTo>
                  <a:lnTo>
                    <a:pt x="5022633" y="389128"/>
                  </a:lnTo>
                  <a:lnTo>
                    <a:pt x="5022745" y="392089"/>
                  </a:lnTo>
                  <a:lnTo>
                    <a:pt x="5022858" y="392385"/>
                  </a:lnTo>
                  <a:lnTo>
                    <a:pt x="5022971" y="389424"/>
                  </a:lnTo>
                  <a:lnTo>
                    <a:pt x="5023084" y="391201"/>
                  </a:lnTo>
                  <a:lnTo>
                    <a:pt x="5023197" y="393274"/>
                  </a:lnTo>
                  <a:lnTo>
                    <a:pt x="5023309" y="390016"/>
                  </a:lnTo>
                  <a:lnTo>
                    <a:pt x="5023422" y="388832"/>
                  </a:lnTo>
                  <a:lnTo>
                    <a:pt x="5023535" y="391793"/>
                  </a:lnTo>
                  <a:lnTo>
                    <a:pt x="5023648" y="390312"/>
                  </a:lnTo>
                  <a:lnTo>
                    <a:pt x="5023760" y="389720"/>
                  </a:lnTo>
                  <a:lnTo>
                    <a:pt x="5023873" y="392089"/>
                  </a:lnTo>
                  <a:lnTo>
                    <a:pt x="5023986" y="390312"/>
                  </a:lnTo>
                  <a:lnTo>
                    <a:pt x="5024099" y="390016"/>
                  </a:lnTo>
                  <a:lnTo>
                    <a:pt x="5024212" y="393274"/>
                  </a:lnTo>
                  <a:lnTo>
                    <a:pt x="5024324" y="393274"/>
                  </a:lnTo>
                  <a:lnTo>
                    <a:pt x="5024437" y="390609"/>
                  </a:lnTo>
                  <a:lnTo>
                    <a:pt x="5024550" y="390609"/>
                  </a:lnTo>
                  <a:lnTo>
                    <a:pt x="5024663" y="394162"/>
                  </a:lnTo>
                  <a:lnTo>
                    <a:pt x="5024775" y="390609"/>
                  </a:lnTo>
                  <a:lnTo>
                    <a:pt x="5024888" y="390016"/>
                  </a:lnTo>
                  <a:lnTo>
                    <a:pt x="5025001" y="392089"/>
                  </a:lnTo>
                  <a:lnTo>
                    <a:pt x="5025114" y="391201"/>
                  </a:lnTo>
                  <a:lnTo>
                    <a:pt x="5025227" y="388832"/>
                  </a:lnTo>
                  <a:lnTo>
                    <a:pt x="5025339" y="391201"/>
                  </a:lnTo>
                  <a:lnTo>
                    <a:pt x="5025452" y="391793"/>
                  </a:lnTo>
                  <a:lnTo>
                    <a:pt x="5025565" y="388536"/>
                  </a:lnTo>
                  <a:lnTo>
                    <a:pt x="5025678" y="389720"/>
                  </a:lnTo>
                  <a:lnTo>
                    <a:pt x="5025790" y="390312"/>
                  </a:lnTo>
                  <a:lnTo>
                    <a:pt x="5025903" y="388239"/>
                  </a:lnTo>
                  <a:lnTo>
                    <a:pt x="5026016" y="387351"/>
                  </a:lnTo>
                  <a:lnTo>
                    <a:pt x="5026129" y="390609"/>
                  </a:lnTo>
                  <a:lnTo>
                    <a:pt x="5026242" y="388536"/>
                  </a:lnTo>
                  <a:lnTo>
                    <a:pt x="5026354" y="387055"/>
                  </a:lnTo>
                  <a:lnTo>
                    <a:pt x="5026467" y="389128"/>
                  </a:lnTo>
                  <a:lnTo>
                    <a:pt x="5026580" y="391793"/>
                  </a:lnTo>
                  <a:lnTo>
                    <a:pt x="5026693" y="388239"/>
                  </a:lnTo>
                  <a:lnTo>
                    <a:pt x="5026806" y="388832"/>
                  </a:lnTo>
                  <a:lnTo>
                    <a:pt x="5026918" y="391201"/>
                  </a:lnTo>
                  <a:lnTo>
                    <a:pt x="5027031" y="389128"/>
                  </a:lnTo>
                  <a:lnTo>
                    <a:pt x="5027144" y="388536"/>
                  </a:lnTo>
                  <a:lnTo>
                    <a:pt x="5027257" y="389424"/>
                  </a:lnTo>
                  <a:lnTo>
                    <a:pt x="5027369" y="388239"/>
                  </a:lnTo>
                  <a:lnTo>
                    <a:pt x="5027482" y="385870"/>
                  </a:lnTo>
                  <a:lnTo>
                    <a:pt x="5027595" y="389128"/>
                  </a:lnTo>
                  <a:lnTo>
                    <a:pt x="5027708" y="388536"/>
                  </a:lnTo>
                  <a:lnTo>
                    <a:pt x="5027821" y="384982"/>
                  </a:lnTo>
                  <a:lnTo>
                    <a:pt x="5027933" y="385870"/>
                  </a:lnTo>
                  <a:lnTo>
                    <a:pt x="5028046" y="388239"/>
                  </a:lnTo>
                  <a:lnTo>
                    <a:pt x="5028159" y="387351"/>
                  </a:lnTo>
                  <a:lnTo>
                    <a:pt x="5028272" y="383797"/>
                  </a:lnTo>
                  <a:lnTo>
                    <a:pt x="5028384" y="387055"/>
                  </a:lnTo>
                  <a:lnTo>
                    <a:pt x="5028497" y="387647"/>
                  </a:lnTo>
                  <a:lnTo>
                    <a:pt x="5028610" y="386759"/>
                  </a:lnTo>
                  <a:lnTo>
                    <a:pt x="5028723" y="387647"/>
                  </a:lnTo>
                  <a:lnTo>
                    <a:pt x="5028836" y="387055"/>
                  </a:lnTo>
                  <a:lnTo>
                    <a:pt x="5028948" y="386463"/>
                  </a:lnTo>
                  <a:lnTo>
                    <a:pt x="5029061" y="386759"/>
                  </a:lnTo>
                  <a:lnTo>
                    <a:pt x="5029174" y="389128"/>
                  </a:lnTo>
                  <a:lnTo>
                    <a:pt x="5029287" y="386463"/>
                  </a:lnTo>
                  <a:lnTo>
                    <a:pt x="5029400" y="385870"/>
                  </a:lnTo>
                  <a:lnTo>
                    <a:pt x="5029512" y="387351"/>
                  </a:lnTo>
                  <a:lnTo>
                    <a:pt x="5029625" y="386759"/>
                  </a:lnTo>
                  <a:lnTo>
                    <a:pt x="5029738" y="384982"/>
                  </a:lnTo>
                  <a:lnTo>
                    <a:pt x="5029851" y="386463"/>
                  </a:lnTo>
                  <a:lnTo>
                    <a:pt x="5029963" y="388832"/>
                  </a:lnTo>
                  <a:lnTo>
                    <a:pt x="5030076" y="385870"/>
                  </a:lnTo>
                  <a:lnTo>
                    <a:pt x="5030189" y="387351"/>
                  </a:lnTo>
                  <a:lnTo>
                    <a:pt x="5030302" y="390905"/>
                  </a:lnTo>
                  <a:lnTo>
                    <a:pt x="5030415" y="388239"/>
                  </a:lnTo>
                  <a:lnTo>
                    <a:pt x="5030527" y="388536"/>
                  </a:lnTo>
                  <a:lnTo>
                    <a:pt x="5030640" y="391497"/>
                  </a:lnTo>
                  <a:lnTo>
                    <a:pt x="5030753" y="392089"/>
                  </a:lnTo>
                  <a:lnTo>
                    <a:pt x="5030866" y="390905"/>
                  </a:lnTo>
                  <a:lnTo>
                    <a:pt x="5030978" y="392682"/>
                  </a:lnTo>
                  <a:lnTo>
                    <a:pt x="5031091" y="392682"/>
                  </a:lnTo>
                  <a:lnTo>
                    <a:pt x="5031204" y="389720"/>
                  </a:lnTo>
                  <a:lnTo>
                    <a:pt x="5031317" y="391201"/>
                  </a:lnTo>
                  <a:lnTo>
                    <a:pt x="5031430" y="394162"/>
                  </a:lnTo>
                  <a:lnTo>
                    <a:pt x="5031542" y="390312"/>
                  </a:lnTo>
                  <a:lnTo>
                    <a:pt x="5031655" y="389128"/>
                  </a:lnTo>
                  <a:lnTo>
                    <a:pt x="5031768" y="392682"/>
                  </a:lnTo>
                  <a:lnTo>
                    <a:pt x="5031881" y="392978"/>
                  </a:lnTo>
                  <a:lnTo>
                    <a:pt x="5031994" y="390312"/>
                  </a:lnTo>
                  <a:lnTo>
                    <a:pt x="5032106" y="394458"/>
                  </a:lnTo>
                  <a:lnTo>
                    <a:pt x="5032219" y="396531"/>
                  </a:lnTo>
                  <a:lnTo>
                    <a:pt x="5032332" y="394162"/>
                  </a:lnTo>
                  <a:lnTo>
                    <a:pt x="5032445" y="396235"/>
                  </a:lnTo>
                  <a:lnTo>
                    <a:pt x="5032557" y="399197"/>
                  </a:lnTo>
                  <a:lnTo>
                    <a:pt x="5032670" y="396235"/>
                  </a:lnTo>
                  <a:lnTo>
                    <a:pt x="5032783" y="392089"/>
                  </a:lnTo>
                  <a:lnTo>
                    <a:pt x="5032896" y="398308"/>
                  </a:lnTo>
                  <a:lnTo>
                    <a:pt x="5033009" y="398308"/>
                  </a:lnTo>
                  <a:lnTo>
                    <a:pt x="5033121" y="395347"/>
                  </a:lnTo>
                  <a:lnTo>
                    <a:pt x="5033234" y="398308"/>
                  </a:lnTo>
                  <a:lnTo>
                    <a:pt x="5033347" y="401862"/>
                  </a:lnTo>
                  <a:lnTo>
                    <a:pt x="5033460" y="398604"/>
                  </a:lnTo>
                  <a:lnTo>
                    <a:pt x="5033572" y="399493"/>
                  </a:lnTo>
                  <a:lnTo>
                    <a:pt x="5033685" y="403639"/>
                  </a:lnTo>
                  <a:lnTo>
                    <a:pt x="5033798" y="400381"/>
                  </a:lnTo>
                  <a:lnTo>
                    <a:pt x="5033911" y="400677"/>
                  </a:lnTo>
                  <a:lnTo>
                    <a:pt x="5034024" y="404231"/>
                  </a:lnTo>
                  <a:lnTo>
                    <a:pt x="5034136" y="403935"/>
                  </a:lnTo>
                  <a:lnTo>
                    <a:pt x="5034249" y="400974"/>
                  </a:lnTo>
                  <a:lnTo>
                    <a:pt x="5034362" y="403935"/>
                  </a:lnTo>
                  <a:lnTo>
                    <a:pt x="5034475" y="406008"/>
                  </a:lnTo>
                  <a:lnTo>
                    <a:pt x="5034587" y="402454"/>
                  </a:lnTo>
                  <a:lnTo>
                    <a:pt x="5034700" y="403047"/>
                  </a:lnTo>
                  <a:lnTo>
                    <a:pt x="5034813" y="406008"/>
                  </a:lnTo>
                  <a:lnTo>
                    <a:pt x="5034926" y="402750"/>
                  </a:lnTo>
                  <a:lnTo>
                    <a:pt x="5035039" y="401270"/>
                  </a:lnTo>
                  <a:lnTo>
                    <a:pt x="5035151" y="405119"/>
                  </a:lnTo>
                  <a:lnTo>
                    <a:pt x="5035264" y="405416"/>
                  </a:lnTo>
                  <a:lnTo>
                    <a:pt x="5035377" y="403343"/>
                  </a:lnTo>
                  <a:lnTo>
                    <a:pt x="5035490" y="405416"/>
                  </a:lnTo>
                  <a:lnTo>
                    <a:pt x="5035603" y="407489"/>
                  </a:lnTo>
                  <a:lnTo>
                    <a:pt x="5035715" y="406008"/>
                  </a:lnTo>
                  <a:lnTo>
                    <a:pt x="5035828" y="407489"/>
                  </a:lnTo>
                  <a:lnTo>
                    <a:pt x="5035941" y="411042"/>
                  </a:lnTo>
                  <a:lnTo>
                    <a:pt x="5036054" y="408673"/>
                  </a:lnTo>
                  <a:lnTo>
                    <a:pt x="5036166" y="407192"/>
                  </a:lnTo>
                  <a:lnTo>
                    <a:pt x="5036279" y="412227"/>
                  </a:lnTo>
                  <a:lnTo>
                    <a:pt x="5036392" y="411635"/>
                  </a:lnTo>
                  <a:lnTo>
                    <a:pt x="5036505" y="408081"/>
                  </a:lnTo>
                  <a:lnTo>
                    <a:pt x="5036618" y="409265"/>
                  </a:lnTo>
                  <a:lnTo>
                    <a:pt x="5036730" y="410450"/>
                  </a:lnTo>
                  <a:lnTo>
                    <a:pt x="5036843" y="408081"/>
                  </a:lnTo>
                  <a:lnTo>
                    <a:pt x="5036956" y="408673"/>
                  </a:lnTo>
                  <a:lnTo>
                    <a:pt x="5037069" y="410746"/>
                  </a:lnTo>
                  <a:lnTo>
                    <a:pt x="5037181" y="407192"/>
                  </a:lnTo>
                  <a:lnTo>
                    <a:pt x="5037294" y="406008"/>
                  </a:lnTo>
                  <a:lnTo>
                    <a:pt x="5037407" y="410450"/>
                  </a:lnTo>
                  <a:lnTo>
                    <a:pt x="5037520" y="408969"/>
                  </a:lnTo>
                  <a:lnTo>
                    <a:pt x="5037633" y="405119"/>
                  </a:lnTo>
                  <a:lnTo>
                    <a:pt x="5037745" y="407489"/>
                  </a:lnTo>
                  <a:lnTo>
                    <a:pt x="5037858" y="409858"/>
                  </a:lnTo>
                  <a:lnTo>
                    <a:pt x="5037971" y="407489"/>
                  </a:lnTo>
                  <a:lnTo>
                    <a:pt x="5038084" y="409265"/>
                  </a:lnTo>
                  <a:lnTo>
                    <a:pt x="5038197" y="412523"/>
                  </a:lnTo>
                  <a:lnTo>
                    <a:pt x="5038309" y="408081"/>
                  </a:lnTo>
                  <a:lnTo>
                    <a:pt x="5038422" y="407192"/>
                  </a:lnTo>
                  <a:lnTo>
                    <a:pt x="5038535" y="411338"/>
                  </a:lnTo>
                  <a:lnTo>
                    <a:pt x="5038648" y="410746"/>
                  </a:lnTo>
                  <a:lnTo>
                    <a:pt x="5038760" y="407785"/>
                  </a:lnTo>
                  <a:lnTo>
                    <a:pt x="5038873" y="408377"/>
                  </a:lnTo>
                  <a:lnTo>
                    <a:pt x="5038986" y="409562"/>
                  </a:lnTo>
                  <a:lnTo>
                    <a:pt x="5039099" y="407785"/>
                  </a:lnTo>
                  <a:lnTo>
                    <a:pt x="5039212" y="408081"/>
                  </a:lnTo>
                  <a:lnTo>
                    <a:pt x="5039324" y="408673"/>
                  </a:lnTo>
                  <a:lnTo>
                    <a:pt x="5039437" y="405712"/>
                  </a:lnTo>
                  <a:lnTo>
                    <a:pt x="5039550" y="405712"/>
                  </a:lnTo>
                  <a:lnTo>
                    <a:pt x="5039663" y="408081"/>
                  </a:lnTo>
                  <a:lnTo>
                    <a:pt x="5039775" y="406304"/>
                  </a:lnTo>
                  <a:lnTo>
                    <a:pt x="5039888" y="403343"/>
                  </a:lnTo>
                  <a:lnTo>
                    <a:pt x="5040001" y="405712"/>
                  </a:lnTo>
                  <a:lnTo>
                    <a:pt x="5040114" y="407785"/>
                  </a:lnTo>
                  <a:lnTo>
                    <a:pt x="5040227" y="404527"/>
                  </a:lnTo>
                  <a:lnTo>
                    <a:pt x="5040339" y="402750"/>
                  </a:lnTo>
                  <a:lnTo>
                    <a:pt x="5040452" y="404527"/>
                  </a:lnTo>
                  <a:lnTo>
                    <a:pt x="5040565" y="402158"/>
                  </a:lnTo>
                  <a:lnTo>
                    <a:pt x="5040678" y="400381"/>
                  </a:lnTo>
                  <a:lnTo>
                    <a:pt x="5040790" y="402750"/>
                  </a:lnTo>
                  <a:lnTo>
                    <a:pt x="5040903" y="401270"/>
                  </a:lnTo>
                  <a:lnTo>
                    <a:pt x="5041016" y="398604"/>
                  </a:lnTo>
                  <a:lnTo>
                    <a:pt x="5041129" y="400677"/>
                  </a:lnTo>
                  <a:lnTo>
                    <a:pt x="5041242" y="403047"/>
                  </a:lnTo>
                  <a:lnTo>
                    <a:pt x="5041354" y="399493"/>
                  </a:lnTo>
                  <a:lnTo>
                    <a:pt x="5041467" y="400085"/>
                  </a:lnTo>
                  <a:lnTo>
                    <a:pt x="5041580" y="403343"/>
                  </a:lnTo>
                  <a:lnTo>
                    <a:pt x="5041693" y="399493"/>
                  </a:lnTo>
                  <a:lnTo>
                    <a:pt x="5041806" y="396531"/>
                  </a:lnTo>
                  <a:lnTo>
                    <a:pt x="5041918" y="398604"/>
                  </a:lnTo>
                  <a:lnTo>
                    <a:pt x="5042031" y="398604"/>
                  </a:lnTo>
                  <a:lnTo>
                    <a:pt x="5042144" y="393274"/>
                  </a:lnTo>
                  <a:lnTo>
                    <a:pt x="5042257" y="393866"/>
                  </a:lnTo>
                  <a:lnTo>
                    <a:pt x="5042369" y="393570"/>
                  </a:lnTo>
                  <a:lnTo>
                    <a:pt x="5042482" y="391201"/>
                  </a:lnTo>
                  <a:lnTo>
                    <a:pt x="5042595" y="390016"/>
                  </a:lnTo>
                  <a:lnTo>
                    <a:pt x="5042708" y="392385"/>
                  </a:lnTo>
                  <a:lnTo>
                    <a:pt x="5042821" y="390905"/>
                  </a:lnTo>
                  <a:lnTo>
                    <a:pt x="5042933" y="385278"/>
                  </a:lnTo>
                  <a:lnTo>
                    <a:pt x="5043046" y="390016"/>
                  </a:lnTo>
                  <a:lnTo>
                    <a:pt x="5043159" y="387647"/>
                  </a:lnTo>
                  <a:lnTo>
                    <a:pt x="5043272" y="382613"/>
                  </a:lnTo>
                  <a:lnTo>
                    <a:pt x="5043384" y="382909"/>
                  </a:lnTo>
                  <a:lnTo>
                    <a:pt x="5043497" y="386759"/>
                  </a:lnTo>
                  <a:lnTo>
                    <a:pt x="5043610" y="381724"/>
                  </a:lnTo>
                  <a:lnTo>
                    <a:pt x="5043723" y="377875"/>
                  </a:lnTo>
                  <a:lnTo>
                    <a:pt x="5043836" y="383205"/>
                  </a:lnTo>
                  <a:lnTo>
                    <a:pt x="5043948" y="380540"/>
                  </a:lnTo>
                  <a:lnTo>
                    <a:pt x="5044061" y="379651"/>
                  </a:lnTo>
                  <a:lnTo>
                    <a:pt x="5044174" y="382021"/>
                  </a:lnTo>
                  <a:lnTo>
                    <a:pt x="5044287" y="380540"/>
                  </a:lnTo>
                  <a:lnTo>
                    <a:pt x="5044400" y="377282"/>
                  </a:lnTo>
                  <a:lnTo>
                    <a:pt x="5044512" y="379651"/>
                  </a:lnTo>
                  <a:lnTo>
                    <a:pt x="5044625" y="381724"/>
                  </a:lnTo>
                  <a:lnTo>
                    <a:pt x="5044738" y="378171"/>
                  </a:lnTo>
                  <a:lnTo>
                    <a:pt x="5044851" y="374913"/>
                  </a:lnTo>
                  <a:lnTo>
                    <a:pt x="5044963" y="379651"/>
                  </a:lnTo>
                  <a:lnTo>
                    <a:pt x="5045076" y="377875"/>
                  </a:lnTo>
                  <a:lnTo>
                    <a:pt x="5045189" y="377875"/>
                  </a:lnTo>
                  <a:lnTo>
                    <a:pt x="5045302" y="378171"/>
                  </a:lnTo>
                  <a:lnTo>
                    <a:pt x="5045415" y="377578"/>
                  </a:lnTo>
                  <a:lnTo>
                    <a:pt x="5045527" y="375209"/>
                  </a:lnTo>
                  <a:lnTo>
                    <a:pt x="5045640" y="379948"/>
                  </a:lnTo>
                  <a:lnTo>
                    <a:pt x="5045753" y="382909"/>
                  </a:lnTo>
                  <a:lnTo>
                    <a:pt x="5045866" y="376690"/>
                  </a:lnTo>
                  <a:lnTo>
                    <a:pt x="5045978" y="376394"/>
                  </a:lnTo>
                  <a:lnTo>
                    <a:pt x="5046091" y="381132"/>
                  </a:lnTo>
                  <a:lnTo>
                    <a:pt x="5046204" y="380836"/>
                  </a:lnTo>
                  <a:lnTo>
                    <a:pt x="5046317" y="379059"/>
                  </a:lnTo>
                  <a:lnTo>
                    <a:pt x="5046430" y="378763"/>
                  </a:lnTo>
                  <a:lnTo>
                    <a:pt x="5046542" y="377578"/>
                  </a:lnTo>
                  <a:lnTo>
                    <a:pt x="5046655" y="376690"/>
                  </a:lnTo>
                  <a:lnTo>
                    <a:pt x="5046768" y="380540"/>
                  </a:lnTo>
                  <a:lnTo>
                    <a:pt x="5046881" y="380540"/>
                  </a:lnTo>
                  <a:lnTo>
                    <a:pt x="5046994" y="376098"/>
                  </a:lnTo>
                  <a:lnTo>
                    <a:pt x="5047106" y="376690"/>
                  </a:lnTo>
                  <a:lnTo>
                    <a:pt x="5047219" y="379651"/>
                  </a:lnTo>
                  <a:lnTo>
                    <a:pt x="5047332" y="378467"/>
                  </a:lnTo>
                  <a:lnTo>
                    <a:pt x="5047445" y="376986"/>
                  </a:lnTo>
                  <a:lnTo>
                    <a:pt x="5047557" y="381132"/>
                  </a:lnTo>
                  <a:lnTo>
                    <a:pt x="5047670" y="377875"/>
                  </a:lnTo>
                  <a:lnTo>
                    <a:pt x="5047783" y="376098"/>
                  </a:lnTo>
                  <a:lnTo>
                    <a:pt x="5047896" y="380836"/>
                  </a:lnTo>
                  <a:lnTo>
                    <a:pt x="5048009" y="380836"/>
                  </a:lnTo>
                  <a:lnTo>
                    <a:pt x="5048121" y="376986"/>
                  </a:lnTo>
                  <a:lnTo>
                    <a:pt x="5048234" y="376986"/>
                  </a:lnTo>
                  <a:lnTo>
                    <a:pt x="5048347" y="380836"/>
                  </a:lnTo>
                  <a:lnTo>
                    <a:pt x="5048460" y="378171"/>
                  </a:lnTo>
                  <a:lnTo>
                    <a:pt x="5048572" y="378763"/>
                  </a:lnTo>
                  <a:lnTo>
                    <a:pt x="5048685" y="383501"/>
                  </a:lnTo>
                  <a:lnTo>
                    <a:pt x="5048798" y="382909"/>
                  </a:lnTo>
                  <a:lnTo>
                    <a:pt x="5048911" y="381724"/>
                  </a:lnTo>
                  <a:lnTo>
                    <a:pt x="5049024" y="384094"/>
                  </a:lnTo>
                  <a:lnTo>
                    <a:pt x="5049136" y="387055"/>
                  </a:lnTo>
                  <a:lnTo>
                    <a:pt x="5049249" y="382613"/>
                  </a:lnTo>
                  <a:lnTo>
                    <a:pt x="5049362" y="383797"/>
                  </a:lnTo>
                  <a:lnTo>
                    <a:pt x="5049475" y="385278"/>
                  </a:lnTo>
                  <a:lnTo>
                    <a:pt x="5049587" y="383797"/>
                  </a:lnTo>
                  <a:lnTo>
                    <a:pt x="5049700" y="384390"/>
                  </a:lnTo>
                  <a:lnTo>
                    <a:pt x="5049813" y="387055"/>
                  </a:lnTo>
                  <a:lnTo>
                    <a:pt x="5049926" y="385870"/>
                  </a:lnTo>
                  <a:lnTo>
                    <a:pt x="5050039" y="383797"/>
                  </a:lnTo>
                  <a:lnTo>
                    <a:pt x="5050151" y="387055"/>
                  </a:lnTo>
                  <a:lnTo>
                    <a:pt x="5050264" y="389128"/>
                  </a:lnTo>
                  <a:lnTo>
                    <a:pt x="5050377" y="385870"/>
                  </a:lnTo>
                  <a:lnTo>
                    <a:pt x="5050490" y="386759"/>
                  </a:lnTo>
                  <a:lnTo>
                    <a:pt x="5050603" y="390016"/>
                  </a:lnTo>
                  <a:lnTo>
                    <a:pt x="5050715" y="390312"/>
                  </a:lnTo>
                  <a:lnTo>
                    <a:pt x="5050828" y="389720"/>
                  </a:lnTo>
                  <a:lnTo>
                    <a:pt x="5050941" y="392682"/>
                  </a:lnTo>
                  <a:lnTo>
                    <a:pt x="5051054" y="391497"/>
                  </a:lnTo>
                  <a:lnTo>
                    <a:pt x="5051166" y="390905"/>
                  </a:lnTo>
                  <a:lnTo>
                    <a:pt x="5051279" y="393274"/>
                  </a:lnTo>
                  <a:lnTo>
                    <a:pt x="5051392" y="395347"/>
                  </a:lnTo>
                  <a:lnTo>
                    <a:pt x="5051505" y="393274"/>
                  </a:lnTo>
                  <a:lnTo>
                    <a:pt x="5051618" y="393274"/>
                  </a:lnTo>
                  <a:lnTo>
                    <a:pt x="5051730" y="395643"/>
                  </a:lnTo>
                  <a:lnTo>
                    <a:pt x="5051843" y="394755"/>
                  </a:lnTo>
                  <a:lnTo>
                    <a:pt x="5051956" y="394162"/>
                  </a:lnTo>
                  <a:lnTo>
                    <a:pt x="5052069" y="397124"/>
                  </a:lnTo>
                  <a:lnTo>
                    <a:pt x="5052181" y="396531"/>
                  </a:lnTo>
                  <a:lnTo>
                    <a:pt x="5052294" y="395347"/>
                  </a:lnTo>
                  <a:lnTo>
                    <a:pt x="5052407" y="397420"/>
                  </a:lnTo>
                  <a:lnTo>
                    <a:pt x="5052520" y="400381"/>
                  </a:lnTo>
                  <a:lnTo>
                    <a:pt x="5052633" y="396828"/>
                  </a:lnTo>
                  <a:lnTo>
                    <a:pt x="5052745" y="398604"/>
                  </a:lnTo>
                  <a:lnTo>
                    <a:pt x="5052858" y="401270"/>
                  </a:lnTo>
                  <a:lnTo>
                    <a:pt x="5052971" y="400085"/>
                  </a:lnTo>
                  <a:lnTo>
                    <a:pt x="5053084" y="399197"/>
                  </a:lnTo>
                  <a:lnTo>
                    <a:pt x="5053197" y="401566"/>
                  </a:lnTo>
                  <a:lnTo>
                    <a:pt x="5053309" y="402158"/>
                  </a:lnTo>
                  <a:lnTo>
                    <a:pt x="5053422" y="400381"/>
                  </a:lnTo>
                  <a:lnTo>
                    <a:pt x="5053535" y="402750"/>
                  </a:lnTo>
                  <a:lnTo>
                    <a:pt x="5053648" y="404527"/>
                  </a:lnTo>
                  <a:lnTo>
                    <a:pt x="5053760" y="401270"/>
                  </a:lnTo>
                  <a:lnTo>
                    <a:pt x="5053873" y="403639"/>
                  </a:lnTo>
                  <a:lnTo>
                    <a:pt x="5053986" y="407192"/>
                  </a:lnTo>
                  <a:lnTo>
                    <a:pt x="5054099" y="404231"/>
                  </a:lnTo>
                  <a:lnTo>
                    <a:pt x="5054212" y="401566"/>
                  </a:lnTo>
                  <a:lnTo>
                    <a:pt x="5054324" y="404823"/>
                  </a:lnTo>
                  <a:lnTo>
                    <a:pt x="5054437" y="406896"/>
                  </a:lnTo>
                  <a:lnTo>
                    <a:pt x="5054550" y="402750"/>
                  </a:lnTo>
                  <a:lnTo>
                    <a:pt x="5054663" y="404231"/>
                  </a:lnTo>
                  <a:lnTo>
                    <a:pt x="5054775" y="404231"/>
                  </a:lnTo>
                  <a:lnTo>
                    <a:pt x="5054888" y="402454"/>
                  </a:lnTo>
                  <a:lnTo>
                    <a:pt x="5055001" y="402454"/>
                  </a:lnTo>
                  <a:lnTo>
                    <a:pt x="5055114" y="405119"/>
                  </a:lnTo>
                  <a:lnTo>
                    <a:pt x="5055227" y="403935"/>
                  </a:lnTo>
                  <a:lnTo>
                    <a:pt x="5055339" y="401862"/>
                  </a:lnTo>
                  <a:lnTo>
                    <a:pt x="5055452" y="406304"/>
                  </a:lnTo>
                  <a:lnTo>
                    <a:pt x="5055565" y="405119"/>
                  </a:lnTo>
                  <a:lnTo>
                    <a:pt x="5055678" y="405416"/>
                  </a:lnTo>
                  <a:lnTo>
                    <a:pt x="5055791" y="406896"/>
                  </a:lnTo>
                  <a:lnTo>
                    <a:pt x="5055903" y="408081"/>
                  </a:lnTo>
                  <a:lnTo>
                    <a:pt x="5056016" y="402750"/>
                  </a:lnTo>
                  <a:lnTo>
                    <a:pt x="5056129" y="402750"/>
                  </a:lnTo>
                  <a:lnTo>
                    <a:pt x="5056242" y="409265"/>
                  </a:lnTo>
                  <a:lnTo>
                    <a:pt x="5056354" y="405712"/>
                  </a:lnTo>
                  <a:lnTo>
                    <a:pt x="5056467" y="401862"/>
                  </a:lnTo>
                  <a:lnTo>
                    <a:pt x="5056580" y="403935"/>
                  </a:lnTo>
                  <a:lnTo>
                    <a:pt x="5056693" y="405712"/>
                  </a:lnTo>
                  <a:lnTo>
                    <a:pt x="5056806" y="402750"/>
                  </a:lnTo>
                  <a:lnTo>
                    <a:pt x="5056918" y="405119"/>
                  </a:lnTo>
                  <a:lnTo>
                    <a:pt x="5057031" y="407192"/>
                  </a:lnTo>
                  <a:lnTo>
                    <a:pt x="5057144" y="400974"/>
                  </a:lnTo>
                  <a:lnTo>
                    <a:pt x="5057257" y="401862"/>
                  </a:lnTo>
                  <a:lnTo>
                    <a:pt x="5057369" y="406008"/>
                  </a:lnTo>
                  <a:lnTo>
                    <a:pt x="5057482" y="403935"/>
                  </a:lnTo>
                  <a:lnTo>
                    <a:pt x="5057595" y="397420"/>
                  </a:lnTo>
                  <a:lnTo>
                    <a:pt x="5057708" y="400085"/>
                  </a:lnTo>
                  <a:lnTo>
                    <a:pt x="5057821" y="401862"/>
                  </a:lnTo>
                  <a:lnTo>
                    <a:pt x="5057933" y="397420"/>
                  </a:lnTo>
                  <a:lnTo>
                    <a:pt x="5058046" y="399493"/>
                  </a:lnTo>
                  <a:lnTo>
                    <a:pt x="5058159" y="400381"/>
                  </a:lnTo>
                  <a:lnTo>
                    <a:pt x="5058272" y="395643"/>
                  </a:lnTo>
                  <a:lnTo>
                    <a:pt x="5058384" y="393570"/>
                  </a:lnTo>
                  <a:lnTo>
                    <a:pt x="5058497" y="398604"/>
                  </a:lnTo>
                  <a:lnTo>
                    <a:pt x="5058610" y="395051"/>
                  </a:lnTo>
                  <a:lnTo>
                    <a:pt x="5058723" y="390312"/>
                  </a:lnTo>
                  <a:lnTo>
                    <a:pt x="5058836" y="390905"/>
                  </a:lnTo>
                  <a:lnTo>
                    <a:pt x="5058948" y="393570"/>
                  </a:lnTo>
                  <a:lnTo>
                    <a:pt x="5059061" y="391201"/>
                  </a:lnTo>
                  <a:lnTo>
                    <a:pt x="5059174" y="390016"/>
                  </a:lnTo>
                  <a:lnTo>
                    <a:pt x="5059287" y="390609"/>
                  </a:lnTo>
                  <a:lnTo>
                    <a:pt x="5059400" y="386463"/>
                  </a:lnTo>
                  <a:lnTo>
                    <a:pt x="5059512" y="387647"/>
                  </a:lnTo>
                  <a:lnTo>
                    <a:pt x="5059625" y="390905"/>
                  </a:lnTo>
                  <a:lnTo>
                    <a:pt x="5059738" y="386167"/>
                  </a:lnTo>
                  <a:lnTo>
                    <a:pt x="5059851" y="380540"/>
                  </a:lnTo>
                  <a:lnTo>
                    <a:pt x="5059963" y="385870"/>
                  </a:lnTo>
                  <a:lnTo>
                    <a:pt x="5060076" y="388239"/>
                  </a:lnTo>
                  <a:lnTo>
                    <a:pt x="5060189" y="382021"/>
                  </a:lnTo>
                  <a:lnTo>
                    <a:pt x="5060302" y="379651"/>
                  </a:lnTo>
                  <a:lnTo>
                    <a:pt x="5060415" y="382021"/>
                  </a:lnTo>
                  <a:lnTo>
                    <a:pt x="5060527" y="382613"/>
                  </a:lnTo>
                  <a:lnTo>
                    <a:pt x="5060640" y="381132"/>
                  </a:lnTo>
                  <a:lnTo>
                    <a:pt x="5060753" y="381724"/>
                  </a:lnTo>
                  <a:lnTo>
                    <a:pt x="5060866" y="375505"/>
                  </a:lnTo>
                  <a:lnTo>
                    <a:pt x="5060978" y="374913"/>
                  </a:lnTo>
                  <a:lnTo>
                    <a:pt x="5061091" y="380540"/>
                  </a:lnTo>
                  <a:lnTo>
                    <a:pt x="5061204" y="382909"/>
                  </a:lnTo>
                  <a:lnTo>
                    <a:pt x="5061317" y="375209"/>
                  </a:lnTo>
                  <a:lnTo>
                    <a:pt x="5061430" y="375209"/>
                  </a:lnTo>
                  <a:lnTo>
                    <a:pt x="5061542" y="381132"/>
                  </a:lnTo>
                  <a:lnTo>
                    <a:pt x="5061655" y="376098"/>
                  </a:lnTo>
                  <a:lnTo>
                    <a:pt x="5061768" y="375802"/>
                  </a:lnTo>
                  <a:lnTo>
                    <a:pt x="5061881" y="376394"/>
                  </a:lnTo>
                  <a:lnTo>
                    <a:pt x="5061994" y="376098"/>
                  </a:lnTo>
                  <a:lnTo>
                    <a:pt x="5062106" y="372840"/>
                  </a:lnTo>
                  <a:lnTo>
                    <a:pt x="5062219" y="375209"/>
                  </a:lnTo>
                  <a:lnTo>
                    <a:pt x="5062332" y="376690"/>
                  </a:lnTo>
                  <a:lnTo>
                    <a:pt x="5062445" y="374025"/>
                  </a:lnTo>
                  <a:lnTo>
                    <a:pt x="5062557" y="377282"/>
                  </a:lnTo>
                  <a:lnTo>
                    <a:pt x="5062670" y="377875"/>
                  </a:lnTo>
                  <a:lnTo>
                    <a:pt x="5062783" y="377578"/>
                  </a:lnTo>
                  <a:lnTo>
                    <a:pt x="5062896" y="375802"/>
                  </a:lnTo>
                  <a:lnTo>
                    <a:pt x="5063009" y="378467"/>
                  </a:lnTo>
                  <a:lnTo>
                    <a:pt x="5063121" y="375209"/>
                  </a:lnTo>
                  <a:lnTo>
                    <a:pt x="5063234" y="371952"/>
                  </a:lnTo>
                  <a:lnTo>
                    <a:pt x="5063347" y="376690"/>
                  </a:lnTo>
                  <a:lnTo>
                    <a:pt x="5063460" y="376394"/>
                  </a:lnTo>
                  <a:lnTo>
                    <a:pt x="5063572" y="374913"/>
                  </a:lnTo>
                  <a:lnTo>
                    <a:pt x="5063685" y="374913"/>
                  </a:lnTo>
                  <a:lnTo>
                    <a:pt x="5063798" y="376394"/>
                  </a:lnTo>
                  <a:lnTo>
                    <a:pt x="5063911" y="374913"/>
                  </a:lnTo>
                  <a:lnTo>
                    <a:pt x="5064024" y="373729"/>
                  </a:lnTo>
                  <a:lnTo>
                    <a:pt x="5064136" y="375802"/>
                  </a:lnTo>
                  <a:lnTo>
                    <a:pt x="5064249" y="374321"/>
                  </a:lnTo>
                  <a:lnTo>
                    <a:pt x="5064362" y="373136"/>
                  </a:lnTo>
                  <a:lnTo>
                    <a:pt x="5064475" y="375209"/>
                  </a:lnTo>
                  <a:lnTo>
                    <a:pt x="5064587" y="374321"/>
                  </a:lnTo>
                  <a:lnTo>
                    <a:pt x="5064700" y="373136"/>
                  </a:lnTo>
                  <a:lnTo>
                    <a:pt x="5064813" y="374321"/>
                  </a:lnTo>
                  <a:lnTo>
                    <a:pt x="5064926" y="378171"/>
                  </a:lnTo>
                  <a:lnTo>
                    <a:pt x="5065039" y="375505"/>
                  </a:lnTo>
                  <a:lnTo>
                    <a:pt x="5065151" y="372840"/>
                  </a:lnTo>
                  <a:lnTo>
                    <a:pt x="5065264" y="376690"/>
                  </a:lnTo>
                  <a:lnTo>
                    <a:pt x="5065377" y="372544"/>
                  </a:lnTo>
                  <a:lnTo>
                    <a:pt x="5065490" y="371063"/>
                  </a:lnTo>
                  <a:lnTo>
                    <a:pt x="5065603" y="373136"/>
                  </a:lnTo>
                  <a:lnTo>
                    <a:pt x="5065715" y="373136"/>
                  </a:lnTo>
                  <a:lnTo>
                    <a:pt x="5065828" y="370767"/>
                  </a:lnTo>
                  <a:lnTo>
                    <a:pt x="5065941" y="372544"/>
                  </a:lnTo>
                  <a:lnTo>
                    <a:pt x="5066054" y="375802"/>
                  </a:lnTo>
                  <a:lnTo>
                    <a:pt x="5066166" y="372544"/>
                  </a:lnTo>
                  <a:lnTo>
                    <a:pt x="5066279" y="373136"/>
                  </a:lnTo>
                  <a:lnTo>
                    <a:pt x="5066392" y="376690"/>
                  </a:lnTo>
                  <a:lnTo>
                    <a:pt x="5066505" y="375209"/>
                  </a:lnTo>
                  <a:lnTo>
                    <a:pt x="5066618" y="374321"/>
                  </a:lnTo>
                  <a:lnTo>
                    <a:pt x="5066730" y="377282"/>
                  </a:lnTo>
                  <a:lnTo>
                    <a:pt x="5066843" y="377875"/>
                  </a:lnTo>
                  <a:lnTo>
                    <a:pt x="5066956" y="374913"/>
                  </a:lnTo>
                  <a:lnTo>
                    <a:pt x="5067069" y="376098"/>
                  </a:lnTo>
                  <a:lnTo>
                    <a:pt x="5067181" y="379059"/>
                  </a:lnTo>
                  <a:lnTo>
                    <a:pt x="5067294" y="378171"/>
                  </a:lnTo>
                  <a:lnTo>
                    <a:pt x="5067407" y="378763"/>
                  </a:lnTo>
                  <a:lnTo>
                    <a:pt x="5067520" y="380540"/>
                  </a:lnTo>
                  <a:lnTo>
                    <a:pt x="5067633" y="379355"/>
                  </a:lnTo>
                  <a:lnTo>
                    <a:pt x="5067745" y="379059"/>
                  </a:lnTo>
                  <a:lnTo>
                    <a:pt x="5067858" y="383205"/>
                  </a:lnTo>
                  <a:lnTo>
                    <a:pt x="5067971" y="383501"/>
                  </a:lnTo>
                  <a:lnTo>
                    <a:pt x="5068084" y="379059"/>
                  </a:lnTo>
                  <a:lnTo>
                    <a:pt x="5068197" y="383205"/>
                  </a:lnTo>
                  <a:lnTo>
                    <a:pt x="5068309" y="385278"/>
                  </a:lnTo>
                  <a:lnTo>
                    <a:pt x="5068422" y="383501"/>
                  </a:lnTo>
                  <a:lnTo>
                    <a:pt x="5068535" y="384094"/>
                  </a:lnTo>
                  <a:lnTo>
                    <a:pt x="5068648" y="388239"/>
                  </a:lnTo>
                  <a:lnTo>
                    <a:pt x="5068760" y="385870"/>
                  </a:lnTo>
                  <a:lnTo>
                    <a:pt x="5068873" y="385574"/>
                  </a:lnTo>
                  <a:lnTo>
                    <a:pt x="5068986" y="389424"/>
                  </a:lnTo>
                  <a:lnTo>
                    <a:pt x="5069099" y="390016"/>
                  </a:lnTo>
                  <a:lnTo>
                    <a:pt x="5069212" y="387647"/>
                  </a:lnTo>
                  <a:lnTo>
                    <a:pt x="5069324" y="389128"/>
                  </a:lnTo>
                  <a:lnTo>
                    <a:pt x="5069437" y="391497"/>
                  </a:lnTo>
                  <a:lnTo>
                    <a:pt x="5069550" y="389424"/>
                  </a:lnTo>
                  <a:lnTo>
                    <a:pt x="5069663" y="390312"/>
                  </a:lnTo>
                  <a:lnTo>
                    <a:pt x="5069775" y="392385"/>
                  </a:lnTo>
                  <a:lnTo>
                    <a:pt x="5069888" y="390609"/>
                  </a:lnTo>
                  <a:lnTo>
                    <a:pt x="5070001" y="391201"/>
                  </a:lnTo>
                  <a:lnTo>
                    <a:pt x="5070114" y="395051"/>
                  </a:lnTo>
                  <a:lnTo>
                    <a:pt x="5070227" y="394162"/>
                  </a:lnTo>
                  <a:lnTo>
                    <a:pt x="5070339" y="391201"/>
                  </a:lnTo>
                  <a:lnTo>
                    <a:pt x="5070452" y="393274"/>
                  </a:lnTo>
                  <a:lnTo>
                    <a:pt x="5070565" y="397420"/>
                  </a:lnTo>
                  <a:lnTo>
                    <a:pt x="5070678" y="395347"/>
                  </a:lnTo>
                  <a:lnTo>
                    <a:pt x="5070791" y="394458"/>
                  </a:lnTo>
                  <a:lnTo>
                    <a:pt x="5070903" y="397420"/>
                  </a:lnTo>
                  <a:lnTo>
                    <a:pt x="5071016" y="395643"/>
                  </a:lnTo>
                  <a:lnTo>
                    <a:pt x="5071129" y="395051"/>
                  </a:lnTo>
                  <a:lnTo>
                    <a:pt x="5071242" y="398901"/>
                  </a:lnTo>
                  <a:lnTo>
                    <a:pt x="5071354" y="399493"/>
                  </a:lnTo>
                  <a:lnTo>
                    <a:pt x="5071467" y="396531"/>
                  </a:lnTo>
                  <a:lnTo>
                    <a:pt x="5071580" y="399789"/>
                  </a:lnTo>
                  <a:lnTo>
                    <a:pt x="5071693" y="402158"/>
                  </a:lnTo>
                  <a:lnTo>
                    <a:pt x="5071806" y="400677"/>
                  </a:lnTo>
                  <a:lnTo>
                    <a:pt x="5071918" y="400381"/>
                  </a:lnTo>
                  <a:lnTo>
                    <a:pt x="5072031" y="403935"/>
                  </a:lnTo>
                  <a:lnTo>
                    <a:pt x="5072144" y="401566"/>
                  </a:lnTo>
                  <a:lnTo>
                    <a:pt x="5072257" y="400381"/>
                  </a:lnTo>
                  <a:lnTo>
                    <a:pt x="5072369" y="404823"/>
                  </a:lnTo>
                  <a:lnTo>
                    <a:pt x="5072482" y="404527"/>
                  </a:lnTo>
                  <a:lnTo>
                    <a:pt x="5072595" y="400677"/>
                  </a:lnTo>
                  <a:lnTo>
                    <a:pt x="5072708" y="402750"/>
                  </a:lnTo>
                  <a:lnTo>
                    <a:pt x="5072821" y="405712"/>
                  </a:lnTo>
                  <a:lnTo>
                    <a:pt x="5072933" y="401566"/>
                  </a:lnTo>
                  <a:lnTo>
                    <a:pt x="5073046" y="401862"/>
                  </a:lnTo>
                  <a:lnTo>
                    <a:pt x="5073159" y="404527"/>
                  </a:lnTo>
                  <a:lnTo>
                    <a:pt x="5073272" y="400974"/>
                  </a:lnTo>
                  <a:lnTo>
                    <a:pt x="5073384" y="400381"/>
                  </a:lnTo>
                  <a:lnTo>
                    <a:pt x="5073497" y="403935"/>
                  </a:lnTo>
                  <a:lnTo>
                    <a:pt x="5073610" y="403047"/>
                  </a:lnTo>
                  <a:lnTo>
                    <a:pt x="5073723" y="399493"/>
                  </a:lnTo>
                  <a:lnTo>
                    <a:pt x="5073836" y="401270"/>
                  </a:lnTo>
                  <a:lnTo>
                    <a:pt x="5073948" y="403935"/>
                  </a:lnTo>
                  <a:lnTo>
                    <a:pt x="5074061" y="400974"/>
                  </a:lnTo>
                  <a:lnTo>
                    <a:pt x="5074174" y="401270"/>
                  </a:lnTo>
                  <a:lnTo>
                    <a:pt x="5074287" y="403935"/>
                  </a:lnTo>
                  <a:lnTo>
                    <a:pt x="5074400" y="400974"/>
                  </a:lnTo>
                  <a:lnTo>
                    <a:pt x="5074512" y="400381"/>
                  </a:lnTo>
                  <a:lnTo>
                    <a:pt x="5074625" y="403639"/>
                  </a:lnTo>
                  <a:lnTo>
                    <a:pt x="5074738" y="402454"/>
                  </a:lnTo>
                  <a:lnTo>
                    <a:pt x="5074851" y="400381"/>
                  </a:lnTo>
                  <a:lnTo>
                    <a:pt x="5074963" y="403935"/>
                  </a:lnTo>
                  <a:lnTo>
                    <a:pt x="5075076" y="406600"/>
                  </a:lnTo>
                  <a:lnTo>
                    <a:pt x="5075189" y="403343"/>
                  </a:lnTo>
                  <a:lnTo>
                    <a:pt x="5075302" y="403935"/>
                  </a:lnTo>
                  <a:lnTo>
                    <a:pt x="5075415" y="405416"/>
                  </a:lnTo>
                  <a:lnTo>
                    <a:pt x="5075527" y="402750"/>
                  </a:lnTo>
                  <a:lnTo>
                    <a:pt x="5075640" y="400974"/>
                  </a:lnTo>
                  <a:lnTo>
                    <a:pt x="5075753" y="403639"/>
                  </a:lnTo>
                  <a:lnTo>
                    <a:pt x="5075866" y="402158"/>
                  </a:lnTo>
                  <a:lnTo>
                    <a:pt x="5075978" y="399197"/>
                  </a:lnTo>
                  <a:lnTo>
                    <a:pt x="5076091" y="400974"/>
                  </a:lnTo>
                  <a:lnTo>
                    <a:pt x="5076204" y="402750"/>
                  </a:lnTo>
                  <a:lnTo>
                    <a:pt x="5076317" y="399493"/>
                  </a:lnTo>
                  <a:lnTo>
                    <a:pt x="5076430" y="398604"/>
                  </a:lnTo>
                  <a:lnTo>
                    <a:pt x="5076542" y="400677"/>
                  </a:lnTo>
                  <a:lnTo>
                    <a:pt x="5076655" y="398308"/>
                  </a:lnTo>
                  <a:lnTo>
                    <a:pt x="5076768" y="396531"/>
                  </a:lnTo>
                  <a:lnTo>
                    <a:pt x="5076881" y="397420"/>
                  </a:lnTo>
                  <a:lnTo>
                    <a:pt x="5076994" y="396828"/>
                  </a:lnTo>
                  <a:lnTo>
                    <a:pt x="5077106" y="394458"/>
                  </a:lnTo>
                  <a:lnTo>
                    <a:pt x="5077219" y="395939"/>
                  </a:lnTo>
                  <a:lnTo>
                    <a:pt x="5077332" y="396235"/>
                  </a:lnTo>
                  <a:lnTo>
                    <a:pt x="5077445" y="393274"/>
                  </a:lnTo>
                  <a:lnTo>
                    <a:pt x="5077557" y="392682"/>
                  </a:lnTo>
                  <a:lnTo>
                    <a:pt x="5077670" y="395643"/>
                  </a:lnTo>
                  <a:lnTo>
                    <a:pt x="5077783" y="395347"/>
                  </a:lnTo>
                  <a:lnTo>
                    <a:pt x="5077896" y="392089"/>
                  </a:lnTo>
                  <a:lnTo>
                    <a:pt x="5078009" y="392089"/>
                  </a:lnTo>
                  <a:lnTo>
                    <a:pt x="5078121" y="393274"/>
                  </a:lnTo>
                  <a:lnTo>
                    <a:pt x="5078234" y="390312"/>
                  </a:lnTo>
                  <a:lnTo>
                    <a:pt x="5078347" y="391201"/>
                  </a:lnTo>
                  <a:lnTo>
                    <a:pt x="5078460" y="390312"/>
                  </a:lnTo>
                  <a:lnTo>
                    <a:pt x="5078572" y="387647"/>
                  </a:lnTo>
                  <a:lnTo>
                    <a:pt x="5078685" y="386759"/>
                  </a:lnTo>
                  <a:lnTo>
                    <a:pt x="5078798" y="387943"/>
                  </a:lnTo>
                  <a:lnTo>
                    <a:pt x="5078911" y="385870"/>
                  </a:lnTo>
                  <a:lnTo>
                    <a:pt x="5079024" y="384390"/>
                  </a:lnTo>
                  <a:lnTo>
                    <a:pt x="5079136" y="385870"/>
                  </a:lnTo>
                  <a:lnTo>
                    <a:pt x="5079249" y="384686"/>
                  </a:lnTo>
                  <a:lnTo>
                    <a:pt x="5079362" y="383797"/>
                  </a:lnTo>
                  <a:lnTo>
                    <a:pt x="5079475" y="384982"/>
                  </a:lnTo>
                  <a:lnTo>
                    <a:pt x="5079587" y="384094"/>
                  </a:lnTo>
                  <a:lnTo>
                    <a:pt x="5079700" y="381132"/>
                  </a:lnTo>
                  <a:lnTo>
                    <a:pt x="5079813" y="381132"/>
                  </a:lnTo>
                  <a:lnTo>
                    <a:pt x="5079926" y="382909"/>
                  </a:lnTo>
                  <a:lnTo>
                    <a:pt x="5080039" y="381428"/>
                  </a:lnTo>
                  <a:lnTo>
                    <a:pt x="5080151" y="378467"/>
                  </a:lnTo>
                  <a:lnTo>
                    <a:pt x="5080264" y="380540"/>
                  </a:lnTo>
                  <a:lnTo>
                    <a:pt x="5080377" y="379948"/>
                  </a:lnTo>
                  <a:lnTo>
                    <a:pt x="5080490" y="377875"/>
                  </a:lnTo>
                  <a:lnTo>
                    <a:pt x="5080603" y="378467"/>
                  </a:lnTo>
                  <a:lnTo>
                    <a:pt x="5080715" y="379355"/>
                  </a:lnTo>
                  <a:lnTo>
                    <a:pt x="5080828" y="376098"/>
                  </a:lnTo>
                  <a:lnTo>
                    <a:pt x="5080941" y="375802"/>
                  </a:lnTo>
                  <a:lnTo>
                    <a:pt x="5081054" y="378763"/>
                  </a:lnTo>
                  <a:lnTo>
                    <a:pt x="5081166" y="375209"/>
                  </a:lnTo>
                  <a:lnTo>
                    <a:pt x="5081279" y="373136"/>
                  </a:lnTo>
                  <a:lnTo>
                    <a:pt x="5081392" y="376690"/>
                  </a:lnTo>
                  <a:lnTo>
                    <a:pt x="5081505" y="377282"/>
                  </a:lnTo>
                  <a:lnTo>
                    <a:pt x="5081618" y="371952"/>
                  </a:lnTo>
                  <a:lnTo>
                    <a:pt x="5081730" y="374321"/>
                  </a:lnTo>
                  <a:lnTo>
                    <a:pt x="5081843" y="377282"/>
                  </a:lnTo>
                  <a:lnTo>
                    <a:pt x="5081956" y="373432"/>
                  </a:lnTo>
                  <a:lnTo>
                    <a:pt x="5082069" y="374025"/>
                  </a:lnTo>
                  <a:lnTo>
                    <a:pt x="5082181" y="376986"/>
                  </a:lnTo>
                  <a:lnTo>
                    <a:pt x="5082294" y="375505"/>
                  </a:lnTo>
                  <a:lnTo>
                    <a:pt x="5082407" y="371063"/>
                  </a:lnTo>
                  <a:lnTo>
                    <a:pt x="5082520" y="375802"/>
                  </a:lnTo>
                  <a:lnTo>
                    <a:pt x="5082633" y="375505"/>
                  </a:lnTo>
                  <a:lnTo>
                    <a:pt x="5082745" y="371063"/>
                  </a:lnTo>
                  <a:lnTo>
                    <a:pt x="5082858" y="371952"/>
                  </a:lnTo>
                  <a:lnTo>
                    <a:pt x="5082971" y="374913"/>
                  </a:lnTo>
                  <a:lnTo>
                    <a:pt x="5083084" y="370767"/>
                  </a:lnTo>
                  <a:lnTo>
                    <a:pt x="5083197" y="370175"/>
                  </a:lnTo>
                  <a:lnTo>
                    <a:pt x="5083309" y="374025"/>
                  </a:lnTo>
                  <a:lnTo>
                    <a:pt x="5083422" y="370471"/>
                  </a:lnTo>
                  <a:lnTo>
                    <a:pt x="5083535" y="368694"/>
                  </a:lnTo>
                  <a:lnTo>
                    <a:pt x="5083648" y="371952"/>
                  </a:lnTo>
                  <a:lnTo>
                    <a:pt x="5083760" y="372544"/>
                  </a:lnTo>
                  <a:lnTo>
                    <a:pt x="5083873" y="368694"/>
                  </a:lnTo>
                  <a:lnTo>
                    <a:pt x="5083986" y="371656"/>
                  </a:lnTo>
                  <a:lnTo>
                    <a:pt x="5084099" y="374025"/>
                  </a:lnTo>
                  <a:lnTo>
                    <a:pt x="5084212" y="369879"/>
                  </a:lnTo>
                  <a:lnTo>
                    <a:pt x="5084324" y="368990"/>
                  </a:lnTo>
                  <a:lnTo>
                    <a:pt x="5084437" y="372544"/>
                  </a:lnTo>
                  <a:lnTo>
                    <a:pt x="5084550" y="370471"/>
                  </a:lnTo>
                  <a:lnTo>
                    <a:pt x="5084663" y="369879"/>
                  </a:lnTo>
                  <a:lnTo>
                    <a:pt x="5084775" y="373136"/>
                  </a:lnTo>
                  <a:lnTo>
                    <a:pt x="5084888" y="371656"/>
                  </a:lnTo>
                  <a:lnTo>
                    <a:pt x="5085001" y="369879"/>
                  </a:lnTo>
                  <a:lnTo>
                    <a:pt x="5085114" y="373136"/>
                  </a:lnTo>
                  <a:lnTo>
                    <a:pt x="5085227" y="375505"/>
                  </a:lnTo>
                  <a:lnTo>
                    <a:pt x="5085339" y="371952"/>
                  </a:lnTo>
                  <a:lnTo>
                    <a:pt x="5085452" y="374025"/>
                  </a:lnTo>
                  <a:lnTo>
                    <a:pt x="5085565" y="378763"/>
                  </a:lnTo>
                  <a:lnTo>
                    <a:pt x="5085678" y="377282"/>
                  </a:lnTo>
                  <a:lnTo>
                    <a:pt x="5085791" y="374025"/>
                  </a:lnTo>
                  <a:lnTo>
                    <a:pt x="5085903" y="379059"/>
                  </a:lnTo>
                  <a:lnTo>
                    <a:pt x="5086016" y="380540"/>
                  </a:lnTo>
                  <a:lnTo>
                    <a:pt x="5086129" y="378171"/>
                  </a:lnTo>
                  <a:lnTo>
                    <a:pt x="5086242" y="379948"/>
                  </a:lnTo>
                  <a:lnTo>
                    <a:pt x="5086354" y="384094"/>
                  </a:lnTo>
                  <a:lnTo>
                    <a:pt x="5086467" y="380836"/>
                  </a:lnTo>
                  <a:lnTo>
                    <a:pt x="5086580" y="382909"/>
                  </a:lnTo>
                  <a:lnTo>
                    <a:pt x="5086693" y="387647"/>
                  </a:lnTo>
                  <a:lnTo>
                    <a:pt x="5086806" y="384094"/>
                  </a:lnTo>
                  <a:lnTo>
                    <a:pt x="5086918" y="380540"/>
                  </a:lnTo>
                  <a:lnTo>
                    <a:pt x="5087031" y="385574"/>
                  </a:lnTo>
                  <a:lnTo>
                    <a:pt x="5087144" y="389720"/>
                  </a:lnTo>
                  <a:lnTo>
                    <a:pt x="5087257" y="385870"/>
                  </a:lnTo>
                  <a:lnTo>
                    <a:pt x="5087369" y="388239"/>
                  </a:lnTo>
                  <a:lnTo>
                    <a:pt x="5087482" y="390609"/>
                  </a:lnTo>
                  <a:lnTo>
                    <a:pt x="5087595" y="388536"/>
                  </a:lnTo>
                  <a:lnTo>
                    <a:pt x="5087708" y="391793"/>
                  </a:lnTo>
                  <a:lnTo>
                    <a:pt x="5087821" y="395347"/>
                  </a:lnTo>
                  <a:lnTo>
                    <a:pt x="5087933" y="391793"/>
                  </a:lnTo>
                  <a:lnTo>
                    <a:pt x="5088046" y="389128"/>
                  </a:lnTo>
                  <a:lnTo>
                    <a:pt x="5088159" y="397716"/>
                  </a:lnTo>
                  <a:lnTo>
                    <a:pt x="5088272" y="399789"/>
                  </a:lnTo>
                  <a:lnTo>
                    <a:pt x="5088384" y="395939"/>
                  </a:lnTo>
                  <a:lnTo>
                    <a:pt x="5088497" y="395347"/>
                  </a:lnTo>
                  <a:lnTo>
                    <a:pt x="5088610" y="399493"/>
                  </a:lnTo>
                  <a:lnTo>
                    <a:pt x="5088723" y="400677"/>
                  </a:lnTo>
                  <a:lnTo>
                    <a:pt x="5088836" y="400677"/>
                  </a:lnTo>
                  <a:lnTo>
                    <a:pt x="5088948" y="401270"/>
                  </a:lnTo>
                  <a:lnTo>
                    <a:pt x="5089061" y="401862"/>
                  </a:lnTo>
                  <a:lnTo>
                    <a:pt x="5089174" y="400677"/>
                  </a:lnTo>
                  <a:lnTo>
                    <a:pt x="5089287" y="405119"/>
                  </a:lnTo>
                  <a:lnTo>
                    <a:pt x="5089400" y="405416"/>
                  </a:lnTo>
                  <a:lnTo>
                    <a:pt x="5089512" y="402750"/>
                  </a:lnTo>
                  <a:lnTo>
                    <a:pt x="5089625" y="405712"/>
                  </a:lnTo>
                  <a:lnTo>
                    <a:pt x="5089738" y="409858"/>
                  </a:lnTo>
                  <a:lnTo>
                    <a:pt x="5089851" y="407192"/>
                  </a:lnTo>
                  <a:lnTo>
                    <a:pt x="5089963" y="407192"/>
                  </a:lnTo>
                  <a:lnTo>
                    <a:pt x="5090076" y="410450"/>
                  </a:lnTo>
                  <a:lnTo>
                    <a:pt x="5090189" y="408081"/>
                  </a:lnTo>
                  <a:lnTo>
                    <a:pt x="5090302" y="405119"/>
                  </a:lnTo>
                  <a:lnTo>
                    <a:pt x="5090415" y="407785"/>
                  </a:lnTo>
                  <a:lnTo>
                    <a:pt x="5090527" y="409265"/>
                  </a:lnTo>
                  <a:lnTo>
                    <a:pt x="5090640" y="404823"/>
                  </a:lnTo>
                  <a:lnTo>
                    <a:pt x="5090753" y="405416"/>
                  </a:lnTo>
                  <a:lnTo>
                    <a:pt x="5090866" y="408969"/>
                  </a:lnTo>
                  <a:lnTo>
                    <a:pt x="5090978" y="408673"/>
                  </a:lnTo>
                  <a:lnTo>
                    <a:pt x="5091091" y="408673"/>
                  </a:lnTo>
                  <a:lnTo>
                    <a:pt x="5091204" y="412819"/>
                  </a:lnTo>
                  <a:lnTo>
                    <a:pt x="5091317" y="410746"/>
                  </a:lnTo>
                  <a:lnTo>
                    <a:pt x="5091430" y="409265"/>
                  </a:lnTo>
                  <a:lnTo>
                    <a:pt x="5091542" y="414892"/>
                  </a:lnTo>
                  <a:lnTo>
                    <a:pt x="5091655" y="415781"/>
                  </a:lnTo>
                  <a:lnTo>
                    <a:pt x="5091768" y="412819"/>
                  </a:lnTo>
                  <a:lnTo>
                    <a:pt x="5091881" y="412819"/>
                  </a:lnTo>
                  <a:lnTo>
                    <a:pt x="5091994" y="417261"/>
                  </a:lnTo>
                  <a:lnTo>
                    <a:pt x="5092106" y="416373"/>
                  </a:lnTo>
                  <a:lnTo>
                    <a:pt x="5092219" y="414596"/>
                  </a:lnTo>
                  <a:lnTo>
                    <a:pt x="5092332" y="416373"/>
                  </a:lnTo>
                  <a:lnTo>
                    <a:pt x="5092445" y="414596"/>
                  </a:lnTo>
                  <a:lnTo>
                    <a:pt x="5092557" y="410450"/>
                  </a:lnTo>
                  <a:lnTo>
                    <a:pt x="5092670" y="412819"/>
                  </a:lnTo>
                  <a:lnTo>
                    <a:pt x="5092783" y="414596"/>
                  </a:lnTo>
                  <a:lnTo>
                    <a:pt x="5092896" y="411338"/>
                  </a:lnTo>
                  <a:lnTo>
                    <a:pt x="5093009" y="411338"/>
                  </a:lnTo>
                  <a:lnTo>
                    <a:pt x="5093121" y="415781"/>
                  </a:lnTo>
                  <a:lnTo>
                    <a:pt x="5093234" y="414004"/>
                  </a:lnTo>
                  <a:lnTo>
                    <a:pt x="5093347" y="413411"/>
                  </a:lnTo>
                  <a:lnTo>
                    <a:pt x="5093460" y="416669"/>
                  </a:lnTo>
                  <a:lnTo>
                    <a:pt x="5093572" y="413708"/>
                  </a:lnTo>
                  <a:lnTo>
                    <a:pt x="5093685" y="410450"/>
                  </a:lnTo>
                  <a:lnTo>
                    <a:pt x="5093798" y="414596"/>
                  </a:lnTo>
                  <a:lnTo>
                    <a:pt x="5093911" y="414596"/>
                  </a:lnTo>
                  <a:lnTo>
                    <a:pt x="5094024" y="410450"/>
                  </a:lnTo>
                  <a:lnTo>
                    <a:pt x="5094136" y="410154"/>
                  </a:lnTo>
                  <a:lnTo>
                    <a:pt x="5094249" y="413115"/>
                  </a:lnTo>
                  <a:lnTo>
                    <a:pt x="5094362" y="410450"/>
                  </a:lnTo>
                  <a:lnTo>
                    <a:pt x="5094475" y="409858"/>
                  </a:lnTo>
                  <a:lnTo>
                    <a:pt x="5094588" y="412227"/>
                  </a:lnTo>
                  <a:lnTo>
                    <a:pt x="5094700" y="410450"/>
                  </a:lnTo>
                  <a:lnTo>
                    <a:pt x="5094813" y="408377"/>
                  </a:lnTo>
                  <a:lnTo>
                    <a:pt x="5094926" y="411338"/>
                  </a:lnTo>
                  <a:lnTo>
                    <a:pt x="5095039" y="411635"/>
                  </a:lnTo>
                  <a:lnTo>
                    <a:pt x="5095151" y="407489"/>
                  </a:lnTo>
                  <a:lnTo>
                    <a:pt x="5095264" y="409265"/>
                  </a:lnTo>
                  <a:lnTo>
                    <a:pt x="5095377" y="411338"/>
                  </a:lnTo>
                  <a:lnTo>
                    <a:pt x="5095490" y="408969"/>
                  </a:lnTo>
                  <a:lnTo>
                    <a:pt x="5095603" y="407489"/>
                  </a:lnTo>
                  <a:lnTo>
                    <a:pt x="5095715" y="408673"/>
                  </a:lnTo>
                  <a:lnTo>
                    <a:pt x="5095828" y="405416"/>
                  </a:lnTo>
                  <a:lnTo>
                    <a:pt x="5095941" y="402750"/>
                  </a:lnTo>
                  <a:lnTo>
                    <a:pt x="5096054" y="406008"/>
                  </a:lnTo>
                  <a:lnTo>
                    <a:pt x="5096166" y="403935"/>
                  </a:lnTo>
                  <a:lnTo>
                    <a:pt x="5096279" y="398308"/>
                  </a:lnTo>
                  <a:lnTo>
                    <a:pt x="5096392" y="400085"/>
                  </a:lnTo>
                  <a:lnTo>
                    <a:pt x="5096505" y="403047"/>
                  </a:lnTo>
                  <a:lnTo>
                    <a:pt x="5096618" y="399197"/>
                  </a:lnTo>
                  <a:lnTo>
                    <a:pt x="5096730" y="397716"/>
                  </a:lnTo>
                  <a:lnTo>
                    <a:pt x="5096843" y="398901"/>
                  </a:lnTo>
                  <a:lnTo>
                    <a:pt x="5096956" y="395051"/>
                  </a:lnTo>
                  <a:lnTo>
                    <a:pt x="5097069" y="394162"/>
                  </a:lnTo>
                  <a:lnTo>
                    <a:pt x="5097181" y="395643"/>
                  </a:lnTo>
                  <a:lnTo>
                    <a:pt x="5097294" y="393274"/>
                  </a:lnTo>
                  <a:lnTo>
                    <a:pt x="5097407" y="388536"/>
                  </a:lnTo>
                  <a:lnTo>
                    <a:pt x="5097520" y="390905"/>
                  </a:lnTo>
                  <a:lnTo>
                    <a:pt x="5097633" y="392089"/>
                  </a:lnTo>
                  <a:lnTo>
                    <a:pt x="5097745" y="387943"/>
                  </a:lnTo>
                  <a:lnTo>
                    <a:pt x="5097858" y="386759"/>
                  </a:lnTo>
                  <a:lnTo>
                    <a:pt x="5097971" y="388536"/>
                  </a:lnTo>
                  <a:lnTo>
                    <a:pt x="5098084" y="385870"/>
                  </a:lnTo>
                  <a:lnTo>
                    <a:pt x="5098197" y="384094"/>
                  </a:lnTo>
                  <a:lnTo>
                    <a:pt x="5098309" y="387055"/>
                  </a:lnTo>
                  <a:lnTo>
                    <a:pt x="5098422" y="385870"/>
                  </a:lnTo>
                  <a:lnTo>
                    <a:pt x="5098535" y="383501"/>
                  </a:lnTo>
                  <a:lnTo>
                    <a:pt x="5098648" y="384390"/>
                  </a:lnTo>
                  <a:lnTo>
                    <a:pt x="5098760" y="385870"/>
                  </a:lnTo>
                  <a:lnTo>
                    <a:pt x="5098873" y="382317"/>
                  </a:lnTo>
                  <a:lnTo>
                    <a:pt x="5098986" y="380836"/>
                  </a:lnTo>
                  <a:lnTo>
                    <a:pt x="5099099" y="382021"/>
                  </a:lnTo>
                  <a:lnTo>
                    <a:pt x="5099212" y="378467"/>
                  </a:lnTo>
                  <a:lnTo>
                    <a:pt x="5099324" y="377578"/>
                  </a:lnTo>
                  <a:lnTo>
                    <a:pt x="5099437" y="378467"/>
                  </a:lnTo>
                  <a:lnTo>
                    <a:pt x="5099550" y="376986"/>
                  </a:lnTo>
                  <a:lnTo>
                    <a:pt x="5099663" y="372840"/>
                  </a:lnTo>
                  <a:lnTo>
                    <a:pt x="5099775" y="374913"/>
                  </a:lnTo>
                  <a:lnTo>
                    <a:pt x="5099888" y="375209"/>
                  </a:lnTo>
                  <a:lnTo>
                    <a:pt x="5100001" y="372544"/>
                  </a:lnTo>
                  <a:lnTo>
                    <a:pt x="5100114" y="372544"/>
                  </a:lnTo>
                  <a:lnTo>
                    <a:pt x="5100227" y="374617"/>
                  </a:lnTo>
                  <a:lnTo>
                    <a:pt x="5100339" y="371952"/>
                  </a:lnTo>
                  <a:lnTo>
                    <a:pt x="5100452" y="368990"/>
                  </a:lnTo>
                  <a:lnTo>
                    <a:pt x="5100565" y="371952"/>
                  </a:lnTo>
                  <a:lnTo>
                    <a:pt x="5100678" y="368694"/>
                  </a:lnTo>
                  <a:lnTo>
                    <a:pt x="5100791" y="368398"/>
                  </a:lnTo>
                  <a:lnTo>
                    <a:pt x="5100903" y="369879"/>
                  </a:lnTo>
                  <a:lnTo>
                    <a:pt x="5101016" y="372248"/>
                  </a:lnTo>
                  <a:lnTo>
                    <a:pt x="5101129" y="370471"/>
                  </a:lnTo>
                  <a:lnTo>
                    <a:pt x="5101242" y="370175"/>
                  </a:lnTo>
                  <a:lnTo>
                    <a:pt x="5101354" y="371952"/>
                  </a:lnTo>
                  <a:lnTo>
                    <a:pt x="5101467" y="370471"/>
                  </a:lnTo>
                  <a:lnTo>
                    <a:pt x="5101580" y="367806"/>
                  </a:lnTo>
                  <a:lnTo>
                    <a:pt x="5101693" y="370471"/>
                  </a:lnTo>
                  <a:lnTo>
                    <a:pt x="5101806" y="369879"/>
                  </a:lnTo>
                  <a:lnTo>
                    <a:pt x="5101918" y="367806"/>
                  </a:lnTo>
                  <a:lnTo>
                    <a:pt x="5102031" y="369287"/>
                  </a:lnTo>
                  <a:lnTo>
                    <a:pt x="5102144" y="370767"/>
                  </a:lnTo>
                  <a:lnTo>
                    <a:pt x="5102257" y="368102"/>
                  </a:lnTo>
                  <a:lnTo>
                    <a:pt x="5102369" y="367806"/>
                  </a:lnTo>
                  <a:lnTo>
                    <a:pt x="5102482" y="371952"/>
                  </a:lnTo>
                  <a:lnTo>
                    <a:pt x="5102595" y="368694"/>
                  </a:lnTo>
                  <a:lnTo>
                    <a:pt x="5102708" y="366917"/>
                  </a:lnTo>
                  <a:lnTo>
                    <a:pt x="5102821" y="371063"/>
                  </a:lnTo>
                  <a:lnTo>
                    <a:pt x="5102933" y="371063"/>
                  </a:lnTo>
                  <a:lnTo>
                    <a:pt x="5103046" y="368102"/>
                  </a:lnTo>
                  <a:lnTo>
                    <a:pt x="5103159" y="370175"/>
                  </a:lnTo>
                  <a:lnTo>
                    <a:pt x="5103272" y="372248"/>
                  </a:lnTo>
                  <a:lnTo>
                    <a:pt x="5103384" y="368398"/>
                  </a:lnTo>
                  <a:lnTo>
                    <a:pt x="5103497" y="370175"/>
                  </a:lnTo>
                  <a:lnTo>
                    <a:pt x="5103610" y="375209"/>
                  </a:lnTo>
                  <a:lnTo>
                    <a:pt x="5103723" y="373729"/>
                  </a:lnTo>
                  <a:lnTo>
                    <a:pt x="5103836" y="372248"/>
                  </a:lnTo>
                  <a:lnTo>
                    <a:pt x="5103948" y="377578"/>
                  </a:lnTo>
                  <a:lnTo>
                    <a:pt x="5104061" y="378467"/>
                  </a:lnTo>
                  <a:lnTo>
                    <a:pt x="5104174" y="374321"/>
                  </a:lnTo>
                  <a:lnTo>
                    <a:pt x="5104287" y="375209"/>
                  </a:lnTo>
                  <a:lnTo>
                    <a:pt x="5104400" y="379355"/>
                  </a:lnTo>
                  <a:lnTo>
                    <a:pt x="5104512" y="377282"/>
                  </a:lnTo>
                  <a:lnTo>
                    <a:pt x="5104625" y="376098"/>
                  </a:lnTo>
                  <a:lnTo>
                    <a:pt x="5104738" y="379651"/>
                  </a:lnTo>
                  <a:lnTo>
                    <a:pt x="5104851" y="376986"/>
                  </a:lnTo>
                  <a:lnTo>
                    <a:pt x="5104963" y="375505"/>
                  </a:lnTo>
                  <a:lnTo>
                    <a:pt x="5105076" y="380836"/>
                  </a:lnTo>
                  <a:lnTo>
                    <a:pt x="5105189" y="382317"/>
                  </a:lnTo>
                  <a:lnTo>
                    <a:pt x="5105302" y="379059"/>
                  </a:lnTo>
                  <a:lnTo>
                    <a:pt x="5105415" y="380540"/>
                  </a:lnTo>
                  <a:lnTo>
                    <a:pt x="5105527" y="386463"/>
                  </a:lnTo>
                  <a:lnTo>
                    <a:pt x="5105640" y="384982"/>
                  </a:lnTo>
                  <a:lnTo>
                    <a:pt x="5105753" y="384094"/>
                  </a:lnTo>
                  <a:lnTo>
                    <a:pt x="5105866" y="388239"/>
                  </a:lnTo>
                  <a:lnTo>
                    <a:pt x="5105978" y="387351"/>
                  </a:lnTo>
                  <a:lnTo>
                    <a:pt x="5106091" y="387055"/>
                  </a:lnTo>
                  <a:lnTo>
                    <a:pt x="5106204" y="391201"/>
                  </a:lnTo>
                  <a:lnTo>
                    <a:pt x="5106317" y="391793"/>
                  </a:lnTo>
                  <a:lnTo>
                    <a:pt x="5106430" y="388832"/>
                  </a:lnTo>
                  <a:lnTo>
                    <a:pt x="5106542" y="391793"/>
                  </a:lnTo>
                  <a:lnTo>
                    <a:pt x="5106655" y="397124"/>
                  </a:lnTo>
                  <a:lnTo>
                    <a:pt x="5106768" y="393274"/>
                  </a:lnTo>
                  <a:lnTo>
                    <a:pt x="5106881" y="393274"/>
                  </a:lnTo>
                  <a:lnTo>
                    <a:pt x="5106994" y="397124"/>
                  </a:lnTo>
                  <a:lnTo>
                    <a:pt x="5107106" y="398012"/>
                  </a:lnTo>
                  <a:lnTo>
                    <a:pt x="5107219" y="395347"/>
                  </a:lnTo>
                  <a:lnTo>
                    <a:pt x="5107332" y="397716"/>
                  </a:lnTo>
                  <a:lnTo>
                    <a:pt x="5107445" y="399197"/>
                  </a:lnTo>
                  <a:lnTo>
                    <a:pt x="5107557" y="395939"/>
                  </a:lnTo>
                  <a:lnTo>
                    <a:pt x="5107670" y="399493"/>
                  </a:lnTo>
                  <a:lnTo>
                    <a:pt x="5107783" y="402750"/>
                  </a:lnTo>
                  <a:lnTo>
                    <a:pt x="5107896" y="399493"/>
                  </a:lnTo>
                  <a:lnTo>
                    <a:pt x="5108009" y="401862"/>
                  </a:lnTo>
                  <a:lnTo>
                    <a:pt x="5108121" y="407192"/>
                  </a:lnTo>
                  <a:lnTo>
                    <a:pt x="5108234" y="406896"/>
                  </a:lnTo>
                  <a:lnTo>
                    <a:pt x="5108347" y="405119"/>
                  </a:lnTo>
                  <a:lnTo>
                    <a:pt x="5108460" y="409562"/>
                  </a:lnTo>
                  <a:lnTo>
                    <a:pt x="5108572" y="410450"/>
                  </a:lnTo>
                  <a:lnTo>
                    <a:pt x="5108685" y="406896"/>
                  </a:lnTo>
                  <a:lnTo>
                    <a:pt x="5108798" y="408673"/>
                  </a:lnTo>
                  <a:lnTo>
                    <a:pt x="5108911" y="410746"/>
                  </a:lnTo>
                  <a:lnTo>
                    <a:pt x="5109024" y="407785"/>
                  </a:lnTo>
                  <a:lnTo>
                    <a:pt x="5109136" y="409265"/>
                  </a:lnTo>
                  <a:lnTo>
                    <a:pt x="5109249" y="412523"/>
                  </a:lnTo>
                  <a:lnTo>
                    <a:pt x="5109362" y="411042"/>
                  </a:lnTo>
                  <a:lnTo>
                    <a:pt x="5109475" y="410450"/>
                  </a:lnTo>
                  <a:lnTo>
                    <a:pt x="5109588" y="414596"/>
                  </a:lnTo>
                  <a:lnTo>
                    <a:pt x="5109700" y="413708"/>
                  </a:lnTo>
                  <a:lnTo>
                    <a:pt x="5109813" y="410154"/>
                  </a:lnTo>
                  <a:lnTo>
                    <a:pt x="5109926" y="412523"/>
                  </a:lnTo>
                  <a:lnTo>
                    <a:pt x="5110039" y="414004"/>
                  </a:lnTo>
                  <a:lnTo>
                    <a:pt x="5110151" y="408081"/>
                  </a:lnTo>
                  <a:lnTo>
                    <a:pt x="5110264" y="407489"/>
                  </a:lnTo>
                  <a:lnTo>
                    <a:pt x="5110377" y="412523"/>
                  </a:lnTo>
                  <a:lnTo>
                    <a:pt x="5110490" y="409265"/>
                  </a:lnTo>
                  <a:lnTo>
                    <a:pt x="5110603" y="408081"/>
                  </a:lnTo>
                  <a:lnTo>
                    <a:pt x="5110715" y="411338"/>
                  </a:lnTo>
                  <a:lnTo>
                    <a:pt x="5110828" y="412523"/>
                  </a:lnTo>
                  <a:lnTo>
                    <a:pt x="5110941" y="410746"/>
                  </a:lnTo>
                  <a:lnTo>
                    <a:pt x="5111054" y="413115"/>
                  </a:lnTo>
                  <a:lnTo>
                    <a:pt x="5111166" y="415188"/>
                  </a:lnTo>
                  <a:lnTo>
                    <a:pt x="5111279" y="410450"/>
                  </a:lnTo>
                  <a:lnTo>
                    <a:pt x="5111392" y="410450"/>
                  </a:lnTo>
                  <a:lnTo>
                    <a:pt x="5111505" y="414596"/>
                  </a:lnTo>
                  <a:lnTo>
                    <a:pt x="5111618" y="412227"/>
                  </a:lnTo>
                  <a:lnTo>
                    <a:pt x="5111730" y="409265"/>
                  </a:lnTo>
                  <a:lnTo>
                    <a:pt x="5111843" y="411338"/>
                  </a:lnTo>
                  <a:lnTo>
                    <a:pt x="5111956" y="410746"/>
                  </a:lnTo>
                  <a:lnTo>
                    <a:pt x="5112069" y="407192"/>
                  </a:lnTo>
                  <a:lnTo>
                    <a:pt x="5112181" y="408377"/>
                  </a:lnTo>
                  <a:lnTo>
                    <a:pt x="5112294" y="409265"/>
                  </a:lnTo>
                  <a:lnTo>
                    <a:pt x="5112407" y="406304"/>
                  </a:lnTo>
                  <a:lnTo>
                    <a:pt x="5112520" y="406008"/>
                  </a:lnTo>
                  <a:lnTo>
                    <a:pt x="5112633" y="408969"/>
                  </a:lnTo>
                  <a:lnTo>
                    <a:pt x="5112745" y="407785"/>
                  </a:lnTo>
                  <a:lnTo>
                    <a:pt x="5112858" y="406008"/>
                  </a:lnTo>
                  <a:lnTo>
                    <a:pt x="5112971" y="408673"/>
                  </a:lnTo>
                  <a:lnTo>
                    <a:pt x="5113084" y="408377"/>
                  </a:lnTo>
                  <a:lnTo>
                    <a:pt x="5113197" y="405416"/>
                  </a:lnTo>
                  <a:lnTo>
                    <a:pt x="5113309" y="406896"/>
                  </a:lnTo>
                  <a:lnTo>
                    <a:pt x="5113422" y="408081"/>
                  </a:lnTo>
                  <a:lnTo>
                    <a:pt x="5113535" y="403935"/>
                  </a:lnTo>
                  <a:lnTo>
                    <a:pt x="5113648" y="403639"/>
                  </a:lnTo>
                  <a:lnTo>
                    <a:pt x="5113760" y="406600"/>
                  </a:lnTo>
                  <a:lnTo>
                    <a:pt x="5113873" y="406008"/>
                  </a:lnTo>
                  <a:lnTo>
                    <a:pt x="5113986" y="402750"/>
                  </a:lnTo>
                  <a:lnTo>
                    <a:pt x="5114099" y="403935"/>
                  </a:lnTo>
                  <a:lnTo>
                    <a:pt x="5114212" y="402454"/>
                  </a:lnTo>
                  <a:lnTo>
                    <a:pt x="5114324" y="400085"/>
                  </a:lnTo>
                  <a:lnTo>
                    <a:pt x="5114437" y="399789"/>
                  </a:lnTo>
                  <a:lnTo>
                    <a:pt x="5114550" y="398604"/>
                  </a:lnTo>
                  <a:lnTo>
                    <a:pt x="5114663" y="395347"/>
                  </a:lnTo>
                  <a:lnTo>
                    <a:pt x="5114775" y="395051"/>
                  </a:lnTo>
                  <a:lnTo>
                    <a:pt x="5114888" y="396531"/>
                  </a:lnTo>
                  <a:lnTo>
                    <a:pt x="5115001" y="394458"/>
                  </a:lnTo>
                  <a:lnTo>
                    <a:pt x="5115114" y="392385"/>
                  </a:lnTo>
                  <a:lnTo>
                    <a:pt x="5115227" y="393570"/>
                  </a:lnTo>
                  <a:lnTo>
                    <a:pt x="5115339" y="392978"/>
                  </a:lnTo>
                  <a:lnTo>
                    <a:pt x="5115452" y="391497"/>
                  </a:lnTo>
                  <a:lnTo>
                    <a:pt x="5115565" y="391793"/>
                  </a:lnTo>
                  <a:lnTo>
                    <a:pt x="5115678" y="392089"/>
                  </a:lnTo>
                  <a:lnTo>
                    <a:pt x="5115791" y="389128"/>
                  </a:lnTo>
                  <a:lnTo>
                    <a:pt x="5115903" y="390016"/>
                  </a:lnTo>
                  <a:lnTo>
                    <a:pt x="5116016" y="392089"/>
                  </a:lnTo>
                  <a:lnTo>
                    <a:pt x="5116129" y="389128"/>
                  </a:lnTo>
                  <a:lnTo>
                    <a:pt x="5116242" y="385870"/>
                  </a:lnTo>
                  <a:lnTo>
                    <a:pt x="5116354" y="387943"/>
                  </a:lnTo>
                  <a:lnTo>
                    <a:pt x="5116467" y="388239"/>
                  </a:lnTo>
                  <a:lnTo>
                    <a:pt x="5116580" y="383797"/>
                  </a:lnTo>
                  <a:lnTo>
                    <a:pt x="5116693" y="385574"/>
                  </a:lnTo>
                  <a:lnTo>
                    <a:pt x="5116806" y="385870"/>
                  </a:lnTo>
                  <a:lnTo>
                    <a:pt x="5116918" y="381724"/>
                  </a:lnTo>
                  <a:lnTo>
                    <a:pt x="5117031" y="382317"/>
                  </a:lnTo>
                  <a:lnTo>
                    <a:pt x="5117144" y="385278"/>
                  </a:lnTo>
                  <a:lnTo>
                    <a:pt x="5117257" y="381724"/>
                  </a:lnTo>
                  <a:lnTo>
                    <a:pt x="5117369" y="378763"/>
                  </a:lnTo>
                  <a:lnTo>
                    <a:pt x="5117482" y="381724"/>
                  </a:lnTo>
                  <a:lnTo>
                    <a:pt x="5117595" y="382021"/>
                  </a:lnTo>
                  <a:lnTo>
                    <a:pt x="5117708" y="379059"/>
                  </a:lnTo>
                  <a:lnTo>
                    <a:pt x="5117821" y="377875"/>
                  </a:lnTo>
                  <a:lnTo>
                    <a:pt x="5117933" y="380540"/>
                  </a:lnTo>
                  <a:lnTo>
                    <a:pt x="5118046" y="376986"/>
                  </a:lnTo>
                  <a:lnTo>
                    <a:pt x="5118159" y="376394"/>
                  </a:lnTo>
                  <a:lnTo>
                    <a:pt x="5118272" y="380244"/>
                  </a:lnTo>
                  <a:lnTo>
                    <a:pt x="5118385" y="376986"/>
                  </a:lnTo>
                  <a:lnTo>
                    <a:pt x="5118497" y="373432"/>
                  </a:lnTo>
                  <a:lnTo>
                    <a:pt x="5118610" y="376986"/>
                  </a:lnTo>
                  <a:lnTo>
                    <a:pt x="5118723" y="379355"/>
                  </a:lnTo>
                  <a:lnTo>
                    <a:pt x="5118836" y="374321"/>
                  </a:lnTo>
                  <a:lnTo>
                    <a:pt x="5118948" y="375209"/>
                  </a:lnTo>
                  <a:lnTo>
                    <a:pt x="5119061" y="378467"/>
                  </a:lnTo>
                  <a:lnTo>
                    <a:pt x="5119174" y="375209"/>
                  </a:lnTo>
                  <a:lnTo>
                    <a:pt x="5119287" y="374321"/>
                  </a:lnTo>
                  <a:lnTo>
                    <a:pt x="5119400" y="377282"/>
                  </a:lnTo>
                  <a:lnTo>
                    <a:pt x="5119512" y="376394"/>
                  </a:lnTo>
                  <a:lnTo>
                    <a:pt x="5119625" y="373432"/>
                  </a:lnTo>
                  <a:lnTo>
                    <a:pt x="5119738" y="376394"/>
                  </a:lnTo>
                  <a:lnTo>
                    <a:pt x="5119851" y="376690"/>
                  </a:lnTo>
                  <a:lnTo>
                    <a:pt x="5119963" y="373729"/>
                  </a:lnTo>
                  <a:lnTo>
                    <a:pt x="5120076" y="375209"/>
                  </a:lnTo>
                  <a:lnTo>
                    <a:pt x="5120189" y="377578"/>
                  </a:lnTo>
                  <a:lnTo>
                    <a:pt x="5120302" y="374321"/>
                  </a:lnTo>
                  <a:lnTo>
                    <a:pt x="5120415" y="374913"/>
                  </a:lnTo>
                  <a:lnTo>
                    <a:pt x="5120527" y="378467"/>
                  </a:lnTo>
                  <a:lnTo>
                    <a:pt x="5120640" y="376394"/>
                  </a:lnTo>
                  <a:lnTo>
                    <a:pt x="5120753" y="374321"/>
                  </a:lnTo>
                  <a:lnTo>
                    <a:pt x="5120866" y="376986"/>
                  </a:lnTo>
                  <a:lnTo>
                    <a:pt x="5120978" y="378763"/>
                  </a:lnTo>
                  <a:lnTo>
                    <a:pt x="5121091" y="375505"/>
                  </a:lnTo>
                  <a:lnTo>
                    <a:pt x="5121204" y="376690"/>
                  </a:lnTo>
                  <a:lnTo>
                    <a:pt x="5121317" y="379355"/>
                  </a:lnTo>
                  <a:lnTo>
                    <a:pt x="5121430" y="376098"/>
                  </a:lnTo>
                  <a:lnTo>
                    <a:pt x="5121542" y="375802"/>
                  </a:lnTo>
                  <a:lnTo>
                    <a:pt x="5121655" y="379651"/>
                  </a:lnTo>
                  <a:lnTo>
                    <a:pt x="5121768" y="377875"/>
                  </a:lnTo>
                  <a:lnTo>
                    <a:pt x="5121881" y="376098"/>
                  </a:lnTo>
                  <a:lnTo>
                    <a:pt x="5121994" y="381428"/>
                  </a:lnTo>
                  <a:lnTo>
                    <a:pt x="5122106" y="380540"/>
                  </a:lnTo>
                  <a:lnTo>
                    <a:pt x="5122219" y="376986"/>
                  </a:lnTo>
                  <a:lnTo>
                    <a:pt x="5122332" y="380540"/>
                  </a:lnTo>
                  <a:lnTo>
                    <a:pt x="5122445" y="383501"/>
                  </a:lnTo>
                  <a:lnTo>
                    <a:pt x="5122557" y="380540"/>
                  </a:lnTo>
                  <a:lnTo>
                    <a:pt x="5122670" y="380540"/>
                  </a:lnTo>
                  <a:lnTo>
                    <a:pt x="5122783" y="385870"/>
                  </a:lnTo>
                  <a:lnTo>
                    <a:pt x="5122896" y="383501"/>
                  </a:lnTo>
                  <a:lnTo>
                    <a:pt x="5123009" y="382317"/>
                  </a:lnTo>
                  <a:lnTo>
                    <a:pt x="5123121" y="385870"/>
                  </a:lnTo>
                  <a:lnTo>
                    <a:pt x="5123234" y="384982"/>
                  </a:lnTo>
                  <a:lnTo>
                    <a:pt x="5123347" y="382613"/>
                  </a:lnTo>
                  <a:lnTo>
                    <a:pt x="5123460" y="385870"/>
                  </a:lnTo>
                  <a:lnTo>
                    <a:pt x="5123572" y="388536"/>
                  </a:lnTo>
                  <a:lnTo>
                    <a:pt x="5123685" y="384390"/>
                  </a:lnTo>
                  <a:lnTo>
                    <a:pt x="5123798" y="386759"/>
                  </a:lnTo>
                  <a:lnTo>
                    <a:pt x="5123911" y="391201"/>
                  </a:lnTo>
                  <a:lnTo>
                    <a:pt x="5124024" y="390312"/>
                  </a:lnTo>
                  <a:lnTo>
                    <a:pt x="5124136" y="389720"/>
                  </a:lnTo>
                  <a:lnTo>
                    <a:pt x="5124249" y="393274"/>
                  </a:lnTo>
                  <a:lnTo>
                    <a:pt x="5124362" y="393274"/>
                  </a:lnTo>
                  <a:lnTo>
                    <a:pt x="5124475" y="391793"/>
                  </a:lnTo>
                  <a:lnTo>
                    <a:pt x="5124588" y="393570"/>
                  </a:lnTo>
                  <a:lnTo>
                    <a:pt x="5124700" y="394755"/>
                  </a:lnTo>
                  <a:lnTo>
                    <a:pt x="5124813" y="393866"/>
                  </a:lnTo>
                  <a:lnTo>
                    <a:pt x="5124926" y="394458"/>
                  </a:lnTo>
                  <a:lnTo>
                    <a:pt x="5125039" y="397716"/>
                  </a:lnTo>
                  <a:lnTo>
                    <a:pt x="5125151" y="395051"/>
                  </a:lnTo>
                  <a:lnTo>
                    <a:pt x="5125264" y="395347"/>
                  </a:lnTo>
                  <a:lnTo>
                    <a:pt x="5125377" y="398012"/>
                  </a:lnTo>
                  <a:lnTo>
                    <a:pt x="5125490" y="398012"/>
                  </a:lnTo>
                  <a:lnTo>
                    <a:pt x="5125603" y="396531"/>
                  </a:lnTo>
                  <a:lnTo>
                    <a:pt x="5125715" y="397420"/>
                  </a:lnTo>
                  <a:lnTo>
                    <a:pt x="5125828" y="399493"/>
                  </a:lnTo>
                  <a:lnTo>
                    <a:pt x="5125941" y="397716"/>
                  </a:lnTo>
                  <a:lnTo>
                    <a:pt x="5126054" y="398604"/>
                  </a:lnTo>
                  <a:lnTo>
                    <a:pt x="5126166" y="401270"/>
                  </a:lnTo>
                  <a:lnTo>
                    <a:pt x="5126279" y="400381"/>
                  </a:lnTo>
                  <a:lnTo>
                    <a:pt x="5126392" y="400381"/>
                  </a:lnTo>
                  <a:lnTo>
                    <a:pt x="5126505" y="403343"/>
                  </a:lnTo>
                  <a:lnTo>
                    <a:pt x="5126618" y="404527"/>
                  </a:lnTo>
                  <a:lnTo>
                    <a:pt x="5126730" y="402158"/>
                  </a:lnTo>
                  <a:lnTo>
                    <a:pt x="5126843" y="403343"/>
                  </a:lnTo>
                  <a:lnTo>
                    <a:pt x="5126956" y="407192"/>
                  </a:lnTo>
                  <a:lnTo>
                    <a:pt x="5127069" y="405712"/>
                  </a:lnTo>
                  <a:lnTo>
                    <a:pt x="5127181" y="405119"/>
                  </a:lnTo>
                  <a:lnTo>
                    <a:pt x="5127294" y="407192"/>
                  </a:lnTo>
                  <a:lnTo>
                    <a:pt x="5127407" y="406896"/>
                  </a:lnTo>
                  <a:lnTo>
                    <a:pt x="5127520" y="405119"/>
                  </a:lnTo>
                  <a:lnTo>
                    <a:pt x="5127633" y="407192"/>
                  </a:lnTo>
                  <a:lnTo>
                    <a:pt x="5127745" y="407192"/>
                  </a:lnTo>
                  <a:lnTo>
                    <a:pt x="5127858" y="404527"/>
                  </a:lnTo>
                  <a:lnTo>
                    <a:pt x="5127971" y="405416"/>
                  </a:lnTo>
                  <a:lnTo>
                    <a:pt x="5128084" y="408081"/>
                  </a:lnTo>
                  <a:lnTo>
                    <a:pt x="5128197" y="406008"/>
                  </a:lnTo>
                  <a:lnTo>
                    <a:pt x="5128309" y="406600"/>
                  </a:lnTo>
                  <a:lnTo>
                    <a:pt x="5128422" y="408081"/>
                  </a:lnTo>
                  <a:lnTo>
                    <a:pt x="5128535" y="407192"/>
                  </a:lnTo>
                  <a:lnTo>
                    <a:pt x="5128648" y="405119"/>
                  </a:lnTo>
                  <a:lnTo>
                    <a:pt x="5128760" y="406896"/>
                  </a:lnTo>
                  <a:lnTo>
                    <a:pt x="5128873" y="407489"/>
                  </a:lnTo>
                  <a:lnTo>
                    <a:pt x="5128986" y="404527"/>
                  </a:lnTo>
                  <a:lnTo>
                    <a:pt x="5129099" y="404823"/>
                  </a:lnTo>
                  <a:lnTo>
                    <a:pt x="5129212" y="407489"/>
                  </a:lnTo>
                  <a:lnTo>
                    <a:pt x="5129324" y="404823"/>
                  </a:lnTo>
                  <a:lnTo>
                    <a:pt x="5129437" y="405119"/>
                  </a:lnTo>
                  <a:lnTo>
                    <a:pt x="5129550" y="407489"/>
                  </a:lnTo>
                  <a:lnTo>
                    <a:pt x="5129663" y="406304"/>
                  </a:lnTo>
                  <a:lnTo>
                    <a:pt x="5129775" y="404231"/>
                  </a:lnTo>
                  <a:lnTo>
                    <a:pt x="5129888" y="407192"/>
                  </a:lnTo>
                  <a:lnTo>
                    <a:pt x="5130001" y="407192"/>
                  </a:lnTo>
                  <a:lnTo>
                    <a:pt x="5130114" y="406008"/>
                  </a:lnTo>
                  <a:lnTo>
                    <a:pt x="5130227" y="408081"/>
                  </a:lnTo>
                  <a:lnTo>
                    <a:pt x="5130339" y="409265"/>
                  </a:lnTo>
                  <a:lnTo>
                    <a:pt x="5130452" y="406008"/>
                  </a:lnTo>
                  <a:lnTo>
                    <a:pt x="5130565" y="403935"/>
                  </a:lnTo>
                  <a:lnTo>
                    <a:pt x="5130678" y="406600"/>
                  </a:lnTo>
                  <a:lnTo>
                    <a:pt x="5130791" y="405712"/>
                  </a:lnTo>
                  <a:lnTo>
                    <a:pt x="5130903" y="402158"/>
                  </a:lnTo>
                  <a:lnTo>
                    <a:pt x="5131016" y="403935"/>
                  </a:lnTo>
                  <a:lnTo>
                    <a:pt x="5131129" y="402750"/>
                  </a:lnTo>
                  <a:lnTo>
                    <a:pt x="5131242" y="400677"/>
                  </a:lnTo>
                  <a:lnTo>
                    <a:pt x="5131354" y="401270"/>
                  </a:lnTo>
                  <a:lnTo>
                    <a:pt x="5131467" y="402454"/>
                  </a:lnTo>
                  <a:lnTo>
                    <a:pt x="5131580" y="398604"/>
                  </a:lnTo>
                  <a:lnTo>
                    <a:pt x="5131693" y="398604"/>
                  </a:lnTo>
                  <a:lnTo>
                    <a:pt x="5131806" y="401862"/>
                  </a:lnTo>
                  <a:lnTo>
                    <a:pt x="5131918" y="399197"/>
                  </a:lnTo>
                  <a:lnTo>
                    <a:pt x="5132031" y="395939"/>
                  </a:lnTo>
                  <a:lnTo>
                    <a:pt x="5132144" y="399493"/>
                  </a:lnTo>
                  <a:lnTo>
                    <a:pt x="5132257" y="400085"/>
                  </a:lnTo>
                  <a:lnTo>
                    <a:pt x="5132369" y="395643"/>
                  </a:lnTo>
                  <a:lnTo>
                    <a:pt x="5132482" y="397124"/>
                  </a:lnTo>
                  <a:lnTo>
                    <a:pt x="5132595" y="397420"/>
                  </a:lnTo>
                  <a:lnTo>
                    <a:pt x="5132708" y="392682"/>
                  </a:lnTo>
                  <a:lnTo>
                    <a:pt x="5132821" y="392089"/>
                  </a:lnTo>
                  <a:lnTo>
                    <a:pt x="5132933" y="394162"/>
                  </a:lnTo>
                  <a:lnTo>
                    <a:pt x="5133046" y="390905"/>
                  </a:lnTo>
                  <a:lnTo>
                    <a:pt x="5133159" y="387943"/>
                  </a:lnTo>
                  <a:lnTo>
                    <a:pt x="5133272" y="392089"/>
                  </a:lnTo>
                  <a:lnTo>
                    <a:pt x="5133385" y="391201"/>
                  </a:lnTo>
                  <a:lnTo>
                    <a:pt x="5133497" y="386167"/>
                  </a:lnTo>
                  <a:lnTo>
                    <a:pt x="5133610" y="387647"/>
                  </a:lnTo>
                  <a:lnTo>
                    <a:pt x="5133723" y="389128"/>
                  </a:lnTo>
                  <a:lnTo>
                    <a:pt x="5133836" y="386759"/>
                  </a:lnTo>
                  <a:lnTo>
                    <a:pt x="5133948" y="386167"/>
                  </a:lnTo>
                  <a:lnTo>
                    <a:pt x="5134061" y="387943"/>
                  </a:lnTo>
                  <a:lnTo>
                    <a:pt x="5134174" y="384982"/>
                  </a:lnTo>
                  <a:lnTo>
                    <a:pt x="5134287" y="384390"/>
                  </a:lnTo>
                  <a:lnTo>
                    <a:pt x="5134400" y="387351"/>
                  </a:lnTo>
                  <a:lnTo>
                    <a:pt x="5134512" y="386167"/>
                  </a:lnTo>
                  <a:lnTo>
                    <a:pt x="5134625" y="382317"/>
                  </a:lnTo>
                  <a:lnTo>
                    <a:pt x="5134738" y="383797"/>
                  </a:lnTo>
                  <a:lnTo>
                    <a:pt x="5134851" y="386167"/>
                  </a:lnTo>
                  <a:lnTo>
                    <a:pt x="5134963" y="381428"/>
                  </a:lnTo>
                  <a:lnTo>
                    <a:pt x="5135076" y="381428"/>
                  </a:lnTo>
                  <a:lnTo>
                    <a:pt x="5135189" y="382317"/>
                  </a:lnTo>
                  <a:lnTo>
                    <a:pt x="5135302" y="379651"/>
                  </a:lnTo>
                  <a:lnTo>
                    <a:pt x="5135415" y="376394"/>
                  </a:lnTo>
                  <a:lnTo>
                    <a:pt x="5135527" y="380540"/>
                  </a:lnTo>
                  <a:lnTo>
                    <a:pt x="5135640" y="379059"/>
                  </a:lnTo>
                  <a:lnTo>
                    <a:pt x="5135753" y="375209"/>
                  </a:lnTo>
                  <a:lnTo>
                    <a:pt x="5135866" y="376098"/>
                  </a:lnTo>
                  <a:lnTo>
                    <a:pt x="5135978" y="379059"/>
                  </a:lnTo>
                  <a:lnTo>
                    <a:pt x="5136091" y="375209"/>
                  </a:lnTo>
                  <a:lnTo>
                    <a:pt x="5136204" y="373729"/>
                  </a:lnTo>
                  <a:lnTo>
                    <a:pt x="5136317" y="376986"/>
                  </a:lnTo>
                  <a:lnTo>
                    <a:pt x="5136430" y="373432"/>
                  </a:lnTo>
                  <a:lnTo>
                    <a:pt x="5136542" y="373432"/>
                  </a:lnTo>
                  <a:lnTo>
                    <a:pt x="5136655" y="376394"/>
                  </a:lnTo>
                  <a:lnTo>
                    <a:pt x="5136768" y="374617"/>
                  </a:lnTo>
                  <a:lnTo>
                    <a:pt x="5136881" y="371063"/>
                  </a:lnTo>
                  <a:lnTo>
                    <a:pt x="5136994" y="371952"/>
                  </a:lnTo>
                  <a:lnTo>
                    <a:pt x="5137106" y="374617"/>
                  </a:lnTo>
                  <a:lnTo>
                    <a:pt x="5137219" y="369879"/>
                  </a:lnTo>
                  <a:lnTo>
                    <a:pt x="5137332" y="369583"/>
                  </a:lnTo>
                  <a:lnTo>
                    <a:pt x="5137445" y="371952"/>
                  </a:lnTo>
                  <a:lnTo>
                    <a:pt x="5137557" y="369583"/>
                  </a:lnTo>
                  <a:lnTo>
                    <a:pt x="5137670" y="367806"/>
                  </a:lnTo>
                  <a:lnTo>
                    <a:pt x="5137783" y="370767"/>
                  </a:lnTo>
                  <a:lnTo>
                    <a:pt x="5137896" y="370767"/>
                  </a:lnTo>
                  <a:lnTo>
                    <a:pt x="5138009" y="366917"/>
                  </a:lnTo>
                  <a:lnTo>
                    <a:pt x="5138121" y="368694"/>
                  </a:lnTo>
                  <a:lnTo>
                    <a:pt x="5138234" y="371952"/>
                  </a:lnTo>
                  <a:lnTo>
                    <a:pt x="5138347" y="368990"/>
                  </a:lnTo>
                  <a:lnTo>
                    <a:pt x="5138460" y="368990"/>
                  </a:lnTo>
                  <a:lnTo>
                    <a:pt x="5138572" y="371656"/>
                  </a:lnTo>
                  <a:lnTo>
                    <a:pt x="5138685" y="369879"/>
                  </a:lnTo>
                  <a:lnTo>
                    <a:pt x="5138798" y="369287"/>
                  </a:lnTo>
                  <a:lnTo>
                    <a:pt x="5138911" y="371952"/>
                  </a:lnTo>
                  <a:lnTo>
                    <a:pt x="5139024" y="371952"/>
                  </a:lnTo>
                  <a:lnTo>
                    <a:pt x="5139136" y="368694"/>
                  </a:lnTo>
                  <a:lnTo>
                    <a:pt x="5139249" y="369879"/>
                  </a:lnTo>
                  <a:lnTo>
                    <a:pt x="5139362" y="374321"/>
                  </a:lnTo>
                  <a:lnTo>
                    <a:pt x="5139475" y="371952"/>
                  </a:lnTo>
                  <a:lnTo>
                    <a:pt x="5139588" y="370471"/>
                  </a:lnTo>
                  <a:lnTo>
                    <a:pt x="5139700" y="373729"/>
                  </a:lnTo>
                  <a:lnTo>
                    <a:pt x="5139813" y="373136"/>
                  </a:lnTo>
                  <a:lnTo>
                    <a:pt x="5139926" y="371952"/>
                  </a:lnTo>
                  <a:lnTo>
                    <a:pt x="5140039" y="374321"/>
                  </a:lnTo>
                  <a:lnTo>
                    <a:pt x="5140151" y="374617"/>
                  </a:lnTo>
                  <a:lnTo>
                    <a:pt x="5140264" y="372248"/>
                  </a:lnTo>
                  <a:lnTo>
                    <a:pt x="5140377" y="375505"/>
                  </a:lnTo>
                  <a:lnTo>
                    <a:pt x="5140490" y="376986"/>
                  </a:lnTo>
                  <a:lnTo>
                    <a:pt x="5140603" y="374321"/>
                  </a:lnTo>
                  <a:lnTo>
                    <a:pt x="5140715" y="373729"/>
                  </a:lnTo>
                  <a:lnTo>
                    <a:pt x="5140828" y="376986"/>
                  </a:lnTo>
                  <a:lnTo>
                    <a:pt x="5140941" y="376394"/>
                  </a:lnTo>
                  <a:lnTo>
                    <a:pt x="5141054" y="373432"/>
                  </a:lnTo>
                  <a:lnTo>
                    <a:pt x="5141166" y="377578"/>
                  </a:lnTo>
                  <a:lnTo>
                    <a:pt x="5141279" y="378467"/>
                  </a:lnTo>
                  <a:lnTo>
                    <a:pt x="5141392" y="377282"/>
                  </a:lnTo>
                  <a:lnTo>
                    <a:pt x="5141505" y="377875"/>
                  </a:lnTo>
                  <a:lnTo>
                    <a:pt x="5141618" y="382021"/>
                  </a:lnTo>
                  <a:lnTo>
                    <a:pt x="5141730" y="379059"/>
                  </a:lnTo>
                  <a:lnTo>
                    <a:pt x="5141843" y="379355"/>
                  </a:lnTo>
                  <a:lnTo>
                    <a:pt x="5141956" y="384686"/>
                  </a:lnTo>
                  <a:lnTo>
                    <a:pt x="5142069" y="383797"/>
                  </a:lnTo>
                  <a:lnTo>
                    <a:pt x="5142182" y="381724"/>
                  </a:lnTo>
                  <a:lnTo>
                    <a:pt x="5142294" y="386167"/>
                  </a:lnTo>
                  <a:lnTo>
                    <a:pt x="5142407" y="389128"/>
                  </a:lnTo>
                  <a:lnTo>
                    <a:pt x="5142520" y="387055"/>
                  </a:lnTo>
                  <a:lnTo>
                    <a:pt x="5142633" y="388239"/>
                  </a:lnTo>
                  <a:lnTo>
                    <a:pt x="5142745" y="393570"/>
                  </a:lnTo>
                  <a:lnTo>
                    <a:pt x="5142858" y="390905"/>
                  </a:lnTo>
                  <a:lnTo>
                    <a:pt x="5142971" y="390312"/>
                  </a:lnTo>
                  <a:lnTo>
                    <a:pt x="5143084" y="394162"/>
                  </a:lnTo>
                  <a:lnTo>
                    <a:pt x="5143197" y="394162"/>
                  </a:lnTo>
                  <a:lnTo>
                    <a:pt x="5143309" y="393274"/>
                  </a:lnTo>
                  <a:lnTo>
                    <a:pt x="5143422" y="397716"/>
                  </a:lnTo>
                  <a:lnTo>
                    <a:pt x="5143535" y="398308"/>
                  </a:lnTo>
                  <a:lnTo>
                    <a:pt x="5143648" y="394755"/>
                  </a:lnTo>
                  <a:lnTo>
                    <a:pt x="5143760" y="398604"/>
                  </a:lnTo>
                  <a:lnTo>
                    <a:pt x="5143873" y="405119"/>
                  </a:lnTo>
                  <a:lnTo>
                    <a:pt x="5143986" y="400677"/>
                  </a:lnTo>
                  <a:lnTo>
                    <a:pt x="5144099" y="400974"/>
                  </a:lnTo>
                  <a:lnTo>
                    <a:pt x="5144212" y="404823"/>
                  </a:lnTo>
                  <a:lnTo>
                    <a:pt x="5144324" y="402750"/>
                  </a:lnTo>
                  <a:lnTo>
                    <a:pt x="5144437" y="400974"/>
                  </a:lnTo>
                  <a:lnTo>
                    <a:pt x="5144550" y="405119"/>
                  </a:lnTo>
                  <a:lnTo>
                    <a:pt x="5144663" y="406896"/>
                  </a:lnTo>
                  <a:lnTo>
                    <a:pt x="5144775" y="404231"/>
                  </a:lnTo>
                  <a:lnTo>
                    <a:pt x="5144888" y="405119"/>
                  </a:lnTo>
                  <a:lnTo>
                    <a:pt x="5145001" y="410746"/>
                  </a:lnTo>
                  <a:lnTo>
                    <a:pt x="5145114" y="408377"/>
                  </a:lnTo>
                  <a:lnTo>
                    <a:pt x="5145227" y="408081"/>
                  </a:lnTo>
                  <a:lnTo>
                    <a:pt x="5145339" y="412819"/>
                  </a:lnTo>
                  <a:lnTo>
                    <a:pt x="5145452" y="410450"/>
                  </a:lnTo>
                  <a:lnTo>
                    <a:pt x="5145565" y="408969"/>
                  </a:lnTo>
                  <a:lnTo>
                    <a:pt x="5145678" y="412227"/>
                  </a:lnTo>
                  <a:lnTo>
                    <a:pt x="5145791" y="414596"/>
                  </a:lnTo>
                  <a:lnTo>
                    <a:pt x="5145903" y="409265"/>
                  </a:lnTo>
                  <a:lnTo>
                    <a:pt x="5146016" y="410450"/>
                  </a:lnTo>
                  <a:lnTo>
                    <a:pt x="5146129" y="412819"/>
                  </a:lnTo>
                  <a:lnTo>
                    <a:pt x="5146242" y="411931"/>
                  </a:lnTo>
                  <a:lnTo>
                    <a:pt x="5146354" y="411338"/>
                  </a:lnTo>
                  <a:lnTo>
                    <a:pt x="5146467" y="414892"/>
                  </a:lnTo>
                  <a:lnTo>
                    <a:pt x="5146580" y="410154"/>
                  </a:lnTo>
                  <a:lnTo>
                    <a:pt x="5146693" y="408377"/>
                  </a:lnTo>
                  <a:lnTo>
                    <a:pt x="5146806" y="413115"/>
                  </a:lnTo>
                  <a:lnTo>
                    <a:pt x="5146918" y="415188"/>
                  </a:lnTo>
                  <a:lnTo>
                    <a:pt x="5147031" y="411042"/>
                  </a:lnTo>
                  <a:lnTo>
                    <a:pt x="5147144" y="411931"/>
                  </a:lnTo>
                  <a:lnTo>
                    <a:pt x="5147257" y="416669"/>
                  </a:lnTo>
                  <a:lnTo>
                    <a:pt x="5147369" y="415781"/>
                  </a:lnTo>
                  <a:lnTo>
                    <a:pt x="5147482" y="415781"/>
                  </a:lnTo>
                  <a:lnTo>
                    <a:pt x="5147595" y="417261"/>
                  </a:lnTo>
                  <a:lnTo>
                    <a:pt x="5147708" y="414596"/>
                  </a:lnTo>
                  <a:lnTo>
                    <a:pt x="5147821" y="413115"/>
                  </a:lnTo>
                  <a:lnTo>
                    <a:pt x="5147933" y="417261"/>
                  </a:lnTo>
                  <a:lnTo>
                    <a:pt x="5148046" y="417261"/>
                  </a:lnTo>
                  <a:lnTo>
                    <a:pt x="5148159" y="411635"/>
                  </a:lnTo>
                  <a:lnTo>
                    <a:pt x="5148272" y="412227"/>
                  </a:lnTo>
                  <a:lnTo>
                    <a:pt x="5148385" y="415781"/>
                  </a:lnTo>
                  <a:lnTo>
                    <a:pt x="5148497" y="412819"/>
                  </a:lnTo>
                  <a:lnTo>
                    <a:pt x="5148610" y="412227"/>
                  </a:lnTo>
                  <a:lnTo>
                    <a:pt x="5148723" y="415188"/>
                  </a:lnTo>
                  <a:lnTo>
                    <a:pt x="5148836" y="414300"/>
                  </a:lnTo>
                  <a:lnTo>
                    <a:pt x="5148948" y="413115"/>
                  </a:lnTo>
                  <a:lnTo>
                    <a:pt x="5149061" y="415484"/>
                  </a:lnTo>
                  <a:lnTo>
                    <a:pt x="5149174" y="414596"/>
                  </a:lnTo>
                  <a:lnTo>
                    <a:pt x="5149287" y="412523"/>
                  </a:lnTo>
                  <a:lnTo>
                    <a:pt x="5149400" y="412523"/>
                  </a:lnTo>
                  <a:lnTo>
                    <a:pt x="5149512" y="413708"/>
                  </a:lnTo>
                  <a:lnTo>
                    <a:pt x="5149625" y="411042"/>
                  </a:lnTo>
                  <a:lnTo>
                    <a:pt x="5149738" y="410154"/>
                  </a:lnTo>
                  <a:lnTo>
                    <a:pt x="5149851" y="412227"/>
                  </a:lnTo>
                  <a:lnTo>
                    <a:pt x="5149963" y="409562"/>
                  </a:lnTo>
                  <a:lnTo>
                    <a:pt x="5150076" y="407489"/>
                  </a:lnTo>
                  <a:lnTo>
                    <a:pt x="5150189" y="409562"/>
                  </a:lnTo>
                  <a:lnTo>
                    <a:pt x="5150302" y="409265"/>
                  </a:lnTo>
                  <a:lnTo>
                    <a:pt x="5150415" y="404527"/>
                  </a:lnTo>
                  <a:lnTo>
                    <a:pt x="5150527" y="406008"/>
                  </a:lnTo>
                  <a:lnTo>
                    <a:pt x="5150640" y="408969"/>
                  </a:lnTo>
                  <a:lnTo>
                    <a:pt x="5150753" y="405119"/>
                  </a:lnTo>
                  <a:lnTo>
                    <a:pt x="5150866" y="404527"/>
                  </a:lnTo>
                  <a:lnTo>
                    <a:pt x="5150978" y="405712"/>
                  </a:lnTo>
                  <a:lnTo>
                    <a:pt x="5151091" y="403639"/>
                  </a:lnTo>
                  <a:lnTo>
                    <a:pt x="5151204" y="400677"/>
                  </a:lnTo>
                  <a:lnTo>
                    <a:pt x="5151317" y="403639"/>
                  </a:lnTo>
                  <a:lnTo>
                    <a:pt x="5151430" y="402158"/>
                  </a:lnTo>
                  <a:lnTo>
                    <a:pt x="5151542" y="398012"/>
                  </a:lnTo>
                  <a:lnTo>
                    <a:pt x="5151655" y="400677"/>
                  </a:lnTo>
                  <a:lnTo>
                    <a:pt x="5151768" y="400677"/>
                  </a:lnTo>
                  <a:lnTo>
                    <a:pt x="5151881" y="399197"/>
                  </a:lnTo>
                  <a:lnTo>
                    <a:pt x="5151994" y="396531"/>
                  </a:lnTo>
                  <a:lnTo>
                    <a:pt x="5152106" y="398604"/>
                  </a:lnTo>
                  <a:lnTo>
                    <a:pt x="5152219" y="395347"/>
                  </a:lnTo>
                  <a:lnTo>
                    <a:pt x="5152332" y="393570"/>
                  </a:lnTo>
                  <a:lnTo>
                    <a:pt x="5152445" y="394162"/>
                  </a:lnTo>
                  <a:lnTo>
                    <a:pt x="5152557" y="391201"/>
                  </a:lnTo>
                  <a:lnTo>
                    <a:pt x="5152670" y="387351"/>
                  </a:lnTo>
                  <a:lnTo>
                    <a:pt x="5152783" y="388239"/>
                  </a:lnTo>
                  <a:lnTo>
                    <a:pt x="5152896" y="390609"/>
                  </a:lnTo>
                  <a:lnTo>
                    <a:pt x="5153009" y="385278"/>
                  </a:lnTo>
                  <a:lnTo>
                    <a:pt x="5153121" y="384686"/>
                  </a:lnTo>
                  <a:lnTo>
                    <a:pt x="5153234" y="389424"/>
                  </a:lnTo>
                  <a:lnTo>
                    <a:pt x="5153347" y="386759"/>
                  </a:lnTo>
                  <a:lnTo>
                    <a:pt x="5153460" y="379948"/>
                  </a:lnTo>
                  <a:lnTo>
                    <a:pt x="5153572" y="381724"/>
                  </a:lnTo>
                  <a:lnTo>
                    <a:pt x="5153685" y="383501"/>
                  </a:lnTo>
                  <a:lnTo>
                    <a:pt x="5153798" y="377282"/>
                  </a:lnTo>
                  <a:lnTo>
                    <a:pt x="5153911" y="375802"/>
                  </a:lnTo>
                  <a:lnTo>
                    <a:pt x="5154024" y="379651"/>
                  </a:lnTo>
                  <a:lnTo>
                    <a:pt x="5154136" y="376098"/>
                  </a:lnTo>
                  <a:lnTo>
                    <a:pt x="5154249" y="373136"/>
                  </a:lnTo>
                  <a:lnTo>
                    <a:pt x="5154362" y="376098"/>
                  </a:lnTo>
                  <a:lnTo>
                    <a:pt x="5154475" y="374617"/>
                  </a:lnTo>
                  <a:lnTo>
                    <a:pt x="5154588" y="370175"/>
                  </a:lnTo>
                  <a:lnTo>
                    <a:pt x="5154700" y="373136"/>
                  </a:lnTo>
                  <a:lnTo>
                    <a:pt x="5154813" y="374617"/>
                  </a:lnTo>
                  <a:lnTo>
                    <a:pt x="5154926" y="370767"/>
                  </a:lnTo>
                  <a:lnTo>
                    <a:pt x="5155039" y="369583"/>
                  </a:lnTo>
                  <a:lnTo>
                    <a:pt x="5155151" y="374321"/>
                  </a:lnTo>
                  <a:lnTo>
                    <a:pt x="5155264" y="372248"/>
                  </a:lnTo>
                  <a:lnTo>
                    <a:pt x="5155377" y="369879"/>
                  </a:lnTo>
                  <a:lnTo>
                    <a:pt x="5155490" y="371359"/>
                  </a:lnTo>
                  <a:lnTo>
                    <a:pt x="5155603" y="370471"/>
                  </a:lnTo>
                  <a:lnTo>
                    <a:pt x="5155715" y="367806"/>
                  </a:lnTo>
                  <a:lnTo>
                    <a:pt x="5155828" y="370471"/>
                  </a:lnTo>
                  <a:lnTo>
                    <a:pt x="5155941" y="370175"/>
                  </a:lnTo>
                  <a:lnTo>
                    <a:pt x="5156054" y="367806"/>
                  </a:lnTo>
                  <a:lnTo>
                    <a:pt x="5156166" y="368990"/>
                  </a:lnTo>
                  <a:lnTo>
                    <a:pt x="5156279" y="371952"/>
                  </a:lnTo>
                  <a:lnTo>
                    <a:pt x="5156392" y="367806"/>
                  </a:lnTo>
                  <a:lnTo>
                    <a:pt x="5156505" y="366621"/>
                  </a:lnTo>
                  <a:lnTo>
                    <a:pt x="5156618" y="368694"/>
                  </a:lnTo>
                  <a:lnTo>
                    <a:pt x="5156730" y="366029"/>
                  </a:lnTo>
                  <a:lnTo>
                    <a:pt x="5156843" y="365437"/>
                  </a:lnTo>
                  <a:lnTo>
                    <a:pt x="5156956" y="368102"/>
                  </a:lnTo>
                  <a:lnTo>
                    <a:pt x="5157069" y="367510"/>
                  </a:lnTo>
                  <a:lnTo>
                    <a:pt x="5157182" y="363956"/>
                  </a:lnTo>
                  <a:lnTo>
                    <a:pt x="5157294" y="365733"/>
                  </a:lnTo>
                  <a:lnTo>
                    <a:pt x="5157407" y="368694"/>
                  </a:lnTo>
                  <a:lnTo>
                    <a:pt x="5157520" y="365437"/>
                  </a:lnTo>
                  <a:lnTo>
                    <a:pt x="5157633" y="366621"/>
                  </a:lnTo>
                  <a:lnTo>
                    <a:pt x="5157745" y="368990"/>
                  </a:lnTo>
                  <a:lnTo>
                    <a:pt x="5157858" y="366917"/>
                  </a:lnTo>
                  <a:lnTo>
                    <a:pt x="5157971" y="365733"/>
                  </a:lnTo>
                  <a:lnTo>
                    <a:pt x="5158084" y="368694"/>
                  </a:lnTo>
                  <a:lnTo>
                    <a:pt x="5158197" y="367510"/>
                  </a:lnTo>
                  <a:lnTo>
                    <a:pt x="5158309" y="363364"/>
                  </a:lnTo>
                  <a:lnTo>
                    <a:pt x="5158422" y="367510"/>
                  </a:lnTo>
                  <a:lnTo>
                    <a:pt x="5158535" y="370175"/>
                  </a:lnTo>
                  <a:lnTo>
                    <a:pt x="5158648" y="365733"/>
                  </a:lnTo>
                  <a:lnTo>
                    <a:pt x="5158760" y="365141"/>
                  </a:lnTo>
                  <a:lnTo>
                    <a:pt x="5158873" y="371063"/>
                  </a:lnTo>
                  <a:lnTo>
                    <a:pt x="5158986" y="370175"/>
                  </a:lnTo>
                  <a:lnTo>
                    <a:pt x="5159099" y="367806"/>
                  </a:lnTo>
                  <a:lnTo>
                    <a:pt x="5159212" y="371952"/>
                  </a:lnTo>
                  <a:lnTo>
                    <a:pt x="5159324" y="372840"/>
                  </a:lnTo>
                  <a:lnTo>
                    <a:pt x="5159437" y="371063"/>
                  </a:lnTo>
                  <a:lnTo>
                    <a:pt x="5159550" y="373729"/>
                  </a:lnTo>
                  <a:lnTo>
                    <a:pt x="5159663" y="376986"/>
                  </a:lnTo>
                  <a:lnTo>
                    <a:pt x="5159775" y="373432"/>
                  </a:lnTo>
                  <a:lnTo>
                    <a:pt x="5159888" y="374321"/>
                  </a:lnTo>
                  <a:lnTo>
                    <a:pt x="5160001" y="379059"/>
                  </a:lnTo>
                  <a:lnTo>
                    <a:pt x="5160114" y="376394"/>
                  </a:lnTo>
                  <a:lnTo>
                    <a:pt x="5160227" y="373136"/>
                  </a:lnTo>
                  <a:lnTo>
                    <a:pt x="5160339" y="376394"/>
                  </a:lnTo>
                  <a:lnTo>
                    <a:pt x="5160452" y="378763"/>
                  </a:lnTo>
                  <a:lnTo>
                    <a:pt x="5160565" y="376098"/>
                  </a:lnTo>
                  <a:lnTo>
                    <a:pt x="5160678" y="378763"/>
                  </a:lnTo>
                  <a:lnTo>
                    <a:pt x="5160791" y="382613"/>
                  </a:lnTo>
                  <a:lnTo>
                    <a:pt x="5160903" y="380540"/>
                  </a:lnTo>
                  <a:lnTo>
                    <a:pt x="5161016" y="381132"/>
                  </a:lnTo>
                  <a:lnTo>
                    <a:pt x="5161129" y="386167"/>
                  </a:lnTo>
                  <a:lnTo>
                    <a:pt x="5161242" y="386463"/>
                  </a:lnTo>
                  <a:lnTo>
                    <a:pt x="5161354" y="385870"/>
                  </a:lnTo>
                  <a:lnTo>
                    <a:pt x="5161467" y="390312"/>
                  </a:lnTo>
                  <a:lnTo>
                    <a:pt x="5161580" y="390312"/>
                  </a:lnTo>
                  <a:lnTo>
                    <a:pt x="5161693" y="388239"/>
                  </a:lnTo>
                  <a:lnTo>
                    <a:pt x="5161806" y="392089"/>
                  </a:lnTo>
                  <a:lnTo>
                    <a:pt x="5161918" y="395939"/>
                  </a:lnTo>
                  <a:lnTo>
                    <a:pt x="5162031" y="391497"/>
                  </a:lnTo>
                  <a:lnTo>
                    <a:pt x="5162144" y="392089"/>
                  </a:lnTo>
                  <a:lnTo>
                    <a:pt x="5162257" y="396828"/>
                  </a:lnTo>
                  <a:lnTo>
                    <a:pt x="5162369" y="397716"/>
                  </a:lnTo>
                  <a:lnTo>
                    <a:pt x="5162482" y="395939"/>
                  </a:lnTo>
                  <a:lnTo>
                    <a:pt x="5162595" y="401270"/>
                  </a:lnTo>
                  <a:lnTo>
                    <a:pt x="5162708" y="400677"/>
                  </a:lnTo>
                  <a:lnTo>
                    <a:pt x="5162821" y="398012"/>
                  </a:lnTo>
                  <a:lnTo>
                    <a:pt x="5162933" y="401270"/>
                  </a:lnTo>
                  <a:lnTo>
                    <a:pt x="5163046" y="405119"/>
                  </a:lnTo>
                  <a:lnTo>
                    <a:pt x="5163159" y="401862"/>
                  </a:lnTo>
                  <a:lnTo>
                    <a:pt x="5163272" y="401566"/>
                  </a:lnTo>
                  <a:lnTo>
                    <a:pt x="5163385" y="407489"/>
                  </a:lnTo>
                  <a:lnTo>
                    <a:pt x="5163497" y="406008"/>
                  </a:lnTo>
                  <a:lnTo>
                    <a:pt x="5163610" y="404823"/>
                  </a:lnTo>
                  <a:lnTo>
                    <a:pt x="5163723" y="407785"/>
                  </a:lnTo>
                  <a:lnTo>
                    <a:pt x="5163836" y="408081"/>
                  </a:lnTo>
                  <a:lnTo>
                    <a:pt x="5163948" y="405712"/>
                  </a:lnTo>
                  <a:lnTo>
                    <a:pt x="5164061" y="409265"/>
                  </a:lnTo>
                  <a:lnTo>
                    <a:pt x="5164174" y="412523"/>
                  </a:lnTo>
                  <a:lnTo>
                    <a:pt x="5164287" y="408081"/>
                  </a:lnTo>
                  <a:lnTo>
                    <a:pt x="5164400" y="406896"/>
                  </a:lnTo>
                  <a:lnTo>
                    <a:pt x="5164512" y="411338"/>
                  </a:lnTo>
                  <a:lnTo>
                    <a:pt x="5164625" y="409858"/>
                  </a:lnTo>
                  <a:lnTo>
                    <a:pt x="5164738" y="407785"/>
                  </a:lnTo>
                  <a:lnTo>
                    <a:pt x="5164851" y="410154"/>
                  </a:lnTo>
                  <a:lnTo>
                    <a:pt x="5164963" y="412227"/>
                  </a:lnTo>
                  <a:lnTo>
                    <a:pt x="5165076" y="408673"/>
                  </a:lnTo>
                  <a:lnTo>
                    <a:pt x="5165189" y="411338"/>
                  </a:lnTo>
                  <a:lnTo>
                    <a:pt x="5165302" y="413115"/>
                  </a:lnTo>
                  <a:lnTo>
                    <a:pt x="5165415" y="406896"/>
                  </a:lnTo>
                  <a:lnTo>
                    <a:pt x="5165527" y="406896"/>
                  </a:lnTo>
                  <a:lnTo>
                    <a:pt x="5165640" y="410450"/>
                  </a:lnTo>
                  <a:lnTo>
                    <a:pt x="5165753" y="411042"/>
                  </a:lnTo>
                  <a:lnTo>
                    <a:pt x="5165866" y="408081"/>
                  </a:lnTo>
                  <a:lnTo>
                    <a:pt x="5165979" y="409265"/>
                  </a:lnTo>
                  <a:lnTo>
                    <a:pt x="5166091" y="411338"/>
                  </a:lnTo>
                  <a:lnTo>
                    <a:pt x="5166204" y="409562"/>
                  </a:lnTo>
                  <a:lnTo>
                    <a:pt x="5166317" y="411635"/>
                  </a:lnTo>
                  <a:lnTo>
                    <a:pt x="5166430" y="413708"/>
                  </a:lnTo>
                  <a:lnTo>
                    <a:pt x="5166542" y="409265"/>
                  </a:lnTo>
                  <a:lnTo>
                    <a:pt x="5166655" y="408673"/>
                  </a:lnTo>
                  <a:lnTo>
                    <a:pt x="5166768" y="413411"/>
                  </a:lnTo>
                  <a:lnTo>
                    <a:pt x="5166881" y="411338"/>
                  </a:lnTo>
                  <a:lnTo>
                    <a:pt x="5166994" y="406896"/>
                  </a:lnTo>
                  <a:lnTo>
                    <a:pt x="5167106" y="408081"/>
                  </a:lnTo>
                  <a:lnTo>
                    <a:pt x="5167219" y="410450"/>
                  </a:lnTo>
                  <a:lnTo>
                    <a:pt x="5167332" y="407785"/>
                  </a:lnTo>
                  <a:lnTo>
                    <a:pt x="5167445" y="407785"/>
                  </a:lnTo>
                  <a:lnTo>
                    <a:pt x="5167557" y="408081"/>
                  </a:lnTo>
                  <a:lnTo>
                    <a:pt x="5167670" y="405712"/>
                  </a:lnTo>
                  <a:lnTo>
                    <a:pt x="5167783" y="405119"/>
                  </a:lnTo>
                  <a:lnTo>
                    <a:pt x="5167896" y="408969"/>
                  </a:lnTo>
                  <a:lnTo>
                    <a:pt x="5168009" y="407192"/>
                  </a:lnTo>
                  <a:lnTo>
                    <a:pt x="5168121" y="402750"/>
                  </a:lnTo>
                  <a:lnTo>
                    <a:pt x="5168234" y="406008"/>
                  </a:lnTo>
                  <a:lnTo>
                    <a:pt x="5168347" y="407192"/>
                  </a:lnTo>
                  <a:lnTo>
                    <a:pt x="5168460" y="405119"/>
                  </a:lnTo>
                  <a:lnTo>
                    <a:pt x="5168572" y="405119"/>
                  </a:lnTo>
                  <a:lnTo>
                    <a:pt x="5168685" y="407192"/>
                  </a:lnTo>
                  <a:lnTo>
                    <a:pt x="5168798" y="406008"/>
                  </a:lnTo>
                  <a:lnTo>
                    <a:pt x="5168911" y="404527"/>
                  </a:lnTo>
                  <a:lnTo>
                    <a:pt x="5169024" y="407489"/>
                  </a:lnTo>
                  <a:lnTo>
                    <a:pt x="5169136" y="404823"/>
                  </a:lnTo>
                  <a:lnTo>
                    <a:pt x="5169249" y="400381"/>
                  </a:lnTo>
                  <a:lnTo>
                    <a:pt x="5169362" y="402454"/>
                  </a:lnTo>
                  <a:lnTo>
                    <a:pt x="5169475" y="403935"/>
                  </a:lnTo>
                  <a:lnTo>
                    <a:pt x="5169588" y="399493"/>
                  </a:lnTo>
                  <a:lnTo>
                    <a:pt x="5169700" y="398308"/>
                  </a:lnTo>
                  <a:lnTo>
                    <a:pt x="5169813" y="398901"/>
                  </a:lnTo>
                  <a:lnTo>
                    <a:pt x="5169926" y="396235"/>
                  </a:lnTo>
                  <a:lnTo>
                    <a:pt x="5170039" y="395051"/>
                  </a:lnTo>
                  <a:lnTo>
                    <a:pt x="5170151" y="397420"/>
                  </a:lnTo>
                  <a:lnTo>
                    <a:pt x="5170264" y="393866"/>
                  </a:lnTo>
                  <a:lnTo>
                    <a:pt x="5170377" y="391793"/>
                  </a:lnTo>
                  <a:lnTo>
                    <a:pt x="5170490" y="394162"/>
                  </a:lnTo>
                  <a:lnTo>
                    <a:pt x="5170603" y="394162"/>
                  </a:lnTo>
                  <a:lnTo>
                    <a:pt x="5170715" y="391201"/>
                  </a:lnTo>
                  <a:lnTo>
                    <a:pt x="5170828" y="391201"/>
                  </a:lnTo>
                  <a:lnTo>
                    <a:pt x="5170941" y="392682"/>
                  </a:lnTo>
                  <a:lnTo>
                    <a:pt x="5171054" y="389128"/>
                  </a:lnTo>
                  <a:lnTo>
                    <a:pt x="5171166" y="389424"/>
                  </a:lnTo>
                  <a:lnTo>
                    <a:pt x="5171279" y="392089"/>
                  </a:lnTo>
                  <a:lnTo>
                    <a:pt x="5171392" y="389128"/>
                  </a:lnTo>
                  <a:lnTo>
                    <a:pt x="5171505" y="387055"/>
                  </a:lnTo>
                  <a:lnTo>
                    <a:pt x="5171618" y="390016"/>
                  </a:lnTo>
                  <a:lnTo>
                    <a:pt x="5171730" y="390312"/>
                  </a:lnTo>
                  <a:lnTo>
                    <a:pt x="5171843" y="384686"/>
                  </a:lnTo>
                  <a:lnTo>
                    <a:pt x="5171956" y="384982"/>
                  </a:lnTo>
                  <a:lnTo>
                    <a:pt x="5172069" y="387055"/>
                  </a:lnTo>
                  <a:lnTo>
                    <a:pt x="5172182" y="383501"/>
                  </a:lnTo>
                  <a:lnTo>
                    <a:pt x="5172294" y="383205"/>
                  </a:lnTo>
                  <a:lnTo>
                    <a:pt x="5172407" y="385870"/>
                  </a:lnTo>
                  <a:lnTo>
                    <a:pt x="5172520" y="383797"/>
                  </a:lnTo>
                  <a:lnTo>
                    <a:pt x="5172633" y="380540"/>
                  </a:lnTo>
                  <a:lnTo>
                    <a:pt x="5172745" y="384982"/>
                  </a:lnTo>
                  <a:lnTo>
                    <a:pt x="5172858" y="383205"/>
                  </a:lnTo>
                  <a:lnTo>
                    <a:pt x="5172971" y="379059"/>
                  </a:lnTo>
                  <a:lnTo>
                    <a:pt x="5173084" y="379948"/>
                  </a:lnTo>
                  <a:lnTo>
                    <a:pt x="5173197" y="382021"/>
                  </a:lnTo>
                  <a:lnTo>
                    <a:pt x="5173309" y="379059"/>
                  </a:lnTo>
                  <a:lnTo>
                    <a:pt x="5173422" y="378467"/>
                  </a:lnTo>
                  <a:lnTo>
                    <a:pt x="5173535" y="380540"/>
                  </a:lnTo>
                  <a:lnTo>
                    <a:pt x="5173648" y="377578"/>
                  </a:lnTo>
                  <a:lnTo>
                    <a:pt x="5173760" y="376394"/>
                  </a:lnTo>
                  <a:lnTo>
                    <a:pt x="5173873" y="379355"/>
                  </a:lnTo>
                  <a:lnTo>
                    <a:pt x="5173986" y="378763"/>
                  </a:lnTo>
                  <a:lnTo>
                    <a:pt x="5174099" y="374913"/>
                  </a:lnTo>
                  <a:lnTo>
                    <a:pt x="5174212" y="376986"/>
                  </a:lnTo>
                  <a:lnTo>
                    <a:pt x="5174324" y="380244"/>
                  </a:lnTo>
                  <a:lnTo>
                    <a:pt x="5174437" y="376394"/>
                  </a:lnTo>
                  <a:lnTo>
                    <a:pt x="5174550" y="375505"/>
                  </a:lnTo>
                  <a:lnTo>
                    <a:pt x="5174663" y="379355"/>
                  </a:lnTo>
                  <a:lnTo>
                    <a:pt x="5174775" y="376986"/>
                  </a:lnTo>
                  <a:lnTo>
                    <a:pt x="5174888" y="376986"/>
                  </a:lnTo>
                  <a:lnTo>
                    <a:pt x="5175001" y="378467"/>
                  </a:lnTo>
                  <a:lnTo>
                    <a:pt x="5175114" y="378171"/>
                  </a:lnTo>
                  <a:lnTo>
                    <a:pt x="5175227" y="375209"/>
                  </a:lnTo>
                  <a:lnTo>
                    <a:pt x="5175339" y="378763"/>
                  </a:lnTo>
                  <a:lnTo>
                    <a:pt x="5175452" y="379651"/>
                  </a:lnTo>
                  <a:lnTo>
                    <a:pt x="5175565" y="377282"/>
                  </a:lnTo>
                  <a:lnTo>
                    <a:pt x="5175678" y="377578"/>
                  </a:lnTo>
                  <a:lnTo>
                    <a:pt x="5175791" y="380540"/>
                  </a:lnTo>
                  <a:lnTo>
                    <a:pt x="5175903" y="379651"/>
                  </a:lnTo>
                  <a:lnTo>
                    <a:pt x="5176016" y="378467"/>
                  </a:lnTo>
                  <a:lnTo>
                    <a:pt x="5176129" y="381132"/>
                  </a:lnTo>
                  <a:lnTo>
                    <a:pt x="5176242" y="381132"/>
                  </a:lnTo>
                  <a:lnTo>
                    <a:pt x="5176354" y="378467"/>
                  </a:lnTo>
                  <a:lnTo>
                    <a:pt x="5176467" y="380540"/>
                  </a:lnTo>
                  <a:lnTo>
                    <a:pt x="5176580" y="382021"/>
                  </a:lnTo>
                  <a:lnTo>
                    <a:pt x="5176693" y="379355"/>
                  </a:lnTo>
                  <a:lnTo>
                    <a:pt x="5176806" y="379651"/>
                  </a:lnTo>
                  <a:lnTo>
                    <a:pt x="5176918" y="382909"/>
                  </a:lnTo>
                  <a:lnTo>
                    <a:pt x="5177031" y="382613"/>
                  </a:lnTo>
                  <a:lnTo>
                    <a:pt x="5177144" y="380540"/>
                  </a:lnTo>
                  <a:lnTo>
                    <a:pt x="5177257" y="382909"/>
                  </a:lnTo>
                  <a:lnTo>
                    <a:pt x="5177369" y="382317"/>
                  </a:lnTo>
                  <a:lnTo>
                    <a:pt x="5177482" y="380540"/>
                  </a:lnTo>
                  <a:lnTo>
                    <a:pt x="5177595" y="383501"/>
                  </a:lnTo>
                  <a:lnTo>
                    <a:pt x="5177708" y="385870"/>
                  </a:lnTo>
                  <a:lnTo>
                    <a:pt x="5177821" y="382613"/>
                  </a:lnTo>
                  <a:lnTo>
                    <a:pt x="5177933" y="382909"/>
                  </a:lnTo>
                  <a:lnTo>
                    <a:pt x="5178046" y="387647"/>
                  </a:lnTo>
                  <a:lnTo>
                    <a:pt x="5178159" y="385870"/>
                  </a:lnTo>
                  <a:lnTo>
                    <a:pt x="5178272" y="385870"/>
                  </a:lnTo>
                  <a:lnTo>
                    <a:pt x="5178385" y="388832"/>
                  </a:lnTo>
                  <a:lnTo>
                    <a:pt x="5178497" y="389424"/>
                  </a:lnTo>
                  <a:lnTo>
                    <a:pt x="5178610" y="387647"/>
                  </a:lnTo>
                  <a:lnTo>
                    <a:pt x="5178723" y="390312"/>
                  </a:lnTo>
                  <a:lnTo>
                    <a:pt x="5178836" y="393274"/>
                  </a:lnTo>
                  <a:lnTo>
                    <a:pt x="5178948" y="391201"/>
                  </a:lnTo>
                  <a:lnTo>
                    <a:pt x="5179061" y="390312"/>
                  </a:lnTo>
                  <a:lnTo>
                    <a:pt x="5179174" y="393866"/>
                  </a:lnTo>
                  <a:lnTo>
                    <a:pt x="5179287" y="392089"/>
                  </a:lnTo>
                  <a:lnTo>
                    <a:pt x="5179400" y="389128"/>
                  </a:lnTo>
                  <a:lnTo>
                    <a:pt x="5179512" y="392089"/>
                  </a:lnTo>
                  <a:lnTo>
                    <a:pt x="5179625" y="396235"/>
                  </a:lnTo>
                  <a:lnTo>
                    <a:pt x="5179738" y="392385"/>
                  </a:lnTo>
                  <a:lnTo>
                    <a:pt x="5179851" y="394458"/>
                  </a:lnTo>
                  <a:lnTo>
                    <a:pt x="5179963" y="397420"/>
                  </a:lnTo>
                  <a:lnTo>
                    <a:pt x="5180076" y="395347"/>
                  </a:lnTo>
                  <a:lnTo>
                    <a:pt x="5180189" y="395939"/>
                  </a:lnTo>
                  <a:lnTo>
                    <a:pt x="5180302" y="400974"/>
                  </a:lnTo>
                  <a:lnTo>
                    <a:pt x="5180415" y="400677"/>
                  </a:lnTo>
                  <a:lnTo>
                    <a:pt x="5180527" y="397124"/>
                  </a:lnTo>
                  <a:lnTo>
                    <a:pt x="5180640" y="402158"/>
                  </a:lnTo>
                  <a:lnTo>
                    <a:pt x="5180753" y="403935"/>
                  </a:lnTo>
                  <a:lnTo>
                    <a:pt x="5180866" y="401270"/>
                  </a:lnTo>
                  <a:lnTo>
                    <a:pt x="5180979" y="400381"/>
                  </a:lnTo>
                  <a:lnTo>
                    <a:pt x="5181091" y="404527"/>
                  </a:lnTo>
                  <a:lnTo>
                    <a:pt x="5181204" y="402750"/>
                  </a:lnTo>
                  <a:lnTo>
                    <a:pt x="5181317" y="402750"/>
                  </a:lnTo>
                  <a:lnTo>
                    <a:pt x="5181430" y="406304"/>
                  </a:lnTo>
                  <a:lnTo>
                    <a:pt x="5181542" y="405119"/>
                  </a:lnTo>
                  <a:lnTo>
                    <a:pt x="5181655" y="403639"/>
                  </a:lnTo>
                  <a:lnTo>
                    <a:pt x="5181768" y="406304"/>
                  </a:lnTo>
                  <a:lnTo>
                    <a:pt x="5181881" y="407192"/>
                  </a:lnTo>
                  <a:lnTo>
                    <a:pt x="5181994" y="402750"/>
                  </a:lnTo>
                  <a:lnTo>
                    <a:pt x="5182106" y="405119"/>
                  </a:lnTo>
                  <a:lnTo>
                    <a:pt x="5182219" y="406896"/>
                  </a:lnTo>
                  <a:lnTo>
                    <a:pt x="5182332" y="405119"/>
                  </a:lnTo>
                  <a:lnTo>
                    <a:pt x="5182445" y="403935"/>
                  </a:lnTo>
                  <a:lnTo>
                    <a:pt x="5182557" y="407785"/>
                  </a:lnTo>
                  <a:lnTo>
                    <a:pt x="5182670" y="406896"/>
                  </a:lnTo>
                  <a:lnTo>
                    <a:pt x="5182783" y="404231"/>
                  </a:lnTo>
                  <a:lnTo>
                    <a:pt x="5182896" y="407489"/>
                  </a:lnTo>
                  <a:lnTo>
                    <a:pt x="5183009" y="408969"/>
                  </a:lnTo>
                  <a:lnTo>
                    <a:pt x="5183121" y="406008"/>
                  </a:lnTo>
                  <a:lnTo>
                    <a:pt x="5183234" y="406896"/>
                  </a:lnTo>
                  <a:lnTo>
                    <a:pt x="5183347" y="411338"/>
                  </a:lnTo>
                  <a:lnTo>
                    <a:pt x="5183460" y="409265"/>
                  </a:lnTo>
                  <a:lnTo>
                    <a:pt x="5183572" y="408673"/>
                  </a:lnTo>
                  <a:lnTo>
                    <a:pt x="5183685" y="413708"/>
                  </a:lnTo>
                  <a:lnTo>
                    <a:pt x="5183798" y="413115"/>
                  </a:lnTo>
                  <a:lnTo>
                    <a:pt x="5183911" y="410450"/>
                  </a:lnTo>
                  <a:lnTo>
                    <a:pt x="5184024" y="412523"/>
                  </a:lnTo>
                  <a:lnTo>
                    <a:pt x="5184136" y="413115"/>
                  </a:lnTo>
                  <a:lnTo>
                    <a:pt x="5184249" y="408969"/>
                  </a:lnTo>
                  <a:lnTo>
                    <a:pt x="5184362" y="410746"/>
                  </a:lnTo>
                  <a:lnTo>
                    <a:pt x="5184475" y="413115"/>
                  </a:lnTo>
                  <a:lnTo>
                    <a:pt x="5184588" y="407489"/>
                  </a:lnTo>
                  <a:lnTo>
                    <a:pt x="5184700" y="406600"/>
                  </a:lnTo>
                  <a:lnTo>
                    <a:pt x="5184813" y="411042"/>
                  </a:lnTo>
                  <a:lnTo>
                    <a:pt x="5184926" y="409265"/>
                  </a:lnTo>
                  <a:lnTo>
                    <a:pt x="5185039" y="405416"/>
                  </a:lnTo>
                  <a:lnTo>
                    <a:pt x="5185151" y="407785"/>
                  </a:lnTo>
                  <a:lnTo>
                    <a:pt x="5185264" y="408081"/>
                  </a:lnTo>
                  <a:lnTo>
                    <a:pt x="5185377" y="407192"/>
                  </a:lnTo>
                  <a:lnTo>
                    <a:pt x="5185490" y="409265"/>
                  </a:lnTo>
                  <a:lnTo>
                    <a:pt x="5185603" y="409265"/>
                  </a:lnTo>
                  <a:lnTo>
                    <a:pt x="5185715" y="404823"/>
                  </a:lnTo>
                  <a:lnTo>
                    <a:pt x="5185828" y="406008"/>
                  </a:lnTo>
                  <a:lnTo>
                    <a:pt x="5185941" y="412227"/>
                  </a:lnTo>
                  <a:lnTo>
                    <a:pt x="5186054" y="409562"/>
                  </a:lnTo>
                  <a:lnTo>
                    <a:pt x="5186166" y="405119"/>
                  </a:lnTo>
                  <a:lnTo>
                    <a:pt x="5186279" y="408081"/>
                  </a:lnTo>
                  <a:lnTo>
                    <a:pt x="5186392" y="410450"/>
                  </a:lnTo>
                  <a:lnTo>
                    <a:pt x="5186505" y="405712"/>
                  </a:lnTo>
                  <a:lnTo>
                    <a:pt x="5186618" y="408673"/>
                  </a:lnTo>
                  <a:lnTo>
                    <a:pt x="5186730" y="411338"/>
                  </a:lnTo>
                  <a:lnTo>
                    <a:pt x="5186843" y="404823"/>
                  </a:lnTo>
                  <a:lnTo>
                    <a:pt x="5186956" y="403639"/>
                  </a:lnTo>
                  <a:lnTo>
                    <a:pt x="5187069" y="408081"/>
                  </a:lnTo>
                  <a:lnTo>
                    <a:pt x="5187182" y="405119"/>
                  </a:lnTo>
                  <a:lnTo>
                    <a:pt x="5187294" y="399789"/>
                  </a:lnTo>
                  <a:lnTo>
                    <a:pt x="5187407" y="400085"/>
                  </a:lnTo>
                  <a:lnTo>
                    <a:pt x="5187520" y="400085"/>
                  </a:lnTo>
                  <a:lnTo>
                    <a:pt x="5187633" y="397124"/>
                  </a:lnTo>
                  <a:lnTo>
                    <a:pt x="5187745" y="398308"/>
                  </a:lnTo>
                  <a:lnTo>
                    <a:pt x="5187858" y="398901"/>
                  </a:lnTo>
                  <a:lnTo>
                    <a:pt x="5187971" y="392089"/>
                  </a:lnTo>
                  <a:lnTo>
                    <a:pt x="5188084" y="392978"/>
                  </a:lnTo>
                  <a:lnTo>
                    <a:pt x="5188197" y="397420"/>
                  </a:lnTo>
                  <a:lnTo>
                    <a:pt x="5188309" y="392978"/>
                  </a:lnTo>
                  <a:lnTo>
                    <a:pt x="5188422" y="387351"/>
                  </a:lnTo>
                  <a:lnTo>
                    <a:pt x="5188535" y="390609"/>
                  </a:lnTo>
                  <a:lnTo>
                    <a:pt x="5188648" y="395939"/>
                  </a:lnTo>
                  <a:lnTo>
                    <a:pt x="5188760" y="390312"/>
                  </a:lnTo>
                  <a:lnTo>
                    <a:pt x="5188873" y="388239"/>
                  </a:lnTo>
                  <a:lnTo>
                    <a:pt x="5188986" y="389720"/>
                  </a:lnTo>
                  <a:lnTo>
                    <a:pt x="5189099" y="389720"/>
                  </a:lnTo>
                  <a:lnTo>
                    <a:pt x="5189212" y="387055"/>
                  </a:lnTo>
                  <a:lnTo>
                    <a:pt x="5189324" y="388832"/>
                  </a:lnTo>
                  <a:lnTo>
                    <a:pt x="5189437" y="384390"/>
                  </a:lnTo>
                  <a:lnTo>
                    <a:pt x="5189550" y="384982"/>
                  </a:lnTo>
                  <a:lnTo>
                    <a:pt x="5189663" y="388536"/>
                  </a:lnTo>
                  <a:lnTo>
                    <a:pt x="5189776" y="386167"/>
                  </a:lnTo>
                  <a:lnTo>
                    <a:pt x="5189888" y="381132"/>
                  </a:lnTo>
                  <a:lnTo>
                    <a:pt x="5190001" y="379355"/>
                  </a:lnTo>
                  <a:lnTo>
                    <a:pt x="5190114" y="385870"/>
                  </a:lnTo>
                  <a:lnTo>
                    <a:pt x="5190227" y="381132"/>
                  </a:lnTo>
                  <a:lnTo>
                    <a:pt x="5190339" y="377875"/>
                  </a:lnTo>
                  <a:lnTo>
                    <a:pt x="5190452" y="378467"/>
                  </a:lnTo>
                  <a:lnTo>
                    <a:pt x="5190565" y="378763"/>
                  </a:lnTo>
                  <a:lnTo>
                    <a:pt x="5190678" y="376690"/>
                  </a:lnTo>
                  <a:lnTo>
                    <a:pt x="5190791" y="378467"/>
                  </a:lnTo>
                  <a:lnTo>
                    <a:pt x="5190903" y="378171"/>
                  </a:lnTo>
                  <a:lnTo>
                    <a:pt x="5191016" y="371359"/>
                  </a:lnTo>
                  <a:lnTo>
                    <a:pt x="5191129" y="373432"/>
                  </a:lnTo>
                  <a:lnTo>
                    <a:pt x="5191242" y="375802"/>
                  </a:lnTo>
                  <a:lnTo>
                    <a:pt x="5191354" y="373729"/>
                  </a:lnTo>
                  <a:lnTo>
                    <a:pt x="5191467" y="371063"/>
                  </a:lnTo>
                  <a:lnTo>
                    <a:pt x="5191580" y="373136"/>
                  </a:lnTo>
                  <a:lnTo>
                    <a:pt x="5191693" y="373136"/>
                  </a:lnTo>
                  <a:lnTo>
                    <a:pt x="5191806" y="374321"/>
                  </a:lnTo>
                  <a:lnTo>
                    <a:pt x="5191918" y="376394"/>
                  </a:lnTo>
                  <a:lnTo>
                    <a:pt x="5192031" y="373729"/>
                  </a:lnTo>
                  <a:lnTo>
                    <a:pt x="5192144" y="369879"/>
                  </a:lnTo>
                  <a:lnTo>
                    <a:pt x="5192257" y="371952"/>
                  </a:lnTo>
                  <a:lnTo>
                    <a:pt x="5192369" y="376394"/>
                  </a:lnTo>
                  <a:lnTo>
                    <a:pt x="5192482" y="371952"/>
                  </a:lnTo>
                  <a:lnTo>
                    <a:pt x="5192595" y="369879"/>
                  </a:lnTo>
                  <a:lnTo>
                    <a:pt x="5192708" y="371656"/>
                  </a:lnTo>
                  <a:lnTo>
                    <a:pt x="5192821" y="371063"/>
                  </a:lnTo>
                  <a:lnTo>
                    <a:pt x="5192933" y="369879"/>
                  </a:lnTo>
                  <a:lnTo>
                    <a:pt x="5193046" y="372544"/>
                  </a:lnTo>
                  <a:lnTo>
                    <a:pt x="5193159" y="373136"/>
                  </a:lnTo>
                  <a:lnTo>
                    <a:pt x="5193272" y="369583"/>
                  </a:lnTo>
                  <a:lnTo>
                    <a:pt x="5193385" y="371063"/>
                  </a:lnTo>
                  <a:lnTo>
                    <a:pt x="5193497" y="375209"/>
                  </a:lnTo>
                  <a:lnTo>
                    <a:pt x="5193610" y="372544"/>
                  </a:lnTo>
                  <a:lnTo>
                    <a:pt x="5193723" y="371656"/>
                  </a:lnTo>
                  <a:lnTo>
                    <a:pt x="5193836" y="375505"/>
                  </a:lnTo>
                  <a:lnTo>
                    <a:pt x="5193948" y="374321"/>
                  </a:lnTo>
                  <a:lnTo>
                    <a:pt x="5194061" y="371656"/>
                  </a:lnTo>
                  <a:lnTo>
                    <a:pt x="5194174" y="374617"/>
                  </a:lnTo>
                  <a:lnTo>
                    <a:pt x="5194287" y="374321"/>
                  </a:lnTo>
                  <a:lnTo>
                    <a:pt x="5194400" y="371063"/>
                  </a:lnTo>
                  <a:lnTo>
                    <a:pt x="5194512" y="371359"/>
                  </a:lnTo>
                  <a:lnTo>
                    <a:pt x="5194625" y="374025"/>
                  </a:lnTo>
                  <a:lnTo>
                    <a:pt x="5194738" y="371063"/>
                  </a:lnTo>
                  <a:lnTo>
                    <a:pt x="5194851" y="368694"/>
                  </a:lnTo>
                  <a:lnTo>
                    <a:pt x="5194963" y="372544"/>
                  </a:lnTo>
                  <a:lnTo>
                    <a:pt x="5195076" y="369879"/>
                  </a:lnTo>
                  <a:lnTo>
                    <a:pt x="5195189" y="367806"/>
                  </a:lnTo>
                  <a:lnTo>
                    <a:pt x="5195302" y="370471"/>
                  </a:lnTo>
                  <a:lnTo>
                    <a:pt x="5195415" y="369879"/>
                  </a:lnTo>
                  <a:lnTo>
                    <a:pt x="5195527" y="367806"/>
                  </a:lnTo>
                  <a:lnTo>
                    <a:pt x="5195640" y="368990"/>
                  </a:lnTo>
                  <a:lnTo>
                    <a:pt x="5195753" y="371952"/>
                  </a:lnTo>
                  <a:lnTo>
                    <a:pt x="5195866" y="369879"/>
                  </a:lnTo>
                  <a:lnTo>
                    <a:pt x="5195979" y="368694"/>
                  </a:lnTo>
                  <a:lnTo>
                    <a:pt x="5196091" y="374617"/>
                  </a:lnTo>
                  <a:lnTo>
                    <a:pt x="5196204" y="373136"/>
                  </a:lnTo>
                  <a:lnTo>
                    <a:pt x="5196317" y="369583"/>
                  </a:lnTo>
                  <a:lnTo>
                    <a:pt x="5196430" y="371359"/>
                  </a:lnTo>
                  <a:lnTo>
                    <a:pt x="5196542" y="374321"/>
                  </a:lnTo>
                  <a:lnTo>
                    <a:pt x="5196655" y="371656"/>
                  </a:lnTo>
                  <a:lnTo>
                    <a:pt x="5196768" y="373729"/>
                  </a:lnTo>
                  <a:lnTo>
                    <a:pt x="5196881" y="376394"/>
                  </a:lnTo>
                  <a:lnTo>
                    <a:pt x="5196994" y="374321"/>
                  </a:lnTo>
                  <a:lnTo>
                    <a:pt x="5197106" y="374617"/>
                  </a:lnTo>
                  <a:lnTo>
                    <a:pt x="5197219" y="381132"/>
                  </a:lnTo>
                  <a:lnTo>
                    <a:pt x="5197332" y="380540"/>
                  </a:lnTo>
                  <a:lnTo>
                    <a:pt x="5197445" y="377578"/>
                  </a:lnTo>
                  <a:lnTo>
                    <a:pt x="5197557" y="381132"/>
                  </a:lnTo>
                  <a:lnTo>
                    <a:pt x="5197670" y="383205"/>
                  </a:lnTo>
                  <a:lnTo>
                    <a:pt x="5197783" y="380540"/>
                  </a:lnTo>
                  <a:lnTo>
                    <a:pt x="5197896" y="381724"/>
                  </a:lnTo>
                  <a:lnTo>
                    <a:pt x="5198009" y="384982"/>
                  </a:lnTo>
                  <a:lnTo>
                    <a:pt x="5198121" y="381428"/>
                  </a:lnTo>
                  <a:lnTo>
                    <a:pt x="5198234" y="382909"/>
                  </a:lnTo>
                  <a:lnTo>
                    <a:pt x="5198347" y="387647"/>
                  </a:lnTo>
                  <a:lnTo>
                    <a:pt x="5198460" y="384686"/>
                  </a:lnTo>
                  <a:lnTo>
                    <a:pt x="5198572" y="383205"/>
                  </a:lnTo>
                  <a:lnTo>
                    <a:pt x="5198685" y="387055"/>
                  </a:lnTo>
                  <a:lnTo>
                    <a:pt x="5198798" y="388536"/>
                  </a:lnTo>
                  <a:lnTo>
                    <a:pt x="5198911" y="384686"/>
                  </a:lnTo>
                  <a:lnTo>
                    <a:pt x="5199024" y="387351"/>
                  </a:lnTo>
                  <a:lnTo>
                    <a:pt x="5199136" y="389424"/>
                  </a:lnTo>
                  <a:lnTo>
                    <a:pt x="5199249" y="389128"/>
                  </a:lnTo>
                  <a:lnTo>
                    <a:pt x="5199362" y="389128"/>
                  </a:lnTo>
                  <a:lnTo>
                    <a:pt x="5199475" y="392385"/>
                  </a:lnTo>
                  <a:lnTo>
                    <a:pt x="5199588" y="392682"/>
                  </a:lnTo>
                  <a:lnTo>
                    <a:pt x="5199700" y="392682"/>
                  </a:lnTo>
                  <a:lnTo>
                    <a:pt x="5199813" y="395939"/>
                  </a:lnTo>
                  <a:lnTo>
                    <a:pt x="5199926" y="395939"/>
                  </a:lnTo>
                  <a:lnTo>
                    <a:pt x="5200039" y="393570"/>
                  </a:lnTo>
                  <a:lnTo>
                    <a:pt x="5200151" y="397124"/>
                  </a:lnTo>
                  <a:lnTo>
                    <a:pt x="5200264" y="399197"/>
                  </a:lnTo>
                  <a:lnTo>
                    <a:pt x="5200377" y="395939"/>
                  </a:lnTo>
                  <a:lnTo>
                    <a:pt x="5200490" y="395939"/>
                  </a:lnTo>
                  <a:lnTo>
                    <a:pt x="5200603" y="399493"/>
                  </a:lnTo>
                  <a:lnTo>
                    <a:pt x="5200715" y="398604"/>
                  </a:lnTo>
                  <a:lnTo>
                    <a:pt x="5200828" y="398604"/>
                  </a:lnTo>
                  <a:lnTo>
                    <a:pt x="5200941" y="400974"/>
                  </a:lnTo>
                  <a:lnTo>
                    <a:pt x="5201054" y="400085"/>
                  </a:lnTo>
                  <a:lnTo>
                    <a:pt x="5201166" y="397420"/>
                  </a:lnTo>
                  <a:lnTo>
                    <a:pt x="5201279" y="401566"/>
                  </a:lnTo>
                  <a:lnTo>
                    <a:pt x="5201392" y="404527"/>
                  </a:lnTo>
                  <a:lnTo>
                    <a:pt x="5201505" y="401566"/>
                  </a:lnTo>
                  <a:lnTo>
                    <a:pt x="5201618" y="400381"/>
                  </a:lnTo>
                  <a:lnTo>
                    <a:pt x="5201730" y="404823"/>
                  </a:lnTo>
                  <a:lnTo>
                    <a:pt x="5201843" y="406008"/>
                  </a:lnTo>
                  <a:lnTo>
                    <a:pt x="5201956" y="403639"/>
                  </a:lnTo>
                  <a:lnTo>
                    <a:pt x="5202069" y="405119"/>
                  </a:lnTo>
                  <a:lnTo>
                    <a:pt x="5202182" y="403935"/>
                  </a:lnTo>
                  <a:lnTo>
                    <a:pt x="5202294" y="403935"/>
                  </a:lnTo>
                  <a:lnTo>
                    <a:pt x="5202407" y="406304"/>
                  </a:lnTo>
                  <a:lnTo>
                    <a:pt x="5202520" y="409265"/>
                  </a:lnTo>
                  <a:lnTo>
                    <a:pt x="5202633" y="406008"/>
                  </a:lnTo>
                  <a:lnTo>
                    <a:pt x="5202745" y="404527"/>
                  </a:lnTo>
                  <a:lnTo>
                    <a:pt x="5202858" y="407785"/>
                  </a:lnTo>
                  <a:lnTo>
                    <a:pt x="5202971" y="408081"/>
                  </a:lnTo>
                  <a:lnTo>
                    <a:pt x="5203084" y="406008"/>
                  </a:lnTo>
                  <a:lnTo>
                    <a:pt x="5203197" y="406600"/>
                  </a:lnTo>
                  <a:lnTo>
                    <a:pt x="5203309" y="405119"/>
                  </a:lnTo>
                  <a:lnTo>
                    <a:pt x="5203422" y="401566"/>
                  </a:lnTo>
                  <a:lnTo>
                    <a:pt x="5203535" y="405119"/>
                  </a:lnTo>
                  <a:lnTo>
                    <a:pt x="5203648" y="409562"/>
                  </a:lnTo>
                  <a:lnTo>
                    <a:pt x="5203760" y="405712"/>
                  </a:lnTo>
                  <a:lnTo>
                    <a:pt x="5203873" y="402750"/>
                  </a:lnTo>
                  <a:lnTo>
                    <a:pt x="5203986" y="406896"/>
                  </a:lnTo>
                  <a:lnTo>
                    <a:pt x="5204099" y="408081"/>
                  </a:lnTo>
                  <a:lnTo>
                    <a:pt x="5204212" y="406008"/>
                  </a:lnTo>
                  <a:lnTo>
                    <a:pt x="5204324" y="404231"/>
                  </a:lnTo>
                  <a:lnTo>
                    <a:pt x="5204437" y="402750"/>
                  </a:lnTo>
                  <a:lnTo>
                    <a:pt x="5204550" y="402454"/>
                  </a:lnTo>
                  <a:lnTo>
                    <a:pt x="5204663" y="404231"/>
                  </a:lnTo>
                  <a:lnTo>
                    <a:pt x="5204776" y="405119"/>
                  </a:lnTo>
                  <a:lnTo>
                    <a:pt x="5204888" y="400974"/>
                  </a:lnTo>
                  <a:lnTo>
                    <a:pt x="5205001" y="400381"/>
                  </a:lnTo>
                  <a:lnTo>
                    <a:pt x="5205114" y="405119"/>
                  </a:lnTo>
                  <a:lnTo>
                    <a:pt x="5205227" y="404231"/>
                  </a:lnTo>
                  <a:lnTo>
                    <a:pt x="5205339" y="401862"/>
                  </a:lnTo>
                  <a:lnTo>
                    <a:pt x="5205452" y="402750"/>
                  </a:lnTo>
                  <a:lnTo>
                    <a:pt x="5205565" y="403639"/>
                  </a:lnTo>
                  <a:lnTo>
                    <a:pt x="5205678" y="401270"/>
                  </a:lnTo>
                  <a:lnTo>
                    <a:pt x="5205791" y="402158"/>
                  </a:lnTo>
                  <a:lnTo>
                    <a:pt x="5205903" y="404231"/>
                  </a:lnTo>
                  <a:lnTo>
                    <a:pt x="5206016" y="400677"/>
                  </a:lnTo>
                  <a:lnTo>
                    <a:pt x="5206129" y="399197"/>
                  </a:lnTo>
                  <a:lnTo>
                    <a:pt x="5206242" y="402158"/>
                  </a:lnTo>
                  <a:lnTo>
                    <a:pt x="5206354" y="400381"/>
                  </a:lnTo>
                  <a:lnTo>
                    <a:pt x="5206467" y="398012"/>
                  </a:lnTo>
                  <a:lnTo>
                    <a:pt x="5206580" y="396828"/>
                  </a:lnTo>
                  <a:lnTo>
                    <a:pt x="5206693" y="395939"/>
                  </a:lnTo>
                  <a:lnTo>
                    <a:pt x="5206806" y="393570"/>
                  </a:lnTo>
                  <a:lnTo>
                    <a:pt x="5206918" y="394162"/>
                  </a:lnTo>
                  <a:lnTo>
                    <a:pt x="5207031" y="396531"/>
                  </a:lnTo>
                  <a:lnTo>
                    <a:pt x="5207144" y="391201"/>
                  </a:lnTo>
                  <a:lnTo>
                    <a:pt x="5207257" y="390905"/>
                  </a:lnTo>
                  <a:lnTo>
                    <a:pt x="5207369" y="395347"/>
                  </a:lnTo>
                  <a:lnTo>
                    <a:pt x="5207482" y="393866"/>
                  </a:lnTo>
                  <a:lnTo>
                    <a:pt x="5207595" y="390016"/>
                  </a:lnTo>
                  <a:lnTo>
                    <a:pt x="5207708" y="391201"/>
                  </a:lnTo>
                  <a:lnTo>
                    <a:pt x="5207821" y="392089"/>
                  </a:lnTo>
                  <a:lnTo>
                    <a:pt x="5207933" y="389128"/>
                  </a:lnTo>
                  <a:lnTo>
                    <a:pt x="5208046" y="390312"/>
                  </a:lnTo>
                  <a:lnTo>
                    <a:pt x="5208159" y="390905"/>
                  </a:lnTo>
                  <a:lnTo>
                    <a:pt x="5208272" y="387055"/>
                  </a:lnTo>
                  <a:lnTo>
                    <a:pt x="5208385" y="386167"/>
                  </a:lnTo>
                  <a:lnTo>
                    <a:pt x="5208497" y="389720"/>
                  </a:lnTo>
                  <a:lnTo>
                    <a:pt x="5208610" y="388239"/>
                  </a:lnTo>
                  <a:lnTo>
                    <a:pt x="5208723" y="384686"/>
                  </a:lnTo>
                  <a:lnTo>
                    <a:pt x="5208836" y="385870"/>
                  </a:lnTo>
                  <a:lnTo>
                    <a:pt x="5208948" y="388832"/>
                  </a:lnTo>
                  <a:lnTo>
                    <a:pt x="5209061" y="384390"/>
                  </a:lnTo>
                  <a:lnTo>
                    <a:pt x="5209174" y="385574"/>
                  </a:lnTo>
                  <a:lnTo>
                    <a:pt x="5209287" y="385278"/>
                  </a:lnTo>
                  <a:lnTo>
                    <a:pt x="5209400" y="383205"/>
                  </a:lnTo>
                  <a:lnTo>
                    <a:pt x="5209512" y="381132"/>
                  </a:lnTo>
                  <a:lnTo>
                    <a:pt x="5209625" y="383797"/>
                  </a:lnTo>
                  <a:lnTo>
                    <a:pt x="5209738" y="381428"/>
                  </a:lnTo>
                  <a:lnTo>
                    <a:pt x="5209851" y="378467"/>
                  </a:lnTo>
                  <a:lnTo>
                    <a:pt x="5209963" y="380540"/>
                  </a:lnTo>
                  <a:lnTo>
                    <a:pt x="5210076" y="379948"/>
                  </a:lnTo>
                  <a:lnTo>
                    <a:pt x="5210189" y="377282"/>
                  </a:lnTo>
                  <a:lnTo>
                    <a:pt x="5210302" y="377282"/>
                  </a:lnTo>
                  <a:lnTo>
                    <a:pt x="5210415" y="380540"/>
                  </a:lnTo>
                  <a:lnTo>
                    <a:pt x="5210527" y="376098"/>
                  </a:lnTo>
                  <a:lnTo>
                    <a:pt x="5210640" y="375505"/>
                  </a:lnTo>
                  <a:lnTo>
                    <a:pt x="5210753" y="379651"/>
                  </a:lnTo>
                  <a:lnTo>
                    <a:pt x="5210866" y="378467"/>
                  </a:lnTo>
                  <a:lnTo>
                    <a:pt x="5210979" y="376690"/>
                  </a:lnTo>
                  <a:lnTo>
                    <a:pt x="5211091" y="379059"/>
                  </a:lnTo>
                  <a:lnTo>
                    <a:pt x="5211204" y="380540"/>
                  </a:lnTo>
                  <a:lnTo>
                    <a:pt x="5211317" y="376098"/>
                  </a:lnTo>
                  <a:lnTo>
                    <a:pt x="5211430" y="377282"/>
                  </a:lnTo>
                  <a:lnTo>
                    <a:pt x="5211542" y="380540"/>
                  </a:lnTo>
                  <a:lnTo>
                    <a:pt x="5211655" y="377578"/>
                  </a:lnTo>
                  <a:lnTo>
                    <a:pt x="5211768" y="376098"/>
                  </a:lnTo>
                  <a:lnTo>
                    <a:pt x="5211881" y="379355"/>
                  </a:lnTo>
                  <a:lnTo>
                    <a:pt x="5211994" y="377282"/>
                  </a:lnTo>
                  <a:lnTo>
                    <a:pt x="5212106" y="376098"/>
                  </a:lnTo>
                  <a:lnTo>
                    <a:pt x="5212219" y="377578"/>
                  </a:lnTo>
                  <a:lnTo>
                    <a:pt x="5212332" y="378467"/>
                  </a:lnTo>
                  <a:lnTo>
                    <a:pt x="5212445" y="374617"/>
                  </a:lnTo>
                  <a:lnTo>
                    <a:pt x="5212557" y="375802"/>
                  </a:lnTo>
                  <a:lnTo>
                    <a:pt x="5212670" y="378171"/>
                  </a:lnTo>
                  <a:lnTo>
                    <a:pt x="5212783" y="373136"/>
                  </a:lnTo>
                  <a:lnTo>
                    <a:pt x="5212896" y="374321"/>
                  </a:lnTo>
                  <a:lnTo>
                    <a:pt x="5213009" y="378171"/>
                  </a:lnTo>
                  <a:lnTo>
                    <a:pt x="5213121" y="376394"/>
                  </a:lnTo>
                  <a:lnTo>
                    <a:pt x="5213234" y="375209"/>
                  </a:lnTo>
                  <a:lnTo>
                    <a:pt x="5213347" y="379059"/>
                  </a:lnTo>
                  <a:lnTo>
                    <a:pt x="5213460" y="380836"/>
                  </a:lnTo>
                  <a:lnTo>
                    <a:pt x="5213573" y="377282"/>
                  </a:lnTo>
                  <a:lnTo>
                    <a:pt x="5213685" y="379651"/>
                  </a:lnTo>
                  <a:lnTo>
                    <a:pt x="5213798" y="382021"/>
                  </a:lnTo>
                  <a:lnTo>
                    <a:pt x="5213911" y="381428"/>
                  </a:lnTo>
                  <a:lnTo>
                    <a:pt x="5214024" y="381428"/>
                  </a:lnTo>
                  <a:lnTo>
                    <a:pt x="5214136" y="383797"/>
                  </a:lnTo>
                  <a:lnTo>
                    <a:pt x="5214249" y="382021"/>
                  </a:lnTo>
                  <a:lnTo>
                    <a:pt x="5214362" y="382613"/>
                  </a:lnTo>
                  <a:lnTo>
                    <a:pt x="5214475" y="384982"/>
                  </a:lnTo>
                  <a:lnTo>
                    <a:pt x="5214588" y="385870"/>
                  </a:lnTo>
                  <a:lnTo>
                    <a:pt x="5214700" y="383797"/>
                  </a:lnTo>
                  <a:lnTo>
                    <a:pt x="5214813" y="384982"/>
                  </a:lnTo>
                  <a:lnTo>
                    <a:pt x="5214926" y="387055"/>
                  </a:lnTo>
                  <a:lnTo>
                    <a:pt x="5215039" y="384686"/>
                  </a:lnTo>
                  <a:lnTo>
                    <a:pt x="5215151" y="384390"/>
                  </a:lnTo>
                  <a:lnTo>
                    <a:pt x="5215264" y="387351"/>
                  </a:lnTo>
                  <a:lnTo>
                    <a:pt x="5215377" y="387351"/>
                  </a:lnTo>
                  <a:lnTo>
                    <a:pt x="5215490" y="386167"/>
                  </a:lnTo>
                  <a:lnTo>
                    <a:pt x="5215603" y="389128"/>
                  </a:lnTo>
                  <a:lnTo>
                    <a:pt x="5215715" y="390312"/>
                  </a:lnTo>
                  <a:lnTo>
                    <a:pt x="5215828" y="388239"/>
                  </a:lnTo>
                  <a:lnTo>
                    <a:pt x="5215941" y="390609"/>
                  </a:lnTo>
                  <a:lnTo>
                    <a:pt x="5216054" y="392089"/>
                  </a:lnTo>
                  <a:lnTo>
                    <a:pt x="5216166" y="390312"/>
                  </a:lnTo>
                  <a:lnTo>
                    <a:pt x="5216279" y="390312"/>
                  </a:lnTo>
                  <a:lnTo>
                    <a:pt x="5216392" y="393866"/>
                  </a:lnTo>
                  <a:lnTo>
                    <a:pt x="5216505" y="394162"/>
                  </a:lnTo>
                  <a:lnTo>
                    <a:pt x="5216618" y="391793"/>
                  </a:lnTo>
                  <a:lnTo>
                    <a:pt x="5216730" y="394755"/>
                  </a:lnTo>
                  <a:lnTo>
                    <a:pt x="5216843" y="396828"/>
                  </a:lnTo>
                  <a:lnTo>
                    <a:pt x="5216956" y="394162"/>
                  </a:lnTo>
                  <a:lnTo>
                    <a:pt x="5217069" y="393866"/>
                  </a:lnTo>
                  <a:lnTo>
                    <a:pt x="5217182" y="397420"/>
                  </a:lnTo>
                  <a:lnTo>
                    <a:pt x="5217294" y="395643"/>
                  </a:lnTo>
                  <a:lnTo>
                    <a:pt x="5217407" y="395347"/>
                  </a:lnTo>
                  <a:lnTo>
                    <a:pt x="5217520" y="399789"/>
                  </a:lnTo>
                  <a:lnTo>
                    <a:pt x="5217633" y="399197"/>
                  </a:lnTo>
                  <a:lnTo>
                    <a:pt x="5217745" y="396828"/>
                  </a:lnTo>
                  <a:lnTo>
                    <a:pt x="5217858" y="399493"/>
                  </a:lnTo>
                  <a:lnTo>
                    <a:pt x="5217971" y="402750"/>
                  </a:lnTo>
                  <a:lnTo>
                    <a:pt x="5218084" y="400677"/>
                  </a:lnTo>
                  <a:lnTo>
                    <a:pt x="5218197" y="399789"/>
                  </a:lnTo>
                  <a:lnTo>
                    <a:pt x="5218309" y="403047"/>
                  </a:lnTo>
                  <a:lnTo>
                    <a:pt x="5218422" y="400974"/>
                  </a:lnTo>
                  <a:lnTo>
                    <a:pt x="5218535" y="400381"/>
                  </a:lnTo>
                  <a:lnTo>
                    <a:pt x="5218648" y="402750"/>
                  </a:lnTo>
                  <a:lnTo>
                    <a:pt x="5218760" y="402454"/>
                  </a:lnTo>
                  <a:lnTo>
                    <a:pt x="5218873" y="399197"/>
                  </a:lnTo>
                  <a:lnTo>
                    <a:pt x="5218986" y="403047"/>
                  </a:lnTo>
                  <a:lnTo>
                    <a:pt x="5219099" y="404527"/>
                  </a:lnTo>
                  <a:lnTo>
                    <a:pt x="5219212" y="400677"/>
                  </a:lnTo>
                  <a:lnTo>
                    <a:pt x="5219324" y="400974"/>
                  </a:lnTo>
                  <a:lnTo>
                    <a:pt x="5219437" y="404231"/>
                  </a:lnTo>
                  <a:lnTo>
                    <a:pt x="5219550" y="403639"/>
                  </a:lnTo>
                  <a:lnTo>
                    <a:pt x="5219663" y="401862"/>
                  </a:lnTo>
                  <a:lnTo>
                    <a:pt x="5219776" y="404527"/>
                  </a:lnTo>
                  <a:lnTo>
                    <a:pt x="5219888" y="405119"/>
                  </a:lnTo>
                  <a:lnTo>
                    <a:pt x="5220001" y="402750"/>
                  </a:lnTo>
                  <a:lnTo>
                    <a:pt x="5220114" y="404823"/>
                  </a:lnTo>
                  <a:lnTo>
                    <a:pt x="5220227" y="407192"/>
                  </a:lnTo>
                  <a:lnTo>
                    <a:pt x="5220339" y="403343"/>
                  </a:lnTo>
                  <a:lnTo>
                    <a:pt x="5220452" y="403639"/>
                  </a:lnTo>
                  <a:lnTo>
                    <a:pt x="5220565" y="404231"/>
                  </a:lnTo>
                  <a:lnTo>
                    <a:pt x="5220678" y="401862"/>
                  </a:lnTo>
                  <a:lnTo>
                    <a:pt x="5220791" y="401862"/>
                  </a:lnTo>
                  <a:lnTo>
                    <a:pt x="5220903" y="405119"/>
                  </a:lnTo>
                  <a:lnTo>
                    <a:pt x="5221016" y="403935"/>
                  </a:lnTo>
                  <a:lnTo>
                    <a:pt x="5221129" y="401862"/>
                  </a:lnTo>
                  <a:lnTo>
                    <a:pt x="5221242" y="405712"/>
                  </a:lnTo>
                  <a:lnTo>
                    <a:pt x="5221354" y="406304"/>
                  </a:lnTo>
                  <a:lnTo>
                    <a:pt x="5221467" y="403639"/>
                  </a:lnTo>
                  <a:lnTo>
                    <a:pt x="5221580" y="403639"/>
                  </a:lnTo>
                  <a:lnTo>
                    <a:pt x="5221693" y="406008"/>
                  </a:lnTo>
                  <a:lnTo>
                    <a:pt x="5221806" y="403935"/>
                  </a:lnTo>
                  <a:lnTo>
                    <a:pt x="5221918" y="401862"/>
                  </a:lnTo>
                  <a:lnTo>
                    <a:pt x="5222031" y="405119"/>
                  </a:lnTo>
                  <a:lnTo>
                    <a:pt x="5222144" y="401270"/>
                  </a:lnTo>
                  <a:lnTo>
                    <a:pt x="5222257" y="398604"/>
                  </a:lnTo>
                  <a:lnTo>
                    <a:pt x="5222369" y="400677"/>
                  </a:lnTo>
                  <a:lnTo>
                    <a:pt x="5222482" y="401270"/>
                  </a:lnTo>
                  <a:lnTo>
                    <a:pt x="5222595" y="396828"/>
                  </a:lnTo>
                  <a:lnTo>
                    <a:pt x="5222708" y="398012"/>
                  </a:lnTo>
                  <a:lnTo>
                    <a:pt x="5222821" y="398901"/>
                  </a:lnTo>
                  <a:lnTo>
                    <a:pt x="5222933" y="395939"/>
                  </a:lnTo>
                  <a:lnTo>
                    <a:pt x="5223046" y="397420"/>
                  </a:lnTo>
                  <a:lnTo>
                    <a:pt x="5223159" y="399493"/>
                  </a:lnTo>
                  <a:lnTo>
                    <a:pt x="5223272" y="396531"/>
                  </a:lnTo>
                  <a:lnTo>
                    <a:pt x="5223385" y="395347"/>
                  </a:lnTo>
                  <a:lnTo>
                    <a:pt x="5223497" y="398604"/>
                  </a:lnTo>
                  <a:lnTo>
                    <a:pt x="5223610" y="398604"/>
                  </a:lnTo>
                  <a:lnTo>
                    <a:pt x="5223723" y="394755"/>
                  </a:lnTo>
                  <a:lnTo>
                    <a:pt x="5223836" y="395347"/>
                  </a:lnTo>
                  <a:lnTo>
                    <a:pt x="5223948" y="396531"/>
                  </a:lnTo>
                  <a:lnTo>
                    <a:pt x="5224061" y="393570"/>
                  </a:lnTo>
                  <a:lnTo>
                    <a:pt x="5224174" y="392682"/>
                  </a:lnTo>
                  <a:lnTo>
                    <a:pt x="5224287" y="394162"/>
                  </a:lnTo>
                  <a:lnTo>
                    <a:pt x="5224400" y="390905"/>
                  </a:lnTo>
                  <a:lnTo>
                    <a:pt x="5224512" y="387943"/>
                  </a:lnTo>
                  <a:lnTo>
                    <a:pt x="5224625" y="385574"/>
                  </a:lnTo>
                  <a:lnTo>
                    <a:pt x="5224738" y="391201"/>
                  </a:lnTo>
                  <a:lnTo>
                    <a:pt x="5224851" y="391201"/>
                  </a:lnTo>
                  <a:lnTo>
                    <a:pt x="5224963" y="391201"/>
                  </a:lnTo>
                  <a:lnTo>
                    <a:pt x="5225076" y="390312"/>
                  </a:lnTo>
                  <a:lnTo>
                    <a:pt x="5225189" y="388536"/>
                  </a:lnTo>
                  <a:lnTo>
                    <a:pt x="5225302" y="385278"/>
                  </a:lnTo>
                  <a:lnTo>
                    <a:pt x="5225415" y="388239"/>
                  </a:lnTo>
                  <a:lnTo>
                    <a:pt x="5225527" y="388239"/>
                  </a:lnTo>
                  <a:lnTo>
                    <a:pt x="5225640" y="381132"/>
                  </a:lnTo>
                  <a:lnTo>
                    <a:pt x="5225753" y="384390"/>
                  </a:lnTo>
                  <a:lnTo>
                    <a:pt x="5225866" y="387055"/>
                  </a:lnTo>
                  <a:lnTo>
                    <a:pt x="5225979" y="382613"/>
                  </a:lnTo>
                  <a:lnTo>
                    <a:pt x="5226091" y="384982"/>
                  </a:lnTo>
                  <a:lnTo>
                    <a:pt x="5226204" y="384094"/>
                  </a:lnTo>
                  <a:lnTo>
                    <a:pt x="5226317" y="382613"/>
                  </a:lnTo>
                  <a:lnTo>
                    <a:pt x="5226430" y="387351"/>
                  </a:lnTo>
                  <a:lnTo>
                    <a:pt x="5226542" y="385870"/>
                  </a:lnTo>
                  <a:lnTo>
                    <a:pt x="5226655" y="381132"/>
                  </a:lnTo>
                  <a:lnTo>
                    <a:pt x="5226768" y="385574"/>
                  </a:lnTo>
                  <a:lnTo>
                    <a:pt x="5226881" y="385870"/>
                  </a:lnTo>
                  <a:lnTo>
                    <a:pt x="5226994" y="383205"/>
                  </a:lnTo>
                  <a:lnTo>
                    <a:pt x="5227106" y="382021"/>
                  </a:lnTo>
                  <a:lnTo>
                    <a:pt x="5227219" y="380836"/>
                  </a:lnTo>
                  <a:lnTo>
                    <a:pt x="5227332" y="381428"/>
                  </a:lnTo>
                  <a:lnTo>
                    <a:pt x="5227445" y="377282"/>
                  </a:lnTo>
                  <a:lnTo>
                    <a:pt x="5227557" y="378467"/>
                  </a:lnTo>
                  <a:lnTo>
                    <a:pt x="5227670" y="379059"/>
                  </a:lnTo>
                  <a:lnTo>
                    <a:pt x="5227783" y="375505"/>
                  </a:lnTo>
                  <a:lnTo>
                    <a:pt x="5227896" y="375505"/>
                  </a:lnTo>
                  <a:lnTo>
                    <a:pt x="5228009" y="377578"/>
                  </a:lnTo>
                  <a:lnTo>
                    <a:pt x="5228121" y="376394"/>
                  </a:lnTo>
                  <a:lnTo>
                    <a:pt x="5228234" y="374913"/>
                  </a:lnTo>
                  <a:lnTo>
                    <a:pt x="5228347" y="375802"/>
                  </a:lnTo>
                  <a:lnTo>
                    <a:pt x="5228460" y="378467"/>
                  </a:lnTo>
                  <a:lnTo>
                    <a:pt x="5228573" y="375209"/>
                  </a:lnTo>
                  <a:lnTo>
                    <a:pt x="5228685" y="373136"/>
                  </a:lnTo>
                  <a:lnTo>
                    <a:pt x="5228798" y="377875"/>
                  </a:lnTo>
                  <a:lnTo>
                    <a:pt x="5228911" y="376394"/>
                  </a:lnTo>
                  <a:lnTo>
                    <a:pt x="5229024" y="372840"/>
                  </a:lnTo>
                  <a:lnTo>
                    <a:pt x="5229136" y="376394"/>
                  </a:lnTo>
                  <a:lnTo>
                    <a:pt x="5229249" y="377282"/>
                  </a:lnTo>
                  <a:lnTo>
                    <a:pt x="5229362" y="373432"/>
                  </a:lnTo>
                  <a:lnTo>
                    <a:pt x="5229475" y="376394"/>
                  </a:lnTo>
                  <a:lnTo>
                    <a:pt x="5229588" y="379651"/>
                  </a:lnTo>
                  <a:lnTo>
                    <a:pt x="5229700" y="376098"/>
                  </a:lnTo>
                  <a:lnTo>
                    <a:pt x="5229813" y="376394"/>
                  </a:lnTo>
                  <a:lnTo>
                    <a:pt x="5229926" y="380244"/>
                  </a:lnTo>
                  <a:lnTo>
                    <a:pt x="5230039" y="378467"/>
                  </a:lnTo>
                  <a:lnTo>
                    <a:pt x="5230151" y="375505"/>
                  </a:lnTo>
                  <a:lnTo>
                    <a:pt x="5230264" y="378171"/>
                  </a:lnTo>
                  <a:lnTo>
                    <a:pt x="5230377" y="381132"/>
                  </a:lnTo>
                  <a:lnTo>
                    <a:pt x="5230490" y="378467"/>
                  </a:lnTo>
                  <a:lnTo>
                    <a:pt x="5230603" y="378467"/>
                  </a:lnTo>
                  <a:lnTo>
                    <a:pt x="5230715" y="382317"/>
                  </a:lnTo>
                  <a:lnTo>
                    <a:pt x="5230828" y="380836"/>
                  </a:lnTo>
                  <a:lnTo>
                    <a:pt x="5230941" y="378763"/>
                  </a:lnTo>
                  <a:lnTo>
                    <a:pt x="5231054" y="383797"/>
                  </a:lnTo>
                  <a:lnTo>
                    <a:pt x="5231166" y="382909"/>
                  </a:lnTo>
                  <a:lnTo>
                    <a:pt x="5231279" y="380244"/>
                  </a:lnTo>
                  <a:lnTo>
                    <a:pt x="5231392" y="381724"/>
                  </a:lnTo>
                  <a:lnTo>
                    <a:pt x="5231505" y="382613"/>
                  </a:lnTo>
                  <a:lnTo>
                    <a:pt x="5231618" y="381724"/>
                  </a:lnTo>
                  <a:lnTo>
                    <a:pt x="5231730" y="381724"/>
                  </a:lnTo>
                  <a:lnTo>
                    <a:pt x="5231843" y="383797"/>
                  </a:lnTo>
                  <a:lnTo>
                    <a:pt x="5231956" y="382613"/>
                  </a:lnTo>
                  <a:lnTo>
                    <a:pt x="5232069" y="382613"/>
                  </a:lnTo>
                  <a:lnTo>
                    <a:pt x="5232182" y="385870"/>
                  </a:lnTo>
                  <a:lnTo>
                    <a:pt x="5232294" y="383205"/>
                  </a:lnTo>
                  <a:lnTo>
                    <a:pt x="5232407" y="382317"/>
                  </a:lnTo>
                  <a:lnTo>
                    <a:pt x="5232520" y="384982"/>
                  </a:lnTo>
                  <a:lnTo>
                    <a:pt x="5232633" y="387943"/>
                  </a:lnTo>
                  <a:lnTo>
                    <a:pt x="5232745" y="385574"/>
                  </a:lnTo>
                  <a:lnTo>
                    <a:pt x="5232858" y="386167"/>
                  </a:lnTo>
                  <a:lnTo>
                    <a:pt x="5232971" y="390312"/>
                  </a:lnTo>
                  <a:lnTo>
                    <a:pt x="5233084" y="388832"/>
                  </a:lnTo>
                  <a:lnTo>
                    <a:pt x="5233197" y="388239"/>
                  </a:lnTo>
                  <a:lnTo>
                    <a:pt x="5233309" y="390312"/>
                  </a:lnTo>
                  <a:lnTo>
                    <a:pt x="5233422" y="392385"/>
                  </a:lnTo>
                  <a:lnTo>
                    <a:pt x="5233535" y="390016"/>
                  </a:lnTo>
                  <a:lnTo>
                    <a:pt x="5233648" y="393274"/>
                  </a:lnTo>
                  <a:lnTo>
                    <a:pt x="5233760" y="395051"/>
                  </a:lnTo>
                  <a:lnTo>
                    <a:pt x="5233873" y="392089"/>
                  </a:lnTo>
                  <a:lnTo>
                    <a:pt x="5233986" y="396235"/>
                  </a:lnTo>
                  <a:lnTo>
                    <a:pt x="5234099" y="399197"/>
                  </a:lnTo>
                  <a:lnTo>
                    <a:pt x="5234212" y="397420"/>
                  </a:lnTo>
                  <a:lnTo>
                    <a:pt x="5234324" y="396828"/>
                  </a:lnTo>
                  <a:lnTo>
                    <a:pt x="5234437" y="401862"/>
                  </a:lnTo>
                  <a:lnTo>
                    <a:pt x="5234550" y="400085"/>
                  </a:lnTo>
                  <a:lnTo>
                    <a:pt x="5234663" y="397124"/>
                  </a:lnTo>
                  <a:lnTo>
                    <a:pt x="5234776" y="401270"/>
                  </a:lnTo>
                  <a:lnTo>
                    <a:pt x="5234888" y="403343"/>
                  </a:lnTo>
                  <a:lnTo>
                    <a:pt x="5235001" y="400085"/>
                  </a:lnTo>
                  <a:lnTo>
                    <a:pt x="5235114" y="399789"/>
                  </a:lnTo>
                  <a:lnTo>
                    <a:pt x="5235227" y="403935"/>
                  </a:lnTo>
                  <a:lnTo>
                    <a:pt x="5235339" y="402158"/>
                  </a:lnTo>
                  <a:lnTo>
                    <a:pt x="5235452" y="400085"/>
                  </a:lnTo>
                  <a:lnTo>
                    <a:pt x="5235565" y="405119"/>
                  </a:lnTo>
                  <a:lnTo>
                    <a:pt x="5235678" y="405119"/>
                  </a:lnTo>
                  <a:lnTo>
                    <a:pt x="5235791" y="401862"/>
                  </a:lnTo>
                  <a:lnTo>
                    <a:pt x="5235903" y="405119"/>
                  </a:lnTo>
                  <a:lnTo>
                    <a:pt x="5236016" y="406600"/>
                  </a:lnTo>
                  <a:lnTo>
                    <a:pt x="5236129" y="403935"/>
                  </a:lnTo>
                  <a:lnTo>
                    <a:pt x="5236242" y="405119"/>
                  </a:lnTo>
                  <a:lnTo>
                    <a:pt x="5236354" y="408377"/>
                  </a:lnTo>
                  <a:lnTo>
                    <a:pt x="5236467" y="405119"/>
                  </a:lnTo>
                  <a:lnTo>
                    <a:pt x="5236580" y="403343"/>
                  </a:lnTo>
                  <a:lnTo>
                    <a:pt x="5236693" y="406600"/>
                  </a:lnTo>
                  <a:lnTo>
                    <a:pt x="5236806" y="407192"/>
                  </a:lnTo>
                  <a:lnTo>
                    <a:pt x="5236918" y="405119"/>
                  </a:lnTo>
                  <a:lnTo>
                    <a:pt x="5237031" y="406896"/>
                  </a:lnTo>
                  <a:lnTo>
                    <a:pt x="5237144" y="404527"/>
                  </a:lnTo>
                  <a:lnTo>
                    <a:pt x="5237257" y="403047"/>
                  </a:lnTo>
                  <a:lnTo>
                    <a:pt x="5237370" y="406600"/>
                  </a:lnTo>
                  <a:lnTo>
                    <a:pt x="5237482" y="408673"/>
                  </a:lnTo>
                  <a:lnTo>
                    <a:pt x="5237595" y="404231"/>
                  </a:lnTo>
                  <a:lnTo>
                    <a:pt x="5237708" y="404231"/>
                  </a:lnTo>
                  <a:lnTo>
                    <a:pt x="5237821" y="409265"/>
                  </a:lnTo>
                  <a:lnTo>
                    <a:pt x="5237933" y="410154"/>
                  </a:lnTo>
                  <a:lnTo>
                    <a:pt x="5238046" y="407192"/>
                  </a:lnTo>
                  <a:lnTo>
                    <a:pt x="5238159" y="408081"/>
                  </a:lnTo>
                  <a:lnTo>
                    <a:pt x="5238272" y="409562"/>
                  </a:lnTo>
                  <a:lnTo>
                    <a:pt x="5238385" y="409265"/>
                  </a:lnTo>
                  <a:lnTo>
                    <a:pt x="5238497" y="409858"/>
                  </a:lnTo>
                  <a:lnTo>
                    <a:pt x="5238610" y="409562"/>
                  </a:lnTo>
                  <a:lnTo>
                    <a:pt x="5238723" y="405119"/>
                  </a:lnTo>
                  <a:lnTo>
                    <a:pt x="5238836" y="405712"/>
                  </a:lnTo>
                  <a:lnTo>
                    <a:pt x="5238948" y="409265"/>
                  </a:lnTo>
                  <a:lnTo>
                    <a:pt x="5239061" y="407192"/>
                  </a:lnTo>
                  <a:lnTo>
                    <a:pt x="5239174" y="403639"/>
                  </a:lnTo>
                  <a:lnTo>
                    <a:pt x="5239287" y="405712"/>
                  </a:lnTo>
                  <a:lnTo>
                    <a:pt x="5239400" y="406304"/>
                  </a:lnTo>
                  <a:lnTo>
                    <a:pt x="5239512" y="404527"/>
                  </a:lnTo>
                  <a:lnTo>
                    <a:pt x="5239625" y="404527"/>
                  </a:lnTo>
                  <a:lnTo>
                    <a:pt x="5239738" y="405119"/>
                  </a:lnTo>
                  <a:lnTo>
                    <a:pt x="5239851" y="401270"/>
                  </a:lnTo>
                  <a:lnTo>
                    <a:pt x="5239963" y="403047"/>
                  </a:lnTo>
                  <a:lnTo>
                    <a:pt x="5240076" y="406304"/>
                  </a:lnTo>
                  <a:lnTo>
                    <a:pt x="5240189" y="403047"/>
                  </a:lnTo>
                  <a:lnTo>
                    <a:pt x="5240302" y="399789"/>
                  </a:lnTo>
                  <a:lnTo>
                    <a:pt x="5240415" y="404527"/>
                  </a:lnTo>
                  <a:lnTo>
                    <a:pt x="5240527" y="406008"/>
                  </a:lnTo>
                  <a:lnTo>
                    <a:pt x="5240640" y="402454"/>
                  </a:lnTo>
                  <a:lnTo>
                    <a:pt x="5240753" y="402750"/>
                  </a:lnTo>
                  <a:lnTo>
                    <a:pt x="5240866" y="402750"/>
                  </a:lnTo>
                  <a:lnTo>
                    <a:pt x="5240979" y="400677"/>
                  </a:lnTo>
                  <a:lnTo>
                    <a:pt x="5241091" y="404527"/>
                  </a:lnTo>
                  <a:lnTo>
                    <a:pt x="5241204" y="406600"/>
                  </a:lnTo>
                  <a:lnTo>
                    <a:pt x="5241317" y="402750"/>
                  </a:lnTo>
                  <a:lnTo>
                    <a:pt x="5241430" y="398604"/>
                  </a:lnTo>
                  <a:lnTo>
                    <a:pt x="5241542" y="403935"/>
                  </a:lnTo>
                  <a:lnTo>
                    <a:pt x="5241655" y="403639"/>
                  </a:lnTo>
                  <a:lnTo>
                    <a:pt x="5241768" y="398604"/>
                  </a:lnTo>
                  <a:lnTo>
                    <a:pt x="5241881" y="396531"/>
                  </a:lnTo>
                  <a:lnTo>
                    <a:pt x="5241994" y="398012"/>
                  </a:lnTo>
                  <a:lnTo>
                    <a:pt x="5242106" y="396531"/>
                  </a:lnTo>
                  <a:lnTo>
                    <a:pt x="5242219" y="395643"/>
                  </a:lnTo>
                  <a:lnTo>
                    <a:pt x="5242332" y="397420"/>
                  </a:lnTo>
                  <a:lnTo>
                    <a:pt x="5242445" y="394162"/>
                  </a:lnTo>
                  <a:lnTo>
                    <a:pt x="5242557" y="393570"/>
                  </a:lnTo>
                  <a:lnTo>
                    <a:pt x="5242670" y="395939"/>
                  </a:lnTo>
                  <a:lnTo>
                    <a:pt x="5242783" y="395347"/>
                  </a:lnTo>
                  <a:lnTo>
                    <a:pt x="5242896" y="392385"/>
                  </a:lnTo>
                  <a:lnTo>
                    <a:pt x="5243009" y="392089"/>
                  </a:lnTo>
                  <a:lnTo>
                    <a:pt x="5243121" y="392682"/>
                  </a:lnTo>
                  <a:lnTo>
                    <a:pt x="5243234" y="391201"/>
                  </a:lnTo>
                  <a:lnTo>
                    <a:pt x="5243347" y="390312"/>
                  </a:lnTo>
                  <a:lnTo>
                    <a:pt x="5243460" y="391201"/>
                  </a:lnTo>
                  <a:lnTo>
                    <a:pt x="5243573" y="390312"/>
                  </a:lnTo>
                  <a:lnTo>
                    <a:pt x="5243685" y="388832"/>
                  </a:lnTo>
                  <a:lnTo>
                    <a:pt x="5243798" y="391201"/>
                  </a:lnTo>
                  <a:lnTo>
                    <a:pt x="5243911" y="392089"/>
                  </a:lnTo>
                  <a:lnTo>
                    <a:pt x="5244024" y="387943"/>
                  </a:lnTo>
                  <a:lnTo>
                    <a:pt x="5244136" y="388239"/>
                  </a:lnTo>
                  <a:lnTo>
                    <a:pt x="5244249" y="389424"/>
                  </a:lnTo>
                  <a:lnTo>
                    <a:pt x="5244362" y="387055"/>
                  </a:lnTo>
                  <a:lnTo>
                    <a:pt x="5244475" y="384982"/>
                  </a:lnTo>
                  <a:lnTo>
                    <a:pt x="5244588" y="387351"/>
                  </a:lnTo>
                  <a:lnTo>
                    <a:pt x="5244700" y="385278"/>
                  </a:lnTo>
                  <a:lnTo>
                    <a:pt x="5244813" y="382909"/>
                  </a:lnTo>
                  <a:lnTo>
                    <a:pt x="5244926" y="384982"/>
                  </a:lnTo>
                  <a:lnTo>
                    <a:pt x="5245039" y="384982"/>
                  </a:lnTo>
                  <a:lnTo>
                    <a:pt x="5245151" y="381724"/>
                  </a:lnTo>
                  <a:lnTo>
                    <a:pt x="5245264" y="381724"/>
                  </a:lnTo>
                  <a:lnTo>
                    <a:pt x="5245377" y="384982"/>
                  </a:lnTo>
                  <a:lnTo>
                    <a:pt x="5245490" y="382021"/>
                  </a:lnTo>
                  <a:lnTo>
                    <a:pt x="5245603" y="381428"/>
                  </a:lnTo>
                  <a:lnTo>
                    <a:pt x="5245715" y="383797"/>
                  </a:lnTo>
                  <a:lnTo>
                    <a:pt x="5245828" y="382909"/>
                  </a:lnTo>
                  <a:lnTo>
                    <a:pt x="5245941" y="379355"/>
                  </a:lnTo>
                  <a:lnTo>
                    <a:pt x="5246054" y="382613"/>
                  </a:lnTo>
                  <a:lnTo>
                    <a:pt x="5246166" y="381724"/>
                  </a:lnTo>
                  <a:lnTo>
                    <a:pt x="5246279" y="378763"/>
                  </a:lnTo>
                  <a:lnTo>
                    <a:pt x="5246392" y="378467"/>
                  </a:lnTo>
                  <a:lnTo>
                    <a:pt x="5246505" y="382317"/>
                  </a:lnTo>
                  <a:lnTo>
                    <a:pt x="5246618" y="379651"/>
                  </a:lnTo>
                  <a:lnTo>
                    <a:pt x="5246730" y="379059"/>
                  </a:lnTo>
                  <a:lnTo>
                    <a:pt x="5246843" y="382317"/>
                  </a:lnTo>
                  <a:lnTo>
                    <a:pt x="5246956" y="379651"/>
                  </a:lnTo>
                  <a:lnTo>
                    <a:pt x="5247069" y="377875"/>
                  </a:lnTo>
                  <a:lnTo>
                    <a:pt x="5247182" y="380540"/>
                  </a:lnTo>
                  <a:lnTo>
                    <a:pt x="5247294" y="381132"/>
                  </a:lnTo>
                  <a:lnTo>
                    <a:pt x="5247407" y="377578"/>
                  </a:lnTo>
                  <a:lnTo>
                    <a:pt x="5247520" y="379355"/>
                  </a:lnTo>
                  <a:lnTo>
                    <a:pt x="5247633" y="382021"/>
                  </a:lnTo>
                  <a:lnTo>
                    <a:pt x="5247745" y="377578"/>
                  </a:lnTo>
                  <a:lnTo>
                    <a:pt x="5247858" y="377578"/>
                  </a:lnTo>
                  <a:lnTo>
                    <a:pt x="5247971" y="381428"/>
                  </a:lnTo>
                  <a:lnTo>
                    <a:pt x="5248084" y="380244"/>
                  </a:lnTo>
                  <a:lnTo>
                    <a:pt x="5248197" y="378171"/>
                  </a:lnTo>
                  <a:lnTo>
                    <a:pt x="5248309" y="381724"/>
                  </a:lnTo>
                  <a:lnTo>
                    <a:pt x="5248422" y="381724"/>
                  </a:lnTo>
                  <a:lnTo>
                    <a:pt x="5248535" y="378467"/>
                  </a:lnTo>
                  <a:lnTo>
                    <a:pt x="5248648" y="380540"/>
                  </a:lnTo>
                  <a:lnTo>
                    <a:pt x="5248760" y="382909"/>
                  </a:lnTo>
                  <a:lnTo>
                    <a:pt x="5248873" y="379651"/>
                  </a:lnTo>
                  <a:lnTo>
                    <a:pt x="5248986" y="379059"/>
                  </a:lnTo>
                  <a:lnTo>
                    <a:pt x="5249099" y="382613"/>
                  </a:lnTo>
                  <a:lnTo>
                    <a:pt x="5249212" y="381428"/>
                  </a:lnTo>
                  <a:lnTo>
                    <a:pt x="5249324" y="378763"/>
                  </a:lnTo>
                  <a:lnTo>
                    <a:pt x="5249437" y="382021"/>
                  </a:lnTo>
                  <a:lnTo>
                    <a:pt x="5249550" y="382021"/>
                  </a:lnTo>
                  <a:lnTo>
                    <a:pt x="5249663" y="379948"/>
                  </a:lnTo>
                  <a:lnTo>
                    <a:pt x="5249776" y="382021"/>
                  </a:lnTo>
                  <a:lnTo>
                    <a:pt x="5249888" y="384982"/>
                  </a:lnTo>
                  <a:lnTo>
                    <a:pt x="5250001" y="381132"/>
                  </a:lnTo>
                  <a:lnTo>
                    <a:pt x="5250114" y="381724"/>
                  </a:lnTo>
                  <a:lnTo>
                    <a:pt x="5250227" y="385574"/>
                  </a:lnTo>
                  <a:lnTo>
                    <a:pt x="5250339" y="384390"/>
                  </a:lnTo>
                  <a:lnTo>
                    <a:pt x="5250452" y="381724"/>
                  </a:lnTo>
                  <a:lnTo>
                    <a:pt x="5250565" y="384686"/>
                  </a:lnTo>
                  <a:lnTo>
                    <a:pt x="5250678" y="385278"/>
                  </a:lnTo>
                  <a:lnTo>
                    <a:pt x="5250791" y="383205"/>
                  </a:lnTo>
                  <a:lnTo>
                    <a:pt x="5250903" y="385870"/>
                  </a:lnTo>
                  <a:lnTo>
                    <a:pt x="5251016" y="388536"/>
                  </a:lnTo>
                  <a:lnTo>
                    <a:pt x="5251129" y="385278"/>
                  </a:lnTo>
                  <a:lnTo>
                    <a:pt x="5251242" y="387055"/>
                  </a:lnTo>
                  <a:lnTo>
                    <a:pt x="5251354" y="389720"/>
                  </a:lnTo>
                  <a:lnTo>
                    <a:pt x="5251467" y="387647"/>
                  </a:lnTo>
                  <a:lnTo>
                    <a:pt x="5251580" y="387055"/>
                  </a:lnTo>
                  <a:lnTo>
                    <a:pt x="5251693" y="390905"/>
                  </a:lnTo>
                  <a:lnTo>
                    <a:pt x="5251806" y="392089"/>
                  </a:lnTo>
                  <a:lnTo>
                    <a:pt x="5251918" y="388832"/>
                  </a:lnTo>
                  <a:lnTo>
                    <a:pt x="5252031" y="391201"/>
                  </a:lnTo>
                  <a:lnTo>
                    <a:pt x="5252144" y="392682"/>
                  </a:lnTo>
                  <a:lnTo>
                    <a:pt x="5252257" y="391201"/>
                  </a:lnTo>
                  <a:lnTo>
                    <a:pt x="5252370" y="391201"/>
                  </a:lnTo>
                  <a:lnTo>
                    <a:pt x="5252482" y="393866"/>
                  </a:lnTo>
                  <a:lnTo>
                    <a:pt x="5252595" y="393274"/>
                  </a:lnTo>
                  <a:lnTo>
                    <a:pt x="5252708" y="391793"/>
                  </a:lnTo>
                  <a:lnTo>
                    <a:pt x="5252821" y="396531"/>
                  </a:lnTo>
                  <a:lnTo>
                    <a:pt x="5252933" y="396828"/>
                  </a:lnTo>
                  <a:lnTo>
                    <a:pt x="5253046" y="395347"/>
                  </a:lnTo>
                  <a:lnTo>
                    <a:pt x="5253159" y="396531"/>
                  </a:lnTo>
                  <a:lnTo>
                    <a:pt x="5253272" y="398901"/>
                  </a:lnTo>
                  <a:lnTo>
                    <a:pt x="5253385" y="398012"/>
                  </a:lnTo>
                  <a:lnTo>
                    <a:pt x="5253497" y="397124"/>
                  </a:lnTo>
                  <a:lnTo>
                    <a:pt x="5253610" y="400974"/>
                  </a:lnTo>
                  <a:lnTo>
                    <a:pt x="5253723" y="399789"/>
                  </a:lnTo>
                  <a:lnTo>
                    <a:pt x="5253836" y="399197"/>
                  </a:lnTo>
                  <a:lnTo>
                    <a:pt x="5253948" y="401566"/>
                  </a:lnTo>
                  <a:lnTo>
                    <a:pt x="5254061" y="402750"/>
                  </a:lnTo>
                  <a:lnTo>
                    <a:pt x="5254174" y="399493"/>
                  </a:lnTo>
                  <a:lnTo>
                    <a:pt x="5254287" y="401270"/>
                  </a:lnTo>
                  <a:lnTo>
                    <a:pt x="5254400" y="403935"/>
                  </a:lnTo>
                  <a:lnTo>
                    <a:pt x="5254512" y="401270"/>
                  </a:lnTo>
                  <a:lnTo>
                    <a:pt x="5254625" y="401862"/>
                  </a:lnTo>
                  <a:lnTo>
                    <a:pt x="5254738" y="404231"/>
                  </a:lnTo>
                  <a:lnTo>
                    <a:pt x="5254851" y="403935"/>
                  </a:lnTo>
                  <a:lnTo>
                    <a:pt x="5254963" y="402454"/>
                  </a:lnTo>
                  <a:lnTo>
                    <a:pt x="5255076" y="404527"/>
                  </a:lnTo>
                  <a:lnTo>
                    <a:pt x="5255189" y="405416"/>
                  </a:lnTo>
                  <a:lnTo>
                    <a:pt x="5255302" y="402454"/>
                  </a:lnTo>
                  <a:lnTo>
                    <a:pt x="5255415" y="403935"/>
                  </a:lnTo>
                  <a:lnTo>
                    <a:pt x="5255527" y="405416"/>
                  </a:lnTo>
                  <a:lnTo>
                    <a:pt x="5255640" y="402750"/>
                  </a:lnTo>
                  <a:lnTo>
                    <a:pt x="5255753" y="402750"/>
                  </a:lnTo>
                  <a:lnTo>
                    <a:pt x="5255866" y="405119"/>
                  </a:lnTo>
                  <a:lnTo>
                    <a:pt x="5255979" y="405119"/>
                  </a:lnTo>
                  <a:lnTo>
                    <a:pt x="5256091" y="402750"/>
                  </a:lnTo>
                  <a:lnTo>
                    <a:pt x="5256204" y="404823"/>
                  </a:lnTo>
                  <a:lnTo>
                    <a:pt x="5256317" y="406008"/>
                  </a:lnTo>
                  <a:lnTo>
                    <a:pt x="5256430" y="404231"/>
                  </a:lnTo>
                  <a:lnTo>
                    <a:pt x="5256542" y="404527"/>
                  </a:lnTo>
                  <a:lnTo>
                    <a:pt x="5256655" y="406304"/>
                  </a:lnTo>
                  <a:lnTo>
                    <a:pt x="5256768" y="406008"/>
                  </a:lnTo>
                  <a:lnTo>
                    <a:pt x="5256881" y="406008"/>
                  </a:lnTo>
                  <a:lnTo>
                    <a:pt x="5256994" y="409265"/>
                  </a:lnTo>
                  <a:lnTo>
                    <a:pt x="5257106" y="408081"/>
                  </a:lnTo>
                  <a:lnTo>
                    <a:pt x="5257219" y="406008"/>
                  </a:lnTo>
                  <a:lnTo>
                    <a:pt x="5257332" y="410450"/>
                  </a:lnTo>
                  <a:lnTo>
                    <a:pt x="5257445" y="412227"/>
                  </a:lnTo>
                  <a:lnTo>
                    <a:pt x="5257557" y="407192"/>
                  </a:lnTo>
                  <a:lnTo>
                    <a:pt x="5257670" y="406008"/>
                  </a:lnTo>
                  <a:lnTo>
                    <a:pt x="5257783" y="410450"/>
                  </a:lnTo>
                  <a:lnTo>
                    <a:pt x="5257896" y="407489"/>
                  </a:lnTo>
                  <a:lnTo>
                    <a:pt x="5258009" y="405119"/>
                  </a:lnTo>
                  <a:lnTo>
                    <a:pt x="5258121" y="406008"/>
                  </a:lnTo>
                  <a:lnTo>
                    <a:pt x="5258234" y="404527"/>
                  </a:lnTo>
                  <a:lnTo>
                    <a:pt x="5258347" y="402158"/>
                  </a:lnTo>
                  <a:lnTo>
                    <a:pt x="5258460" y="405119"/>
                  </a:lnTo>
                  <a:lnTo>
                    <a:pt x="5258573" y="404527"/>
                  </a:lnTo>
                  <a:lnTo>
                    <a:pt x="5258685" y="400085"/>
                  </a:lnTo>
                  <a:lnTo>
                    <a:pt x="5258798" y="400677"/>
                  </a:lnTo>
                  <a:lnTo>
                    <a:pt x="5258911" y="403935"/>
                  </a:lnTo>
                  <a:lnTo>
                    <a:pt x="5259024" y="400677"/>
                  </a:lnTo>
                  <a:lnTo>
                    <a:pt x="5259136" y="399493"/>
                  </a:lnTo>
                  <a:lnTo>
                    <a:pt x="5259249" y="403639"/>
                  </a:lnTo>
                  <a:lnTo>
                    <a:pt x="5259362" y="400974"/>
                  </a:lnTo>
                  <a:lnTo>
                    <a:pt x="5259475" y="398604"/>
                  </a:lnTo>
                  <a:lnTo>
                    <a:pt x="5259588" y="401862"/>
                  </a:lnTo>
                  <a:lnTo>
                    <a:pt x="5259700" y="402158"/>
                  </a:lnTo>
                  <a:lnTo>
                    <a:pt x="5259813" y="395347"/>
                  </a:lnTo>
                  <a:lnTo>
                    <a:pt x="5259926" y="396531"/>
                  </a:lnTo>
                  <a:lnTo>
                    <a:pt x="5260039" y="399197"/>
                  </a:lnTo>
                  <a:lnTo>
                    <a:pt x="5260151" y="397124"/>
                  </a:lnTo>
                  <a:lnTo>
                    <a:pt x="5260264" y="393866"/>
                  </a:lnTo>
                  <a:lnTo>
                    <a:pt x="5260377" y="396531"/>
                  </a:lnTo>
                  <a:lnTo>
                    <a:pt x="5260490" y="393570"/>
                  </a:lnTo>
                  <a:lnTo>
                    <a:pt x="5260603" y="392385"/>
                  </a:lnTo>
                  <a:lnTo>
                    <a:pt x="5260715" y="395939"/>
                  </a:lnTo>
                  <a:lnTo>
                    <a:pt x="5260828" y="394755"/>
                  </a:lnTo>
                  <a:lnTo>
                    <a:pt x="5260941" y="389720"/>
                  </a:lnTo>
                  <a:lnTo>
                    <a:pt x="5261054" y="390905"/>
                  </a:lnTo>
                  <a:lnTo>
                    <a:pt x="5261167" y="393274"/>
                  </a:lnTo>
                  <a:lnTo>
                    <a:pt x="5261279" y="389424"/>
                  </a:lnTo>
                  <a:lnTo>
                    <a:pt x="5261392" y="387055"/>
                  </a:lnTo>
                  <a:lnTo>
                    <a:pt x="5261505" y="388832"/>
                  </a:lnTo>
                  <a:lnTo>
                    <a:pt x="5261618" y="386167"/>
                  </a:lnTo>
                  <a:lnTo>
                    <a:pt x="5261730" y="384982"/>
                  </a:lnTo>
                  <a:lnTo>
                    <a:pt x="5261843" y="386167"/>
                  </a:lnTo>
                  <a:lnTo>
                    <a:pt x="5261956" y="385870"/>
                  </a:lnTo>
                  <a:lnTo>
                    <a:pt x="5262069" y="382021"/>
                  </a:lnTo>
                  <a:lnTo>
                    <a:pt x="5262182" y="384390"/>
                  </a:lnTo>
                  <a:lnTo>
                    <a:pt x="5262294" y="385574"/>
                  </a:lnTo>
                  <a:lnTo>
                    <a:pt x="5262407" y="381724"/>
                  </a:lnTo>
                  <a:lnTo>
                    <a:pt x="5262520" y="380244"/>
                  </a:lnTo>
                  <a:lnTo>
                    <a:pt x="5262633" y="382317"/>
                  </a:lnTo>
                  <a:lnTo>
                    <a:pt x="5262745" y="380836"/>
                  </a:lnTo>
                  <a:lnTo>
                    <a:pt x="5262858" y="378171"/>
                  </a:lnTo>
                  <a:lnTo>
                    <a:pt x="5262971" y="380244"/>
                  </a:lnTo>
                  <a:lnTo>
                    <a:pt x="5263084" y="379355"/>
                  </a:lnTo>
                  <a:lnTo>
                    <a:pt x="5263197" y="376690"/>
                  </a:lnTo>
                  <a:lnTo>
                    <a:pt x="5263309" y="376986"/>
                  </a:lnTo>
                  <a:lnTo>
                    <a:pt x="5263422" y="379948"/>
                  </a:lnTo>
                  <a:lnTo>
                    <a:pt x="5263535" y="375209"/>
                  </a:lnTo>
                  <a:lnTo>
                    <a:pt x="5263648" y="375802"/>
                  </a:lnTo>
                  <a:lnTo>
                    <a:pt x="5263760" y="378171"/>
                  </a:lnTo>
                  <a:lnTo>
                    <a:pt x="5263873" y="376098"/>
                  </a:lnTo>
                  <a:lnTo>
                    <a:pt x="5263986" y="375209"/>
                  </a:lnTo>
                  <a:lnTo>
                    <a:pt x="5264099" y="378763"/>
                  </a:lnTo>
                  <a:lnTo>
                    <a:pt x="5264212" y="377282"/>
                  </a:lnTo>
                  <a:lnTo>
                    <a:pt x="5264324" y="374025"/>
                  </a:lnTo>
                  <a:lnTo>
                    <a:pt x="5264437" y="374617"/>
                  </a:lnTo>
                  <a:lnTo>
                    <a:pt x="5264550" y="376986"/>
                  </a:lnTo>
                  <a:lnTo>
                    <a:pt x="5264663" y="372248"/>
                  </a:lnTo>
                  <a:lnTo>
                    <a:pt x="5264776" y="370767"/>
                  </a:lnTo>
                  <a:lnTo>
                    <a:pt x="5264888" y="372544"/>
                  </a:lnTo>
                  <a:lnTo>
                    <a:pt x="5265001" y="370767"/>
                  </a:lnTo>
                  <a:lnTo>
                    <a:pt x="5265114" y="368694"/>
                  </a:lnTo>
                  <a:lnTo>
                    <a:pt x="5265227" y="368694"/>
                  </a:lnTo>
                  <a:lnTo>
                    <a:pt x="5265339" y="368990"/>
                  </a:lnTo>
                  <a:lnTo>
                    <a:pt x="5265452" y="367510"/>
                  </a:lnTo>
                  <a:lnTo>
                    <a:pt x="5265565" y="370471"/>
                  </a:lnTo>
                  <a:lnTo>
                    <a:pt x="5265678" y="372248"/>
                  </a:lnTo>
                  <a:lnTo>
                    <a:pt x="5265791" y="369287"/>
                  </a:lnTo>
                  <a:lnTo>
                    <a:pt x="5265903" y="368694"/>
                  </a:lnTo>
                  <a:lnTo>
                    <a:pt x="5266016" y="372544"/>
                  </a:lnTo>
                  <a:lnTo>
                    <a:pt x="5266129" y="372248"/>
                  </a:lnTo>
                  <a:lnTo>
                    <a:pt x="5266242" y="369879"/>
                  </a:lnTo>
                  <a:lnTo>
                    <a:pt x="5266354" y="371359"/>
                  </a:lnTo>
                  <a:lnTo>
                    <a:pt x="5266467" y="372248"/>
                  </a:lnTo>
                  <a:lnTo>
                    <a:pt x="5266580" y="371359"/>
                  </a:lnTo>
                  <a:lnTo>
                    <a:pt x="5266693" y="372840"/>
                  </a:lnTo>
                  <a:lnTo>
                    <a:pt x="5266806" y="374321"/>
                  </a:lnTo>
                  <a:lnTo>
                    <a:pt x="5266918" y="371359"/>
                  </a:lnTo>
                  <a:lnTo>
                    <a:pt x="5267031" y="371359"/>
                  </a:lnTo>
                  <a:lnTo>
                    <a:pt x="5267144" y="374321"/>
                  </a:lnTo>
                  <a:lnTo>
                    <a:pt x="5267257" y="373136"/>
                  </a:lnTo>
                  <a:lnTo>
                    <a:pt x="5267370" y="368694"/>
                  </a:lnTo>
                  <a:lnTo>
                    <a:pt x="5267482" y="371359"/>
                  </a:lnTo>
                  <a:lnTo>
                    <a:pt x="5267595" y="375209"/>
                  </a:lnTo>
                  <a:lnTo>
                    <a:pt x="5267708" y="373729"/>
                  </a:lnTo>
                  <a:lnTo>
                    <a:pt x="5267821" y="374321"/>
                  </a:lnTo>
                  <a:lnTo>
                    <a:pt x="5267933" y="375505"/>
                  </a:lnTo>
                  <a:lnTo>
                    <a:pt x="5268046" y="376394"/>
                  </a:lnTo>
                  <a:lnTo>
                    <a:pt x="5268159" y="377282"/>
                  </a:lnTo>
                  <a:lnTo>
                    <a:pt x="5268272" y="380540"/>
                  </a:lnTo>
                  <a:lnTo>
                    <a:pt x="5268385" y="379059"/>
                  </a:lnTo>
                  <a:lnTo>
                    <a:pt x="5268497" y="378171"/>
                  </a:lnTo>
                  <a:lnTo>
                    <a:pt x="5268610" y="381724"/>
                  </a:lnTo>
                  <a:lnTo>
                    <a:pt x="5268723" y="383797"/>
                  </a:lnTo>
                  <a:lnTo>
                    <a:pt x="5268836" y="381132"/>
                  </a:lnTo>
                  <a:lnTo>
                    <a:pt x="5268948" y="380244"/>
                  </a:lnTo>
                  <a:lnTo>
                    <a:pt x="5269061" y="383797"/>
                  </a:lnTo>
                  <a:lnTo>
                    <a:pt x="5269174" y="381724"/>
                  </a:lnTo>
                  <a:lnTo>
                    <a:pt x="5269287" y="381724"/>
                  </a:lnTo>
                  <a:lnTo>
                    <a:pt x="5269400" y="384094"/>
                  </a:lnTo>
                  <a:lnTo>
                    <a:pt x="5269512" y="383205"/>
                  </a:lnTo>
                  <a:lnTo>
                    <a:pt x="5269625" y="379651"/>
                  </a:lnTo>
                  <a:lnTo>
                    <a:pt x="5269738" y="383501"/>
                  </a:lnTo>
                  <a:lnTo>
                    <a:pt x="5269851" y="387055"/>
                  </a:lnTo>
                  <a:lnTo>
                    <a:pt x="5269963" y="383205"/>
                  </a:lnTo>
                  <a:lnTo>
                    <a:pt x="5270076" y="383797"/>
                  </a:lnTo>
                  <a:lnTo>
                    <a:pt x="5270189" y="389128"/>
                  </a:lnTo>
                  <a:lnTo>
                    <a:pt x="5270302" y="388239"/>
                  </a:lnTo>
                  <a:lnTo>
                    <a:pt x="5270415" y="387647"/>
                  </a:lnTo>
                  <a:lnTo>
                    <a:pt x="5270527" y="392089"/>
                  </a:lnTo>
                  <a:lnTo>
                    <a:pt x="5270640" y="391201"/>
                  </a:lnTo>
                  <a:lnTo>
                    <a:pt x="5270753" y="390312"/>
                  </a:lnTo>
                  <a:lnTo>
                    <a:pt x="5270866" y="394162"/>
                  </a:lnTo>
                  <a:lnTo>
                    <a:pt x="5270979" y="395939"/>
                  </a:lnTo>
                  <a:lnTo>
                    <a:pt x="5271091" y="393570"/>
                  </a:lnTo>
                  <a:lnTo>
                    <a:pt x="5271204" y="394162"/>
                  </a:lnTo>
                  <a:lnTo>
                    <a:pt x="5271317" y="398604"/>
                  </a:lnTo>
                  <a:lnTo>
                    <a:pt x="5271430" y="397124"/>
                  </a:lnTo>
                  <a:lnTo>
                    <a:pt x="5271542" y="396531"/>
                  </a:lnTo>
                  <a:lnTo>
                    <a:pt x="5271655" y="399493"/>
                  </a:lnTo>
                  <a:lnTo>
                    <a:pt x="5271768" y="399493"/>
                  </a:lnTo>
                  <a:lnTo>
                    <a:pt x="5271881" y="396531"/>
                  </a:lnTo>
                  <a:lnTo>
                    <a:pt x="5271994" y="402454"/>
                  </a:lnTo>
                  <a:lnTo>
                    <a:pt x="5272106" y="403343"/>
                  </a:lnTo>
                  <a:lnTo>
                    <a:pt x="5272219" y="399493"/>
                  </a:lnTo>
                  <a:lnTo>
                    <a:pt x="5272332" y="400677"/>
                  </a:lnTo>
                  <a:lnTo>
                    <a:pt x="5272445" y="406896"/>
                  </a:lnTo>
                  <a:lnTo>
                    <a:pt x="5272557" y="403935"/>
                  </a:lnTo>
                  <a:lnTo>
                    <a:pt x="5272670" y="402750"/>
                  </a:lnTo>
                  <a:lnTo>
                    <a:pt x="5272783" y="406600"/>
                  </a:lnTo>
                  <a:lnTo>
                    <a:pt x="5272896" y="406008"/>
                  </a:lnTo>
                  <a:lnTo>
                    <a:pt x="5273009" y="405119"/>
                  </a:lnTo>
                  <a:lnTo>
                    <a:pt x="5273121" y="406896"/>
                  </a:lnTo>
                  <a:lnTo>
                    <a:pt x="5273234" y="408081"/>
                  </a:lnTo>
                  <a:lnTo>
                    <a:pt x="5273347" y="404527"/>
                  </a:lnTo>
                  <a:lnTo>
                    <a:pt x="5273460" y="404823"/>
                  </a:lnTo>
                  <a:lnTo>
                    <a:pt x="5273573" y="408081"/>
                  </a:lnTo>
                  <a:lnTo>
                    <a:pt x="5273685" y="404823"/>
                  </a:lnTo>
                  <a:lnTo>
                    <a:pt x="5273798" y="402750"/>
                  </a:lnTo>
                  <a:lnTo>
                    <a:pt x="5273911" y="406896"/>
                  </a:lnTo>
                  <a:lnTo>
                    <a:pt x="5274024" y="408081"/>
                  </a:lnTo>
                  <a:lnTo>
                    <a:pt x="5274136" y="406600"/>
                  </a:lnTo>
                  <a:lnTo>
                    <a:pt x="5274249" y="409265"/>
                  </a:lnTo>
                  <a:lnTo>
                    <a:pt x="5274362" y="411338"/>
                  </a:lnTo>
                  <a:lnTo>
                    <a:pt x="5274475" y="409265"/>
                  </a:lnTo>
                  <a:lnTo>
                    <a:pt x="5274588" y="409858"/>
                  </a:lnTo>
                  <a:lnTo>
                    <a:pt x="5274700" y="414004"/>
                  </a:lnTo>
                  <a:lnTo>
                    <a:pt x="5274813" y="409562"/>
                  </a:lnTo>
                  <a:lnTo>
                    <a:pt x="5274926" y="409265"/>
                  </a:lnTo>
                  <a:lnTo>
                    <a:pt x="5275039" y="412523"/>
                  </a:lnTo>
                  <a:lnTo>
                    <a:pt x="5275151" y="411338"/>
                  </a:lnTo>
                  <a:lnTo>
                    <a:pt x="5275264" y="408377"/>
                  </a:lnTo>
                  <a:lnTo>
                    <a:pt x="5275377" y="410450"/>
                  </a:lnTo>
                  <a:lnTo>
                    <a:pt x="5275490" y="411042"/>
                  </a:lnTo>
                  <a:lnTo>
                    <a:pt x="5275603" y="408377"/>
                  </a:lnTo>
                  <a:lnTo>
                    <a:pt x="5275715" y="409562"/>
                  </a:lnTo>
                  <a:lnTo>
                    <a:pt x="5275828" y="410154"/>
                  </a:lnTo>
                  <a:lnTo>
                    <a:pt x="5275941" y="406896"/>
                  </a:lnTo>
                  <a:lnTo>
                    <a:pt x="5276054" y="405712"/>
                  </a:lnTo>
                  <a:lnTo>
                    <a:pt x="5276167" y="409265"/>
                  </a:lnTo>
                  <a:lnTo>
                    <a:pt x="5276279" y="407192"/>
                  </a:lnTo>
                  <a:lnTo>
                    <a:pt x="5276392" y="404231"/>
                  </a:lnTo>
                  <a:lnTo>
                    <a:pt x="5276505" y="407192"/>
                  </a:lnTo>
                  <a:lnTo>
                    <a:pt x="5276618" y="407489"/>
                  </a:lnTo>
                  <a:lnTo>
                    <a:pt x="5276730" y="405416"/>
                  </a:lnTo>
                  <a:lnTo>
                    <a:pt x="5276843" y="404823"/>
                  </a:lnTo>
                  <a:lnTo>
                    <a:pt x="5276956" y="407192"/>
                  </a:lnTo>
                  <a:lnTo>
                    <a:pt x="5277069" y="405119"/>
                  </a:lnTo>
                  <a:lnTo>
                    <a:pt x="5277182" y="404823"/>
                  </a:lnTo>
                  <a:lnTo>
                    <a:pt x="5277294" y="406008"/>
                  </a:lnTo>
                  <a:lnTo>
                    <a:pt x="5277407" y="403935"/>
                  </a:lnTo>
                  <a:lnTo>
                    <a:pt x="5277520" y="402454"/>
                  </a:lnTo>
                  <a:lnTo>
                    <a:pt x="5277633" y="404231"/>
                  </a:lnTo>
                  <a:lnTo>
                    <a:pt x="5277745" y="402750"/>
                  </a:lnTo>
                  <a:lnTo>
                    <a:pt x="5277858" y="400381"/>
                  </a:lnTo>
                  <a:lnTo>
                    <a:pt x="5277971" y="400677"/>
                  </a:lnTo>
                  <a:lnTo>
                    <a:pt x="5278084" y="402454"/>
                  </a:lnTo>
                  <a:lnTo>
                    <a:pt x="5278197" y="398604"/>
                  </a:lnTo>
                  <a:lnTo>
                    <a:pt x="5278309" y="396828"/>
                  </a:lnTo>
                  <a:lnTo>
                    <a:pt x="5278422" y="399197"/>
                  </a:lnTo>
                  <a:lnTo>
                    <a:pt x="5278535" y="396828"/>
                  </a:lnTo>
                  <a:lnTo>
                    <a:pt x="5278648" y="395051"/>
                  </a:lnTo>
                  <a:lnTo>
                    <a:pt x="5278760" y="395939"/>
                  </a:lnTo>
                  <a:lnTo>
                    <a:pt x="5278873" y="395939"/>
                  </a:lnTo>
                  <a:lnTo>
                    <a:pt x="5278986" y="392682"/>
                  </a:lnTo>
                  <a:lnTo>
                    <a:pt x="5279099" y="393274"/>
                  </a:lnTo>
                  <a:lnTo>
                    <a:pt x="5279212" y="394458"/>
                  </a:lnTo>
                  <a:lnTo>
                    <a:pt x="5279324" y="391201"/>
                  </a:lnTo>
                  <a:lnTo>
                    <a:pt x="5279437" y="391201"/>
                  </a:lnTo>
                  <a:lnTo>
                    <a:pt x="5279550" y="391497"/>
                  </a:lnTo>
                  <a:lnTo>
                    <a:pt x="5279663" y="391201"/>
                  </a:lnTo>
                  <a:lnTo>
                    <a:pt x="5279776" y="387055"/>
                  </a:lnTo>
                  <a:lnTo>
                    <a:pt x="5279888" y="389128"/>
                  </a:lnTo>
                  <a:lnTo>
                    <a:pt x="5280001" y="388239"/>
                  </a:lnTo>
                  <a:lnTo>
                    <a:pt x="5280114" y="385870"/>
                  </a:lnTo>
                  <a:lnTo>
                    <a:pt x="5280227" y="387647"/>
                  </a:lnTo>
                  <a:lnTo>
                    <a:pt x="5280339" y="389128"/>
                  </a:lnTo>
                  <a:lnTo>
                    <a:pt x="5280452" y="385574"/>
                  </a:lnTo>
                  <a:lnTo>
                    <a:pt x="5280565" y="384094"/>
                  </a:lnTo>
                  <a:lnTo>
                    <a:pt x="5280678" y="387055"/>
                  </a:lnTo>
                  <a:lnTo>
                    <a:pt x="5280791" y="384982"/>
                  </a:lnTo>
                  <a:lnTo>
                    <a:pt x="5280903" y="381724"/>
                  </a:lnTo>
                  <a:lnTo>
                    <a:pt x="5281016" y="381724"/>
                  </a:lnTo>
                  <a:lnTo>
                    <a:pt x="5281129" y="381724"/>
                  </a:lnTo>
                  <a:lnTo>
                    <a:pt x="5281242" y="380540"/>
                  </a:lnTo>
                  <a:lnTo>
                    <a:pt x="5281354" y="379651"/>
                  </a:lnTo>
                  <a:lnTo>
                    <a:pt x="5281467" y="379948"/>
                  </a:lnTo>
                  <a:lnTo>
                    <a:pt x="5281580" y="376986"/>
                  </a:lnTo>
                  <a:lnTo>
                    <a:pt x="5281693" y="375802"/>
                  </a:lnTo>
                  <a:lnTo>
                    <a:pt x="5281806" y="378763"/>
                  </a:lnTo>
                  <a:lnTo>
                    <a:pt x="5281918" y="377282"/>
                  </a:lnTo>
                  <a:lnTo>
                    <a:pt x="5282031" y="373136"/>
                  </a:lnTo>
                  <a:lnTo>
                    <a:pt x="5282144" y="375505"/>
                  </a:lnTo>
                  <a:lnTo>
                    <a:pt x="5282257" y="377578"/>
                  </a:lnTo>
                  <a:lnTo>
                    <a:pt x="5282370" y="373729"/>
                  </a:lnTo>
                  <a:lnTo>
                    <a:pt x="5282482" y="373729"/>
                  </a:lnTo>
                  <a:lnTo>
                    <a:pt x="5282595" y="375505"/>
                  </a:lnTo>
                  <a:lnTo>
                    <a:pt x="5282708" y="373729"/>
                  </a:lnTo>
                  <a:lnTo>
                    <a:pt x="5282821" y="371359"/>
                  </a:lnTo>
                  <a:lnTo>
                    <a:pt x="5282933" y="374617"/>
                  </a:lnTo>
                  <a:lnTo>
                    <a:pt x="5283046" y="373729"/>
                  </a:lnTo>
                  <a:lnTo>
                    <a:pt x="5283159" y="372544"/>
                  </a:lnTo>
                  <a:lnTo>
                    <a:pt x="5283272" y="373136"/>
                  </a:lnTo>
                  <a:lnTo>
                    <a:pt x="5283385" y="374025"/>
                  </a:lnTo>
                  <a:lnTo>
                    <a:pt x="5283497" y="371359"/>
                  </a:lnTo>
                  <a:lnTo>
                    <a:pt x="5283610" y="374321"/>
                  </a:lnTo>
                  <a:lnTo>
                    <a:pt x="5283723" y="374913"/>
                  </a:lnTo>
                  <a:lnTo>
                    <a:pt x="5283836" y="372248"/>
                  </a:lnTo>
                  <a:lnTo>
                    <a:pt x="5283948" y="371952"/>
                  </a:lnTo>
                  <a:lnTo>
                    <a:pt x="5284061" y="375802"/>
                  </a:lnTo>
                  <a:lnTo>
                    <a:pt x="5284174" y="374913"/>
                  </a:lnTo>
                  <a:lnTo>
                    <a:pt x="5284287" y="371952"/>
                  </a:lnTo>
                  <a:lnTo>
                    <a:pt x="5284400" y="374321"/>
                  </a:lnTo>
                  <a:lnTo>
                    <a:pt x="5284512" y="374321"/>
                  </a:lnTo>
                  <a:lnTo>
                    <a:pt x="5284625" y="371063"/>
                  </a:lnTo>
                  <a:lnTo>
                    <a:pt x="5284738" y="371656"/>
                  </a:lnTo>
                  <a:lnTo>
                    <a:pt x="5284851" y="375209"/>
                  </a:lnTo>
                  <a:lnTo>
                    <a:pt x="5284964" y="371952"/>
                  </a:lnTo>
                  <a:lnTo>
                    <a:pt x="5285076" y="371359"/>
                  </a:lnTo>
                  <a:lnTo>
                    <a:pt x="5285189" y="374913"/>
                  </a:lnTo>
                  <a:lnTo>
                    <a:pt x="5285302" y="372840"/>
                  </a:lnTo>
                  <a:lnTo>
                    <a:pt x="5285415" y="371063"/>
                  </a:lnTo>
                  <a:lnTo>
                    <a:pt x="5285527" y="373729"/>
                  </a:lnTo>
                  <a:lnTo>
                    <a:pt x="5285640" y="375209"/>
                  </a:lnTo>
                  <a:lnTo>
                    <a:pt x="5285753" y="372840"/>
                  </a:lnTo>
                  <a:lnTo>
                    <a:pt x="5285866" y="374321"/>
                  </a:lnTo>
                  <a:lnTo>
                    <a:pt x="5285979" y="378171"/>
                  </a:lnTo>
                  <a:lnTo>
                    <a:pt x="5286091" y="373729"/>
                  </a:lnTo>
                  <a:lnTo>
                    <a:pt x="5286204" y="372840"/>
                  </a:lnTo>
                  <a:lnTo>
                    <a:pt x="5286317" y="376394"/>
                  </a:lnTo>
                  <a:lnTo>
                    <a:pt x="5286430" y="377282"/>
                  </a:lnTo>
                  <a:lnTo>
                    <a:pt x="5286542" y="374617"/>
                  </a:lnTo>
                  <a:lnTo>
                    <a:pt x="5286655" y="377282"/>
                  </a:lnTo>
                  <a:lnTo>
                    <a:pt x="5286768" y="379651"/>
                  </a:lnTo>
                  <a:lnTo>
                    <a:pt x="5286881" y="376394"/>
                  </a:lnTo>
                  <a:lnTo>
                    <a:pt x="5286994" y="378467"/>
                  </a:lnTo>
                  <a:lnTo>
                    <a:pt x="5287106" y="380836"/>
                  </a:lnTo>
                  <a:lnTo>
                    <a:pt x="5287219" y="378467"/>
                  </a:lnTo>
                  <a:lnTo>
                    <a:pt x="5287332" y="379059"/>
                  </a:lnTo>
                  <a:lnTo>
                    <a:pt x="5287445" y="384390"/>
                  </a:lnTo>
                  <a:lnTo>
                    <a:pt x="5287557" y="382909"/>
                  </a:lnTo>
                  <a:lnTo>
                    <a:pt x="5287670" y="379355"/>
                  </a:lnTo>
                  <a:lnTo>
                    <a:pt x="5287783" y="384686"/>
                  </a:lnTo>
                  <a:lnTo>
                    <a:pt x="5287896" y="386463"/>
                  </a:lnTo>
                  <a:lnTo>
                    <a:pt x="5288009" y="383797"/>
                  </a:lnTo>
                  <a:lnTo>
                    <a:pt x="5288121" y="384982"/>
                  </a:lnTo>
                  <a:lnTo>
                    <a:pt x="5288234" y="388239"/>
                  </a:lnTo>
                  <a:lnTo>
                    <a:pt x="5288347" y="387055"/>
                  </a:lnTo>
                  <a:lnTo>
                    <a:pt x="5288460" y="387055"/>
                  </a:lnTo>
                  <a:lnTo>
                    <a:pt x="5288573" y="391201"/>
                  </a:lnTo>
                  <a:lnTo>
                    <a:pt x="5288685" y="390312"/>
                  </a:lnTo>
                  <a:lnTo>
                    <a:pt x="5288798" y="390609"/>
                  </a:lnTo>
                  <a:lnTo>
                    <a:pt x="5288911" y="392089"/>
                  </a:lnTo>
                  <a:lnTo>
                    <a:pt x="5289024" y="392682"/>
                  </a:lnTo>
                  <a:lnTo>
                    <a:pt x="5289136" y="390609"/>
                  </a:lnTo>
                  <a:lnTo>
                    <a:pt x="5289249" y="392978"/>
                  </a:lnTo>
                  <a:lnTo>
                    <a:pt x="5289362" y="396531"/>
                  </a:lnTo>
                  <a:lnTo>
                    <a:pt x="5289475" y="395347"/>
                  </a:lnTo>
                  <a:lnTo>
                    <a:pt x="5289588" y="394458"/>
                  </a:lnTo>
                  <a:lnTo>
                    <a:pt x="5289700" y="398308"/>
                  </a:lnTo>
                  <a:lnTo>
                    <a:pt x="5289813" y="398604"/>
                  </a:lnTo>
                  <a:lnTo>
                    <a:pt x="5289926" y="399493"/>
                  </a:lnTo>
                  <a:lnTo>
                    <a:pt x="5290039" y="400677"/>
                  </a:lnTo>
                  <a:lnTo>
                    <a:pt x="5290151" y="401566"/>
                  </a:lnTo>
                  <a:lnTo>
                    <a:pt x="5290264" y="400677"/>
                  </a:lnTo>
                  <a:lnTo>
                    <a:pt x="5290377" y="403935"/>
                  </a:lnTo>
                  <a:lnTo>
                    <a:pt x="5290490" y="406304"/>
                  </a:lnTo>
                  <a:lnTo>
                    <a:pt x="5290603" y="401270"/>
                  </a:lnTo>
                  <a:lnTo>
                    <a:pt x="5290715" y="401566"/>
                  </a:lnTo>
                  <a:lnTo>
                    <a:pt x="5290828" y="406008"/>
                  </a:lnTo>
                  <a:lnTo>
                    <a:pt x="5290941" y="406008"/>
                  </a:lnTo>
                  <a:lnTo>
                    <a:pt x="5291054" y="403047"/>
                  </a:lnTo>
                  <a:lnTo>
                    <a:pt x="5291167" y="406008"/>
                  </a:lnTo>
                  <a:lnTo>
                    <a:pt x="5291279" y="408081"/>
                  </a:lnTo>
                  <a:lnTo>
                    <a:pt x="5291392" y="406008"/>
                  </a:lnTo>
                  <a:lnTo>
                    <a:pt x="5291505" y="408377"/>
                  </a:lnTo>
                  <a:lnTo>
                    <a:pt x="5291618" y="409562"/>
                  </a:lnTo>
                  <a:lnTo>
                    <a:pt x="5291730" y="408081"/>
                  </a:lnTo>
                  <a:lnTo>
                    <a:pt x="5291843" y="407489"/>
                  </a:lnTo>
                  <a:lnTo>
                    <a:pt x="5291956" y="411931"/>
                  </a:lnTo>
                  <a:lnTo>
                    <a:pt x="5292069" y="411635"/>
                  </a:lnTo>
                  <a:lnTo>
                    <a:pt x="5292182" y="408081"/>
                  </a:lnTo>
                  <a:lnTo>
                    <a:pt x="5292294" y="410154"/>
                  </a:lnTo>
                  <a:lnTo>
                    <a:pt x="5292407" y="408377"/>
                  </a:lnTo>
                  <a:lnTo>
                    <a:pt x="5292520" y="406896"/>
                  </a:lnTo>
                  <a:lnTo>
                    <a:pt x="5292633" y="408081"/>
                  </a:lnTo>
                  <a:lnTo>
                    <a:pt x="5292745" y="410450"/>
                  </a:lnTo>
                  <a:lnTo>
                    <a:pt x="5292858" y="407192"/>
                  </a:lnTo>
                  <a:lnTo>
                    <a:pt x="5292971" y="407192"/>
                  </a:lnTo>
                  <a:lnTo>
                    <a:pt x="5293084" y="412523"/>
                  </a:lnTo>
                  <a:lnTo>
                    <a:pt x="5293197" y="414004"/>
                  </a:lnTo>
                  <a:lnTo>
                    <a:pt x="5293309" y="413115"/>
                  </a:lnTo>
                  <a:lnTo>
                    <a:pt x="5293422" y="412523"/>
                  </a:lnTo>
                  <a:lnTo>
                    <a:pt x="5293535" y="414596"/>
                  </a:lnTo>
                  <a:lnTo>
                    <a:pt x="5293648" y="411635"/>
                  </a:lnTo>
                  <a:lnTo>
                    <a:pt x="5293760" y="413708"/>
                  </a:lnTo>
                  <a:lnTo>
                    <a:pt x="5293873" y="414892"/>
                  </a:lnTo>
                  <a:lnTo>
                    <a:pt x="5293986" y="410450"/>
                  </a:lnTo>
                  <a:lnTo>
                    <a:pt x="5294099" y="410154"/>
                  </a:lnTo>
                  <a:lnTo>
                    <a:pt x="5294212" y="414300"/>
                  </a:lnTo>
                  <a:lnTo>
                    <a:pt x="5294324" y="414300"/>
                  </a:lnTo>
                  <a:lnTo>
                    <a:pt x="5294437" y="410154"/>
                  </a:lnTo>
                  <a:lnTo>
                    <a:pt x="5294550" y="410450"/>
                  </a:lnTo>
                  <a:lnTo>
                    <a:pt x="5294663" y="412523"/>
                  </a:lnTo>
                  <a:lnTo>
                    <a:pt x="5294776" y="411338"/>
                  </a:lnTo>
                  <a:lnTo>
                    <a:pt x="5294888" y="412523"/>
                  </a:lnTo>
                  <a:lnTo>
                    <a:pt x="5295001" y="411338"/>
                  </a:lnTo>
                  <a:lnTo>
                    <a:pt x="5295114" y="410450"/>
                  </a:lnTo>
                  <a:lnTo>
                    <a:pt x="5295227" y="411042"/>
                  </a:lnTo>
                  <a:lnTo>
                    <a:pt x="5295339" y="414892"/>
                  </a:lnTo>
                  <a:lnTo>
                    <a:pt x="5295452" y="413115"/>
                  </a:lnTo>
                  <a:lnTo>
                    <a:pt x="5295565" y="409858"/>
                  </a:lnTo>
                  <a:lnTo>
                    <a:pt x="5295678" y="412227"/>
                  </a:lnTo>
                  <a:lnTo>
                    <a:pt x="5295791" y="414004"/>
                  </a:lnTo>
                  <a:lnTo>
                    <a:pt x="5295903" y="410746"/>
                  </a:lnTo>
                  <a:lnTo>
                    <a:pt x="5296016" y="409265"/>
                  </a:lnTo>
                  <a:lnTo>
                    <a:pt x="5296129" y="412523"/>
                  </a:lnTo>
                  <a:lnTo>
                    <a:pt x="5296242" y="410450"/>
                  </a:lnTo>
                  <a:lnTo>
                    <a:pt x="5296354" y="408081"/>
                  </a:lnTo>
                  <a:lnTo>
                    <a:pt x="5296467" y="409265"/>
                  </a:lnTo>
                  <a:lnTo>
                    <a:pt x="5296580" y="406896"/>
                  </a:lnTo>
                  <a:lnTo>
                    <a:pt x="5296693" y="406600"/>
                  </a:lnTo>
                  <a:lnTo>
                    <a:pt x="5296806" y="407192"/>
                  </a:lnTo>
                  <a:lnTo>
                    <a:pt x="5296918" y="406008"/>
                  </a:lnTo>
                  <a:lnTo>
                    <a:pt x="5297031" y="401566"/>
                  </a:lnTo>
                  <a:lnTo>
                    <a:pt x="5297144" y="403935"/>
                  </a:lnTo>
                  <a:lnTo>
                    <a:pt x="5297257" y="406008"/>
                  </a:lnTo>
                  <a:lnTo>
                    <a:pt x="5297370" y="402158"/>
                  </a:lnTo>
                  <a:lnTo>
                    <a:pt x="5297482" y="403935"/>
                  </a:lnTo>
                  <a:lnTo>
                    <a:pt x="5297595" y="407785"/>
                  </a:lnTo>
                  <a:lnTo>
                    <a:pt x="5297708" y="405119"/>
                  </a:lnTo>
                  <a:lnTo>
                    <a:pt x="5297821" y="401862"/>
                  </a:lnTo>
                  <a:lnTo>
                    <a:pt x="5297933" y="404823"/>
                  </a:lnTo>
                  <a:lnTo>
                    <a:pt x="5298046" y="405416"/>
                  </a:lnTo>
                  <a:lnTo>
                    <a:pt x="5298159" y="399197"/>
                  </a:lnTo>
                  <a:lnTo>
                    <a:pt x="5298272" y="400085"/>
                  </a:lnTo>
                  <a:lnTo>
                    <a:pt x="5298385" y="401862"/>
                  </a:lnTo>
                  <a:lnTo>
                    <a:pt x="5298497" y="397420"/>
                  </a:lnTo>
                  <a:lnTo>
                    <a:pt x="5298610" y="396235"/>
                  </a:lnTo>
                  <a:lnTo>
                    <a:pt x="5298723" y="400677"/>
                  </a:lnTo>
                  <a:lnTo>
                    <a:pt x="5298836" y="397716"/>
                  </a:lnTo>
                  <a:lnTo>
                    <a:pt x="5298948" y="391793"/>
                  </a:lnTo>
                  <a:lnTo>
                    <a:pt x="5299061" y="395347"/>
                  </a:lnTo>
                  <a:lnTo>
                    <a:pt x="5299174" y="396531"/>
                  </a:lnTo>
                  <a:lnTo>
                    <a:pt x="5299287" y="388536"/>
                  </a:lnTo>
                  <a:lnTo>
                    <a:pt x="5299400" y="389424"/>
                  </a:lnTo>
                  <a:lnTo>
                    <a:pt x="5299512" y="391793"/>
                  </a:lnTo>
                  <a:lnTo>
                    <a:pt x="5299625" y="388239"/>
                  </a:lnTo>
                  <a:lnTo>
                    <a:pt x="5299738" y="385870"/>
                  </a:lnTo>
                  <a:lnTo>
                    <a:pt x="5299851" y="391497"/>
                  </a:lnTo>
                  <a:lnTo>
                    <a:pt x="5299964" y="389128"/>
                  </a:lnTo>
                  <a:lnTo>
                    <a:pt x="5300076" y="382613"/>
                  </a:lnTo>
                  <a:lnTo>
                    <a:pt x="5300189" y="386463"/>
                  </a:lnTo>
                  <a:lnTo>
                    <a:pt x="5300302" y="385870"/>
                  </a:lnTo>
                  <a:lnTo>
                    <a:pt x="5300415" y="381724"/>
                  </a:lnTo>
                  <a:lnTo>
                    <a:pt x="5300527" y="379948"/>
                  </a:lnTo>
                  <a:lnTo>
                    <a:pt x="5300640" y="383501"/>
                  </a:lnTo>
                  <a:lnTo>
                    <a:pt x="5300753" y="379651"/>
                  </a:lnTo>
                  <a:lnTo>
                    <a:pt x="5300866" y="377578"/>
                  </a:lnTo>
                  <a:lnTo>
                    <a:pt x="5300979" y="383501"/>
                  </a:lnTo>
                  <a:lnTo>
                    <a:pt x="5301091" y="380540"/>
                  </a:lnTo>
                  <a:lnTo>
                    <a:pt x="5301204" y="376690"/>
                  </a:lnTo>
                  <a:lnTo>
                    <a:pt x="5301317" y="377282"/>
                  </a:lnTo>
                  <a:lnTo>
                    <a:pt x="5301430" y="381132"/>
                  </a:lnTo>
                  <a:lnTo>
                    <a:pt x="5301542" y="375209"/>
                  </a:lnTo>
                  <a:lnTo>
                    <a:pt x="5301655" y="375802"/>
                  </a:lnTo>
                  <a:lnTo>
                    <a:pt x="5301768" y="376098"/>
                  </a:lnTo>
                  <a:lnTo>
                    <a:pt x="5301881" y="373432"/>
                  </a:lnTo>
                  <a:lnTo>
                    <a:pt x="5301994" y="373136"/>
                  </a:lnTo>
                  <a:lnTo>
                    <a:pt x="5302106" y="375505"/>
                  </a:lnTo>
                  <a:lnTo>
                    <a:pt x="5302219" y="375209"/>
                  </a:lnTo>
                  <a:lnTo>
                    <a:pt x="5302332" y="371063"/>
                  </a:lnTo>
                  <a:lnTo>
                    <a:pt x="5302445" y="375802"/>
                  </a:lnTo>
                  <a:lnTo>
                    <a:pt x="5302557" y="376394"/>
                  </a:lnTo>
                  <a:lnTo>
                    <a:pt x="5302670" y="372544"/>
                  </a:lnTo>
                  <a:lnTo>
                    <a:pt x="5302783" y="371063"/>
                  </a:lnTo>
                  <a:lnTo>
                    <a:pt x="5302896" y="373136"/>
                  </a:lnTo>
                  <a:lnTo>
                    <a:pt x="5303009" y="371952"/>
                  </a:lnTo>
                  <a:lnTo>
                    <a:pt x="5303121" y="373136"/>
                  </a:lnTo>
                  <a:lnTo>
                    <a:pt x="5303234" y="376690"/>
                  </a:lnTo>
                  <a:lnTo>
                    <a:pt x="5303347" y="374617"/>
                  </a:lnTo>
                  <a:lnTo>
                    <a:pt x="5303460" y="371952"/>
                  </a:lnTo>
                  <a:lnTo>
                    <a:pt x="5303573" y="374617"/>
                  </a:lnTo>
                  <a:lnTo>
                    <a:pt x="5303685" y="376394"/>
                  </a:lnTo>
                  <a:lnTo>
                    <a:pt x="5303798" y="373136"/>
                  </a:lnTo>
                  <a:lnTo>
                    <a:pt x="5303911" y="374025"/>
                  </a:lnTo>
                  <a:lnTo>
                    <a:pt x="5304024" y="375505"/>
                  </a:lnTo>
                  <a:lnTo>
                    <a:pt x="5304136" y="374321"/>
                  </a:lnTo>
                  <a:lnTo>
                    <a:pt x="5304249" y="372544"/>
                  </a:lnTo>
                  <a:lnTo>
                    <a:pt x="5304362" y="374617"/>
                  </a:lnTo>
                  <a:lnTo>
                    <a:pt x="5304475" y="371359"/>
                  </a:lnTo>
                  <a:lnTo>
                    <a:pt x="5304588" y="369879"/>
                  </a:lnTo>
                  <a:lnTo>
                    <a:pt x="5304700" y="371952"/>
                  </a:lnTo>
                  <a:lnTo>
                    <a:pt x="5304813" y="371063"/>
                  </a:lnTo>
                  <a:lnTo>
                    <a:pt x="5304926" y="369583"/>
                  </a:lnTo>
                  <a:lnTo>
                    <a:pt x="5305039" y="370471"/>
                  </a:lnTo>
                  <a:lnTo>
                    <a:pt x="5305151" y="373432"/>
                  </a:lnTo>
                  <a:lnTo>
                    <a:pt x="5305264" y="369287"/>
                  </a:lnTo>
                  <a:lnTo>
                    <a:pt x="5305377" y="369583"/>
                  </a:lnTo>
                  <a:lnTo>
                    <a:pt x="5305490" y="371952"/>
                  </a:lnTo>
                  <a:lnTo>
                    <a:pt x="5305603" y="371952"/>
                  </a:lnTo>
                  <a:lnTo>
                    <a:pt x="5305715" y="371063"/>
                  </a:lnTo>
                  <a:lnTo>
                    <a:pt x="5305828" y="372840"/>
                  </a:lnTo>
                  <a:lnTo>
                    <a:pt x="5305941" y="374321"/>
                  </a:lnTo>
                  <a:lnTo>
                    <a:pt x="5306054" y="371952"/>
                  </a:lnTo>
                  <a:lnTo>
                    <a:pt x="5306167" y="374617"/>
                  </a:lnTo>
                  <a:lnTo>
                    <a:pt x="5306279" y="376098"/>
                  </a:lnTo>
                  <a:lnTo>
                    <a:pt x="5306392" y="374321"/>
                  </a:lnTo>
                  <a:lnTo>
                    <a:pt x="5306505" y="373432"/>
                  </a:lnTo>
                  <a:lnTo>
                    <a:pt x="5306618" y="377282"/>
                  </a:lnTo>
                  <a:lnTo>
                    <a:pt x="5306730" y="376986"/>
                  </a:lnTo>
                  <a:lnTo>
                    <a:pt x="5306843" y="375505"/>
                  </a:lnTo>
                  <a:lnTo>
                    <a:pt x="5306956" y="376986"/>
                  </a:lnTo>
                  <a:lnTo>
                    <a:pt x="5307069" y="377875"/>
                  </a:lnTo>
                  <a:lnTo>
                    <a:pt x="5307182" y="375802"/>
                  </a:lnTo>
                  <a:lnTo>
                    <a:pt x="5307294" y="376986"/>
                  </a:lnTo>
                  <a:lnTo>
                    <a:pt x="5307407" y="380244"/>
                  </a:lnTo>
                  <a:lnTo>
                    <a:pt x="5307520" y="377578"/>
                  </a:lnTo>
                  <a:lnTo>
                    <a:pt x="5307633" y="377282"/>
                  </a:lnTo>
                  <a:lnTo>
                    <a:pt x="5307745" y="382021"/>
                  </a:lnTo>
                  <a:lnTo>
                    <a:pt x="5307858" y="382021"/>
                  </a:lnTo>
                  <a:lnTo>
                    <a:pt x="5307971" y="379651"/>
                  </a:lnTo>
                  <a:lnTo>
                    <a:pt x="5308084" y="382909"/>
                  </a:lnTo>
                  <a:lnTo>
                    <a:pt x="5308197" y="384094"/>
                  </a:lnTo>
                  <a:lnTo>
                    <a:pt x="5308309" y="381428"/>
                  </a:lnTo>
                  <a:lnTo>
                    <a:pt x="5308422" y="383797"/>
                  </a:lnTo>
                  <a:lnTo>
                    <a:pt x="5308535" y="387055"/>
                  </a:lnTo>
                  <a:lnTo>
                    <a:pt x="5308648" y="384982"/>
                  </a:lnTo>
                  <a:lnTo>
                    <a:pt x="5308761" y="384982"/>
                  </a:lnTo>
                  <a:lnTo>
                    <a:pt x="5308873" y="389424"/>
                  </a:lnTo>
                  <a:lnTo>
                    <a:pt x="5308986" y="390312"/>
                  </a:lnTo>
                  <a:lnTo>
                    <a:pt x="5309099" y="387055"/>
                  </a:lnTo>
                  <a:lnTo>
                    <a:pt x="5309212" y="390609"/>
                  </a:lnTo>
                  <a:lnTo>
                    <a:pt x="5309324" y="391497"/>
                  </a:lnTo>
                  <a:lnTo>
                    <a:pt x="5309437" y="390312"/>
                  </a:lnTo>
                  <a:lnTo>
                    <a:pt x="5309550" y="391201"/>
                  </a:lnTo>
                  <a:lnTo>
                    <a:pt x="5309663" y="393866"/>
                  </a:lnTo>
                  <a:lnTo>
                    <a:pt x="5309776" y="392089"/>
                  </a:lnTo>
                  <a:lnTo>
                    <a:pt x="5309888" y="391497"/>
                  </a:lnTo>
                  <a:lnTo>
                    <a:pt x="5310001" y="396531"/>
                  </a:lnTo>
                  <a:lnTo>
                    <a:pt x="5310114" y="394458"/>
                  </a:lnTo>
                  <a:lnTo>
                    <a:pt x="5310227" y="392089"/>
                  </a:lnTo>
                  <a:lnTo>
                    <a:pt x="5310339" y="394755"/>
                  </a:lnTo>
                  <a:lnTo>
                    <a:pt x="5310452" y="396235"/>
                  </a:lnTo>
                  <a:lnTo>
                    <a:pt x="5310565" y="394162"/>
                  </a:lnTo>
                  <a:lnTo>
                    <a:pt x="5310678" y="394162"/>
                  </a:lnTo>
                  <a:lnTo>
                    <a:pt x="5310791" y="398012"/>
                  </a:lnTo>
                  <a:lnTo>
                    <a:pt x="5310903" y="395347"/>
                  </a:lnTo>
                  <a:lnTo>
                    <a:pt x="5311016" y="396235"/>
                  </a:lnTo>
                  <a:lnTo>
                    <a:pt x="5311129" y="400677"/>
                  </a:lnTo>
                  <a:lnTo>
                    <a:pt x="5311242" y="399493"/>
                  </a:lnTo>
                  <a:lnTo>
                    <a:pt x="5311354" y="396531"/>
                  </a:lnTo>
                  <a:lnTo>
                    <a:pt x="5311467" y="400085"/>
                  </a:lnTo>
                  <a:lnTo>
                    <a:pt x="5311580" y="404231"/>
                  </a:lnTo>
                  <a:lnTo>
                    <a:pt x="5311693" y="398604"/>
                  </a:lnTo>
                  <a:lnTo>
                    <a:pt x="5311806" y="400677"/>
                  </a:lnTo>
                  <a:lnTo>
                    <a:pt x="5311918" y="404231"/>
                  </a:lnTo>
                  <a:lnTo>
                    <a:pt x="5312031" y="401862"/>
                  </a:lnTo>
                  <a:lnTo>
                    <a:pt x="5312144" y="400381"/>
                  </a:lnTo>
                  <a:lnTo>
                    <a:pt x="5312257" y="404527"/>
                  </a:lnTo>
                  <a:lnTo>
                    <a:pt x="5312370" y="405119"/>
                  </a:lnTo>
                  <a:lnTo>
                    <a:pt x="5312482" y="400381"/>
                  </a:lnTo>
                  <a:lnTo>
                    <a:pt x="5312595" y="403639"/>
                  </a:lnTo>
                  <a:lnTo>
                    <a:pt x="5312708" y="405119"/>
                  </a:lnTo>
                  <a:lnTo>
                    <a:pt x="5312821" y="402750"/>
                  </a:lnTo>
                  <a:lnTo>
                    <a:pt x="5312933" y="402750"/>
                  </a:lnTo>
                  <a:lnTo>
                    <a:pt x="5313046" y="404823"/>
                  </a:lnTo>
                  <a:lnTo>
                    <a:pt x="5313159" y="402750"/>
                  </a:lnTo>
                  <a:lnTo>
                    <a:pt x="5313272" y="401862"/>
                  </a:lnTo>
                  <a:lnTo>
                    <a:pt x="5313385" y="406008"/>
                  </a:lnTo>
                  <a:lnTo>
                    <a:pt x="5313497" y="403935"/>
                  </a:lnTo>
                  <a:lnTo>
                    <a:pt x="5313610" y="399789"/>
                  </a:lnTo>
                  <a:lnTo>
                    <a:pt x="5313723" y="402158"/>
                  </a:lnTo>
                  <a:lnTo>
                    <a:pt x="5313836" y="402454"/>
                  </a:lnTo>
                  <a:lnTo>
                    <a:pt x="5313948" y="401862"/>
                  </a:lnTo>
                  <a:lnTo>
                    <a:pt x="5314061" y="401862"/>
                  </a:lnTo>
                  <a:lnTo>
                    <a:pt x="5314174" y="403639"/>
                  </a:lnTo>
                  <a:lnTo>
                    <a:pt x="5314287" y="401270"/>
                  </a:lnTo>
                  <a:lnTo>
                    <a:pt x="5314400" y="401862"/>
                  </a:lnTo>
                  <a:lnTo>
                    <a:pt x="5314512" y="405416"/>
                  </a:lnTo>
                  <a:lnTo>
                    <a:pt x="5314625" y="402158"/>
                  </a:lnTo>
                  <a:lnTo>
                    <a:pt x="5314738" y="399493"/>
                  </a:lnTo>
                  <a:lnTo>
                    <a:pt x="5314851" y="400677"/>
                  </a:lnTo>
                  <a:lnTo>
                    <a:pt x="5314964" y="402750"/>
                  </a:lnTo>
                  <a:lnTo>
                    <a:pt x="5315076" y="400677"/>
                  </a:lnTo>
                  <a:lnTo>
                    <a:pt x="5315189" y="400085"/>
                  </a:lnTo>
                  <a:lnTo>
                    <a:pt x="5315302" y="401270"/>
                  </a:lnTo>
                  <a:lnTo>
                    <a:pt x="5315415" y="398012"/>
                  </a:lnTo>
                  <a:lnTo>
                    <a:pt x="5315527" y="398604"/>
                  </a:lnTo>
                  <a:lnTo>
                    <a:pt x="5315640" y="401862"/>
                  </a:lnTo>
                  <a:lnTo>
                    <a:pt x="5315753" y="399197"/>
                  </a:lnTo>
                  <a:lnTo>
                    <a:pt x="5315866" y="396828"/>
                  </a:lnTo>
                  <a:lnTo>
                    <a:pt x="5315979" y="398901"/>
                  </a:lnTo>
                  <a:lnTo>
                    <a:pt x="5316091" y="400085"/>
                  </a:lnTo>
                  <a:lnTo>
                    <a:pt x="5316204" y="397124"/>
                  </a:lnTo>
                  <a:lnTo>
                    <a:pt x="5316317" y="399197"/>
                  </a:lnTo>
                  <a:lnTo>
                    <a:pt x="5316430" y="398901"/>
                  </a:lnTo>
                  <a:lnTo>
                    <a:pt x="5316542" y="396531"/>
                  </a:lnTo>
                  <a:lnTo>
                    <a:pt x="5316655" y="396828"/>
                  </a:lnTo>
                  <a:lnTo>
                    <a:pt x="5316768" y="399493"/>
                  </a:lnTo>
                  <a:lnTo>
                    <a:pt x="5316881" y="396531"/>
                  </a:lnTo>
                  <a:lnTo>
                    <a:pt x="5316994" y="393274"/>
                  </a:lnTo>
                  <a:lnTo>
                    <a:pt x="5317106" y="396531"/>
                  </a:lnTo>
                  <a:lnTo>
                    <a:pt x="5317219" y="397124"/>
                  </a:lnTo>
                  <a:lnTo>
                    <a:pt x="5317332" y="394162"/>
                  </a:lnTo>
                  <a:lnTo>
                    <a:pt x="5317445" y="392682"/>
                  </a:lnTo>
                  <a:lnTo>
                    <a:pt x="5317557" y="392682"/>
                  </a:lnTo>
                  <a:lnTo>
                    <a:pt x="5317670" y="390905"/>
                  </a:lnTo>
                  <a:lnTo>
                    <a:pt x="5317783" y="391201"/>
                  </a:lnTo>
                  <a:lnTo>
                    <a:pt x="5317896" y="392089"/>
                  </a:lnTo>
                  <a:lnTo>
                    <a:pt x="5318009" y="389424"/>
                  </a:lnTo>
                  <a:lnTo>
                    <a:pt x="5318121" y="387647"/>
                  </a:lnTo>
                  <a:lnTo>
                    <a:pt x="5318234" y="389128"/>
                  </a:lnTo>
                  <a:lnTo>
                    <a:pt x="5318347" y="389424"/>
                  </a:lnTo>
                  <a:lnTo>
                    <a:pt x="5318460" y="387351"/>
                  </a:lnTo>
                  <a:lnTo>
                    <a:pt x="5318573" y="387351"/>
                  </a:lnTo>
                  <a:lnTo>
                    <a:pt x="5318685" y="389720"/>
                  </a:lnTo>
                  <a:lnTo>
                    <a:pt x="5318798" y="388239"/>
                  </a:lnTo>
                  <a:lnTo>
                    <a:pt x="5318911" y="385870"/>
                  </a:lnTo>
                  <a:lnTo>
                    <a:pt x="5319024" y="387351"/>
                  </a:lnTo>
                  <a:lnTo>
                    <a:pt x="5319136" y="385278"/>
                  </a:lnTo>
                  <a:lnTo>
                    <a:pt x="5319249" y="382909"/>
                  </a:lnTo>
                  <a:lnTo>
                    <a:pt x="5319362" y="380836"/>
                  </a:lnTo>
                  <a:lnTo>
                    <a:pt x="5319475" y="383501"/>
                  </a:lnTo>
                  <a:lnTo>
                    <a:pt x="5319588" y="382909"/>
                  </a:lnTo>
                  <a:lnTo>
                    <a:pt x="5319700" y="381428"/>
                  </a:lnTo>
                  <a:lnTo>
                    <a:pt x="5319813" y="382909"/>
                  </a:lnTo>
                  <a:lnTo>
                    <a:pt x="5319926" y="381724"/>
                  </a:lnTo>
                  <a:lnTo>
                    <a:pt x="5320039" y="382317"/>
                  </a:lnTo>
                  <a:lnTo>
                    <a:pt x="5320151" y="383797"/>
                  </a:lnTo>
                  <a:lnTo>
                    <a:pt x="5320264" y="382613"/>
                  </a:lnTo>
                  <a:lnTo>
                    <a:pt x="5320377" y="378467"/>
                  </a:lnTo>
                  <a:lnTo>
                    <a:pt x="5320490" y="380540"/>
                  </a:lnTo>
                  <a:lnTo>
                    <a:pt x="5320603" y="382021"/>
                  </a:lnTo>
                  <a:lnTo>
                    <a:pt x="5320715" y="379355"/>
                  </a:lnTo>
                  <a:lnTo>
                    <a:pt x="5320828" y="378171"/>
                  </a:lnTo>
                  <a:lnTo>
                    <a:pt x="5320941" y="379948"/>
                  </a:lnTo>
                  <a:lnTo>
                    <a:pt x="5321054" y="379059"/>
                  </a:lnTo>
                  <a:lnTo>
                    <a:pt x="5321167" y="377282"/>
                  </a:lnTo>
                  <a:lnTo>
                    <a:pt x="5321279" y="379651"/>
                  </a:lnTo>
                  <a:lnTo>
                    <a:pt x="5321392" y="377578"/>
                  </a:lnTo>
                  <a:lnTo>
                    <a:pt x="5321505" y="376394"/>
                  </a:lnTo>
                  <a:lnTo>
                    <a:pt x="5321618" y="378467"/>
                  </a:lnTo>
                  <a:lnTo>
                    <a:pt x="5321730" y="377282"/>
                  </a:lnTo>
                  <a:lnTo>
                    <a:pt x="5321843" y="374617"/>
                  </a:lnTo>
                  <a:lnTo>
                    <a:pt x="5321956" y="374913"/>
                  </a:lnTo>
                  <a:lnTo>
                    <a:pt x="5322069" y="378467"/>
                  </a:lnTo>
                  <a:lnTo>
                    <a:pt x="5322182" y="375505"/>
                  </a:lnTo>
                  <a:lnTo>
                    <a:pt x="5322294" y="374321"/>
                  </a:lnTo>
                  <a:lnTo>
                    <a:pt x="5322407" y="377875"/>
                  </a:lnTo>
                  <a:lnTo>
                    <a:pt x="5322520" y="376986"/>
                  </a:lnTo>
                  <a:lnTo>
                    <a:pt x="5322633" y="375209"/>
                  </a:lnTo>
                  <a:lnTo>
                    <a:pt x="5322745" y="377875"/>
                  </a:lnTo>
                  <a:lnTo>
                    <a:pt x="5322858" y="378467"/>
                  </a:lnTo>
                  <a:lnTo>
                    <a:pt x="5322971" y="375802"/>
                  </a:lnTo>
                  <a:lnTo>
                    <a:pt x="5323084" y="376394"/>
                  </a:lnTo>
                  <a:lnTo>
                    <a:pt x="5323197" y="379355"/>
                  </a:lnTo>
                  <a:lnTo>
                    <a:pt x="5323309" y="376690"/>
                  </a:lnTo>
                  <a:lnTo>
                    <a:pt x="5323422" y="377282"/>
                  </a:lnTo>
                  <a:lnTo>
                    <a:pt x="5323535" y="379948"/>
                  </a:lnTo>
                  <a:lnTo>
                    <a:pt x="5323648" y="378171"/>
                  </a:lnTo>
                  <a:lnTo>
                    <a:pt x="5323761" y="375505"/>
                  </a:lnTo>
                  <a:lnTo>
                    <a:pt x="5323873" y="378467"/>
                  </a:lnTo>
                  <a:lnTo>
                    <a:pt x="5323986" y="381428"/>
                  </a:lnTo>
                  <a:lnTo>
                    <a:pt x="5324099" y="375802"/>
                  </a:lnTo>
                  <a:lnTo>
                    <a:pt x="5324212" y="375209"/>
                  </a:lnTo>
                  <a:lnTo>
                    <a:pt x="5324324" y="379651"/>
                  </a:lnTo>
                  <a:lnTo>
                    <a:pt x="5324437" y="378763"/>
                  </a:lnTo>
                  <a:lnTo>
                    <a:pt x="5324550" y="377282"/>
                  </a:lnTo>
                  <a:lnTo>
                    <a:pt x="5324663" y="379355"/>
                  </a:lnTo>
                  <a:lnTo>
                    <a:pt x="5324776" y="379059"/>
                  </a:lnTo>
                  <a:lnTo>
                    <a:pt x="5324888" y="376690"/>
                  </a:lnTo>
                  <a:lnTo>
                    <a:pt x="5325001" y="380244"/>
                  </a:lnTo>
                  <a:lnTo>
                    <a:pt x="5325114" y="381724"/>
                  </a:lnTo>
                  <a:lnTo>
                    <a:pt x="5325227" y="377875"/>
                  </a:lnTo>
                  <a:lnTo>
                    <a:pt x="5325339" y="380836"/>
                  </a:lnTo>
                  <a:lnTo>
                    <a:pt x="5325452" y="384390"/>
                  </a:lnTo>
                  <a:lnTo>
                    <a:pt x="5325565" y="380836"/>
                  </a:lnTo>
                  <a:lnTo>
                    <a:pt x="5325678" y="381132"/>
                  </a:lnTo>
                  <a:lnTo>
                    <a:pt x="5325791" y="385574"/>
                  </a:lnTo>
                  <a:lnTo>
                    <a:pt x="5325903" y="385870"/>
                  </a:lnTo>
                  <a:lnTo>
                    <a:pt x="5326016" y="382909"/>
                  </a:lnTo>
                  <a:lnTo>
                    <a:pt x="5326129" y="385574"/>
                  </a:lnTo>
                  <a:lnTo>
                    <a:pt x="5326242" y="388239"/>
                  </a:lnTo>
                  <a:lnTo>
                    <a:pt x="5326354" y="385870"/>
                  </a:lnTo>
                  <a:lnTo>
                    <a:pt x="5326467" y="387351"/>
                  </a:lnTo>
                  <a:lnTo>
                    <a:pt x="5326580" y="390609"/>
                  </a:lnTo>
                  <a:lnTo>
                    <a:pt x="5326693" y="388239"/>
                  </a:lnTo>
                  <a:lnTo>
                    <a:pt x="5326806" y="388832"/>
                  </a:lnTo>
                  <a:lnTo>
                    <a:pt x="5326918" y="390905"/>
                  </a:lnTo>
                  <a:lnTo>
                    <a:pt x="5327031" y="389720"/>
                  </a:lnTo>
                  <a:lnTo>
                    <a:pt x="5327144" y="388536"/>
                  </a:lnTo>
                  <a:lnTo>
                    <a:pt x="5327257" y="391201"/>
                  </a:lnTo>
                  <a:lnTo>
                    <a:pt x="5327370" y="392682"/>
                  </a:lnTo>
                  <a:lnTo>
                    <a:pt x="5327482" y="390312"/>
                  </a:lnTo>
                  <a:lnTo>
                    <a:pt x="5327595" y="392682"/>
                  </a:lnTo>
                  <a:lnTo>
                    <a:pt x="5327708" y="396235"/>
                  </a:lnTo>
                  <a:lnTo>
                    <a:pt x="5327821" y="394162"/>
                  </a:lnTo>
                  <a:lnTo>
                    <a:pt x="5327933" y="395347"/>
                  </a:lnTo>
                  <a:lnTo>
                    <a:pt x="5328046" y="398604"/>
                  </a:lnTo>
                  <a:lnTo>
                    <a:pt x="5328159" y="396828"/>
                  </a:lnTo>
                  <a:lnTo>
                    <a:pt x="5328272" y="394755"/>
                  </a:lnTo>
                  <a:lnTo>
                    <a:pt x="5328385" y="399493"/>
                  </a:lnTo>
                  <a:lnTo>
                    <a:pt x="5328497" y="400677"/>
                  </a:lnTo>
                  <a:lnTo>
                    <a:pt x="5328610" y="397716"/>
                  </a:lnTo>
                  <a:lnTo>
                    <a:pt x="5328723" y="399493"/>
                  </a:lnTo>
                  <a:lnTo>
                    <a:pt x="5328836" y="401862"/>
                  </a:lnTo>
                  <a:lnTo>
                    <a:pt x="5328948" y="401862"/>
                  </a:lnTo>
                  <a:lnTo>
                    <a:pt x="5329061" y="400974"/>
                  </a:lnTo>
                  <a:lnTo>
                    <a:pt x="5329174" y="403935"/>
                  </a:lnTo>
                  <a:lnTo>
                    <a:pt x="5329287" y="402750"/>
                  </a:lnTo>
                  <a:lnTo>
                    <a:pt x="5329400" y="402750"/>
                  </a:lnTo>
                  <a:lnTo>
                    <a:pt x="5329512" y="404823"/>
                  </a:lnTo>
                  <a:lnTo>
                    <a:pt x="5329625" y="404231"/>
                  </a:lnTo>
                  <a:lnTo>
                    <a:pt x="5329738" y="400974"/>
                  </a:lnTo>
                  <a:lnTo>
                    <a:pt x="5329851" y="401566"/>
                  </a:lnTo>
                  <a:lnTo>
                    <a:pt x="5329964" y="405712"/>
                  </a:lnTo>
                  <a:lnTo>
                    <a:pt x="5330076" y="402750"/>
                  </a:lnTo>
                  <a:lnTo>
                    <a:pt x="5330189" y="402750"/>
                  </a:lnTo>
                  <a:lnTo>
                    <a:pt x="5330302" y="404231"/>
                  </a:lnTo>
                  <a:lnTo>
                    <a:pt x="5330415" y="404527"/>
                  </a:lnTo>
                  <a:lnTo>
                    <a:pt x="5330527" y="404527"/>
                  </a:lnTo>
                  <a:lnTo>
                    <a:pt x="5330640" y="407785"/>
                  </a:lnTo>
                  <a:lnTo>
                    <a:pt x="5330753" y="409858"/>
                  </a:lnTo>
                  <a:lnTo>
                    <a:pt x="5330866" y="405712"/>
                  </a:lnTo>
                  <a:lnTo>
                    <a:pt x="5330979" y="407192"/>
                  </a:lnTo>
                  <a:lnTo>
                    <a:pt x="5331091" y="410450"/>
                  </a:lnTo>
                  <a:lnTo>
                    <a:pt x="5331204" y="409562"/>
                  </a:lnTo>
                  <a:lnTo>
                    <a:pt x="5331317" y="408673"/>
                  </a:lnTo>
                  <a:lnTo>
                    <a:pt x="5331430" y="408081"/>
                  </a:lnTo>
                  <a:lnTo>
                    <a:pt x="5331542" y="406600"/>
                  </a:lnTo>
                  <a:lnTo>
                    <a:pt x="5331655" y="405712"/>
                  </a:lnTo>
                  <a:lnTo>
                    <a:pt x="5331768" y="408081"/>
                  </a:lnTo>
                  <a:lnTo>
                    <a:pt x="5331881" y="407785"/>
                  </a:lnTo>
                  <a:lnTo>
                    <a:pt x="5331994" y="405119"/>
                  </a:lnTo>
                  <a:lnTo>
                    <a:pt x="5332106" y="406600"/>
                  </a:lnTo>
                  <a:lnTo>
                    <a:pt x="5332219" y="410450"/>
                  </a:lnTo>
                  <a:lnTo>
                    <a:pt x="5332332" y="408081"/>
                  </a:lnTo>
                  <a:lnTo>
                    <a:pt x="5332445" y="406304"/>
                  </a:lnTo>
                  <a:lnTo>
                    <a:pt x="5332558" y="409265"/>
                  </a:lnTo>
                  <a:lnTo>
                    <a:pt x="5332670" y="410154"/>
                  </a:lnTo>
                  <a:lnTo>
                    <a:pt x="5332783" y="407192"/>
                  </a:lnTo>
                  <a:lnTo>
                    <a:pt x="5332896" y="408673"/>
                  </a:lnTo>
                  <a:lnTo>
                    <a:pt x="5333009" y="410746"/>
                  </a:lnTo>
                  <a:lnTo>
                    <a:pt x="5333121" y="407192"/>
                  </a:lnTo>
                  <a:lnTo>
                    <a:pt x="5333234" y="408081"/>
                  </a:lnTo>
                  <a:lnTo>
                    <a:pt x="5333347" y="411042"/>
                  </a:lnTo>
                  <a:lnTo>
                    <a:pt x="5333460" y="408969"/>
                  </a:lnTo>
                  <a:lnTo>
                    <a:pt x="5333573" y="408081"/>
                  </a:lnTo>
                  <a:lnTo>
                    <a:pt x="5333685" y="411338"/>
                  </a:lnTo>
                  <a:lnTo>
                    <a:pt x="5333798" y="409562"/>
                  </a:lnTo>
                  <a:lnTo>
                    <a:pt x="5333911" y="406008"/>
                  </a:lnTo>
                  <a:lnTo>
                    <a:pt x="5334024" y="407192"/>
                  </a:lnTo>
                  <a:lnTo>
                    <a:pt x="5334136" y="408673"/>
                  </a:lnTo>
                  <a:lnTo>
                    <a:pt x="5334249" y="405119"/>
                  </a:lnTo>
                  <a:lnTo>
                    <a:pt x="5334362" y="404823"/>
                  </a:lnTo>
                  <a:lnTo>
                    <a:pt x="5334475" y="407489"/>
                  </a:lnTo>
                  <a:lnTo>
                    <a:pt x="5334588" y="405119"/>
                  </a:lnTo>
                  <a:lnTo>
                    <a:pt x="5334700" y="405119"/>
                  </a:lnTo>
                  <a:lnTo>
                    <a:pt x="5334813" y="407489"/>
                  </a:lnTo>
                  <a:lnTo>
                    <a:pt x="5334926" y="406008"/>
                  </a:lnTo>
                  <a:lnTo>
                    <a:pt x="5335039" y="403935"/>
                  </a:lnTo>
                  <a:lnTo>
                    <a:pt x="5335151" y="407785"/>
                  </a:lnTo>
                  <a:lnTo>
                    <a:pt x="5335264" y="408673"/>
                  </a:lnTo>
                  <a:lnTo>
                    <a:pt x="5335377" y="404527"/>
                  </a:lnTo>
                  <a:lnTo>
                    <a:pt x="5335490" y="405119"/>
                  </a:lnTo>
                  <a:lnTo>
                    <a:pt x="5335603" y="408081"/>
                  </a:lnTo>
                  <a:lnTo>
                    <a:pt x="5335715" y="405119"/>
                  </a:lnTo>
                  <a:lnTo>
                    <a:pt x="5335828" y="402750"/>
                  </a:lnTo>
                  <a:lnTo>
                    <a:pt x="5335941" y="406008"/>
                  </a:lnTo>
                  <a:lnTo>
                    <a:pt x="5336054" y="403935"/>
                  </a:lnTo>
                  <a:lnTo>
                    <a:pt x="5336167" y="400677"/>
                  </a:lnTo>
                  <a:lnTo>
                    <a:pt x="5336279" y="402454"/>
                  </a:lnTo>
                  <a:lnTo>
                    <a:pt x="5336392" y="404231"/>
                  </a:lnTo>
                  <a:lnTo>
                    <a:pt x="5336505" y="401566"/>
                  </a:lnTo>
                  <a:lnTo>
                    <a:pt x="5336618" y="400974"/>
                  </a:lnTo>
                  <a:lnTo>
                    <a:pt x="5336730" y="401862"/>
                  </a:lnTo>
                  <a:lnTo>
                    <a:pt x="5336843" y="398901"/>
                  </a:lnTo>
                  <a:lnTo>
                    <a:pt x="5336956" y="397716"/>
                  </a:lnTo>
                  <a:lnTo>
                    <a:pt x="5337069" y="399789"/>
                  </a:lnTo>
                  <a:lnTo>
                    <a:pt x="5337182" y="396531"/>
                  </a:lnTo>
                  <a:lnTo>
                    <a:pt x="5337294" y="394458"/>
                  </a:lnTo>
                  <a:lnTo>
                    <a:pt x="5337407" y="397420"/>
                  </a:lnTo>
                  <a:lnTo>
                    <a:pt x="5337520" y="396828"/>
                  </a:lnTo>
                  <a:lnTo>
                    <a:pt x="5337633" y="392385"/>
                  </a:lnTo>
                  <a:lnTo>
                    <a:pt x="5337745" y="393570"/>
                  </a:lnTo>
                  <a:lnTo>
                    <a:pt x="5337858" y="396531"/>
                  </a:lnTo>
                  <a:lnTo>
                    <a:pt x="5337971" y="393274"/>
                  </a:lnTo>
                  <a:lnTo>
                    <a:pt x="5338084" y="393274"/>
                  </a:lnTo>
                  <a:lnTo>
                    <a:pt x="5338197" y="397124"/>
                  </a:lnTo>
                  <a:lnTo>
                    <a:pt x="5338309" y="394755"/>
                  </a:lnTo>
                  <a:lnTo>
                    <a:pt x="5338422" y="390609"/>
                  </a:lnTo>
                  <a:lnTo>
                    <a:pt x="5338535" y="394755"/>
                  </a:lnTo>
                  <a:lnTo>
                    <a:pt x="5338648" y="394162"/>
                  </a:lnTo>
                  <a:lnTo>
                    <a:pt x="5338761" y="390312"/>
                  </a:lnTo>
                  <a:lnTo>
                    <a:pt x="5338873" y="390312"/>
                  </a:lnTo>
                  <a:lnTo>
                    <a:pt x="5338986" y="392089"/>
                  </a:lnTo>
                  <a:lnTo>
                    <a:pt x="5339099" y="388536"/>
                  </a:lnTo>
                  <a:lnTo>
                    <a:pt x="5339212" y="387943"/>
                  </a:lnTo>
                  <a:lnTo>
                    <a:pt x="5339324" y="391201"/>
                  </a:lnTo>
                  <a:lnTo>
                    <a:pt x="5339437" y="388239"/>
                  </a:lnTo>
                  <a:lnTo>
                    <a:pt x="5339550" y="385278"/>
                  </a:lnTo>
                  <a:lnTo>
                    <a:pt x="5339663" y="390609"/>
                  </a:lnTo>
                  <a:lnTo>
                    <a:pt x="5339776" y="390312"/>
                  </a:lnTo>
                  <a:lnTo>
                    <a:pt x="5339888" y="384094"/>
                  </a:lnTo>
                  <a:lnTo>
                    <a:pt x="5340001" y="385574"/>
                  </a:lnTo>
                  <a:lnTo>
                    <a:pt x="5340114" y="388832"/>
                  </a:lnTo>
                  <a:lnTo>
                    <a:pt x="5340227" y="385278"/>
                  </a:lnTo>
                  <a:lnTo>
                    <a:pt x="5340339" y="382317"/>
                  </a:lnTo>
                  <a:lnTo>
                    <a:pt x="5340452" y="384094"/>
                  </a:lnTo>
                  <a:lnTo>
                    <a:pt x="5340565" y="381724"/>
                  </a:lnTo>
                  <a:lnTo>
                    <a:pt x="5340678" y="381724"/>
                  </a:lnTo>
                  <a:lnTo>
                    <a:pt x="5340791" y="381724"/>
                  </a:lnTo>
                  <a:lnTo>
                    <a:pt x="5340903" y="382021"/>
                  </a:lnTo>
                  <a:lnTo>
                    <a:pt x="5341016" y="379355"/>
                  </a:lnTo>
                  <a:lnTo>
                    <a:pt x="5341129" y="380244"/>
                  </a:lnTo>
                  <a:lnTo>
                    <a:pt x="5341242" y="382909"/>
                  </a:lnTo>
                  <a:lnTo>
                    <a:pt x="5341354" y="377578"/>
                  </a:lnTo>
                  <a:lnTo>
                    <a:pt x="5341467" y="379059"/>
                  </a:lnTo>
                  <a:lnTo>
                    <a:pt x="5341580" y="381724"/>
                  </a:lnTo>
                  <a:lnTo>
                    <a:pt x="5341693" y="381132"/>
                  </a:lnTo>
                  <a:lnTo>
                    <a:pt x="5341806" y="379355"/>
                  </a:lnTo>
                  <a:lnTo>
                    <a:pt x="5341918" y="379651"/>
                  </a:lnTo>
                  <a:lnTo>
                    <a:pt x="5342031" y="381132"/>
                  </a:lnTo>
                  <a:lnTo>
                    <a:pt x="5342144" y="378467"/>
                  </a:lnTo>
                  <a:lnTo>
                    <a:pt x="5342257" y="378763"/>
                  </a:lnTo>
                  <a:lnTo>
                    <a:pt x="5342370" y="379651"/>
                  </a:lnTo>
                  <a:lnTo>
                    <a:pt x="5342482" y="378467"/>
                  </a:lnTo>
                  <a:lnTo>
                    <a:pt x="5342595" y="377282"/>
                  </a:lnTo>
                  <a:lnTo>
                    <a:pt x="5342708" y="378467"/>
                  </a:lnTo>
                  <a:lnTo>
                    <a:pt x="5342821" y="378763"/>
                  </a:lnTo>
                  <a:lnTo>
                    <a:pt x="5342933" y="376394"/>
                  </a:lnTo>
                  <a:lnTo>
                    <a:pt x="5343046" y="378171"/>
                  </a:lnTo>
                  <a:lnTo>
                    <a:pt x="5343159" y="377875"/>
                  </a:lnTo>
                  <a:lnTo>
                    <a:pt x="5343272" y="374913"/>
                  </a:lnTo>
                  <a:lnTo>
                    <a:pt x="5343385" y="376098"/>
                  </a:lnTo>
                  <a:lnTo>
                    <a:pt x="5343497" y="376986"/>
                  </a:lnTo>
                  <a:lnTo>
                    <a:pt x="5343610" y="376394"/>
                  </a:lnTo>
                  <a:lnTo>
                    <a:pt x="5343723" y="375209"/>
                  </a:lnTo>
                  <a:lnTo>
                    <a:pt x="5343836" y="377875"/>
                  </a:lnTo>
                  <a:lnTo>
                    <a:pt x="5343948" y="376394"/>
                  </a:lnTo>
                  <a:lnTo>
                    <a:pt x="5344061" y="376394"/>
                  </a:lnTo>
                  <a:lnTo>
                    <a:pt x="5344174" y="377282"/>
                  </a:lnTo>
                  <a:lnTo>
                    <a:pt x="5344287" y="378763"/>
                  </a:lnTo>
                  <a:lnTo>
                    <a:pt x="5344400" y="376394"/>
                  </a:lnTo>
                  <a:lnTo>
                    <a:pt x="5344512" y="376394"/>
                  </a:lnTo>
                  <a:lnTo>
                    <a:pt x="5344625" y="380244"/>
                  </a:lnTo>
                  <a:lnTo>
                    <a:pt x="5344738" y="377282"/>
                  </a:lnTo>
                  <a:lnTo>
                    <a:pt x="5344851" y="376986"/>
                  </a:lnTo>
                  <a:lnTo>
                    <a:pt x="5344964" y="379355"/>
                  </a:lnTo>
                  <a:lnTo>
                    <a:pt x="5345076" y="378467"/>
                  </a:lnTo>
                  <a:lnTo>
                    <a:pt x="5345189" y="376394"/>
                  </a:lnTo>
                  <a:lnTo>
                    <a:pt x="5345302" y="379651"/>
                  </a:lnTo>
                  <a:lnTo>
                    <a:pt x="5345415" y="381428"/>
                  </a:lnTo>
                  <a:lnTo>
                    <a:pt x="5345527" y="377578"/>
                  </a:lnTo>
                  <a:lnTo>
                    <a:pt x="5345640" y="378467"/>
                  </a:lnTo>
                  <a:lnTo>
                    <a:pt x="5345753" y="382021"/>
                  </a:lnTo>
                  <a:lnTo>
                    <a:pt x="5345866" y="379948"/>
                  </a:lnTo>
                  <a:lnTo>
                    <a:pt x="5345979" y="377875"/>
                  </a:lnTo>
                  <a:lnTo>
                    <a:pt x="5346091" y="380836"/>
                  </a:lnTo>
                  <a:lnTo>
                    <a:pt x="5346204" y="380244"/>
                  </a:lnTo>
                  <a:lnTo>
                    <a:pt x="5346317" y="378467"/>
                  </a:lnTo>
                  <a:lnTo>
                    <a:pt x="5346430" y="381428"/>
                  </a:lnTo>
                  <a:lnTo>
                    <a:pt x="5346542" y="382909"/>
                  </a:lnTo>
                  <a:lnTo>
                    <a:pt x="5346655" y="378171"/>
                  </a:lnTo>
                  <a:lnTo>
                    <a:pt x="5346768" y="378763"/>
                  </a:lnTo>
                  <a:lnTo>
                    <a:pt x="5346881" y="383797"/>
                  </a:lnTo>
                  <a:lnTo>
                    <a:pt x="5346994" y="382317"/>
                  </a:lnTo>
                  <a:lnTo>
                    <a:pt x="5347106" y="379651"/>
                  </a:lnTo>
                  <a:lnTo>
                    <a:pt x="5347219" y="383205"/>
                  </a:lnTo>
                  <a:lnTo>
                    <a:pt x="5347332" y="383205"/>
                  </a:lnTo>
                  <a:lnTo>
                    <a:pt x="5347445" y="381724"/>
                  </a:lnTo>
                  <a:lnTo>
                    <a:pt x="5347558" y="385574"/>
                  </a:lnTo>
                  <a:lnTo>
                    <a:pt x="5347670" y="385574"/>
                  </a:lnTo>
                  <a:lnTo>
                    <a:pt x="5347783" y="382317"/>
                  </a:lnTo>
                  <a:lnTo>
                    <a:pt x="5347896" y="383797"/>
                  </a:lnTo>
                  <a:lnTo>
                    <a:pt x="5348009" y="388536"/>
                  </a:lnTo>
                  <a:lnTo>
                    <a:pt x="5348121" y="387055"/>
                  </a:lnTo>
                  <a:lnTo>
                    <a:pt x="5348234" y="384094"/>
                  </a:lnTo>
                  <a:lnTo>
                    <a:pt x="5348347" y="388536"/>
                  </a:lnTo>
                  <a:lnTo>
                    <a:pt x="5348460" y="388536"/>
                  </a:lnTo>
                  <a:lnTo>
                    <a:pt x="5348573" y="387351"/>
                  </a:lnTo>
                  <a:lnTo>
                    <a:pt x="5348685" y="389128"/>
                  </a:lnTo>
                  <a:lnTo>
                    <a:pt x="5348798" y="391201"/>
                  </a:lnTo>
                  <a:lnTo>
                    <a:pt x="5348911" y="386759"/>
                  </a:lnTo>
                  <a:lnTo>
                    <a:pt x="5349024" y="387943"/>
                  </a:lnTo>
                  <a:lnTo>
                    <a:pt x="5349136" y="392089"/>
                  </a:lnTo>
                  <a:lnTo>
                    <a:pt x="5349249" y="390312"/>
                  </a:lnTo>
                  <a:lnTo>
                    <a:pt x="5349362" y="387943"/>
                  </a:lnTo>
                  <a:lnTo>
                    <a:pt x="5349475" y="390609"/>
                  </a:lnTo>
                  <a:lnTo>
                    <a:pt x="5349588" y="392089"/>
                  </a:lnTo>
                  <a:lnTo>
                    <a:pt x="5349700" y="390312"/>
                  </a:lnTo>
                  <a:lnTo>
                    <a:pt x="5349813" y="393274"/>
                  </a:lnTo>
                  <a:lnTo>
                    <a:pt x="5349926" y="393866"/>
                  </a:lnTo>
                  <a:lnTo>
                    <a:pt x="5350039" y="392089"/>
                  </a:lnTo>
                  <a:lnTo>
                    <a:pt x="5350151" y="393274"/>
                  </a:lnTo>
                  <a:lnTo>
                    <a:pt x="5350264" y="397124"/>
                  </a:lnTo>
                  <a:lnTo>
                    <a:pt x="5350377" y="392089"/>
                  </a:lnTo>
                  <a:lnTo>
                    <a:pt x="5350490" y="391201"/>
                  </a:lnTo>
                  <a:lnTo>
                    <a:pt x="5350603" y="395347"/>
                  </a:lnTo>
                  <a:lnTo>
                    <a:pt x="5350715" y="395643"/>
                  </a:lnTo>
                  <a:lnTo>
                    <a:pt x="5350828" y="393274"/>
                  </a:lnTo>
                  <a:lnTo>
                    <a:pt x="5350941" y="396531"/>
                  </a:lnTo>
                  <a:lnTo>
                    <a:pt x="5351054" y="398308"/>
                  </a:lnTo>
                  <a:lnTo>
                    <a:pt x="5351167" y="395051"/>
                  </a:lnTo>
                  <a:lnTo>
                    <a:pt x="5351279" y="397420"/>
                  </a:lnTo>
                  <a:lnTo>
                    <a:pt x="5351392" y="400381"/>
                  </a:lnTo>
                  <a:lnTo>
                    <a:pt x="5351505" y="398012"/>
                  </a:lnTo>
                  <a:lnTo>
                    <a:pt x="5351618" y="397420"/>
                  </a:lnTo>
                  <a:lnTo>
                    <a:pt x="5351730" y="401566"/>
                  </a:lnTo>
                  <a:lnTo>
                    <a:pt x="5351843" y="401270"/>
                  </a:lnTo>
                  <a:lnTo>
                    <a:pt x="5351956" y="398604"/>
                  </a:lnTo>
                  <a:lnTo>
                    <a:pt x="5352069" y="402158"/>
                  </a:lnTo>
                  <a:lnTo>
                    <a:pt x="5352182" y="402750"/>
                  </a:lnTo>
                  <a:lnTo>
                    <a:pt x="5352294" y="399789"/>
                  </a:lnTo>
                  <a:lnTo>
                    <a:pt x="5352407" y="400677"/>
                  </a:lnTo>
                  <a:lnTo>
                    <a:pt x="5352520" y="405119"/>
                  </a:lnTo>
                  <a:lnTo>
                    <a:pt x="5352633" y="400677"/>
                  </a:lnTo>
                  <a:lnTo>
                    <a:pt x="5352745" y="400381"/>
                  </a:lnTo>
                  <a:lnTo>
                    <a:pt x="5352858" y="403639"/>
                  </a:lnTo>
                  <a:lnTo>
                    <a:pt x="5352971" y="402750"/>
                  </a:lnTo>
                  <a:lnTo>
                    <a:pt x="5353084" y="400677"/>
                  </a:lnTo>
                  <a:lnTo>
                    <a:pt x="5353197" y="401862"/>
                  </a:lnTo>
                  <a:lnTo>
                    <a:pt x="5353309" y="404527"/>
                  </a:lnTo>
                  <a:lnTo>
                    <a:pt x="5353422" y="400677"/>
                  </a:lnTo>
                  <a:lnTo>
                    <a:pt x="5353535" y="402454"/>
                  </a:lnTo>
                  <a:lnTo>
                    <a:pt x="5353648" y="405119"/>
                  </a:lnTo>
                  <a:lnTo>
                    <a:pt x="5353761" y="402750"/>
                  </a:lnTo>
                  <a:lnTo>
                    <a:pt x="5353873" y="401270"/>
                  </a:lnTo>
                  <a:lnTo>
                    <a:pt x="5353986" y="403935"/>
                  </a:lnTo>
                  <a:lnTo>
                    <a:pt x="5354099" y="402158"/>
                  </a:lnTo>
                  <a:lnTo>
                    <a:pt x="5354212" y="399789"/>
                  </a:lnTo>
                  <a:lnTo>
                    <a:pt x="5354324" y="402750"/>
                  </a:lnTo>
                  <a:lnTo>
                    <a:pt x="5354437" y="403343"/>
                  </a:lnTo>
                  <a:lnTo>
                    <a:pt x="5354550" y="400085"/>
                  </a:lnTo>
                  <a:lnTo>
                    <a:pt x="5354663" y="400677"/>
                  </a:lnTo>
                  <a:lnTo>
                    <a:pt x="5354776" y="403047"/>
                  </a:lnTo>
                  <a:lnTo>
                    <a:pt x="5354888" y="400974"/>
                  </a:lnTo>
                  <a:lnTo>
                    <a:pt x="5355001" y="400677"/>
                  </a:lnTo>
                  <a:lnTo>
                    <a:pt x="5355114" y="401862"/>
                  </a:lnTo>
                  <a:lnTo>
                    <a:pt x="5355227" y="402158"/>
                  </a:lnTo>
                  <a:lnTo>
                    <a:pt x="5355339" y="401270"/>
                  </a:lnTo>
                  <a:lnTo>
                    <a:pt x="5355452" y="403343"/>
                  </a:lnTo>
                  <a:lnTo>
                    <a:pt x="5355565" y="402750"/>
                  </a:lnTo>
                  <a:lnTo>
                    <a:pt x="5355678" y="400381"/>
                  </a:lnTo>
                  <a:lnTo>
                    <a:pt x="5355791" y="402158"/>
                  </a:lnTo>
                  <a:lnTo>
                    <a:pt x="5355903" y="403935"/>
                  </a:lnTo>
                  <a:lnTo>
                    <a:pt x="5356016" y="402750"/>
                  </a:lnTo>
                  <a:lnTo>
                    <a:pt x="5356129" y="400974"/>
                  </a:lnTo>
                  <a:lnTo>
                    <a:pt x="5356242" y="402750"/>
                  </a:lnTo>
                  <a:lnTo>
                    <a:pt x="5356355" y="402750"/>
                  </a:lnTo>
                  <a:lnTo>
                    <a:pt x="5356467" y="400677"/>
                  </a:lnTo>
                  <a:lnTo>
                    <a:pt x="5356580" y="403047"/>
                  </a:lnTo>
                  <a:lnTo>
                    <a:pt x="5356693" y="402454"/>
                  </a:lnTo>
                  <a:lnTo>
                    <a:pt x="5356806" y="400085"/>
                  </a:lnTo>
                  <a:lnTo>
                    <a:pt x="5356918" y="400677"/>
                  </a:lnTo>
                  <a:lnTo>
                    <a:pt x="5357031" y="403343"/>
                  </a:lnTo>
                  <a:lnTo>
                    <a:pt x="5357144" y="400677"/>
                  </a:lnTo>
                  <a:lnTo>
                    <a:pt x="5357257" y="397716"/>
                  </a:lnTo>
                  <a:lnTo>
                    <a:pt x="5357370" y="400677"/>
                  </a:lnTo>
                  <a:lnTo>
                    <a:pt x="5357482" y="399197"/>
                  </a:lnTo>
                  <a:lnTo>
                    <a:pt x="5357595" y="396531"/>
                  </a:lnTo>
                  <a:lnTo>
                    <a:pt x="5357708" y="395643"/>
                  </a:lnTo>
                  <a:lnTo>
                    <a:pt x="5357821" y="396531"/>
                  </a:lnTo>
                  <a:lnTo>
                    <a:pt x="5357933" y="393866"/>
                  </a:lnTo>
                  <a:lnTo>
                    <a:pt x="5358046" y="393274"/>
                  </a:lnTo>
                  <a:lnTo>
                    <a:pt x="5358159" y="395643"/>
                  </a:lnTo>
                  <a:lnTo>
                    <a:pt x="5358272" y="393274"/>
                  </a:lnTo>
                  <a:lnTo>
                    <a:pt x="5358385" y="392089"/>
                  </a:lnTo>
                  <a:lnTo>
                    <a:pt x="5358497" y="393570"/>
                  </a:lnTo>
                  <a:lnTo>
                    <a:pt x="5358610" y="393274"/>
                  </a:lnTo>
                  <a:lnTo>
                    <a:pt x="5358723" y="391201"/>
                  </a:lnTo>
                  <a:lnTo>
                    <a:pt x="5358836" y="392089"/>
                  </a:lnTo>
                  <a:lnTo>
                    <a:pt x="5358948" y="392682"/>
                  </a:lnTo>
                  <a:lnTo>
                    <a:pt x="5359061" y="390905"/>
                  </a:lnTo>
                  <a:lnTo>
                    <a:pt x="5359174" y="390609"/>
                  </a:lnTo>
                  <a:lnTo>
                    <a:pt x="5359287" y="393570"/>
                  </a:lnTo>
                  <a:lnTo>
                    <a:pt x="5359400" y="390016"/>
                  </a:lnTo>
                  <a:lnTo>
                    <a:pt x="5359512" y="388832"/>
                  </a:lnTo>
                  <a:lnTo>
                    <a:pt x="5359625" y="390905"/>
                  </a:lnTo>
                  <a:lnTo>
                    <a:pt x="5359738" y="390312"/>
                  </a:lnTo>
                  <a:lnTo>
                    <a:pt x="5359851" y="387055"/>
                  </a:lnTo>
                  <a:lnTo>
                    <a:pt x="5359964" y="388239"/>
                  </a:lnTo>
                  <a:lnTo>
                    <a:pt x="5360076" y="390609"/>
                  </a:lnTo>
                  <a:lnTo>
                    <a:pt x="5360189" y="386759"/>
                  </a:lnTo>
                  <a:lnTo>
                    <a:pt x="5360302" y="387055"/>
                  </a:lnTo>
                  <a:lnTo>
                    <a:pt x="5360415" y="387943"/>
                  </a:lnTo>
                  <a:lnTo>
                    <a:pt x="5360527" y="385870"/>
                  </a:lnTo>
                  <a:lnTo>
                    <a:pt x="5360640" y="384982"/>
                  </a:lnTo>
                  <a:lnTo>
                    <a:pt x="5360753" y="386463"/>
                  </a:lnTo>
                  <a:lnTo>
                    <a:pt x="5360866" y="384982"/>
                  </a:lnTo>
                  <a:lnTo>
                    <a:pt x="5360979" y="381724"/>
                  </a:lnTo>
                  <a:lnTo>
                    <a:pt x="5361091" y="384094"/>
                  </a:lnTo>
                  <a:lnTo>
                    <a:pt x="5361204" y="386167"/>
                  </a:lnTo>
                  <a:lnTo>
                    <a:pt x="5361317" y="382909"/>
                  </a:lnTo>
                  <a:lnTo>
                    <a:pt x="5361430" y="382613"/>
                  </a:lnTo>
                  <a:lnTo>
                    <a:pt x="5361542" y="384982"/>
                  </a:lnTo>
                  <a:lnTo>
                    <a:pt x="5361655" y="382317"/>
                  </a:lnTo>
                  <a:lnTo>
                    <a:pt x="5361768" y="381132"/>
                  </a:lnTo>
                  <a:lnTo>
                    <a:pt x="5361881" y="384686"/>
                  </a:lnTo>
                  <a:lnTo>
                    <a:pt x="5361994" y="382021"/>
                  </a:lnTo>
                  <a:lnTo>
                    <a:pt x="5362106" y="378467"/>
                  </a:lnTo>
                  <a:lnTo>
                    <a:pt x="5362219" y="382613"/>
                  </a:lnTo>
                  <a:lnTo>
                    <a:pt x="5362332" y="384982"/>
                  </a:lnTo>
                  <a:lnTo>
                    <a:pt x="5362445" y="381724"/>
                  </a:lnTo>
                  <a:lnTo>
                    <a:pt x="5362558" y="381724"/>
                  </a:lnTo>
                  <a:lnTo>
                    <a:pt x="5362670" y="383797"/>
                  </a:lnTo>
                  <a:lnTo>
                    <a:pt x="5362783" y="382021"/>
                  </a:lnTo>
                  <a:lnTo>
                    <a:pt x="5362896" y="380540"/>
                  </a:lnTo>
                  <a:lnTo>
                    <a:pt x="5363009" y="383797"/>
                  </a:lnTo>
                  <a:lnTo>
                    <a:pt x="5363121" y="380244"/>
                  </a:lnTo>
                  <a:lnTo>
                    <a:pt x="5363234" y="377282"/>
                  </a:lnTo>
                  <a:lnTo>
                    <a:pt x="5363347" y="379651"/>
                  </a:lnTo>
                  <a:lnTo>
                    <a:pt x="5363460" y="381724"/>
                  </a:lnTo>
                  <a:lnTo>
                    <a:pt x="5363573" y="378467"/>
                  </a:lnTo>
                  <a:lnTo>
                    <a:pt x="5363685" y="378467"/>
                  </a:lnTo>
                  <a:lnTo>
                    <a:pt x="5363798" y="381724"/>
                  </a:lnTo>
                  <a:lnTo>
                    <a:pt x="5363911" y="379059"/>
                  </a:lnTo>
                  <a:lnTo>
                    <a:pt x="5364024" y="378763"/>
                  </a:lnTo>
                  <a:lnTo>
                    <a:pt x="5364136" y="380836"/>
                  </a:lnTo>
                  <a:lnTo>
                    <a:pt x="5364249" y="379651"/>
                  </a:lnTo>
                  <a:lnTo>
                    <a:pt x="5364362" y="378467"/>
                  </a:lnTo>
                  <a:lnTo>
                    <a:pt x="5364475" y="381428"/>
                  </a:lnTo>
                  <a:lnTo>
                    <a:pt x="5364588" y="382021"/>
                  </a:lnTo>
                  <a:lnTo>
                    <a:pt x="5364700" y="379651"/>
                  </a:lnTo>
                  <a:lnTo>
                    <a:pt x="5364813" y="380540"/>
                  </a:lnTo>
                  <a:lnTo>
                    <a:pt x="5364926" y="383797"/>
                  </a:lnTo>
                  <a:lnTo>
                    <a:pt x="5365039" y="382613"/>
                  </a:lnTo>
                  <a:lnTo>
                    <a:pt x="5365151" y="381132"/>
                  </a:lnTo>
                  <a:lnTo>
                    <a:pt x="5365264" y="382909"/>
                  </a:lnTo>
                  <a:lnTo>
                    <a:pt x="5365377" y="382613"/>
                  </a:lnTo>
                  <a:lnTo>
                    <a:pt x="5365490" y="380540"/>
                  </a:lnTo>
                  <a:lnTo>
                    <a:pt x="5365603" y="382909"/>
                  </a:lnTo>
                  <a:lnTo>
                    <a:pt x="5365715" y="382613"/>
                  </a:lnTo>
                  <a:lnTo>
                    <a:pt x="5365828" y="379948"/>
                  </a:lnTo>
                  <a:lnTo>
                    <a:pt x="5365941" y="381724"/>
                  </a:lnTo>
                  <a:lnTo>
                    <a:pt x="5366054" y="384094"/>
                  </a:lnTo>
                  <a:lnTo>
                    <a:pt x="5366167" y="381724"/>
                  </a:lnTo>
                  <a:lnTo>
                    <a:pt x="5366279" y="381724"/>
                  </a:lnTo>
                  <a:lnTo>
                    <a:pt x="5366392" y="385574"/>
                  </a:lnTo>
                  <a:lnTo>
                    <a:pt x="5366505" y="384390"/>
                  </a:lnTo>
                  <a:lnTo>
                    <a:pt x="5366618" y="381724"/>
                  </a:lnTo>
                  <a:lnTo>
                    <a:pt x="5366730" y="384982"/>
                  </a:lnTo>
                  <a:lnTo>
                    <a:pt x="5366843" y="385870"/>
                  </a:lnTo>
                  <a:lnTo>
                    <a:pt x="5366956" y="383797"/>
                  </a:lnTo>
                  <a:lnTo>
                    <a:pt x="5367069" y="384390"/>
                  </a:lnTo>
                  <a:lnTo>
                    <a:pt x="5367182" y="387055"/>
                  </a:lnTo>
                  <a:lnTo>
                    <a:pt x="5367294" y="385870"/>
                  </a:lnTo>
                  <a:lnTo>
                    <a:pt x="5367407" y="385870"/>
                  </a:lnTo>
                  <a:lnTo>
                    <a:pt x="5367520" y="389424"/>
                  </a:lnTo>
                  <a:lnTo>
                    <a:pt x="5367633" y="387055"/>
                  </a:lnTo>
                  <a:lnTo>
                    <a:pt x="5367745" y="384982"/>
                  </a:lnTo>
                  <a:lnTo>
                    <a:pt x="5367858" y="389128"/>
                  </a:lnTo>
                  <a:lnTo>
                    <a:pt x="5367971" y="390312"/>
                  </a:lnTo>
                  <a:lnTo>
                    <a:pt x="5368084" y="387055"/>
                  </a:lnTo>
                  <a:lnTo>
                    <a:pt x="5368197" y="386759"/>
                  </a:lnTo>
                  <a:lnTo>
                    <a:pt x="5368309" y="391497"/>
                  </a:lnTo>
                  <a:lnTo>
                    <a:pt x="5368422" y="389720"/>
                  </a:lnTo>
                  <a:lnTo>
                    <a:pt x="5368535" y="388536"/>
                  </a:lnTo>
                  <a:lnTo>
                    <a:pt x="5368648" y="390016"/>
                  </a:lnTo>
                  <a:lnTo>
                    <a:pt x="5368761" y="390905"/>
                  </a:lnTo>
                  <a:lnTo>
                    <a:pt x="5368873" y="389128"/>
                  </a:lnTo>
                  <a:lnTo>
                    <a:pt x="5368986" y="390016"/>
                  </a:lnTo>
                  <a:lnTo>
                    <a:pt x="5369099" y="391497"/>
                  </a:lnTo>
                  <a:lnTo>
                    <a:pt x="5369212" y="389424"/>
                  </a:lnTo>
                  <a:lnTo>
                    <a:pt x="5369324" y="390609"/>
                  </a:lnTo>
                  <a:lnTo>
                    <a:pt x="5369437" y="393866"/>
                  </a:lnTo>
                  <a:lnTo>
                    <a:pt x="5369550" y="392385"/>
                  </a:lnTo>
                  <a:lnTo>
                    <a:pt x="5369663" y="390312"/>
                  </a:lnTo>
                  <a:lnTo>
                    <a:pt x="5369776" y="392089"/>
                  </a:lnTo>
                  <a:lnTo>
                    <a:pt x="5369888" y="393274"/>
                  </a:lnTo>
                  <a:lnTo>
                    <a:pt x="5370001" y="391201"/>
                  </a:lnTo>
                  <a:lnTo>
                    <a:pt x="5370114" y="392089"/>
                  </a:lnTo>
                  <a:lnTo>
                    <a:pt x="5370227" y="394458"/>
                  </a:lnTo>
                  <a:lnTo>
                    <a:pt x="5370339" y="392682"/>
                  </a:lnTo>
                  <a:lnTo>
                    <a:pt x="5370452" y="393274"/>
                  </a:lnTo>
                  <a:lnTo>
                    <a:pt x="5370565" y="395347"/>
                  </a:lnTo>
                  <a:lnTo>
                    <a:pt x="5370678" y="394162"/>
                  </a:lnTo>
                  <a:lnTo>
                    <a:pt x="5370791" y="392682"/>
                  </a:lnTo>
                  <a:lnTo>
                    <a:pt x="5370903" y="395051"/>
                  </a:lnTo>
                  <a:lnTo>
                    <a:pt x="5371016" y="396235"/>
                  </a:lnTo>
                  <a:lnTo>
                    <a:pt x="5371129" y="392978"/>
                  </a:lnTo>
                  <a:lnTo>
                    <a:pt x="5371242" y="395051"/>
                  </a:lnTo>
                  <a:lnTo>
                    <a:pt x="5371355" y="397124"/>
                  </a:lnTo>
                  <a:lnTo>
                    <a:pt x="5371467" y="394458"/>
                  </a:lnTo>
                  <a:lnTo>
                    <a:pt x="5371580" y="394162"/>
                  </a:lnTo>
                  <a:lnTo>
                    <a:pt x="5371693" y="397124"/>
                  </a:lnTo>
                  <a:lnTo>
                    <a:pt x="5371806" y="396531"/>
                  </a:lnTo>
                  <a:lnTo>
                    <a:pt x="5371918" y="394458"/>
                  </a:lnTo>
                  <a:lnTo>
                    <a:pt x="5372031" y="397420"/>
                  </a:lnTo>
                  <a:lnTo>
                    <a:pt x="5372144" y="398012"/>
                  </a:lnTo>
                  <a:lnTo>
                    <a:pt x="5372257" y="395939"/>
                  </a:lnTo>
                  <a:lnTo>
                    <a:pt x="5372370" y="398604"/>
                  </a:lnTo>
                  <a:lnTo>
                    <a:pt x="5372482" y="399789"/>
                  </a:lnTo>
                  <a:lnTo>
                    <a:pt x="5372595" y="396531"/>
                  </a:lnTo>
                  <a:lnTo>
                    <a:pt x="5372708" y="395939"/>
                  </a:lnTo>
                  <a:lnTo>
                    <a:pt x="5372821" y="399197"/>
                  </a:lnTo>
                  <a:lnTo>
                    <a:pt x="5372933" y="398308"/>
                  </a:lnTo>
                  <a:lnTo>
                    <a:pt x="5373046" y="395347"/>
                  </a:lnTo>
                  <a:lnTo>
                    <a:pt x="5373159" y="398012"/>
                  </a:lnTo>
                  <a:lnTo>
                    <a:pt x="5373272" y="398604"/>
                  </a:lnTo>
                  <a:lnTo>
                    <a:pt x="5373385" y="395643"/>
                  </a:lnTo>
                  <a:lnTo>
                    <a:pt x="5373497" y="398604"/>
                  </a:lnTo>
                  <a:lnTo>
                    <a:pt x="5373610" y="398604"/>
                  </a:lnTo>
                  <a:lnTo>
                    <a:pt x="5373723" y="396531"/>
                  </a:lnTo>
                  <a:lnTo>
                    <a:pt x="5373836" y="396531"/>
                  </a:lnTo>
                  <a:lnTo>
                    <a:pt x="5373948" y="400974"/>
                  </a:lnTo>
                  <a:lnTo>
                    <a:pt x="5374061" y="397420"/>
                  </a:lnTo>
                  <a:lnTo>
                    <a:pt x="5374174" y="395051"/>
                  </a:lnTo>
                  <a:lnTo>
                    <a:pt x="5374287" y="398901"/>
                  </a:lnTo>
                  <a:lnTo>
                    <a:pt x="5374400" y="397716"/>
                  </a:lnTo>
                  <a:lnTo>
                    <a:pt x="5374512" y="395347"/>
                  </a:lnTo>
                  <a:lnTo>
                    <a:pt x="5374625" y="396828"/>
                  </a:lnTo>
                  <a:lnTo>
                    <a:pt x="5374738" y="399493"/>
                  </a:lnTo>
                  <a:lnTo>
                    <a:pt x="5374851" y="396235"/>
                  </a:lnTo>
                  <a:lnTo>
                    <a:pt x="5374964" y="397124"/>
                  </a:lnTo>
                  <a:lnTo>
                    <a:pt x="5375076" y="399493"/>
                  </a:lnTo>
                  <a:lnTo>
                    <a:pt x="5375189" y="397716"/>
                  </a:lnTo>
                  <a:lnTo>
                    <a:pt x="5375302" y="395051"/>
                  </a:lnTo>
                  <a:lnTo>
                    <a:pt x="5375415" y="397420"/>
                  </a:lnTo>
                  <a:lnTo>
                    <a:pt x="5375527" y="396828"/>
                  </a:lnTo>
                  <a:lnTo>
                    <a:pt x="5375640" y="394162"/>
                  </a:lnTo>
                  <a:lnTo>
                    <a:pt x="5375753" y="396235"/>
                  </a:lnTo>
                  <a:lnTo>
                    <a:pt x="5375866" y="397420"/>
                  </a:lnTo>
                  <a:lnTo>
                    <a:pt x="5375979" y="393274"/>
                  </a:lnTo>
                  <a:lnTo>
                    <a:pt x="5376091" y="394755"/>
                  </a:lnTo>
                  <a:lnTo>
                    <a:pt x="5376204" y="398308"/>
                  </a:lnTo>
                  <a:lnTo>
                    <a:pt x="5376317" y="395347"/>
                  </a:lnTo>
                  <a:lnTo>
                    <a:pt x="5376430" y="393866"/>
                  </a:lnTo>
                  <a:lnTo>
                    <a:pt x="5376542" y="397124"/>
                  </a:lnTo>
                  <a:lnTo>
                    <a:pt x="5376655" y="395939"/>
                  </a:lnTo>
                  <a:lnTo>
                    <a:pt x="5376768" y="394162"/>
                  </a:lnTo>
                  <a:lnTo>
                    <a:pt x="5376881" y="395939"/>
                  </a:lnTo>
                  <a:lnTo>
                    <a:pt x="5376994" y="395643"/>
                  </a:lnTo>
                  <a:lnTo>
                    <a:pt x="5377106" y="392385"/>
                  </a:lnTo>
                  <a:lnTo>
                    <a:pt x="5377219" y="394162"/>
                  </a:lnTo>
                  <a:lnTo>
                    <a:pt x="5377332" y="395347"/>
                  </a:lnTo>
                  <a:lnTo>
                    <a:pt x="5377445" y="393570"/>
                  </a:lnTo>
                  <a:lnTo>
                    <a:pt x="5377558" y="392682"/>
                  </a:lnTo>
                  <a:lnTo>
                    <a:pt x="5377670" y="395347"/>
                  </a:lnTo>
                  <a:lnTo>
                    <a:pt x="5377783" y="393274"/>
                  </a:lnTo>
                  <a:lnTo>
                    <a:pt x="5377896" y="391201"/>
                  </a:lnTo>
                  <a:lnTo>
                    <a:pt x="5378009" y="393274"/>
                  </a:lnTo>
                  <a:lnTo>
                    <a:pt x="5378121" y="394458"/>
                  </a:lnTo>
                  <a:lnTo>
                    <a:pt x="5378234" y="391497"/>
                  </a:lnTo>
                  <a:lnTo>
                    <a:pt x="5378347" y="392978"/>
                  </a:lnTo>
                  <a:lnTo>
                    <a:pt x="5378460" y="394458"/>
                  </a:lnTo>
                  <a:lnTo>
                    <a:pt x="5378573" y="392089"/>
                  </a:lnTo>
                  <a:lnTo>
                    <a:pt x="5378685" y="392089"/>
                  </a:lnTo>
                  <a:lnTo>
                    <a:pt x="5378798" y="394162"/>
                  </a:lnTo>
                  <a:lnTo>
                    <a:pt x="5378911" y="393274"/>
                  </a:lnTo>
                  <a:lnTo>
                    <a:pt x="5379024" y="391201"/>
                  </a:lnTo>
                  <a:lnTo>
                    <a:pt x="5379136" y="392089"/>
                  </a:lnTo>
                  <a:lnTo>
                    <a:pt x="5379249" y="392089"/>
                  </a:lnTo>
                  <a:lnTo>
                    <a:pt x="5379362" y="390312"/>
                  </a:lnTo>
                  <a:lnTo>
                    <a:pt x="5379475" y="390312"/>
                  </a:lnTo>
                  <a:lnTo>
                    <a:pt x="5379588" y="392385"/>
                  </a:lnTo>
                  <a:lnTo>
                    <a:pt x="5379700" y="389128"/>
                  </a:lnTo>
                  <a:lnTo>
                    <a:pt x="5379813" y="389720"/>
                  </a:lnTo>
                  <a:lnTo>
                    <a:pt x="5379926" y="392089"/>
                  </a:lnTo>
                  <a:lnTo>
                    <a:pt x="5380039" y="390905"/>
                  </a:lnTo>
                  <a:lnTo>
                    <a:pt x="5380152" y="389128"/>
                  </a:lnTo>
                  <a:lnTo>
                    <a:pt x="5380264" y="390312"/>
                  </a:lnTo>
                  <a:lnTo>
                    <a:pt x="5380377" y="391201"/>
                  </a:lnTo>
                  <a:lnTo>
                    <a:pt x="5380490" y="388536"/>
                  </a:lnTo>
                  <a:lnTo>
                    <a:pt x="5380603" y="388239"/>
                  </a:lnTo>
                  <a:lnTo>
                    <a:pt x="5380715" y="389424"/>
                  </a:lnTo>
                  <a:lnTo>
                    <a:pt x="5380828" y="387351"/>
                  </a:lnTo>
                  <a:lnTo>
                    <a:pt x="5380941" y="386759"/>
                  </a:lnTo>
                  <a:lnTo>
                    <a:pt x="5381054" y="389128"/>
                  </a:lnTo>
                  <a:lnTo>
                    <a:pt x="5381167" y="388536"/>
                  </a:lnTo>
                  <a:lnTo>
                    <a:pt x="5381279" y="386167"/>
                  </a:lnTo>
                  <a:lnTo>
                    <a:pt x="5381392" y="388239"/>
                  </a:lnTo>
                  <a:lnTo>
                    <a:pt x="5381505" y="390016"/>
                  </a:lnTo>
                  <a:lnTo>
                    <a:pt x="5381618" y="385870"/>
                  </a:lnTo>
                  <a:lnTo>
                    <a:pt x="5381730" y="386167"/>
                  </a:lnTo>
                  <a:lnTo>
                    <a:pt x="5381843" y="388239"/>
                  </a:lnTo>
                  <a:lnTo>
                    <a:pt x="5381956" y="387055"/>
                  </a:lnTo>
                  <a:lnTo>
                    <a:pt x="5382069" y="385574"/>
                  </a:lnTo>
                  <a:lnTo>
                    <a:pt x="5382182" y="387055"/>
                  </a:lnTo>
                  <a:lnTo>
                    <a:pt x="5382294" y="386167"/>
                  </a:lnTo>
                  <a:lnTo>
                    <a:pt x="5382407" y="384686"/>
                  </a:lnTo>
                  <a:lnTo>
                    <a:pt x="5382520" y="385870"/>
                  </a:lnTo>
                  <a:lnTo>
                    <a:pt x="5382633" y="386759"/>
                  </a:lnTo>
                  <a:lnTo>
                    <a:pt x="5382745" y="384686"/>
                  </a:lnTo>
                  <a:lnTo>
                    <a:pt x="5382858" y="384094"/>
                  </a:lnTo>
                  <a:lnTo>
                    <a:pt x="5382971" y="387943"/>
                  </a:lnTo>
                  <a:lnTo>
                    <a:pt x="5383084" y="385870"/>
                  </a:lnTo>
                  <a:lnTo>
                    <a:pt x="5383197" y="383205"/>
                  </a:lnTo>
                  <a:lnTo>
                    <a:pt x="5383309" y="386167"/>
                  </a:lnTo>
                  <a:lnTo>
                    <a:pt x="5383422" y="386759"/>
                  </a:lnTo>
                  <a:lnTo>
                    <a:pt x="5383535" y="384390"/>
                  </a:lnTo>
                  <a:lnTo>
                    <a:pt x="5383648" y="383797"/>
                  </a:lnTo>
                  <a:lnTo>
                    <a:pt x="5383761" y="387055"/>
                  </a:lnTo>
                  <a:lnTo>
                    <a:pt x="5383873" y="384686"/>
                  </a:lnTo>
                  <a:lnTo>
                    <a:pt x="5383986" y="383501"/>
                  </a:lnTo>
                  <a:lnTo>
                    <a:pt x="5384099" y="386463"/>
                  </a:lnTo>
                  <a:lnTo>
                    <a:pt x="5384212" y="385574"/>
                  </a:lnTo>
                  <a:lnTo>
                    <a:pt x="5384324" y="383797"/>
                  </a:lnTo>
                  <a:lnTo>
                    <a:pt x="5384437" y="386167"/>
                  </a:lnTo>
                  <a:lnTo>
                    <a:pt x="5384550" y="385870"/>
                  </a:lnTo>
                  <a:lnTo>
                    <a:pt x="5384663" y="382317"/>
                  </a:lnTo>
                  <a:lnTo>
                    <a:pt x="5384776" y="384094"/>
                  </a:lnTo>
                  <a:lnTo>
                    <a:pt x="5384888" y="388239"/>
                  </a:lnTo>
                  <a:lnTo>
                    <a:pt x="5385001" y="384390"/>
                  </a:lnTo>
                  <a:lnTo>
                    <a:pt x="5385114" y="382317"/>
                  </a:lnTo>
                  <a:lnTo>
                    <a:pt x="5385227" y="386463"/>
                  </a:lnTo>
                  <a:lnTo>
                    <a:pt x="5385339" y="385870"/>
                  </a:lnTo>
                  <a:lnTo>
                    <a:pt x="5385452" y="383797"/>
                  </a:lnTo>
                  <a:lnTo>
                    <a:pt x="5385565" y="385574"/>
                  </a:lnTo>
                  <a:lnTo>
                    <a:pt x="5385678" y="386167"/>
                  </a:lnTo>
                  <a:lnTo>
                    <a:pt x="5385791" y="383797"/>
                  </a:lnTo>
                  <a:lnTo>
                    <a:pt x="5385903" y="386463"/>
                  </a:lnTo>
                  <a:lnTo>
                    <a:pt x="5386016" y="387943"/>
                  </a:lnTo>
                  <a:lnTo>
                    <a:pt x="5386129" y="383797"/>
                  </a:lnTo>
                  <a:lnTo>
                    <a:pt x="5386242" y="383501"/>
                  </a:lnTo>
                  <a:lnTo>
                    <a:pt x="5386355" y="389720"/>
                  </a:lnTo>
                  <a:lnTo>
                    <a:pt x="5386467" y="386167"/>
                  </a:lnTo>
                  <a:lnTo>
                    <a:pt x="5386580" y="382909"/>
                  </a:lnTo>
                  <a:lnTo>
                    <a:pt x="5386693" y="385574"/>
                  </a:lnTo>
                  <a:lnTo>
                    <a:pt x="5386806" y="387943"/>
                  </a:lnTo>
                  <a:lnTo>
                    <a:pt x="5386918" y="384982"/>
                  </a:lnTo>
                  <a:lnTo>
                    <a:pt x="5387031" y="387055"/>
                  </a:lnTo>
                  <a:lnTo>
                    <a:pt x="5387144" y="387943"/>
                  </a:lnTo>
                  <a:lnTo>
                    <a:pt x="5387257" y="385574"/>
                  </a:lnTo>
                  <a:lnTo>
                    <a:pt x="5387370" y="387943"/>
                  </a:lnTo>
                  <a:lnTo>
                    <a:pt x="5387482" y="391201"/>
                  </a:lnTo>
                  <a:lnTo>
                    <a:pt x="5387595" y="389128"/>
                  </a:lnTo>
                  <a:lnTo>
                    <a:pt x="5387708" y="386463"/>
                  </a:lnTo>
                  <a:lnTo>
                    <a:pt x="5387821" y="390905"/>
                  </a:lnTo>
                  <a:lnTo>
                    <a:pt x="5387933" y="391793"/>
                  </a:lnTo>
                  <a:lnTo>
                    <a:pt x="5388046" y="388536"/>
                  </a:lnTo>
                  <a:lnTo>
                    <a:pt x="5388159" y="390312"/>
                  </a:lnTo>
                  <a:lnTo>
                    <a:pt x="5388272" y="392385"/>
                  </a:lnTo>
                  <a:lnTo>
                    <a:pt x="5388385" y="389720"/>
                  </a:lnTo>
                  <a:lnTo>
                    <a:pt x="5388497" y="390905"/>
                  </a:lnTo>
                  <a:lnTo>
                    <a:pt x="5388610" y="393570"/>
                  </a:lnTo>
                  <a:lnTo>
                    <a:pt x="5388723" y="390016"/>
                  </a:lnTo>
                  <a:lnTo>
                    <a:pt x="5388836" y="389424"/>
                  </a:lnTo>
                  <a:lnTo>
                    <a:pt x="5388948" y="392089"/>
                  </a:lnTo>
                  <a:lnTo>
                    <a:pt x="5389061" y="392089"/>
                  </a:lnTo>
                  <a:lnTo>
                    <a:pt x="5389174" y="389128"/>
                  </a:lnTo>
                  <a:lnTo>
                    <a:pt x="5389287" y="391497"/>
                  </a:lnTo>
                  <a:lnTo>
                    <a:pt x="5389400" y="393274"/>
                  </a:lnTo>
                  <a:lnTo>
                    <a:pt x="5389512" y="390312"/>
                  </a:lnTo>
                  <a:lnTo>
                    <a:pt x="5389625" y="392089"/>
                  </a:lnTo>
                  <a:lnTo>
                    <a:pt x="5389738" y="394162"/>
                  </a:lnTo>
                  <a:lnTo>
                    <a:pt x="5389851" y="390609"/>
                  </a:lnTo>
                  <a:lnTo>
                    <a:pt x="5389964" y="390905"/>
                  </a:lnTo>
                  <a:lnTo>
                    <a:pt x="5390076" y="394755"/>
                  </a:lnTo>
                  <a:lnTo>
                    <a:pt x="5390189" y="394162"/>
                  </a:lnTo>
                  <a:lnTo>
                    <a:pt x="5390302" y="393274"/>
                  </a:lnTo>
                  <a:lnTo>
                    <a:pt x="5390415" y="395051"/>
                  </a:lnTo>
                  <a:lnTo>
                    <a:pt x="5390527" y="396828"/>
                  </a:lnTo>
                  <a:lnTo>
                    <a:pt x="5390640" y="394162"/>
                  </a:lnTo>
                  <a:lnTo>
                    <a:pt x="5390753" y="396531"/>
                  </a:lnTo>
                  <a:lnTo>
                    <a:pt x="5390866" y="398308"/>
                  </a:lnTo>
                  <a:lnTo>
                    <a:pt x="5390979" y="397124"/>
                  </a:lnTo>
                  <a:lnTo>
                    <a:pt x="5391091" y="396531"/>
                  </a:lnTo>
                  <a:lnTo>
                    <a:pt x="5391204" y="400677"/>
                  </a:lnTo>
                  <a:lnTo>
                    <a:pt x="5391317" y="400381"/>
                  </a:lnTo>
                  <a:lnTo>
                    <a:pt x="5391430" y="396828"/>
                  </a:lnTo>
                  <a:lnTo>
                    <a:pt x="5391542" y="398604"/>
                  </a:lnTo>
                  <a:lnTo>
                    <a:pt x="5391655" y="400677"/>
                  </a:lnTo>
                  <a:lnTo>
                    <a:pt x="5391768" y="398604"/>
                  </a:lnTo>
                  <a:lnTo>
                    <a:pt x="5391881" y="397420"/>
                  </a:lnTo>
                  <a:lnTo>
                    <a:pt x="5391994" y="400677"/>
                  </a:lnTo>
                  <a:lnTo>
                    <a:pt x="5392106" y="399493"/>
                  </a:lnTo>
                  <a:lnTo>
                    <a:pt x="5392219" y="398604"/>
                  </a:lnTo>
                  <a:lnTo>
                    <a:pt x="5392332" y="401270"/>
                  </a:lnTo>
                  <a:lnTo>
                    <a:pt x="5392445" y="399789"/>
                  </a:lnTo>
                  <a:lnTo>
                    <a:pt x="5392558" y="397716"/>
                  </a:lnTo>
                  <a:lnTo>
                    <a:pt x="5392670" y="399197"/>
                  </a:lnTo>
                  <a:lnTo>
                    <a:pt x="5392783" y="402158"/>
                  </a:lnTo>
                  <a:lnTo>
                    <a:pt x="5392896" y="400085"/>
                  </a:lnTo>
                  <a:lnTo>
                    <a:pt x="5393009" y="398901"/>
                  </a:lnTo>
                  <a:lnTo>
                    <a:pt x="5393121" y="402158"/>
                  </a:lnTo>
                  <a:lnTo>
                    <a:pt x="5393234" y="401566"/>
                  </a:lnTo>
                  <a:lnTo>
                    <a:pt x="5393347" y="400974"/>
                  </a:lnTo>
                  <a:lnTo>
                    <a:pt x="5393460" y="401270"/>
                  </a:lnTo>
                  <a:lnTo>
                    <a:pt x="5393573" y="401862"/>
                  </a:lnTo>
                  <a:lnTo>
                    <a:pt x="5393685" y="398901"/>
                  </a:lnTo>
                  <a:lnTo>
                    <a:pt x="5393798" y="400085"/>
                  </a:lnTo>
                  <a:lnTo>
                    <a:pt x="5393911" y="402454"/>
                  </a:lnTo>
                  <a:lnTo>
                    <a:pt x="5394024" y="399493"/>
                  </a:lnTo>
                  <a:lnTo>
                    <a:pt x="5394136" y="398604"/>
                  </a:lnTo>
                  <a:lnTo>
                    <a:pt x="5394249" y="400677"/>
                  </a:lnTo>
                  <a:lnTo>
                    <a:pt x="5394362" y="399493"/>
                  </a:lnTo>
                  <a:lnTo>
                    <a:pt x="5394475" y="398604"/>
                  </a:lnTo>
                  <a:lnTo>
                    <a:pt x="5394588" y="400677"/>
                  </a:lnTo>
                  <a:lnTo>
                    <a:pt x="5394700" y="400085"/>
                  </a:lnTo>
                  <a:lnTo>
                    <a:pt x="5394813" y="398604"/>
                  </a:lnTo>
                  <a:lnTo>
                    <a:pt x="5394926" y="400974"/>
                  </a:lnTo>
                  <a:lnTo>
                    <a:pt x="5395039" y="402454"/>
                  </a:lnTo>
                  <a:lnTo>
                    <a:pt x="5395152" y="398604"/>
                  </a:lnTo>
                  <a:lnTo>
                    <a:pt x="5395264" y="399493"/>
                  </a:lnTo>
                  <a:lnTo>
                    <a:pt x="5395377" y="400381"/>
                  </a:lnTo>
                  <a:lnTo>
                    <a:pt x="5395490" y="400677"/>
                  </a:lnTo>
                  <a:lnTo>
                    <a:pt x="5395603" y="399493"/>
                  </a:lnTo>
                  <a:lnTo>
                    <a:pt x="5395715" y="401566"/>
                  </a:lnTo>
                  <a:lnTo>
                    <a:pt x="5395828" y="400677"/>
                  </a:lnTo>
                  <a:lnTo>
                    <a:pt x="5395941" y="400677"/>
                  </a:lnTo>
                  <a:lnTo>
                    <a:pt x="5396054" y="402454"/>
                  </a:lnTo>
                  <a:lnTo>
                    <a:pt x="5396167" y="403935"/>
                  </a:lnTo>
                  <a:lnTo>
                    <a:pt x="5396279" y="400677"/>
                  </a:lnTo>
                  <a:lnTo>
                    <a:pt x="5396392" y="399493"/>
                  </a:lnTo>
                  <a:lnTo>
                    <a:pt x="5396505" y="402158"/>
                  </a:lnTo>
                  <a:lnTo>
                    <a:pt x="5396618" y="401566"/>
                  </a:lnTo>
                  <a:lnTo>
                    <a:pt x="5396730" y="399493"/>
                  </a:lnTo>
                  <a:lnTo>
                    <a:pt x="5396843" y="401862"/>
                  </a:lnTo>
                  <a:lnTo>
                    <a:pt x="5396956" y="401862"/>
                  </a:lnTo>
                  <a:lnTo>
                    <a:pt x="5397069" y="398604"/>
                  </a:lnTo>
                  <a:lnTo>
                    <a:pt x="5397182" y="400085"/>
                  </a:lnTo>
                  <a:lnTo>
                    <a:pt x="5397294" y="400381"/>
                  </a:lnTo>
                  <a:lnTo>
                    <a:pt x="5397407" y="396531"/>
                  </a:lnTo>
                  <a:lnTo>
                    <a:pt x="5397520" y="396531"/>
                  </a:lnTo>
                  <a:lnTo>
                    <a:pt x="5397633" y="398901"/>
                  </a:lnTo>
                  <a:lnTo>
                    <a:pt x="5397745" y="396531"/>
                  </a:lnTo>
                  <a:lnTo>
                    <a:pt x="5397858" y="393274"/>
                  </a:lnTo>
                  <a:lnTo>
                    <a:pt x="5397971" y="396235"/>
                  </a:lnTo>
                  <a:lnTo>
                    <a:pt x="5398084" y="395347"/>
                  </a:lnTo>
                  <a:lnTo>
                    <a:pt x="5398197" y="392978"/>
                  </a:lnTo>
                  <a:lnTo>
                    <a:pt x="5398309" y="394755"/>
                  </a:lnTo>
                  <a:lnTo>
                    <a:pt x="5398422" y="396531"/>
                  </a:lnTo>
                  <a:lnTo>
                    <a:pt x="5398535" y="392089"/>
                  </a:lnTo>
                  <a:lnTo>
                    <a:pt x="5398648" y="392385"/>
                  </a:lnTo>
                  <a:lnTo>
                    <a:pt x="5398761" y="396531"/>
                  </a:lnTo>
                  <a:lnTo>
                    <a:pt x="5398873" y="392978"/>
                  </a:lnTo>
                  <a:lnTo>
                    <a:pt x="5398986" y="391201"/>
                  </a:lnTo>
                  <a:lnTo>
                    <a:pt x="5399099" y="393274"/>
                  </a:lnTo>
                  <a:lnTo>
                    <a:pt x="5399212" y="393274"/>
                  </a:lnTo>
                  <a:lnTo>
                    <a:pt x="5399324" y="391201"/>
                  </a:lnTo>
                  <a:lnTo>
                    <a:pt x="5399437" y="393274"/>
                  </a:lnTo>
                  <a:lnTo>
                    <a:pt x="5399550" y="393274"/>
                  </a:lnTo>
                  <a:lnTo>
                    <a:pt x="5399663" y="389128"/>
                  </a:lnTo>
                  <a:lnTo>
                    <a:pt x="5399776" y="390312"/>
                  </a:lnTo>
                  <a:lnTo>
                    <a:pt x="5399888" y="391793"/>
                  </a:lnTo>
                  <a:lnTo>
                    <a:pt x="5400001" y="388832"/>
                  </a:lnTo>
                  <a:lnTo>
                    <a:pt x="5400114" y="385574"/>
                  </a:lnTo>
                  <a:lnTo>
                    <a:pt x="5400227" y="388239"/>
                  </a:lnTo>
                  <a:lnTo>
                    <a:pt x="5400339" y="387055"/>
                  </a:lnTo>
                  <a:lnTo>
                    <a:pt x="5400452" y="385870"/>
                  </a:lnTo>
                  <a:lnTo>
                    <a:pt x="5400565" y="387647"/>
                  </a:lnTo>
                  <a:lnTo>
                    <a:pt x="5400678" y="387351"/>
                  </a:lnTo>
                  <a:lnTo>
                    <a:pt x="5400791" y="384982"/>
                  </a:lnTo>
                  <a:lnTo>
                    <a:pt x="5400903" y="387055"/>
                  </a:lnTo>
                  <a:lnTo>
                    <a:pt x="5401016" y="388536"/>
                  </a:lnTo>
                  <a:lnTo>
                    <a:pt x="5401129" y="384686"/>
                  </a:lnTo>
                  <a:lnTo>
                    <a:pt x="5401242" y="383205"/>
                  </a:lnTo>
                  <a:lnTo>
                    <a:pt x="5401355" y="387055"/>
                  </a:lnTo>
                  <a:lnTo>
                    <a:pt x="5401467" y="385278"/>
                  </a:lnTo>
                  <a:lnTo>
                    <a:pt x="5401580" y="382317"/>
                  </a:lnTo>
                  <a:lnTo>
                    <a:pt x="5401693" y="383501"/>
                  </a:lnTo>
                  <a:lnTo>
                    <a:pt x="5401806" y="385278"/>
                  </a:lnTo>
                  <a:lnTo>
                    <a:pt x="5401918" y="382021"/>
                  </a:lnTo>
                  <a:lnTo>
                    <a:pt x="5402031" y="382909"/>
                  </a:lnTo>
                  <a:lnTo>
                    <a:pt x="5402144" y="385870"/>
                  </a:lnTo>
                  <a:lnTo>
                    <a:pt x="5402257" y="380836"/>
                  </a:lnTo>
                  <a:lnTo>
                    <a:pt x="5402370" y="381132"/>
                  </a:lnTo>
                  <a:lnTo>
                    <a:pt x="5402482" y="384390"/>
                  </a:lnTo>
                  <a:lnTo>
                    <a:pt x="5402595" y="382317"/>
                  </a:lnTo>
                  <a:lnTo>
                    <a:pt x="5402708" y="379059"/>
                  </a:lnTo>
                  <a:lnTo>
                    <a:pt x="5402821" y="380540"/>
                  </a:lnTo>
                  <a:lnTo>
                    <a:pt x="5402933" y="382909"/>
                  </a:lnTo>
                  <a:lnTo>
                    <a:pt x="5403046" y="379948"/>
                  </a:lnTo>
                  <a:lnTo>
                    <a:pt x="5403159" y="380836"/>
                  </a:lnTo>
                  <a:lnTo>
                    <a:pt x="5403272" y="382021"/>
                  </a:lnTo>
                  <a:lnTo>
                    <a:pt x="5403385" y="379651"/>
                  </a:lnTo>
                  <a:lnTo>
                    <a:pt x="5403497" y="378467"/>
                  </a:lnTo>
                  <a:lnTo>
                    <a:pt x="5403610" y="381724"/>
                  </a:lnTo>
                  <a:lnTo>
                    <a:pt x="5403723" y="380540"/>
                  </a:lnTo>
                  <a:lnTo>
                    <a:pt x="5403836" y="377578"/>
                  </a:lnTo>
                  <a:lnTo>
                    <a:pt x="5403949" y="380540"/>
                  </a:lnTo>
                  <a:lnTo>
                    <a:pt x="5404061" y="381132"/>
                  </a:lnTo>
                  <a:lnTo>
                    <a:pt x="5404174" y="379948"/>
                  </a:lnTo>
                  <a:lnTo>
                    <a:pt x="5404287" y="379059"/>
                  </a:lnTo>
                  <a:lnTo>
                    <a:pt x="5404400" y="381724"/>
                  </a:lnTo>
                  <a:lnTo>
                    <a:pt x="5404512" y="380836"/>
                  </a:lnTo>
                  <a:lnTo>
                    <a:pt x="5404625" y="380836"/>
                  </a:lnTo>
                  <a:lnTo>
                    <a:pt x="5404738" y="382021"/>
                  </a:lnTo>
                  <a:lnTo>
                    <a:pt x="5404851" y="381428"/>
                  </a:lnTo>
                  <a:lnTo>
                    <a:pt x="5404964" y="380540"/>
                  </a:lnTo>
                  <a:lnTo>
                    <a:pt x="5405076" y="381132"/>
                  </a:lnTo>
                  <a:lnTo>
                    <a:pt x="5405189" y="383797"/>
                  </a:lnTo>
                  <a:lnTo>
                    <a:pt x="5405302" y="380836"/>
                  </a:lnTo>
                  <a:lnTo>
                    <a:pt x="5405415" y="380836"/>
                  </a:lnTo>
                  <a:lnTo>
                    <a:pt x="5405527" y="382613"/>
                  </a:lnTo>
                  <a:lnTo>
                    <a:pt x="5405640" y="382317"/>
                  </a:lnTo>
                  <a:lnTo>
                    <a:pt x="5405753" y="380244"/>
                  </a:lnTo>
                  <a:lnTo>
                    <a:pt x="5405866" y="381724"/>
                  </a:lnTo>
                  <a:lnTo>
                    <a:pt x="5405979" y="382909"/>
                  </a:lnTo>
                  <a:lnTo>
                    <a:pt x="5406091" y="379948"/>
                  </a:lnTo>
                  <a:lnTo>
                    <a:pt x="5406204" y="381724"/>
                  </a:lnTo>
                  <a:lnTo>
                    <a:pt x="5406317" y="382909"/>
                  </a:lnTo>
                  <a:lnTo>
                    <a:pt x="5406430" y="382317"/>
                  </a:lnTo>
                  <a:lnTo>
                    <a:pt x="5406542" y="380540"/>
                  </a:lnTo>
                  <a:lnTo>
                    <a:pt x="5406655" y="384686"/>
                  </a:lnTo>
                  <a:lnTo>
                    <a:pt x="5406768" y="383501"/>
                  </a:lnTo>
                  <a:lnTo>
                    <a:pt x="5406881" y="381724"/>
                  </a:lnTo>
                  <a:lnTo>
                    <a:pt x="5406994" y="384982"/>
                  </a:lnTo>
                  <a:lnTo>
                    <a:pt x="5407106" y="385574"/>
                  </a:lnTo>
                  <a:lnTo>
                    <a:pt x="5407219" y="383501"/>
                  </a:lnTo>
                  <a:lnTo>
                    <a:pt x="5407332" y="384686"/>
                  </a:lnTo>
                  <a:lnTo>
                    <a:pt x="5407445" y="387055"/>
                  </a:lnTo>
                  <a:lnTo>
                    <a:pt x="5407558" y="384094"/>
                  </a:lnTo>
                  <a:lnTo>
                    <a:pt x="5407670" y="385278"/>
                  </a:lnTo>
                  <a:lnTo>
                    <a:pt x="5407783" y="389128"/>
                  </a:lnTo>
                  <a:lnTo>
                    <a:pt x="5407896" y="387943"/>
                  </a:lnTo>
                  <a:lnTo>
                    <a:pt x="5408009" y="384982"/>
                  </a:lnTo>
                  <a:lnTo>
                    <a:pt x="5408121" y="387943"/>
                  </a:lnTo>
                  <a:lnTo>
                    <a:pt x="5408234" y="390016"/>
                  </a:lnTo>
                  <a:lnTo>
                    <a:pt x="5408347" y="388832"/>
                  </a:lnTo>
                  <a:lnTo>
                    <a:pt x="5408460" y="389128"/>
                  </a:lnTo>
                  <a:lnTo>
                    <a:pt x="5408573" y="390312"/>
                  </a:lnTo>
                  <a:lnTo>
                    <a:pt x="5408685" y="389128"/>
                  </a:lnTo>
                  <a:lnTo>
                    <a:pt x="5408798" y="389128"/>
                  </a:lnTo>
                  <a:lnTo>
                    <a:pt x="5408911" y="392682"/>
                  </a:lnTo>
                  <a:lnTo>
                    <a:pt x="5409024" y="390312"/>
                  </a:lnTo>
                  <a:lnTo>
                    <a:pt x="5409136" y="389128"/>
                  </a:lnTo>
                  <a:lnTo>
                    <a:pt x="5409249" y="391793"/>
                  </a:lnTo>
                  <a:lnTo>
                    <a:pt x="5409362" y="393274"/>
                  </a:lnTo>
                  <a:lnTo>
                    <a:pt x="5409475" y="391201"/>
                  </a:lnTo>
                  <a:lnTo>
                    <a:pt x="5409588" y="391201"/>
                  </a:lnTo>
                  <a:lnTo>
                    <a:pt x="5409700" y="395347"/>
                  </a:lnTo>
                  <a:lnTo>
                    <a:pt x="5409813" y="391793"/>
                  </a:lnTo>
                  <a:lnTo>
                    <a:pt x="5409926" y="392089"/>
                  </a:lnTo>
                  <a:lnTo>
                    <a:pt x="5410039" y="394755"/>
                  </a:lnTo>
                  <a:lnTo>
                    <a:pt x="5410152" y="394162"/>
                  </a:lnTo>
                  <a:lnTo>
                    <a:pt x="5410264" y="393274"/>
                  </a:lnTo>
                  <a:lnTo>
                    <a:pt x="5410377" y="395347"/>
                  </a:lnTo>
                  <a:lnTo>
                    <a:pt x="5410490" y="396531"/>
                  </a:lnTo>
                  <a:lnTo>
                    <a:pt x="5410603" y="394162"/>
                  </a:lnTo>
                  <a:lnTo>
                    <a:pt x="5410715" y="396531"/>
                  </a:lnTo>
                  <a:lnTo>
                    <a:pt x="5410828" y="398308"/>
                  </a:lnTo>
                  <a:lnTo>
                    <a:pt x="5410941" y="395347"/>
                  </a:lnTo>
                  <a:lnTo>
                    <a:pt x="5411054" y="395643"/>
                  </a:lnTo>
                  <a:lnTo>
                    <a:pt x="5411167" y="399493"/>
                  </a:lnTo>
                  <a:lnTo>
                    <a:pt x="5411279" y="397716"/>
                  </a:lnTo>
                  <a:lnTo>
                    <a:pt x="5411392" y="395347"/>
                  </a:lnTo>
                  <a:lnTo>
                    <a:pt x="5411505" y="398604"/>
                  </a:lnTo>
                  <a:lnTo>
                    <a:pt x="5411618" y="397716"/>
                  </a:lnTo>
                  <a:lnTo>
                    <a:pt x="5411730" y="395347"/>
                  </a:lnTo>
                  <a:lnTo>
                    <a:pt x="5411843" y="397716"/>
                  </a:lnTo>
                  <a:lnTo>
                    <a:pt x="5411956" y="398604"/>
                  </a:lnTo>
                  <a:lnTo>
                    <a:pt x="5412069" y="396235"/>
                  </a:lnTo>
                  <a:lnTo>
                    <a:pt x="5412182" y="398012"/>
                  </a:lnTo>
                  <a:lnTo>
                    <a:pt x="5412294" y="402750"/>
                  </a:lnTo>
                  <a:lnTo>
                    <a:pt x="5412407" y="399493"/>
                  </a:lnTo>
                  <a:lnTo>
                    <a:pt x="5412520" y="397124"/>
                  </a:lnTo>
                  <a:lnTo>
                    <a:pt x="5412633" y="401566"/>
                  </a:lnTo>
                  <a:lnTo>
                    <a:pt x="5412745" y="401862"/>
                  </a:lnTo>
                  <a:lnTo>
                    <a:pt x="5412858" y="398604"/>
                  </a:lnTo>
                  <a:lnTo>
                    <a:pt x="5412971" y="399197"/>
                  </a:lnTo>
                  <a:lnTo>
                    <a:pt x="5413084" y="400974"/>
                  </a:lnTo>
                  <a:lnTo>
                    <a:pt x="5413197" y="398308"/>
                  </a:lnTo>
                  <a:lnTo>
                    <a:pt x="5413309" y="399493"/>
                  </a:lnTo>
                  <a:lnTo>
                    <a:pt x="5413422" y="401862"/>
                  </a:lnTo>
                  <a:lnTo>
                    <a:pt x="5413535" y="398012"/>
                  </a:lnTo>
                  <a:lnTo>
                    <a:pt x="5413648" y="397716"/>
                  </a:lnTo>
                  <a:lnTo>
                    <a:pt x="5413761" y="401270"/>
                  </a:lnTo>
                  <a:lnTo>
                    <a:pt x="5413873" y="400974"/>
                  </a:lnTo>
                  <a:lnTo>
                    <a:pt x="5413986" y="396531"/>
                  </a:lnTo>
                  <a:lnTo>
                    <a:pt x="5414099" y="398604"/>
                  </a:lnTo>
                  <a:lnTo>
                    <a:pt x="5414212" y="401862"/>
                  </a:lnTo>
                  <a:lnTo>
                    <a:pt x="5414324" y="397420"/>
                  </a:lnTo>
                  <a:lnTo>
                    <a:pt x="5414437" y="398308"/>
                  </a:lnTo>
                  <a:lnTo>
                    <a:pt x="5414550" y="400381"/>
                  </a:lnTo>
                  <a:lnTo>
                    <a:pt x="5414663" y="399493"/>
                  </a:lnTo>
                  <a:lnTo>
                    <a:pt x="5414776" y="398604"/>
                  </a:lnTo>
                  <a:lnTo>
                    <a:pt x="5414888" y="401270"/>
                  </a:lnTo>
                  <a:lnTo>
                    <a:pt x="5415001" y="400677"/>
                  </a:lnTo>
                  <a:lnTo>
                    <a:pt x="5415114" y="397124"/>
                  </a:lnTo>
                  <a:lnTo>
                    <a:pt x="5415227" y="398604"/>
                  </a:lnTo>
                  <a:lnTo>
                    <a:pt x="5415339" y="399789"/>
                  </a:lnTo>
                  <a:lnTo>
                    <a:pt x="5415452" y="397716"/>
                  </a:lnTo>
                  <a:lnTo>
                    <a:pt x="5415565" y="396235"/>
                  </a:lnTo>
                  <a:lnTo>
                    <a:pt x="5415678" y="398604"/>
                  </a:lnTo>
                  <a:lnTo>
                    <a:pt x="5415791" y="398604"/>
                  </a:lnTo>
                  <a:lnTo>
                    <a:pt x="5415903" y="397124"/>
                  </a:lnTo>
                  <a:lnTo>
                    <a:pt x="5416016" y="397716"/>
                  </a:lnTo>
                  <a:lnTo>
                    <a:pt x="5416129" y="397420"/>
                  </a:lnTo>
                  <a:lnTo>
                    <a:pt x="5416242" y="396531"/>
                  </a:lnTo>
                  <a:lnTo>
                    <a:pt x="5416355" y="396531"/>
                  </a:lnTo>
                  <a:lnTo>
                    <a:pt x="5416467" y="397716"/>
                  </a:lnTo>
                  <a:lnTo>
                    <a:pt x="5416580" y="395347"/>
                  </a:lnTo>
                  <a:lnTo>
                    <a:pt x="5416693" y="394458"/>
                  </a:lnTo>
                  <a:lnTo>
                    <a:pt x="5416806" y="398604"/>
                  </a:lnTo>
                  <a:lnTo>
                    <a:pt x="5416918" y="397124"/>
                  </a:lnTo>
                  <a:lnTo>
                    <a:pt x="5417031" y="394755"/>
                  </a:lnTo>
                  <a:lnTo>
                    <a:pt x="5417144" y="395643"/>
                  </a:lnTo>
                  <a:lnTo>
                    <a:pt x="5417257" y="395643"/>
                  </a:lnTo>
                  <a:lnTo>
                    <a:pt x="5417370" y="393274"/>
                  </a:lnTo>
                  <a:lnTo>
                    <a:pt x="5417482" y="394458"/>
                  </a:lnTo>
                  <a:lnTo>
                    <a:pt x="5417595" y="395347"/>
                  </a:lnTo>
                  <a:lnTo>
                    <a:pt x="5417708" y="392385"/>
                  </a:lnTo>
                  <a:lnTo>
                    <a:pt x="5417821" y="393274"/>
                  </a:lnTo>
                  <a:lnTo>
                    <a:pt x="5417933" y="394755"/>
                  </a:lnTo>
                  <a:lnTo>
                    <a:pt x="5418046" y="394162"/>
                  </a:lnTo>
                  <a:lnTo>
                    <a:pt x="5418159" y="391201"/>
                  </a:lnTo>
                  <a:lnTo>
                    <a:pt x="5418272" y="392978"/>
                  </a:lnTo>
                  <a:lnTo>
                    <a:pt x="5418385" y="392682"/>
                  </a:lnTo>
                  <a:lnTo>
                    <a:pt x="5418497" y="391497"/>
                  </a:lnTo>
                  <a:lnTo>
                    <a:pt x="5418610" y="392089"/>
                  </a:lnTo>
                  <a:lnTo>
                    <a:pt x="5418723" y="392089"/>
                  </a:lnTo>
                  <a:lnTo>
                    <a:pt x="5418836" y="390016"/>
                  </a:lnTo>
                  <a:lnTo>
                    <a:pt x="5418949" y="390312"/>
                  </a:lnTo>
                  <a:lnTo>
                    <a:pt x="5419061" y="393274"/>
                  </a:lnTo>
                  <a:lnTo>
                    <a:pt x="5419174" y="391201"/>
                  </a:lnTo>
                  <a:lnTo>
                    <a:pt x="5419287" y="387943"/>
                  </a:lnTo>
                  <a:lnTo>
                    <a:pt x="5419400" y="390905"/>
                  </a:lnTo>
                  <a:lnTo>
                    <a:pt x="5419512" y="391201"/>
                  </a:lnTo>
                  <a:lnTo>
                    <a:pt x="5419625" y="389128"/>
                  </a:lnTo>
                  <a:lnTo>
                    <a:pt x="5419738" y="389424"/>
                  </a:lnTo>
                  <a:lnTo>
                    <a:pt x="5419851" y="390312"/>
                  </a:lnTo>
                  <a:lnTo>
                    <a:pt x="5419964" y="388536"/>
                  </a:lnTo>
                  <a:lnTo>
                    <a:pt x="5420076" y="388536"/>
                  </a:lnTo>
                  <a:lnTo>
                    <a:pt x="5420189" y="391201"/>
                  </a:lnTo>
                  <a:lnTo>
                    <a:pt x="5420302" y="388832"/>
                  </a:lnTo>
                  <a:lnTo>
                    <a:pt x="5420415" y="386759"/>
                  </a:lnTo>
                  <a:lnTo>
                    <a:pt x="5420527" y="390312"/>
                  </a:lnTo>
                  <a:lnTo>
                    <a:pt x="5420640" y="390016"/>
                  </a:lnTo>
                  <a:lnTo>
                    <a:pt x="5420753" y="386167"/>
                  </a:lnTo>
                  <a:lnTo>
                    <a:pt x="5420866" y="387055"/>
                  </a:lnTo>
                  <a:lnTo>
                    <a:pt x="5420979" y="388832"/>
                  </a:lnTo>
                  <a:lnTo>
                    <a:pt x="5421091" y="385870"/>
                  </a:lnTo>
                  <a:lnTo>
                    <a:pt x="5421204" y="386167"/>
                  </a:lnTo>
                  <a:lnTo>
                    <a:pt x="5421317" y="388536"/>
                  </a:lnTo>
                  <a:lnTo>
                    <a:pt x="5421430" y="387943"/>
                  </a:lnTo>
                  <a:lnTo>
                    <a:pt x="5421542" y="385574"/>
                  </a:lnTo>
                  <a:lnTo>
                    <a:pt x="5421655" y="388239"/>
                  </a:lnTo>
                  <a:lnTo>
                    <a:pt x="5421768" y="388536"/>
                  </a:lnTo>
                  <a:lnTo>
                    <a:pt x="5421881" y="384390"/>
                  </a:lnTo>
                  <a:lnTo>
                    <a:pt x="5421994" y="386463"/>
                  </a:lnTo>
                  <a:lnTo>
                    <a:pt x="5422106" y="388239"/>
                  </a:lnTo>
                  <a:lnTo>
                    <a:pt x="5422219" y="385574"/>
                  </a:lnTo>
                  <a:lnTo>
                    <a:pt x="5422332" y="384982"/>
                  </a:lnTo>
                  <a:lnTo>
                    <a:pt x="5422445" y="389128"/>
                  </a:lnTo>
                  <a:lnTo>
                    <a:pt x="5422558" y="387647"/>
                  </a:lnTo>
                  <a:lnTo>
                    <a:pt x="5422670" y="384982"/>
                  </a:lnTo>
                  <a:lnTo>
                    <a:pt x="5422783" y="386463"/>
                  </a:lnTo>
                  <a:lnTo>
                    <a:pt x="5422896" y="387351"/>
                  </a:lnTo>
                  <a:lnTo>
                    <a:pt x="5423009" y="383205"/>
                  </a:lnTo>
                  <a:lnTo>
                    <a:pt x="5423121" y="384390"/>
                  </a:lnTo>
                  <a:lnTo>
                    <a:pt x="5423234" y="386167"/>
                  </a:lnTo>
                  <a:lnTo>
                    <a:pt x="5423347" y="382909"/>
                  </a:lnTo>
                  <a:lnTo>
                    <a:pt x="5423460" y="382613"/>
                  </a:lnTo>
                  <a:lnTo>
                    <a:pt x="5423573" y="385574"/>
                  </a:lnTo>
                  <a:lnTo>
                    <a:pt x="5423685" y="384094"/>
                  </a:lnTo>
                  <a:lnTo>
                    <a:pt x="5423798" y="382909"/>
                  </a:lnTo>
                  <a:lnTo>
                    <a:pt x="5423911" y="384982"/>
                  </a:lnTo>
                  <a:lnTo>
                    <a:pt x="5424024" y="385870"/>
                  </a:lnTo>
                  <a:lnTo>
                    <a:pt x="5424136" y="383205"/>
                  </a:lnTo>
                  <a:lnTo>
                    <a:pt x="5424249" y="384686"/>
                  </a:lnTo>
                  <a:lnTo>
                    <a:pt x="5424362" y="387351"/>
                  </a:lnTo>
                  <a:lnTo>
                    <a:pt x="5424475" y="384094"/>
                  </a:lnTo>
                  <a:lnTo>
                    <a:pt x="5424588" y="384094"/>
                  </a:lnTo>
                  <a:lnTo>
                    <a:pt x="5424700" y="386759"/>
                  </a:lnTo>
                  <a:lnTo>
                    <a:pt x="5424813" y="384686"/>
                  </a:lnTo>
                  <a:lnTo>
                    <a:pt x="5424926" y="383205"/>
                  </a:lnTo>
                  <a:lnTo>
                    <a:pt x="5425039" y="386167"/>
                  </a:lnTo>
                  <a:lnTo>
                    <a:pt x="5425152" y="386759"/>
                  </a:lnTo>
                  <a:lnTo>
                    <a:pt x="5425264" y="383797"/>
                  </a:lnTo>
                  <a:lnTo>
                    <a:pt x="5425377" y="385870"/>
                  </a:lnTo>
                  <a:lnTo>
                    <a:pt x="5425490" y="388239"/>
                  </a:lnTo>
                  <a:lnTo>
                    <a:pt x="5425603" y="384982"/>
                  </a:lnTo>
                  <a:lnTo>
                    <a:pt x="5425715" y="385870"/>
                  </a:lnTo>
                  <a:lnTo>
                    <a:pt x="5425828" y="387943"/>
                  </a:lnTo>
                  <a:lnTo>
                    <a:pt x="5425941" y="386759"/>
                  </a:lnTo>
                  <a:lnTo>
                    <a:pt x="5426054" y="385278"/>
                  </a:lnTo>
                  <a:lnTo>
                    <a:pt x="5426167" y="389128"/>
                  </a:lnTo>
                  <a:lnTo>
                    <a:pt x="5426279" y="387943"/>
                  </a:lnTo>
                  <a:lnTo>
                    <a:pt x="5426392" y="384982"/>
                  </a:lnTo>
                  <a:lnTo>
                    <a:pt x="5426505" y="387055"/>
                  </a:lnTo>
                  <a:lnTo>
                    <a:pt x="5426618" y="389128"/>
                  </a:lnTo>
                  <a:lnTo>
                    <a:pt x="5426730" y="387055"/>
                  </a:lnTo>
                  <a:lnTo>
                    <a:pt x="5426843" y="387055"/>
                  </a:lnTo>
                  <a:lnTo>
                    <a:pt x="5426956" y="389424"/>
                  </a:lnTo>
                  <a:lnTo>
                    <a:pt x="5427069" y="387943"/>
                  </a:lnTo>
                  <a:lnTo>
                    <a:pt x="5427182" y="386463"/>
                  </a:lnTo>
                  <a:lnTo>
                    <a:pt x="5427294" y="389128"/>
                  </a:lnTo>
                  <a:lnTo>
                    <a:pt x="5427407" y="388832"/>
                  </a:lnTo>
                  <a:lnTo>
                    <a:pt x="5427520" y="386463"/>
                  </a:lnTo>
                  <a:lnTo>
                    <a:pt x="5427633" y="387351"/>
                  </a:lnTo>
                  <a:lnTo>
                    <a:pt x="5427745" y="390312"/>
                  </a:lnTo>
                  <a:lnTo>
                    <a:pt x="5427858" y="387351"/>
                  </a:lnTo>
                  <a:lnTo>
                    <a:pt x="5427971" y="387647"/>
                  </a:lnTo>
                  <a:lnTo>
                    <a:pt x="5428084" y="391201"/>
                  </a:lnTo>
                  <a:lnTo>
                    <a:pt x="5428197" y="389128"/>
                  </a:lnTo>
                  <a:lnTo>
                    <a:pt x="5428309" y="387351"/>
                  </a:lnTo>
                  <a:lnTo>
                    <a:pt x="5428422" y="391201"/>
                  </a:lnTo>
                  <a:lnTo>
                    <a:pt x="5428535" y="391201"/>
                  </a:lnTo>
                  <a:lnTo>
                    <a:pt x="5428648" y="388239"/>
                  </a:lnTo>
                  <a:lnTo>
                    <a:pt x="5428761" y="388832"/>
                  </a:lnTo>
                  <a:lnTo>
                    <a:pt x="5428873" y="391201"/>
                  </a:lnTo>
                  <a:lnTo>
                    <a:pt x="5428986" y="389128"/>
                  </a:lnTo>
                  <a:lnTo>
                    <a:pt x="5429099" y="389128"/>
                  </a:lnTo>
                  <a:lnTo>
                    <a:pt x="5429212" y="392682"/>
                  </a:lnTo>
                  <a:lnTo>
                    <a:pt x="5429324" y="391201"/>
                  </a:lnTo>
                  <a:lnTo>
                    <a:pt x="5429437" y="389424"/>
                  </a:lnTo>
                  <a:lnTo>
                    <a:pt x="5429550" y="392385"/>
                  </a:lnTo>
                  <a:lnTo>
                    <a:pt x="5429663" y="394162"/>
                  </a:lnTo>
                  <a:lnTo>
                    <a:pt x="5429776" y="392385"/>
                  </a:lnTo>
                  <a:lnTo>
                    <a:pt x="5429888" y="394162"/>
                  </a:lnTo>
                  <a:lnTo>
                    <a:pt x="5430001" y="395347"/>
                  </a:lnTo>
                  <a:lnTo>
                    <a:pt x="5430114" y="392978"/>
                  </a:lnTo>
                  <a:lnTo>
                    <a:pt x="5430227" y="394162"/>
                  </a:lnTo>
                  <a:lnTo>
                    <a:pt x="5430339" y="397420"/>
                  </a:lnTo>
                  <a:lnTo>
                    <a:pt x="5430452" y="396828"/>
                  </a:lnTo>
                  <a:lnTo>
                    <a:pt x="5430565" y="394755"/>
                  </a:lnTo>
                  <a:lnTo>
                    <a:pt x="5430678" y="395347"/>
                  </a:lnTo>
                  <a:lnTo>
                    <a:pt x="5430791" y="398308"/>
                  </a:lnTo>
                  <a:lnTo>
                    <a:pt x="5430903" y="394162"/>
                  </a:lnTo>
                  <a:lnTo>
                    <a:pt x="5431016" y="394458"/>
                  </a:lnTo>
                  <a:lnTo>
                    <a:pt x="5431129" y="396531"/>
                  </a:lnTo>
                  <a:lnTo>
                    <a:pt x="5431242" y="395347"/>
                  </a:lnTo>
                  <a:lnTo>
                    <a:pt x="5431355" y="394458"/>
                  </a:lnTo>
                  <a:lnTo>
                    <a:pt x="5431467" y="398901"/>
                  </a:lnTo>
                  <a:lnTo>
                    <a:pt x="5431580" y="397420"/>
                  </a:lnTo>
                  <a:lnTo>
                    <a:pt x="5431693" y="394755"/>
                  </a:lnTo>
                  <a:lnTo>
                    <a:pt x="5431806" y="396531"/>
                  </a:lnTo>
                  <a:lnTo>
                    <a:pt x="5431918" y="398308"/>
                  </a:lnTo>
                  <a:lnTo>
                    <a:pt x="5432031" y="395643"/>
                  </a:lnTo>
                  <a:lnTo>
                    <a:pt x="5432144" y="395347"/>
                  </a:lnTo>
                  <a:lnTo>
                    <a:pt x="5432257" y="398604"/>
                  </a:lnTo>
                  <a:lnTo>
                    <a:pt x="5432370" y="396235"/>
                  </a:lnTo>
                  <a:lnTo>
                    <a:pt x="5432482" y="395347"/>
                  </a:lnTo>
                  <a:lnTo>
                    <a:pt x="5432595" y="398604"/>
                  </a:lnTo>
                  <a:lnTo>
                    <a:pt x="5432708" y="398901"/>
                  </a:lnTo>
                  <a:lnTo>
                    <a:pt x="5432821" y="395939"/>
                  </a:lnTo>
                  <a:lnTo>
                    <a:pt x="5432933" y="398901"/>
                  </a:lnTo>
                  <a:lnTo>
                    <a:pt x="5433046" y="401270"/>
                  </a:lnTo>
                  <a:lnTo>
                    <a:pt x="5433159" y="397420"/>
                  </a:lnTo>
                  <a:lnTo>
                    <a:pt x="5433272" y="398012"/>
                  </a:lnTo>
                  <a:lnTo>
                    <a:pt x="5433385" y="401270"/>
                  </a:lnTo>
                  <a:lnTo>
                    <a:pt x="5433497" y="398901"/>
                  </a:lnTo>
                  <a:lnTo>
                    <a:pt x="5433610" y="396828"/>
                  </a:lnTo>
                  <a:lnTo>
                    <a:pt x="5433723" y="400381"/>
                  </a:lnTo>
                  <a:lnTo>
                    <a:pt x="5433836" y="400085"/>
                  </a:lnTo>
                  <a:lnTo>
                    <a:pt x="5433949" y="397420"/>
                  </a:lnTo>
                  <a:lnTo>
                    <a:pt x="5434061" y="399493"/>
                  </a:lnTo>
                  <a:lnTo>
                    <a:pt x="5434174" y="400381"/>
                  </a:lnTo>
                  <a:lnTo>
                    <a:pt x="5434287" y="398604"/>
                  </a:lnTo>
                  <a:lnTo>
                    <a:pt x="5434400" y="398012"/>
                  </a:lnTo>
                  <a:lnTo>
                    <a:pt x="5434512" y="400381"/>
                  </a:lnTo>
                  <a:lnTo>
                    <a:pt x="5434625" y="398604"/>
                  </a:lnTo>
                  <a:lnTo>
                    <a:pt x="5434738" y="398604"/>
                  </a:lnTo>
                  <a:lnTo>
                    <a:pt x="5434851" y="400677"/>
                  </a:lnTo>
                  <a:lnTo>
                    <a:pt x="5434964" y="399197"/>
                  </a:lnTo>
                  <a:lnTo>
                    <a:pt x="5435076" y="397420"/>
                  </a:lnTo>
                  <a:lnTo>
                    <a:pt x="5435189" y="399789"/>
                  </a:lnTo>
                  <a:lnTo>
                    <a:pt x="5435302" y="401862"/>
                  </a:lnTo>
                  <a:lnTo>
                    <a:pt x="5435415" y="396828"/>
                  </a:lnTo>
                  <a:lnTo>
                    <a:pt x="5435527" y="398012"/>
                  </a:lnTo>
                  <a:lnTo>
                    <a:pt x="5435640" y="400677"/>
                  </a:lnTo>
                  <a:lnTo>
                    <a:pt x="5435753" y="397124"/>
                  </a:lnTo>
                  <a:lnTo>
                    <a:pt x="5435866" y="396531"/>
                  </a:lnTo>
                  <a:lnTo>
                    <a:pt x="5435979" y="399197"/>
                  </a:lnTo>
                  <a:lnTo>
                    <a:pt x="5436091" y="396235"/>
                  </a:lnTo>
                  <a:lnTo>
                    <a:pt x="5436204" y="394162"/>
                  </a:lnTo>
                  <a:lnTo>
                    <a:pt x="5436317" y="397124"/>
                  </a:lnTo>
                  <a:lnTo>
                    <a:pt x="5436430" y="397420"/>
                  </a:lnTo>
                  <a:lnTo>
                    <a:pt x="5436542" y="394458"/>
                  </a:lnTo>
                  <a:lnTo>
                    <a:pt x="5436655" y="396828"/>
                  </a:lnTo>
                  <a:lnTo>
                    <a:pt x="5436768" y="398604"/>
                  </a:lnTo>
                  <a:lnTo>
                    <a:pt x="5436881" y="394755"/>
                  </a:lnTo>
                  <a:lnTo>
                    <a:pt x="5436994" y="395643"/>
                  </a:lnTo>
                  <a:lnTo>
                    <a:pt x="5437106" y="398012"/>
                  </a:lnTo>
                  <a:lnTo>
                    <a:pt x="5437219" y="394458"/>
                  </a:lnTo>
                  <a:lnTo>
                    <a:pt x="5437332" y="391793"/>
                  </a:lnTo>
                  <a:lnTo>
                    <a:pt x="5437445" y="395347"/>
                  </a:lnTo>
                  <a:lnTo>
                    <a:pt x="5437558" y="395051"/>
                  </a:lnTo>
                  <a:lnTo>
                    <a:pt x="5437670" y="391497"/>
                  </a:lnTo>
                  <a:lnTo>
                    <a:pt x="5437783" y="392978"/>
                  </a:lnTo>
                  <a:lnTo>
                    <a:pt x="5437896" y="394162"/>
                  </a:lnTo>
                  <a:lnTo>
                    <a:pt x="5438009" y="391793"/>
                  </a:lnTo>
                  <a:lnTo>
                    <a:pt x="5438121" y="392385"/>
                  </a:lnTo>
                  <a:lnTo>
                    <a:pt x="5438234" y="393866"/>
                  </a:lnTo>
                  <a:lnTo>
                    <a:pt x="5438347" y="390312"/>
                  </a:lnTo>
                  <a:lnTo>
                    <a:pt x="5438460" y="389424"/>
                  </a:lnTo>
                  <a:lnTo>
                    <a:pt x="5438573" y="391793"/>
                  </a:lnTo>
                  <a:lnTo>
                    <a:pt x="5438685" y="392089"/>
                  </a:lnTo>
                  <a:lnTo>
                    <a:pt x="5438798" y="389720"/>
                  </a:lnTo>
                  <a:lnTo>
                    <a:pt x="5438911" y="390312"/>
                  </a:lnTo>
                  <a:lnTo>
                    <a:pt x="5439024" y="391497"/>
                  </a:lnTo>
                  <a:lnTo>
                    <a:pt x="5439136" y="388239"/>
                  </a:lnTo>
                  <a:lnTo>
                    <a:pt x="5439249" y="388832"/>
                  </a:lnTo>
                  <a:lnTo>
                    <a:pt x="5439362" y="390016"/>
                  </a:lnTo>
                  <a:lnTo>
                    <a:pt x="5439475" y="388239"/>
                  </a:lnTo>
                  <a:lnTo>
                    <a:pt x="5439588" y="385870"/>
                  </a:lnTo>
                  <a:lnTo>
                    <a:pt x="5439700" y="388239"/>
                  </a:lnTo>
                  <a:lnTo>
                    <a:pt x="5439813" y="387647"/>
                  </a:lnTo>
                  <a:lnTo>
                    <a:pt x="5439926" y="385574"/>
                  </a:lnTo>
                  <a:lnTo>
                    <a:pt x="5440039" y="386167"/>
                  </a:lnTo>
                  <a:lnTo>
                    <a:pt x="5440152" y="388239"/>
                  </a:lnTo>
                  <a:lnTo>
                    <a:pt x="5440264" y="385278"/>
                  </a:lnTo>
                  <a:lnTo>
                    <a:pt x="5440377" y="384686"/>
                  </a:lnTo>
                  <a:lnTo>
                    <a:pt x="5440490" y="386759"/>
                  </a:lnTo>
                  <a:lnTo>
                    <a:pt x="5440603" y="384982"/>
                  </a:lnTo>
                  <a:lnTo>
                    <a:pt x="5440715" y="383797"/>
                  </a:lnTo>
                  <a:lnTo>
                    <a:pt x="5440828" y="385574"/>
                  </a:lnTo>
                  <a:lnTo>
                    <a:pt x="5440941" y="385870"/>
                  </a:lnTo>
                  <a:lnTo>
                    <a:pt x="5441054" y="382613"/>
                  </a:lnTo>
                  <a:lnTo>
                    <a:pt x="5441167" y="383797"/>
                  </a:lnTo>
                  <a:lnTo>
                    <a:pt x="5441279" y="384982"/>
                  </a:lnTo>
                  <a:lnTo>
                    <a:pt x="5441392" y="383797"/>
                  </a:lnTo>
                  <a:lnTo>
                    <a:pt x="5441505" y="383797"/>
                  </a:lnTo>
                  <a:lnTo>
                    <a:pt x="5441618" y="384982"/>
                  </a:lnTo>
                  <a:lnTo>
                    <a:pt x="5441730" y="383205"/>
                  </a:lnTo>
                  <a:lnTo>
                    <a:pt x="5441843" y="379948"/>
                  </a:lnTo>
                  <a:lnTo>
                    <a:pt x="5441956" y="382909"/>
                  </a:lnTo>
                  <a:lnTo>
                    <a:pt x="5442069" y="381132"/>
                  </a:lnTo>
                  <a:lnTo>
                    <a:pt x="5442182" y="379355"/>
                  </a:lnTo>
                  <a:lnTo>
                    <a:pt x="5442294" y="378763"/>
                  </a:lnTo>
                  <a:lnTo>
                    <a:pt x="5442407" y="381724"/>
                  </a:lnTo>
                  <a:lnTo>
                    <a:pt x="5442520" y="379059"/>
                  </a:lnTo>
                  <a:lnTo>
                    <a:pt x="5442633" y="379059"/>
                  </a:lnTo>
                  <a:lnTo>
                    <a:pt x="5442746" y="381132"/>
                  </a:lnTo>
                  <a:lnTo>
                    <a:pt x="5442858" y="380244"/>
                  </a:lnTo>
                  <a:lnTo>
                    <a:pt x="5442971" y="378171"/>
                  </a:lnTo>
                  <a:lnTo>
                    <a:pt x="5443084" y="380244"/>
                  </a:lnTo>
                  <a:lnTo>
                    <a:pt x="5443197" y="382613"/>
                  </a:lnTo>
                  <a:lnTo>
                    <a:pt x="5443309" y="378467"/>
                  </a:lnTo>
                  <a:lnTo>
                    <a:pt x="5443422" y="380244"/>
                  </a:lnTo>
                  <a:lnTo>
                    <a:pt x="5443535" y="382021"/>
                  </a:lnTo>
                  <a:lnTo>
                    <a:pt x="5443648" y="381428"/>
                  </a:lnTo>
                  <a:lnTo>
                    <a:pt x="5443761" y="380540"/>
                  </a:lnTo>
                  <a:lnTo>
                    <a:pt x="5443873" y="381724"/>
                  </a:lnTo>
                  <a:lnTo>
                    <a:pt x="5443986" y="380836"/>
                  </a:lnTo>
                  <a:lnTo>
                    <a:pt x="5444099" y="379651"/>
                  </a:lnTo>
                  <a:lnTo>
                    <a:pt x="5444212" y="382021"/>
                  </a:lnTo>
                  <a:lnTo>
                    <a:pt x="5444324" y="381724"/>
                  </a:lnTo>
                  <a:lnTo>
                    <a:pt x="5444437" y="379948"/>
                  </a:lnTo>
                  <a:lnTo>
                    <a:pt x="5444550" y="380540"/>
                  </a:lnTo>
                  <a:lnTo>
                    <a:pt x="5444663" y="383205"/>
                  </a:lnTo>
                  <a:lnTo>
                    <a:pt x="5444776" y="379948"/>
                  </a:lnTo>
                  <a:lnTo>
                    <a:pt x="5444888" y="379355"/>
                  </a:lnTo>
                  <a:lnTo>
                    <a:pt x="5445001" y="382613"/>
                  </a:lnTo>
                  <a:lnTo>
                    <a:pt x="5445114" y="382021"/>
                  </a:lnTo>
                  <a:lnTo>
                    <a:pt x="5445227" y="379651"/>
                  </a:lnTo>
                  <a:lnTo>
                    <a:pt x="5445339" y="382317"/>
                  </a:lnTo>
                  <a:lnTo>
                    <a:pt x="5445452" y="383797"/>
                  </a:lnTo>
                  <a:lnTo>
                    <a:pt x="5445565" y="380540"/>
                  </a:lnTo>
                  <a:lnTo>
                    <a:pt x="5445678" y="382021"/>
                  </a:lnTo>
                  <a:lnTo>
                    <a:pt x="5445791" y="384686"/>
                  </a:lnTo>
                  <a:lnTo>
                    <a:pt x="5445903" y="380836"/>
                  </a:lnTo>
                  <a:lnTo>
                    <a:pt x="5446016" y="380540"/>
                  </a:lnTo>
                  <a:lnTo>
                    <a:pt x="5446129" y="385278"/>
                  </a:lnTo>
                  <a:lnTo>
                    <a:pt x="5446242" y="384094"/>
                  </a:lnTo>
                  <a:lnTo>
                    <a:pt x="5446355" y="381724"/>
                  </a:lnTo>
                  <a:lnTo>
                    <a:pt x="5446467" y="383205"/>
                  </a:lnTo>
                  <a:lnTo>
                    <a:pt x="5446580" y="384686"/>
                  </a:lnTo>
                  <a:lnTo>
                    <a:pt x="5446693" y="380540"/>
                  </a:lnTo>
                  <a:lnTo>
                    <a:pt x="5446806" y="383501"/>
                  </a:lnTo>
                  <a:lnTo>
                    <a:pt x="5446918" y="387055"/>
                  </a:lnTo>
                  <a:lnTo>
                    <a:pt x="5447031" y="384686"/>
                  </a:lnTo>
                  <a:lnTo>
                    <a:pt x="5447144" y="383501"/>
                  </a:lnTo>
                  <a:lnTo>
                    <a:pt x="5447257" y="388239"/>
                  </a:lnTo>
                  <a:lnTo>
                    <a:pt x="5447370" y="387647"/>
                  </a:lnTo>
                  <a:lnTo>
                    <a:pt x="5447482" y="385574"/>
                  </a:lnTo>
                  <a:lnTo>
                    <a:pt x="5447595" y="388832"/>
                  </a:lnTo>
                  <a:lnTo>
                    <a:pt x="5447708" y="391201"/>
                  </a:lnTo>
                  <a:lnTo>
                    <a:pt x="5447821" y="387943"/>
                  </a:lnTo>
                  <a:lnTo>
                    <a:pt x="5447933" y="388239"/>
                  </a:lnTo>
                  <a:lnTo>
                    <a:pt x="5448046" y="392089"/>
                  </a:lnTo>
                  <a:lnTo>
                    <a:pt x="5448159" y="389424"/>
                  </a:lnTo>
                  <a:lnTo>
                    <a:pt x="5448272" y="388536"/>
                  </a:lnTo>
                  <a:lnTo>
                    <a:pt x="5448385" y="392978"/>
                  </a:lnTo>
                  <a:lnTo>
                    <a:pt x="5448497" y="391201"/>
                  </a:lnTo>
                  <a:lnTo>
                    <a:pt x="5448610" y="388832"/>
                  </a:lnTo>
                  <a:lnTo>
                    <a:pt x="5448723" y="391201"/>
                  </a:lnTo>
                  <a:lnTo>
                    <a:pt x="5448836" y="392089"/>
                  </a:lnTo>
                  <a:lnTo>
                    <a:pt x="5448949" y="389424"/>
                  </a:lnTo>
                  <a:lnTo>
                    <a:pt x="5449061" y="390905"/>
                  </a:lnTo>
                  <a:lnTo>
                    <a:pt x="5449174" y="395051"/>
                  </a:lnTo>
                  <a:lnTo>
                    <a:pt x="5449287" y="390609"/>
                  </a:lnTo>
                  <a:lnTo>
                    <a:pt x="5449400" y="390016"/>
                  </a:lnTo>
                  <a:lnTo>
                    <a:pt x="5449512" y="394162"/>
                  </a:lnTo>
                  <a:lnTo>
                    <a:pt x="5449625" y="392682"/>
                  </a:lnTo>
                  <a:lnTo>
                    <a:pt x="5449738" y="391497"/>
                  </a:lnTo>
                  <a:lnTo>
                    <a:pt x="5449851" y="392978"/>
                  </a:lnTo>
                  <a:lnTo>
                    <a:pt x="5449964" y="394162"/>
                  </a:lnTo>
                  <a:lnTo>
                    <a:pt x="5450076" y="392089"/>
                  </a:lnTo>
                  <a:lnTo>
                    <a:pt x="5450189" y="393570"/>
                  </a:lnTo>
                  <a:lnTo>
                    <a:pt x="5450302" y="395051"/>
                  </a:lnTo>
                  <a:lnTo>
                    <a:pt x="5450415" y="392089"/>
                  </a:lnTo>
                  <a:lnTo>
                    <a:pt x="5450527" y="394162"/>
                  </a:lnTo>
                  <a:lnTo>
                    <a:pt x="5450640" y="397124"/>
                  </a:lnTo>
                  <a:lnTo>
                    <a:pt x="5450753" y="396531"/>
                  </a:lnTo>
                  <a:lnTo>
                    <a:pt x="5450866" y="393570"/>
                  </a:lnTo>
                  <a:lnTo>
                    <a:pt x="5450979" y="397124"/>
                  </a:lnTo>
                  <a:lnTo>
                    <a:pt x="5451091" y="397124"/>
                  </a:lnTo>
                  <a:lnTo>
                    <a:pt x="5451204" y="395051"/>
                  </a:lnTo>
                  <a:lnTo>
                    <a:pt x="5451317" y="396828"/>
                  </a:lnTo>
                  <a:lnTo>
                    <a:pt x="5451430" y="399493"/>
                  </a:lnTo>
                  <a:lnTo>
                    <a:pt x="5451542" y="397124"/>
                  </a:lnTo>
                  <a:lnTo>
                    <a:pt x="5451655" y="396235"/>
                  </a:lnTo>
                  <a:lnTo>
                    <a:pt x="5451768" y="398901"/>
                  </a:lnTo>
                  <a:lnTo>
                    <a:pt x="5451881" y="397716"/>
                  </a:lnTo>
                  <a:lnTo>
                    <a:pt x="5451994" y="396531"/>
                  </a:lnTo>
                  <a:lnTo>
                    <a:pt x="5452106" y="397420"/>
                  </a:lnTo>
                  <a:lnTo>
                    <a:pt x="5452219" y="396531"/>
                  </a:lnTo>
                  <a:lnTo>
                    <a:pt x="5452332" y="395051"/>
                  </a:lnTo>
                  <a:lnTo>
                    <a:pt x="5452445" y="396531"/>
                  </a:lnTo>
                  <a:lnTo>
                    <a:pt x="5452558" y="398012"/>
                  </a:lnTo>
                  <a:lnTo>
                    <a:pt x="5452670" y="396531"/>
                  </a:lnTo>
                  <a:lnTo>
                    <a:pt x="5452783" y="394755"/>
                  </a:lnTo>
                  <a:lnTo>
                    <a:pt x="5452896" y="397716"/>
                  </a:lnTo>
                  <a:lnTo>
                    <a:pt x="5453009" y="397420"/>
                  </a:lnTo>
                  <a:lnTo>
                    <a:pt x="5453121" y="396531"/>
                  </a:lnTo>
                  <a:lnTo>
                    <a:pt x="5453234" y="397420"/>
                  </a:lnTo>
                  <a:lnTo>
                    <a:pt x="5453347" y="397420"/>
                  </a:lnTo>
                  <a:lnTo>
                    <a:pt x="5453460" y="395939"/>
                  </a:lnTo>
                  <a:lnTo>
                    <a:pt x="5453573" y="395939"/>
                  </a:lnTo>
                  <a:lnTo>
                    <a:pt x="5453685" y="399197"/>
                  </a:lnTo>
                  <a:lnTo>
                    <a:pt x="5453798" y="396235"/>
                  </a:lnTo>
                  <a:lnTo>
                    <a:pt x="5453911" y="394755"/>
                  </a:lnTo>
                  <a:lnTo>
                    <a:pt x="5454024" y="395939"/>
                  </a:lnTo>
                  <a:lnTo>
                    <a:pt x="5454136" y="395939"/>
                  </a:lnTo>
                  <a:lnTo>
                    <a:pt x="5454249" y="394162"/>
                  </a:lnTo>
                  <a:lnTo>
                    <a:pt x="5454362" y="395347"/>
                  </a:lnTo>
                  <a:lnTo>
                    <a:pt x="5454475" y="395347"/>
                  </a:lnTo>
                  <a:lnTo>
                    <a:pt x="5454588" y="392089"/>
                  </a:lnTo>
                  <a:lnTo>
                    <a:pt x="5454700" y="392978"/>
                  </a:lnTo>
                  <a:lnTo>
                    <a:pt x="5454813" y="394162"/>
                  </a:lnTo>
                  <a:lnTo>
                    <a:pt x="5454926" y="393274"/>
                  </a:lnTo>
                  <a:lnTo>
                    <a:pt x="5455039" y="392385"/>
                  </a:lnTo>
                  <a:lnTo>
                    <a:pt x="5455152" y="394458"/>
                  </a:lnTo>
                  <a:lnTo>
                    <a:pt x="5455264" y="392682"/>
                  </a:lnTo>
                  <a:lnTo>
                    <a:pt x="5455377" y="391793"/>
                  </a:lnTo>
                  <a:lnTo>
                    <a:pt x="5455490" y="393274"/>
                  </a:lnTo>
                  <a:lnTo>
                    <a:pt x="5455603" y="393274"/>
                  </a:lnTo>
                  <a:lnTo>
                    <a:pt x="5455715" y="390905"/>
                  </a:lnTo>
                  <a:lnTo>
                    <a:pt x="5455828" y="391793"/>
                  </a:lnTo>
                  <a:lnTo>
                    <a:pt x="5455941" y="393274"/>
                  </a:lnTo>
                  <a:lnTo>
                    <a:pt x="5456054" y="391793"/>
                  </a:lnTo>
                  <a:lnTo>
                    <a:pt x="5456167" y="390312"/>
                  </a:lnTo>
                  <a:lnTo>
                    <a:pt x="5456279" y="392385"/>
                  </a:lnTo>
                  <a:lnTo>
                    <a:pt x="5456392" y="391793"/>
                  </a:lnTo>
                  <a:lnTo>
                    <a:pt x="5456505" y="390016"/>
                  </a:lnTo>
                  <a:lnTo>
                    <a:pt x="5456618" y="391201"/>
                  </a:lnTo>
                  <a:lnTo>
                    <a:pt x="5456730" y="392089"/>
                  </a:lnTo>
                  <a:lnTo>
                    <a:pt x="5456843" y="389128"/>
                  </a:lnTo>
                  <a:lnTo>
                    <a:pt x="5456956" y="389424"/>
                  </a:lnTo>
                  <a:lnTo>
                    <a:pt x="5457069" y="392089"/>
                  </a:lnTo>
                  <a:lnTo>
                    <a:pt x="5457182" y="389128"/>
                  </a:lnTo>
                  <a:lnTo>
                    <a:pt x="5457294" y="386759"/>
                  </a:lnTo>
                  <a:lnTo>
                    <a:pt x="5457407" y="389424"/>
                  </a:lnTo>
                  <a:lnTo>
                    <a:pt x="5457520" y="388536"/>
                  </a:lnTo>
                  <a:lnTo>
                    <a:pt x="5457633" y="385870"/>
                  </a:lnTo>
                  <a:lnTo>
                    <a:pt x="5457746" y="386759"/>
                  </a:lnTo>
                  <a:lnTo>
                    <a:pt x="5457858" y="388239"/>
                  </a:lnTo>
                  <a:lnTo>
                    <a:pt x="5457971" y="385870"/>
                  </a:lnTo>
                  <a:lnTo>
                    <a:pt x="5458084" y="386759"/>
                  </a:lnTo>
                  <a:lnTo>
                    <a:pt x="5458197" y="389128"/>
                  </a:lnTo>
                  <a:lnTo>
                    <a:pt x="5458309" y="387055"/>
                  </a:lnTo>
                  <a:lnTo>
                    <a:pt x="5458422" y="385278"/>
                  </a:lnTo>
                  <a:lnTo>
                    <a:pt x="5458535" y="388239"/>
                  </a:lnTo>
                  <a:lnTo>
                    <a:pt x="5458648" y="388536"/>
                  </a:lnTo>
                  <a:lnTo>
                    <a:pt x="5458761" y="384094"/>
                  </a:lnTo>
                  <a:lnTo>
                    <a:pt x="5458873" y="386463"/>
                  </a:lnTo>
                  <a:lnTo>
                    <a:pt x="5458986" y="387943"/>
                  </a:lnTo>
                  <a:lnTo>
                    <a:pt x="5459099" y="385278"/>
                  </a:lnTo>
                  <a:lnTo>
                    <a:pt x="5459212" y="385278"/>
                  </a:lnTo>
                  <a:lnTo>
                    <a:pt x="5459324" y="387055"/>
                  </a:lnTo>
                  <a:lnTo>
                    <a:pt x="5459437" y="386463"/>
                  </a:lnTo>
                  <a:lnTo>
                    <a:pt x="5459550" y="384982"/>
                  </a:lnTo>
                  <a:lnTo>
                    <a:pt x="5459663" y="387351"/>
                  </a:lnTo>
                  <a:lnTo>
                    <a:pt x="5459776" y="385574"/>
                  </a:lnTo>
                  <a:lnTo>
                    <a:pt x="5459888" y="383797"/>
                  </a:lnTo>
                  <a:lnTo>
                    <a:pt x="5460001" y="385870"/>
                  </a:lnTo>
                  <a:lnTo>
                    <a:pt x="5460114" y="386167"/>
                  </a:lnTo>
                  <a:lnTo>
                    <a:pt x="5460227" y="384094"/>
                  </a:lnTo>
                  <a:lnTo>
                    <a:pt x="5460339" y="384390"/>
                  </a:lnTo>
                  <a:lnTo>
                    <a:pt x="5460452" y="387055"/>
                  </a:lnTo>
                  <a:lnTo>
                    <a:pt x="5460565" y="384982"/>
                  </a:lnTo>
                  <a:lnTo>
                    <a:pt x="5460678" y="384094"/>
                  </a:lnTo>
                  <a:lnTo>
                    <a:pt x="5460791" y="387351"/>
                  </a:lnTo>
                  <a:lnTo>
                    <a:pt x="5460903" y="385870"/>
                  </a:lnTo>
                  <a:lnTo>
                    <a:pt x="5461016" y="383205"/>
                  </a:lnTo>
                  <a:lnTo>
                    <a:pt x="5461129" y="385870"/>
                  </a:lnTo>
                  <a:lnTo>
                    <a:pt x="5461242" y="386759"/>
                  </a:lnTo>
                  <a:lnTo>
                    <a:pt x="5461355" y="383501"/>
                  </a:lnTo>
                  <a:lnTo>
                    <a:pt x="5461467" y="383797"/>
                  </a:lnTo>
                  <a:lnTo>
                    <a:pt x="5461580" y="385574"/>
                  </a:lnTo>
                  <a:lnTo>
                    <a:pt x="5461693" y="383501"/>
                  </a:lnTo>
                  <a:lnTo>
                    <a:pt x="5461806" y="383797"/>
                  </a:lnTo>
                  <a:lnTo>
                    <a:pt x="5461918" y="387055"/>
                  </a:lnTo>
                  <a:lnTo>
                    <a:pt x="5462031" y="384982"/>
                  </a:lnTo>
                  <a:lnTo>
                    <a:pt x="5462144" y="383501"/>
                  </a:lnTo>
                  <a:lnTo>
                    <a:pt x="5462257" y="387055"/>
                  </a:lnTo>
                  <a:lnTo>
                    <a:pt x="5462370" y="388536"/>
                  </a:lnTo>
                  <a:lnTo>
                    <a:pt x="5462482" y="385870"/>
                  </a:lnTo>
                  <a:lnTo>
                    <a:pt x="5462595" y="387055"/>
                  </a:lnTo>
                  <a:lnTo>
                    <a:pt x="5462708" y="390312"/>
                  </a:lnTo>
                  <a:lnTo>
                    <a:pt x="5462821" y="387351"/>
                  </a:lnTo>
                  <a:lnTo>
                    <a:pt x="5462933" y="387055"/>
                  </a:lnTo>
                  <a:lnTo>
                    <a:pt x="5463046" y="390905"/>
                  </a:lnTo>
                  <a:lnTo>
                    <a:pt x="5463159" y="389720"/>
                  </a:lnTo>
                  <a:lnTo>
                    <a:pt x="5463272" y="387055"/>
                  </a:lnTo>
                  <a:lnTo>
                    <a:pt x="5463385" y="390016"/>
                  </a:lnTo>
                  <a:lnTo>
                    <a:pt x="5463497" y="391201"/>
                  </a:lnTo>
                  <a:lnTo>
                    <a:pt x="5463610" y="388239"/>
                  </a:lnTo>
                  <a:lnTo>
                    <a:pt x="5463723" y="389424"/>
                  </a:lnTo>
                  <a:lnTo>
                    <a:pt x="5463836" y="391201"/>
                  </a:lnTo>
                  <a:lnTo>
                    <a:pt x="5463949" y="388239"/>
                  </a:lnTo>
                  <a:lnTo>
                    <a:pt x="5464061" y="388239"/>
                  </a:lnTo>
                  <a:lnTo>
                    <a:pt x="5464174" y="392385"/>
                  </a:lnTo>
                  <a:lnTo>
                    <a:pt x="5464287" y="390609"/>
                  </a:lnTo>
                  <a:lnTo>
                    <a:pt x="5464400" y="389128"/>
                  </a:lnTo>
                  <a:lnTo>
                    <a:pt x="5464512" y="391201"/>
                  </a:lnTo>
                  <a:lnTo>
                    <a:pt x="5464625" y="393274"/>
                  </a:lnTo>
                  <a:lnTo>
                    <a:pt x="5464738" y="391201"/>
                  </a:lnTo>
                  <a:lnTo>
                    <a:pt x="5464851" y="391201"/>
                  </a:lnTo>
                  <a:lnTo>
                    <a:pt x="5464964" y="392089"/>
                  </a:lnTo>
                  <a:lnTo>
                    <a:pt x="5465076" y="390905"/>
                  </a:lnTo>
                  <a:lnTo>
                    <a:pt x="5465189" y="392682"/>
                  </a:lnTo>
                  <a:lnTo>
                    <a:pt x="5465302" y="394755"/>
                  </a:lnTo>
                  <a:lnTo>
                    <a:pt x="5465415" y="392385"/>
                  </a:lnTo>
                  <a:lnTo>
                    <a:pt x="5465527" y="391201"/>
                  </a:lnTo>
                  <a:lnTo>
                    <a:pt x="5465640" y="393274"/>
                  </a:lnTo>
                  <a:lnTo>
                    <a:pt x="5465753" y="394755"/>
                  </a:lnTo>
                  <a:lnTo>
                    <a:pt x="5465866" y="392089"/>
                  </a:lnTo>
                  <a:lnTo>
                    <a:pt x="5465979" y="391497"/>
                  </a:lnTo>
                  <a:lnTo>
                    <a:pt x="5466091" y="392682"/>
                  </a:lnTo>
                  <a:lnTo>
                    <a:pt x="5466204" y="392682"/>
                  </a:lnTo>
                  <a:lnTo>
                    <a:pt x="5466317" y="393274"/>
                  </a:lnTo>
                  <a:lnTo>
                    <a:pt x="5466430" y="395939"/>
                  </a:lnTo>
                  <a:lnTo>
                    <a:pt x="5466543" y="394458"/>
                  </a:lnTo>
                  <a:lnTo>
                    <a:pt x="5466655" y="393570"/>
                  </a:lnTo>
                  <a:lnTo>
                    <a:pt x="5466768" y="395643"/>
                  </a:lnTo>
                  <a:lnTo>
                    <a:pt x="5466881" y="398308"/>
                  </a:lnTo>
                  <a:lnTo>
                    <a:pt x="5466994" y="395347"/>
                  </a:lnTo>
                  <a:lnTo>
                    <a:pt x="5467106" y="395939"/>
                  </a:lnTo>
                  <a:lnTo>
                    <a:pt x="5467219" y="398604"/>
                  </a:lnTo>
                  <a:lnTo>
                    <a:pt x="5467332" y="398308"/>
                  </a:lnTo>
                  <a:lnTo>
                    <a:pt x="5467445" y="397124"/>
                  </a:lnTo>
                  <a:lnTo>
                    <a:pt x="5467558" y="398901"/>
                  </a:lnTo>
                  <a:lnTo>
                    <a:pt x="5467670" y="397420"/>
                  </a:lnTo>
                  <a:lnTo>
                    <a:pt x="5467783" y="396531"/>
                  </a:lnTo>
                  <a:lnTo>
                    <a:pt x="5467896" y="399197"/>
                  </a:lnTo>
                  <a:lnTo>
                    <a:pt x="5468009" y="400381"/>
                  </a:lnTo>
                  <a:lnTo>
                    <a:pt x="5468121" y="396531"/>
                  </a:lnTo>
                  <a:lnTo>
                    <a:pt x="5468234" y="397716"/>
                  </a:lnTo>
                  <a:lnTo>
                    <a:pt x="5468347" y="400677"/>
                  </a:lnTo>
                  <a:lnTo>
                    <a:pt x="5468460" y="398604"/>
                  </a:lnTo>
                  <a:lnTo>
                    <a:pt x="5468573" y="397420"/>
                  </a:lnTo>
                  <a:lnTo>
                    <a:pt x="5468685" y="400381"/>
                  </a:lnTo>
                  <a:lnTo>
                    <a:pt x="5468798" y="397716"/>
                  </a:lnTo>
                  <a:lnTo>
                    <a:pt x="5468911" y="397124"/>
                  </a:lnTo>
                  <a:lnTo>
                    <a:pt x="5469024" y="399197"/>
                  </a:lnTo>
                  <a:lnTo>
                    <a:pt x="5469136" y="400085"/>
                  </a:lnTo>
                  <a:lnTo>
                    <a:pt x="5469249" y="397420"/>
                  </a:lnTo>
                  <a:lnTo>
                    <a:pt x="5469362" y="398604"/>
                  </a:lnTo>
                  <a:lnTo>
                    <a:pt x="5469475" y="402454"/>
                  </a:lnTo>
                  <a:lnTo>
                    <a:pt x="5469588" y="399493"/>
                  </a:lnTo>
                  <a:lnTo>
                    <a:pt x="5469700" y="398012"/>
                  </a:lnTo>
                  <a:lnTo>
                    <a:pt x="5469813" y="401566"/>
                  </a:lnTo>
                  <a:lnTo>
                    <a:pt x="5469926" y="399789"/>
                  </a:lnTo>
                  <a:lnTo>
                    <a:pt x="5470039" y="398604"/>
                  </a:lnTo>
                  <a:lnTo>
                    <a:pt x="5470152" y="401862"/>
                  </a:lnTo>
                  <a:lnTo>
                    <a:pt x="5470264" y="402750"/>
                  </a:lnTo>
                  <a:lnTo>
                    <a:pt x="5470377" y="396531"/>
                  </a:lnTo>
                  <a:lnTo>
                    <a:pt x="5470490" y="399197"/>
                  </a:lnTo>
                  <a:lnTo>
                    <a:pt x="5470603" y="400974"/>
                  </a:lnTo>
                  <a:lnTo>
                    <a:pt x="5470715" y="398604"/>
                  </a:lnTo>
                  <a:lnTo>
                    <a:pt x="5470828" y="400381"/>
                  </a:lnTo>
                  <a:lnTo>
                    <a:pt x="5470941" y="403935"/>
                  </a:lnTo>
                  <a:lnTo>
                    <a:pt x="5471054" y="404823"/>
                  </a:lnTo>
                  <a:lnTo>
                    <a:pt x="5471167" y="401862"/>
                  </a:lnTo>
                  <a:lnTo>
                    <a:pt x="5471279" y="405119"/>
                  </a:lnTo>
                  <a:lnTo>
                    <a:pt x="5471392" y="406304"/>
                  </a:lnTo>
                  <a:lnTo>
                    <a:pt x="5471505" y="401862"/>
                  </a:lnTo>
                  <a:lnTo>
                    <a:pt x="5471618" y="401862"/>
                  </a:lnTo>
                  <a:lnTo>
                    <a:pt x="5471730" y="403935"/>
                  </a:lnTo>
                  <a:lnTo>
                    <a:pt x="5471843" y="400974"/>
                  </a:lnTo>
                  <a:lnTo>
                    <a:pt x="5471956" y="398308"/>
                  </a:lnTo>
                  <a:lnTo>
                    <a:pt x="5472069" y="400677"/>
                  </a:lnTo>
                  <a:lnTo>
                    <a:pt x="5472182" y="400085"/>
                  </a:lnTo>
                  <a:lnTo>
                    <a:pt x="5472294" y="397124"/>
                  </a:lnTo>
                  <a:lnTo>
                    <a:pt x="5472407" y="398604"/>
                  </a:lnTo>
                  <a:lnTo>
                    <a:pt x="5472520" y="399493"/>
                  </a:lnTo>
                  <a:lnTo>
                    <a:pt x="5472633" y="397124"/>
                  </a:lnTo>
                  <a:lnTo>
                    <a:pt x="5472746" y="398308"/>
                  </a:lnTo>
                  <a:lnTo>
                    <a:pt x="5472858" y="399493"/>
                  </a:lnTo>
                  <a:lnTo>
                    <a:pt x="5472971" y="397420"/>
                  </a:lnTo>
                  <a:lnTo>
                    <a:pt x="5473084" y="396828"/>
                  </a:lnTo>
                  <a:lnTo>
                    <a:pt x="5473197" y="398012"/>
                  </a:lnTo>
                  <a:lnTo>
                    <a:pt x="5473309" y="398308"/>
                  </a:lnTo>
                  <a:lnTo>
                    <a:pt x="5473422" y="397420"/>
                  </a:lnTo>
                  <a:lnTo>
                    <a:pt x="5473535" y="399493"/>
                  </a:lnTo>
                  <a:lnTo>
                    <a:pt x="5473648" y="401270"/>
                  </a:lnTo>
                  <a:lnTo>
                    <a:pt x="5473761" y="400085"/>
                  </a:lnTo>
                  <a:lnTo>
                    <a:pt x="5473873" y="400974"/>
                  </a:lnTo>
                  <a:lnTo>
                    <a:pt x="5473986" y="403935"/>
                  </a:lnTo>
                  <a:lnTo>
                    <a:pt x="5474099" y="401862"/>
                  </a:lnTo>
                  <a:lnTo>
                    <a:pt x="5474212" y="400677"/>
                  </a:lnTo>
                  <a:lnTo>
                    <a:pt x="5474324" y="403343"/>
                  </a:lnTo>
                  <a:lnTo>
                    <a:pt x="5474437" y="401566"/>
                  </a:lnTo>
                  <a:lnTo>
                    <a:pt x="5474550" y="398308"/>
                  </a:lnTo>
                  <a:lnTo>
                    <a:pt x="5474663" y="396235"/>
                  </a:lnTo>
                  <a:lnTo>
                    <a:pt x="5474776" y="399197"/>
                  </a:lnTo>
                  <a:lnTo>
                    <a:pt x="5474888" y="396531"/>
                  </a:lnTo>
                  <a:lnTo>
                    <a:pt x="5475001" y="396828"/>
                  </a:lnTo>
                  <a:lnTo>
                    <a:pt x="5475114" y="397420"/>
                  </a:lnTo>
                  <a:lnTo>
                    <a:pt x="5475227" y="395347"/>
                  </a:lnTo>
                  <a:lnTo>
                    <a:pt x="5475339" y="395939"/>
                  </a:lnTo>
                  <a:lnTo>
                    <a:pt x="5475452" y="398012"/>
                  </a:lnTo>
                  <a:lnTo>
                    <a:pt x="5475565" y="396531"/>
                  </a:lnTo>
                  <a:lnTo>
                    <a:pt x="5475678" y="393866"/>
                  </a:lnTo>
                  <a:lnTo>
                    <a:pt x="5475791" y="396531"/>
                  </a:lnTo>
                  <a:lnTo>
                    <a:pt x="5475903" y="396828"/>
                  </a:lnTo>
                  <a:lnTo>
                    <a:pt x="5476016" y="394162"/>
                  </a:lnTo>
                  <a:lnTo>
                    <a:pt x="5476129" y="395347"/>
                  </a:lnTo>
                  <a:lnTo>
                    <a:pt x="5476242" y="396531"/>
                  </a:lnTo>
                  <a:lnTo>
                    <a:pt x="5476355" y="394458"/>
                  </a:lnTo>
                  <a:lnTo>
                    <a:pt x="5476467" y="393570"/>
                  </a:lnTo>
                  <a:lnTo>
                    <a:pt x="5476580" y="397420"/>
                  </a:lnTo>
                  <a:lnTo>
                    <a:pt x="5476693" y="393570"/>
                  </a:lnTo>
                  <a:lnTo>
                    <a:pt x="5476806" y="391793"/>
                  </a:lnTo>
                  <a:lnTo>
                    <a:pt x="5476918" y="397420"/>
                  </a:lnTo>
                  <a:lnTo>
                    <a:pt x="5477031" y="395643"/>
                  </a:lnTo>
                  <a:lnTo>
                    <a:pt x="5477144" y="393274"/>
                  </a:lnTo>
                  <a:lnTo>
                    <a:pt x="5477257" y="393274"/>
                  </a:lnTo>
                  <a:lnTo>
                    <a:pt x="5477370" y="395347"/>
                  </a:lnTo>
                  <a:lnTo>
                    <a:pt x="5477482" y="392089"/>
                  </a:lnTo>
                  <a:lnTo>
                    <a:pt x="5477595" y="390312"/>
                  </a:lnTo>
                  <a:lnTo>
                    <a:pt x="5477708" y="392385"/>
                  </a:lnTo>
                  <a:lnTo>
                    <a:pt x="5477821" y="388832"/>
                  </a:lnTo>
                  <a:lnTo>
                    <a:pt x="5477933" y="387647"/>
                  </a:lnTo>
                  <a:lnTo>
                    <a:pt x="5478046" y="390905"/>
                  </a:lnTo>
                  <a:lnTo>
                    <a:pt x="5478159" y="390609"/>
                  </a:lnTo>
                  <a:lnTo>
                    <a:pt x="5478272" y="388239"/>
                  </a:lnTo>
                  <a:lnTo>
                    <a:pt x="5478385" y="388536"/>
                  </a:lnTo>
                  <a:lnTo>
                    <a:pt x="5478497" y="391201"/>
                  </a:lnTo>
                  <a:lnTo>
                    <a:pt x="5478610" y="388536"/>
                  </a:lnTo>
                  <a:lnTo>
                    <a:pt x="5478723" y="387647"/>
                  </a:lnTo>
                  <a:lnTo>
                    <a:pt x="5478836" y="388832"/>
                  </a:lnTo>
                  <a:lnTo>
                    <a:pt x="5478949" y="387943"/>
                  </a:lnTo>
                  <a:lnTo>
                    <a:pt x="5479061" y="384982"/>
                  </a:lnTo>
                  <a:lnTo>
                    <a:pt x="5479174" y="387647"/>
                  </a:lnTo>
                  <a:lnTo>
                    <a:pt x="5479287" y="388832"/>
                  </a:lnTo>
                  <a:lnTo>
                    <a:pt x="5479400" y="383501"/>
                  </a:lnTo>
                  <a:lnTo>
                    <a:pt x="5479512" y="385870"/>
                  </a:lnTo>
                  <a:lnTo>
                    <a:pt x="5479625" y="387647"/>
                  </a:lnTo>
                  <a:lnTo>
                    <a:pt x="5479738" y="384982"/>
                  </a:lnTo>
                  <a:lnTo>
                    <a:pt x="5479851" y="384094"/>
                  </a:lnTo>
                  <a:lnTo>
                    <a:pt x="5479964" y="385870"/>
                  </a:lnTo>
                  <a:lnTo>
                    <a:pt x="5480076" y="384982"/>
                  </a:lnTo>
                  <a:lnTo>
                    <a:pt x="5480189" y="382613"/>
                  </a:lnTo>
                  <a:lnTo>
                    <a:pt x="5480302" y="385278"/>
                  </a:lnTo>
                  <a:lnTo>
                    <a:pt x="5480415" y="384686"/>
                  </a:lnTo>
                  <a:lnTo>
                    <a:pt x="5480527" y="381428"/>
                  </a:lnTo>
                  <a:lnTo>
                    <a:pt x="5480640" y="381132"/>
                  </a:lnTo>
                  <a:lnTo>
                    <a:pt x="5480753" y="382909"/>
                  </a:lnTo>
                  <a:lnTo>
                    <a:pt x="5480866" y="381724"/>
                  </a:lnTo>
                  <a:lnTo>
                    <a:pt x="5480979" y="379651"/>
                  </a:lnTo>
                  <a:lnTo>
                    <a:pt x="5481091" y="381724"/>
                  </a:lnTo>
                  <a:lnTo>
                    <a:pt x="5481204" y="380836"/>
                  </a:lnTo>
                  <a:lnTo>
                    <a:pt x="5481317" y="379651"/>
                  </a:lnTo>
                  <a:lnTo>
                    <a:pt x="5481430" y="380836"/>
                  </a:lnTo>
                  <a:lnTo>
                    <a:pt x="5481543" y="382317"/>
                  </a:lnTo>
                  <a:lnTo>
                    <a:pt x="5481655" y="379651"/>
                  </a:lnTo>
                  <a:lnTo>
                    <a:pt x="5481768" y="378467"/>
                  </a:lnTo>
                  <a:lnTo>
                    <a:pt x="5481881" y="382317"/>
                  </a:lnTo>
                  <a:lnTo>
                    <a:pt x="5481994" y="379651"/>
                  </a:lnTo>
                  <a:lnTo>
                    <a:pt x="5482106" y="379355"/>
                  </a:lnTo>
                  <a:lnTo>
                    <a:pt x="5482219" y="381132"/>
                  </a:lnTo>
                  <a:lnTo>
                    <a:pt x="5482332" y="379355"/>
                  </a:lnTo>
                  <a:lnTo>
                    <a:pt x="5482445" y="377578"/>
                  </a:lnTo>
                  <a:lnTo>
                    <a:pt x="5482558" y="378467"/>
                  </a:lnTo>
                  <a:lnTo>
                    <a:pt x="5482670" y="380540"/>
                  </a:lnTo>
                  <a:lnTo>
                    <a:pt x="5482783" y="377282"/>
                  </a:lnTo>
                  <a:lnTo>
                    <a:pt x="5482896" y="377282"/>
                  </a:lnTo>
                  <a:lnTo>
                    <a:pt x="5483009" y="379651"/>
                  </a:lnTo>
                  <a:lnTo>
                    <a:pt x="5483121" y="378171"/>
                  </a:lnTo>
                  <a:lnTo>
                    <a:pt x="5483234" y="376394"/>
                  </a:lnTo>
                  <a:lnTo>
                    <a:pt x="5483347" y="379355"/>
                  </a:lnTo>
                  <a:lnTo>
                    <a:pt x="5483460" y="379059"/>
                  </a:lnTo>
                  <a:lnTo>
                    <a:pt x="5483573" y="375802"/>
                  </a:lnTo>
                  <a:lnTo>
                    <a:pt x="5483685" y="377875"/>
                  </a:lnTo>
                  <a:lnTo>
                    <a:pt x="5483798" y="378763"/>
                  </a:lnTo>
                  <a:lnTo>
                    <a:pt x="5483911" y="376394"/>
                  </a:lnTo>
                  <a:lnTo>
                    <a:pt x="5484024" y="376098"/>
                  </a:lnTo>
                  <a:lnTo>
                    <a:pt x="5484136" y="378467"/>
                  </a:lnTo>
                  <a:lnTo>
                    <a:pt x="5484249" y="377282"/>
                  </a:lnTo>
                  <a:lnTo>
                    <a:pt x="5484362" y="375802"/>
                  </a:lnTo>
                  <a:lnTo>
                    <a:pt x="5484475" y="379059"/>
                  </a:lnTo>
                  <a:lnTo>
                    <a:pt x="5484588" y="377578"/>
                  </a:lnTo>
                  <a:lnTo>
                    <a:pt x="5484700" y="374617"/>
                  </a:lnTo>
                  <a:lnTo>
                    <a:pt x="5484813" y="377578"/>
                  </a:lnTo>
                  <a:lnTo>
                    <a:pt x="5484926" y="377282"/>
                  </a:lnTo>
                  <a:lnTo>
                    <a:pt x="5485039" y="374617"/>
                  </a:lnTo>
                  <a:lnTo>
                    <a:pt x="5485152" y="374617"/>
                  </a:lnTo>
                  <a:lnTo>
                    <a:pt x="5485264" y="378467"/>
                  </a:lnTo>
                  <a:lnTo>
                    <a:pt x="5485377" y="376986"/>
                  </a:lnTo>
                  <a:lnTo>
                    <a:pt x="5485490" y="376394"/>
                  </a:lnTo>
                  <a:lnTo>
                    <a:pt x="5485603" y="379651"/>
                  </a:lnTo>
                  <a:lnTo>
                    <a:pt x="5485715" y="378467"/>
                  </a:lnTo>
                  <a:lnTo>
                    <a:pt x="5485828" y="377875"/>
                  </a:lnTo>
                  <a:lnTo>
                    <a:pt x="5485941" y="380540"/>
                  </a:lnTo>
                  <a:lnTo>
                    <a:pt x="5486054" y="382317"/>
                  </a:lnTo>
                  <a:lnTo>
                    <a:pt x="5486167" y="379059"/>
                  </a:lnTo>
                  <a:lnTo>
                    <a:pt x="5486279" y="380540"/>
                  </a:lnTo>
                  <a:lnTo>
                    <a:pt x="5486392" y="384094"/>
                  </a:lnTo>
                  <a:lnTo>
                    <a:pt x="5486505" y="381724"/>
                  </a:lnTo>
                  <a:lnTo>
                    <a:pt x="5486618" y="380836"/>
                  </a:lnTo>
                  <a:lnTo>
                    <a:pt x="5486730" y="383797"/>
                  </a:lnTo>
                  <a:lnTo>
                    <a:pt x="5486843" y="382909"/>
                  </a:lnTo>
                  <a:lnTo>
                    <a:pt x="5486956" y="379651"/>
                  </a:lnTo>
                  <a:lnTo>
                    <a:pt x="5487069" y="383205"/>
                  </a:lnTo>
                  <a:lnTo>
                    <a:pt x="5487182" y="384982"/>
                  </a:lnTo>
                  <a:lnTo>
                    <a:pt x="5487294" y="380540"/>
                  </a:lnTo>
                  <a:lnTo>
                    <a:pt x="5487407" y="380540"/>
                  </a:lnTo>
                  <a:lnTo>
                    <a:pt x="5487520" y="383797"/>
                  </a:lnTo>
                  <a:lnTo>
                    <a:pt x="5487633" y="382909"/>
                  </a:lnTo>
                  <a:lnTo>
                    <a:pt x="5487746" y="382909"/>
                  </a:lnTo>
                  <a:lnTo>
                    <a:pt x="5487858" y="385870"/>
                  </a:lnTo>
                  <a:lnTo>
                    <a:pt x="5487971" y="385574"/>
                  </a:lnTo>
                  <a:lnTo>
                    <a:pt x="5488084" y="384390"/>
                  </a:lnTo>
                  <a:lnTo>
                    <a:pt x="5488197" y="390016"/>
                  </a:lnTo>
                  <a:lnTo>
                    <a:pt x="5488309" y="390609"/>
                  </a:lnTo>
                  <a:lnTo>
                    <a:pt x="5488422" y="388832"/>
                  </a:lnTo>
                  <a:lnTo>
                    <a:pt x="5488535" y="389128"/>
                  </a:lnTo>
                  <a:lnTo>
                    <a:pt x="5488648" y="393570"/>
                  </a:lnTo>
                  <a:lnTo>
                    <a:pt x="5488761" y="391497"/>
                  </a:lnTo>
                  <a:lnTo>
                    <a:pt x="5488873" y="392089"/>
                  </a:lnTo>
                  <a:lnTo>
                    <a:pt x="5488986" y="392978"/>
                  </a:lnTo>
                  <a:lnTo>
                    <a:pt x="5489099" y="393274"/>
                  </a:lnTo>
                  <a:lnTo>
                    <a:pt x="5489212" y="392682"/>
                  </a:lnTo>
                  <a:lnTo>
                    <a:pt x="5489324" y="396531"/>
                  </a:lnTo>
                  <a:lnTo>
                    <a:pt x="5489437" y="395643"/>
                  </a:lnTo>
                  <a:lnTo>
                    <a:pt x="5489550" y="393570"/>
                  </a:lnTo>
                  <a:lnTo>
                    <a:pt x="5489663" y="395643"/>
                  </a:lnTo>
                  <a:lnTo>
                    <a:pt x="5489776" y="398604"/>
                  </a:lnTo>
                  <a:lnTo>
                    <a:pt x="5489888" y="397420"/>
                  </a:lnTo>
                  <a:lnTo>
                    <a:pt x="5490001" y="397420"/>
                  </a:lnTo>
                  <a:lnTo>
                    <a:pt x="5490114" y="401566"/>
                  </a:lnTo>
                  <a:lnTo>
                    <a:pt x="5490227" y="400677"/>
                  </a:lnTo>
                  <a:lnTo>
                    <a:pt x="5490340" y="400381"/>
                  </a:lnTo>
                  <a:lnTo>
                    <a:pt x="5490452" y="401862"/>
                  </a:lnTo>
                  <a:lnTo>
                    <a:pt x="5490565" y="403639"/>
                  </a:lnTo>
                  <a:lnTo>
                    <a:pt x="5490678" y="399197"/>
                  </a:lnTo>
                  <a:lnTo>
                    <a:pt x="5490791" y="399789"/>
                  </a:lnTo>
                  <a:lnTo>
                    <a:pt x="5490903" y="403047"/>
                  </a:lnTo>
                  <a:lnTo>
                    <a:pt x="5491016" y="401862"/>
                  </a:lnTo>
                  <a:lnTo>
                    <a:pt x="5491129" y="401862"/>
                  </a:lnTo>
                  <a:lnTo>
                    <a:pt x="5491242" y="405119"/>
                  </a:lnTo>
                  <a:lnTo>
                    <a:pt x="5491355" y="405712"/>
                  </a:lnTo>
                  <a:lnTo>
                    <a:pt x="5491467" y="403639"/>
                  </a:lnTo>
                  <a:lnTo>
                    <a:pt x="5491580" y="406896"/>
                  </a:lnTo>
                  <a:lnTo>
                    <a:pt x="5491693" y="408081"/>
                  </a:lnTo>
                  <a:lnTo>
                    <a:pt x="5491806" y="405119"/>
                  </a:lnTo>
                  <a:lnTo>
                    <a:pt x="5491918" y="406600"/>
                  </a:lnTo>
                  <a:lnTo>
                    <a:pt x="5492031" y="409265"/>
                  </a:lnTo>
                  <a:lnTo>
                    <a:pt x="5492144" y="403343"/>
                  </a:lnTo>
                  <a:lnTo>
                    <a:pt x="5492257" y="401862"/>
                  </a:lnTo>
                  <a:lnTo>
                    <a:pt x="5492370" y="405712"/>
                  </a:lnTo>
                  <a:lnTo>
                    <a:pt x="5492482" y="406008"/>
                  </a:lnTo>
                  <a:lnTo>
                    <a:pt x="5492595" y="402750"/>
                  </a:lnTo>
                  <a:lnTo>
                    <a:pt x="5492708" y="404823"/>
                  </a:lnTo>
                  <a:lnTo>
                    <a:pt x="5492821" y="409265"/>
                  </a:lnTo>
                  <a:lnTo>
                    <a:pt x="5492933" y="406896"/>
                  </a:lnTo>
                  <a:lnTo>
                    <a:pt x="5493046" y="407785"/>
                  </a:lnTo>
                  <a:lnTo>
                    <a:pt x="5493159" y="409858"/>
                  </a:lnTo>
                  <a:lnTo>
                    <a:pt x="5493272" y="407192"/>
                  </a:lnTo>
                  <a:lnTo>
                    <a:pt x="5493385" y="406600"/>
                  </a:lnTo>
                  <a:lnTo>
                    <a:pt x="5493497" y="409562"/>
                  </a:lnTo>
                  <a:lnTo>
                    <a:pt x="5493610" y="409562"/>
                  </a:lnTo>
                  <a:lnTo>
                    <a:pt x="5493723" y="406600"/>
                  </a:lnTo>
                  <a:lnTo>
                    <a:pt x="5493836" y="408081"/>
                  </a:lnTo>
                  <a:lnTo>
                    <a:pt x="5493949" y="410450"/>
                  </a:lnTo>
                  <a:lnTo>
                    <a:pt x="5494061" y="407785"/>
                  </a:lnTo>
                  <a:lnTo>
                    <a:pt x="5494174" y="406008"/>
                  </a:lnTo>
                  <a:lnTo>
                    <a:pt x="5494287" y="408673"/>
                  </a:lnTo>
                  <a:lnTo>
                    <a:pt x="5494400" y="407192"/>
                  </a:lnTo>
                  <a:lnTo>
                    <a:pt x="5494512" y="405119"/>
                  </a:lnTo>
                  <a:lnTo>
                    <a:pt x="5494625" y="406008"/>
                  </a:lnTo>
                  <a:lnTo>
                    <a:pt x="5494738" y="406008"/>
                  </a:lnTo>
                  <a:lnTo>
                    <a:pt x="5494851" y="403935"/>
                  </a:lnTo>
                  <a:lnTo>
                    <a:pt x="5494964" y="405712"/>
                  </a:lnTo>
                  <a:lnTo>
                    <a:pt x="5495076" y="406304"/>
                  </a:lnTo>
                  <a:lnTo>
                    <a:pt x="5495189" y="403935"/>
                  </a:lnTo>
                  <a:lnTo>
                    <a:pt x="5495302" y="403639"/>
                  </a:lnTo>
                  <a:lnTo>
                    <a:pt x="5495415" y="407192"/>
                  </a:lnTo>
                  <a:lnTo>
                    <a:pt x="5495527" y="404823"/>
                  </a:lnTo>
                  <a:lnTo>
                    <a:pt x="5495640" y="402158"/>
                  </a:lnTo>
                  <a:lnTo>
                    <a:pt x="5495753" y="405416"/>
                  </a:lnTo>
                  <a:lnTo>
                    <a:pt x="5495866" y="405119"/>
                  </a:lnTo>
                  <a:lnTo>
                    <a:pt x="5495979" y="402750"/>
                  </a:lnTo>
                  <a:lnTo>
                    <a:pt x="5496091" y="402158"/>
                  </a:lnTo>
                  <a:lnTo>
                    <a:pt x="5496204" y="402750"/>
                  </a:lnTo>
                  <a:lnTo>
                    <a:pt x="5496317" y="400085"/>
                  </a:lnTo>
                  <a:lnTo>
                    <a:pt x="5496430" y="401862"/>
                  </a:lnTo>
                  <a:lnTo>
                    <a:pt x="5496543" y="403639"/>
                  </a:lnTo>
                  <a:lnTo>
                    <a:pt x="5496655" y="399197"/>
                  </a:lnTo>
                  <a:lnTo>
                    <a:pt x="5496768" y="398012"/>
                  </a:lnTo>
                  <a:lnTo>
                    <a:pt x="5496881" y="402750"/>
                  </a:lnTo>
                  <a:lnTo>
                    <a:pt x="5496994" y="401270"/>
                  </a:lnTo>
                  <a:lnTo>
                    <a:pt x="5497106" y="396235"/>
                  </a:lnTo>
                  <a:lnTo>
                    <a:pt x="5497219" y="397124"/>
                  </a:lnTo>
                  <a:lnTo>
                    <a:pt x="5497332" y="398012"/>
                  </a:lnTo>
                  <a:lnTo>
                    <a:pt x="5497445" y="395347"/>
                  </a:lnTo>
                  <a:lnTo>
                    <a:pt x="5497558" y="394458"/>
                  </a:lnTo>
                  <a:lnTo>
                    <a:pt x="5497670" y="395051"/>
                  </a:lnTo>
                  <a:lnTo>
                    <a:pt x="5497783" y="391201"/>
                  </a:lnTo>
                  <a:lnTo>
                    <a:pt x="5497896" y="390312"/>
                  </a:lnTo>
                  <a:lnTo>
                    <a:pt x="5498009" y="393274"/>
                  </a:lnTo>
                  <a:lnTo>
                    <a:pt x="5498121" y="391497"/>
                  </a:lnTo>
                  <a:lnTo>
                    <a:pt x="5498234" y="387647"/>
                  </a:lnTo>
                  <a:lnTo>
                    <a:pt x="5498347" y="390016"/>
                  </a:lnTo>
                  <a:lnTo>
                    <a:pt x="5498460" y="390905"/>
                  </a:lnTo>
                  <a:lnTo>
                    <a:pt x="5498573" y="387647"/>
                  </a:lnTo>
                  <a:lnTo>
                    <a:pt x="5498685" y="387943"/>
                  </a:lnTo>
                  <a:lnTo>
                    <a:pt x="5498798" y="388832"/>
                  </a:lnTo>
                  <a:lnTo>
                    <a:pt x="5498911" y="385574"/>
                  </a:lnTo>
                  <a:lnTo>
                    <a:pt x="5499024" y="384982"/>
                  </a:lnTo>
                  <a:lnTo>
                    <a:pt x="5499136" y="387647"/>
                  </a:lnTo>
                  <a:lnTo>
                    <a:pt x="5499249" y="386759"/>
                  </a:lnTo>
                  <a:lnTo>
                    <a:pt x="5499362" y="384094"/>
                  </a:lnTo>
                  <a:lnTo>
                    <a:pt x="5499475" y="384686"/>
                  </a:lnTo>
                  <a:lnTo>
                    <a:pt x="5499588" y="384982"/>
                  </a:lnTo>
                  <a:lnTo>
                    <a:pt x="5499700" y="382909"/>
                  </a:lnTo>
                  <a:lnTo>
                    <a:pt x="5499813" y="381724"/>
                  </a:lnTo>
                  <a:lnTo>
                    <a:pt x="5499926" y="382021"/>
                  </a:lnTo>
                  <a:lnTo>
                    <a:pt x="5500039" y="381132"/>
                  </a:lnTo>
                  <a:lnTo>
                    <a:pt x="5500152" y="378467"/>
                  </a:lnTo>
                  <a:lnTo>
                    <a:pt x="5500264" y="380540"/>
                  </a:lnTo>
                  <a:lnTo>
                    <a:pt x="5500377" y="379059"/>
                  </a:lnTo>
                  <a:lnTo>
                    <a:pt x="5500490" y="377875"/>
                  </a:lnTo>
                  <a:lnTo>
                    <a:pt x="5500603" y="377875"/>
                  </a:lnTo>
                  <a:lnTo>
                    <a:pt x="5500715" y="379059"/>
                  </a:lnTo>
                  <a:lnTo>
                    <a:pt x="5500828" y="376098"/>
                  </a:lnTo>
                  <a:lnTo>
                    <a:pt x="5500941" y="376394"/>
                  </a:lnTo>
                  <a:lnTo>
                    <a:pt x="5501054" y="378171"/>
                  </a:lnTo>
                  <a:lnTo>
                    <a:pt x="5501167" y="376098"/>
                  </a:lnTo>
                  <a:lnTo>
                    <a:pt x="5501279" y="374913"/>
                  </a:lnTo>
                  <a:lnTo>
                    <a:pt x="5501392" y="377282"/>
                  </a:lnTo>
                  <a:lnTo>
                    <a:pt x="5501505" y="376098"/>
                  </a:lnTo>
                  <a:lnTo>
                    <a:pt x="5501618" y="374321"/>
                  </a:lnTo>
                  <a:lnTo>
                    <a:pt x="5501730" y="376098"/>
                  </a:lnTo>
                  <a:lnTo>
                    <a:pt x="5501843" y="375505"/>
                  </a:lnTo>
                  <a:lnTo>
                    <a:pt x="5501956" y="372544"/>
                  </a:lnTo>
                  <a:lnTo>
                    <a:pt x="5502069" y="374617"/>
                  </a:lnTo>
                  <a:lnTo>
                    <a:pt x="5502182" y="376394"/>
                  </a:lnTo>
                  <a:lnTo>
                    <a:pt x="5502294" y="373136"/>
                  </a:lnTo>
                  <a:lnTo>
                    <a:pt x="5502407" y="372248"/>
                  </a:lnTo>
                  <a:lnTo>
                    <a:pt x="5502520" y="375209"/>
                  </a:lnTo>
                  <a:lnTo>
                    <a:pt x="5502633" y="374025"/>
                  </a:lnTo>
                  <a:lnTo>
                    <a:pt x="5502746" y="371952"/>
                  </a:lnTo>
                  <a:lnTo>
                    <a:pt x="5502858" y="374913"/>
                  </a:lnTo>
                  <a:lnTo>
                    <a:pt x="5502971" y="375209"/>
                  </a:lnTo>
                  <a:lnTo>
                    <a:pt x="5503084" y="373136"/>
                  </a:lnTo>
                  <a:lnTo>
                    <a:pt x="5503197" y="373432"/>
                  </a:lnTo>
                  <a:lnTo>
                    <a:pt x="5503309" y="375209"/>
                  </a:lnTo>
                  <a:lnTo>
                    <a:pt x="5503422" y="374025"/>
                  </a:lnTo>
                  <a:lnTo>
                    <a:pt x="5503535" y="372840"/>
                  </a:lnTo>
                  <a:lnTo>
                    <a:pt x="5503648" y="375802"/>
                  </a:lnTo>
                  <a:lnTo>
                    <a:pt x="5503761" y="375209"/>
                  </a:lnTo>
                  <a:lnTo>
                    <a:pt x="5503873" y="371952"/>
                  </a:lnTo>
                  <a:lnTo>
                    <a:pt x="5503986" y="374321"/>
                  </a:lnTo>
                  <a:lnTo>
                    <a:pt x="5504099" y="377578"/>
                  </a:lnTo>
                  <a:lnTo>
                    <a:pt x="5504212" y="375505"/>
                  </a:lnTo>
                  <a:lnTo>
                    <a:pt x="5504324" y="374321"/>
                  </a:lnTo>
                  <a:lnTo>
                    <a:pt x="5504437" y="378467"/>
                  </a:lnTo>
                  <a:lnTo>
                    <a:pt x="5504550" y="378467"/>
                  </a:lnTo>
                  <a:lnTo>
                    <a:pt x="5504663" y="377875"/>
                  </a:lnTo>
                  <a:lnTo>
                    <a:pt x="5504776" y="379355"/>
                  </a:lnTo>
                  <a:lnTo>
                    <a:pt x="5504888" y="379355"/>
                  </a:lnTo>
                  <a:lnTo>
                    <a:pt x="5505001" y="378467"/>
                  </a:lnTo>
                  <a:lnTo>
                    <a:pt x="5505114" y="380540"/>
                  </a:lnTo>
                  <a:lnTo>
                    <a:pt x="5505227" y="383205"/>
                  </a:lnTo>
                  <a:lnTo>
                    <a:pt x="5505340" y="381132"/>
                  </a:lnTo>
                  <a:lnTo>
                    <a:pt x="5505452" y="381428"/>
                  </a:lnTo>
                  <a:lnTo>
                    <a:pt x="5505565" y="383797"/>
                  </a:lnTo>
                  <a:lnTo>
                    <a:pt x="5505678" y="383797"/>
                  </a:lnTo>
                  <a:lnTo>
                    <a:pt x="5505791" y="379948"/>
                  </a:lnTo>
                  <a:lnTo>
                    <a:pt x="5505903" y="382909"/>
                  </a:lnTo>
                  <a:lnTo>
                    <a:pt x="5506016" y="384686"/>
                  </a:lnTo>
                  <a:lnTo>
                    <a:pt x="5506129" y="382909"/>
                  </a:lnTo>
                  <a:lnTo>
                    <a:pt x="5506242" y="384390"/>
                  </a:lnTo>
                  <a:lnTo>
                    <a:pt x="5506355" y="388239"/>
                  </a:lnTo>
                  <a:lnTo>
                    <a:pt x="5506467" y="387055"/>
                  </a:lnTo>
                  <a:lnTo>
                    <a:pt x="5506580" y="387351"/>
                  </a:lnTo>
                  <a:lnTo>
                    <a:pt x="5506693" y="390905"/>
                  </a:lnTo>
                  <a:lnTo>
                    <a:pt x="5506806" y="390905"/>
                  </a:lnTo>
                  <a:lnTo>
                    <a:pt x="5506918" y="390609"/>
                  </a:lnTo>
                  <a:lnTo>
                    <a:pt x="5507031" y="393274"/>
                  </a:lnTo>
                  <a:lnTo>
                    <a:pt x="5507144" y="394162"/>
                  </a:lnTo>
                  <a:lnTo>
                    <a:pt x="5507257" y="392682"/>
                  </a:lnTo>
                  <a:lnTo>
                    <a:pt x="5507370" y="392089"/>
                  </a:lnTo>
                  <a:lnTo>
                    <a:pt x="5507482" y="394458"/>
                  </a:lnTo>
                  <a:lnTo>
                    <a:pt x="5507595" y="393274"/>
                  </a:lnTo>
                  <a:lnTo>
                    <a:pt x="5507708" y="395939"/>
                  </a:lnTo>
                  <a:lnTo>
                    <a:pt x="5507821" y="397420"/>
                  </a:lnTo>
                  <a:lnTo>
                    <a:pt x="5507933" y="395939"/>
                  </a:lnTo>
                  <a:lnTo>
                    <a:pt x="5508046" y="396531"/>
                  </a:lnTo>
                  <a:lnTo>
                    <a:pt x="5508159" y="401270"/>
                  </a:lnTo>
                  <a:lnTo>
                    <a:pt x="5508272" y="400677"/>
                  </a:lnTo>
                  <a:lnTo>
                    <a:pt x="5508385" y="397716"/>
                  </a:lnTo>
                  <a:lnTo>
                    <a:pt x="5508497" y="401862"/>
                  </a:lnTo>
                  <a:lnTo>
                    <a:pt x="5508610" y="403639"/>
                  </a:lnTo>
                  <a:lnTo>
                    <a:pt x="5508723" y="400677"/>
                  </a:lnTo>
                  <a:lnTo>
                    <a:pt x="5508836" y="400974"/>
                  </a:lnTo>
                  <a:lnTo>
                    <a:pt x="5508949" y="405416"/>
                  </a:lnTo>
                  <a:lnTo>
                    <a:pt x="5509061" y="402454"/>
                  </a:lnTo>
                  <a:lnTo>
                    <a:pt x="5509174" y="401862"/>
                  </a:lnTo>
                  <a:lnTo>
                    <a:pt x="5509287" y="405119"/>
                  </a:lnTo>
                  <a:lnTo>
                    <a:pt x="5509400" y="404823"/>
                  </a:lnTo>
                  <a:lnTo>
                    <a:pt x="5509512" y="400974"/>
                  </a:lnTo>
                  <a:lnTo>
                    <a:pt x="5509625" y="404527"/>
                  </a:lnTo>
                  <a:lnTo>
                    <a:pt x="5509738" y="406008"/>
                  </a:lnTo>
                  <a:lnTo>
                    <a:pt x="5509851" y="403639"/>
                  </a:lnTo>
                  <a:lnTo>
                    <a:pt x="5509964" y="403639"/>
                  </a:lnTo>
                  <a:lnTo>
                    <a:pt x="5510076" y="408081"/>
                  </a:lnTo>
                  <a:lnTo>
                    <a:pt x="5510189" y="405119"/>
                  </a:lnTo>
                  <a:lnTo>
                    <a:pt x="5510302" y="403343"/>
                  </a:lnTo>
                  <a:lnTo>
                    <a:pt x="5510415" y="408377"/>
                  </a:lnTo>
                  <a:lnTo>
                    <a:pt x="5510527" y="408081"/>
                  </a:lnTo>
                  <a:lnTo>
                    <a:pt x="5510640" y="405416"/>
                  </a:lnTo>
                  <a:lnTo>
                    <a:pt x="5510753" y="408673"/>
                  </a:lnTo>
                  <a:lnTo>
                    <a:pt x="5510866" y="412523"/>
                  </a:lnTo>
                  <a:lnTo>
                    <a:pt x="5510979" y="408081"/>
                  </a:lnTo>
                  <a:lnTo>
                    <a:pt x="5511091" y="409265"/>
                  </a:lnTo>
                  <a:lnTo>
                    <a:pt x="5511204" y="411338"/>
                  </a:lnTo>
                  <a:lnTo>
                    <a:pt x="5511317" y="411338"/>
                  </a:lnTo>
                  <a:lnTo>
                    <a:pt x="5511430" y="407192"/>
                  </a:lnTo>
                  <a:lnTo>
                    <a:pt x="5511543" y="412227"/>
                  </a:lnTo>
                  <a:lnTo>
                    <a:pt x="5511655" y="410450"/>
                  </a:lnTo>
                  <a:lnTo>
                    <a:pt x="5511768" y="407489"/>
                  </a:lnTo>
                  <a:lnTo>
                    <a:pt x="5511881" y="410450"/>
                  </a:lnTo>
                  <a:lnTo>
                    <a:pt x="5511994" y="412227"/>
                  </a:lnTo>
                  <a:lnTo>
                    <a:pt x="5512106" y="408969"/>
                  </a:lnTo>
                  <a:lnTo>
                    <a:pt x="5512219" y="408673"/>
                  </a:lnTo>
                  <a:lnTo>
                    <a:pt x="5512332" y="411338"/>
                  </a:lnTo>
                  <a:lnTo>
                    <a:pt x="5512445" y="408969"/>
                  </a:lnTo>
                  <a:lnTo>
                    <a:pt x="5512558" y="407489"/>
                  </a:lnTo>
                  <a:lnTo>
                    <a:pt x="5512670" y="410450"/>
                  </a:lnTo>
                  <a:lnTo>
                    <a:pt x="5512783" y="409265"/>
                  </a:lnTo>
                  <a:lnTo>
                    <a:pt x="5512896" y="407192"/>
                  </a:lnTo>
                  <a:lnTo>
                    <a:pt x="5513009" y="408969"/>
                  </a:lnTo>
                  <a:lnTo>
                    <a:pt x="5513121" y="411042"/>
                  </a:lnTo>
                  <a:lnTo>
                    <a:pt x="5513234" y="408081"/>
                  </a:lnTo>
                  <a:lnTo>
                    <a:pt x="5513347" y="408969"/>
                  </a:lnTo>
                  <a:lnTo>
                    <a:pt x="5513460" y="411931"/>
                  </a:lnTo>
                  <a:lnTo>
                    <a:pt x="5513573" y="410450"/>
                  </a:lnTo>
                  <a:lnTo>
                    <a:pt x="5513685" y="409562"/>
                  </a:lnTo>
                  <a:lnTo>
                    <a:pt x="5513798" y="411635"/>
                  </a:lnTo>
                  <a:lnTo>
                    <a:pt x="5513911" y="410450"/>
                  </a:lnTo>
                  <a:lnTo>
                    <a:pt x="5514024" y="407192"/>
                  </a:lnTo>
                  <a:lnTo>
                    <a:pt x="5514137" y="409265"/>
                  </a:lnTo>
                  <a:lnTo>
                    <a:pt x="5514249" y="409265"/>
                  </a:lnTo>
                  <a:lnTo>
                    <a:pt x="5514362" y="405416"/>
                  </a:lnTo>
                  <a:lnTo>
                    <a:pt x="5514475" y="404527"/>
                  </a:lnTo>
                  <a:lnTo>
                    <a:pt x="5514588" y="406008"/>
                  </a:lnTo>
                  <a:lnTo>
                    <a:pt x="5514700" y="403935"/>
                  </a:lnTo>
                  <a:lnTo>
                    <a:pt x="5514813" y="401862"/>
                  </a:lnTo>
                  <a:lnTo>
                    <a:pt x="5514926" y="403343"/>
                  </a:lnTo>
                  <a:lnTo>
                    <a:pt x="5515039" y="401862"/>
                  </a:lnTo>
                  <a:lnTo>
                    <a:pt x="5515152" y="400677"/>
                  </a:lnTo>
                  <a:lnTo>
                    <a:pt x="5515264" y="402750"/>
                  </a:lnTo>
                  <a:lnTo>
                    <a:pt x="5515377" y="403639"/>
                  </a:lnTo>
                  <a:lnTo>
                    <a:pt x="5515490" y="400085"/>
                  </a:lnTo>
                  <a:lnTo>
                    <a:pt x="5515603" y="399789"/>
                  </a:lnTo>
                  <a:lnTo>
                    <a:pt x="5515715" y="402158"/>
                  </a:lnTo>
                  <a:lnTo>
                    <a:pt x="5515828" y="399493"/>
                  </a:lnTo>
                  <a:lnTo>
                    <a:pt x="5515941" y="397420"/>
                  </a:lnTo>
                  <a:lnTo>
                    <a:pt x="5516054" y="399493"/>
                  </a:lnTo>
                  <a:lnTo>
                    <a:pt x="5516167" y="398012"/>
                  </a:lnTo>
                  <a:lnTo>
                    <a:pt x="5516279" y="395051"/>
                  </a:lnTo>
                  <a:lnTo>
                    <a:pt x="5516392" y="396828"/>
                  </a:lnTo>
                  <a:lnTo>
                    <a:pt x="5516505" y="397716"/>
                  </a:lnTo>
                  <a:lnTo>
                    <a:pt x="5516618" y="395347"/>
                  </a:lnTo>
                  <a:lnTo>
                    <a:pt x="5516730" y="395939"/>
                  </a:lnTo>
                  <a:lnTo>
                    <a:pt x="5516843" y="398901"/>
                  </a:lnTo>
                  <a:lnTo>
                    <a:pt x="5516956" y="395051"/>
                  </a:lnTo>
                  <a:lnTo>
                    <a:pt x="5517069" y="392978"/>
                  </a:lnTo>
                  <a:lnTo>
                    <a:pt x="5517182" y="395051"/>
                  </a:lnTo>
                  <a:lnTo>
                    <a:pt x="5517294" y="395051"/>
                  </a:lnTo>
                  <a:lnTo>
                    <a:pt x="5517407" y="389720"/>
                  </a:lnTo>
                  <a:lnTo>
                    <a:pt x="5517520" y="389720"/>
                  </a:lnTo>
                  <a:lnTo>
                    <a:pt x="5517633" y="392089"/>
                  </a:lnTo>
                  <a:lnTo>
                    <a:pt x="5517746" y="389128"/>
                  </a:lnTo>
                  <a:lnTo>
                    <a:pt x="5517858" y="389128"/>
                  </a:lnTo>
                  <a:lnTo>
                    <a:pt x="5517971" y="390905"/>
                  </a:lnTo>
                  <a:lnTo>
                    <a:pt x="5518084" y="388239"/>
                  </a:lnTo>
                  <a:lnTo>
                    <a:pt x="5518197" y="383501"/>
                  </a:lnTo>
                  <a:lnTo>
                    <a:pt x="5518309" y="387351"/>
                  </a:lnTo>
                  <a:lnTo>
                    <a:pt x="5518422" y="388536"/>
                  </a:lnTo>
                  <a:lnTo>
                    <a:pt x="5518535" y="382317"/>
                  </a:lnTo>
                  <a:lnTo>
                    <a:pt x="5518648" y="381724"/>
                  </a:lnTo>
                  <a:lnTo>
                    <a:pt x="5518761" y="383797"/>
                  </a:lnTo>
                  <a:lnTo>
                    <a:pt x="5518873" y="381724"/>
                  </a:lnTo>
                  <a:lnTo>
                    <a:pt x="5518986" y="379355"/>
                  </a:lnTo>
                  <a:lnTo>
                    <a:pt x="5519099" y="383205"/>
                  </a:lnTo>
                  <a:lnTo>
                    <a:pt x="5519212" y="382021"/>
                  </a:lnTo>
                  <a:lnTo>
                    <a:pt x="5519324" y="380540"/>
                  </a:lnTo>
                  <a:lnTo>
                    <a:pt x="5519437" y="383205"/>
                  </a:lnTo>
                  <a:lnTo>
                    <a:pt x="5519550" y="382909"/>
                  </a:lnTo>
                  <a:lnTo>
                    <a:pt x="5519663" y="376690"/>
                  </a:lnTo>
                  <a:lnTo>
                    <a:pt x="5519776" y="377578"/>
                  </a:lnTo>
                  <a:lnTo>
                    <a:pt x="5519888" y="381428"/>
                  </a:lnTo>
                  <a:lnTo>
                    <a:pt x="5520001" y="376394"/>
                  </a:lnTo>
                  <a:lnTo>
                    <a:pt x="5520114" y="375209"/>
                  </a:lnTo>
                  <a:lnTo>
                    <a:pt x="5520227" y="378763"/>
                  </a:lnTo>
                  <a:lnTo>
                    <a:pt x="5520340" y="378171"/>
                  </a:lnTo>
                  <a:lnTo>
                    <a:pt x="5520452" y="375209"/>
                  </a:lnTo>
                  <a:lnTo>
                    <a:pt x="5520565" y="377282"/>
                  </a:lnTo>
                  <a:lnTo>
                    <a:pt x="5520678" y="376098"/>
                  </a:lnTo>
                  <a:lnTo>
                    <a:pt x="5520791" y="373432"/>
                  </a:lnTo>
                  <a:lnTo>
                    <a:pt x="5520903" y="375802"/>
                  </a:lnTo>
                  <a:lnTo>
                    <a:pt x="5521016" y="378467"/>
                  </a:lnTo>
                  <a:lnTo>
                    <a:pt x="5521129" y="374617"/>
                  </a:lnTo>
                  <a:lnTo>
                    <a:pt x="5521242" y="373136"/>
                  </a:lnTo>
                  <a:lnTo>
                    <a:pt x="5521355" y="376394"/>
                  </a:lnTo>
                  <a:lnTo>
                    <a:pt x="5521467" y="376098"/>
                  </a:lnTo>
                  <a:lnTo>
                    <a:pt x="5521580" y="373136"/>
                  </a:lnTo>
                  <a:lnTo>
                    <a:pt x="5521693" y="374617"/>
                  </a:lnTo>
                  <a:lnTo>
                    <a:pt x="5521806" y="374913"/>
                  </a:lnTo>
                  <a:lnTo>
                    <a:pt x="5521918" y="371656"/>
                  </a:lnTo>
                  <a:lnTo>
                    <a:pt x="5522031" y="374617"/>
                  </a:lnTo>
                  <a:lnTo>
                    <a:pt x="5522144" y="376690"/>
                  </a:lnTo>
                  <a:lnTo>
                    <a:pt x="5522257" y="372248"/>
                  </a:lnTo>
                  <a:lnTo>
                    <a:pt x="5522370" y="370471"/>
                  </a:lnTo>
                  <a:lnTo>
                    <a:pt x="5522482" y="375209"/>
                  </a:lnTo>
                  <a:lnTo>
                    <a:pt x="5522595" y="373729"/>
                  </a:lnTo>
                  <a:lnTo>
                    <a:pt x="5522708" y="371063"/>
                  </a:lnTo>
                  <a:lnTo>
                    <a:pt x="5522821" y="373136"/>
                  </a:lnTo>
                  <a:lnTo>
                    <a:pt x="5522933" y="372544"/>
                  </a:lnTo>
                  <a:lnTo>
                    <a:pt x="5523046" y="371063"/>
                  </a:lnTo>
                  <a:lnTo>
                    <a:pt x="5523159" y="374025"/>
                  </a:lnTo>
                  <a:lnTo>
                    <a:pt x="5523272" y="375802"/>
                  </a:lnTo>
                  <a:lnTo>
                    <a:pt x="5523385" y="370175"/>
                  </a:lnTo>
                  <a:lnTo>
                    <a:pt x="5523497" y="371359"/>
                  </a:lnTo>
                  <a:lnTo>
                    <a:pt x="5523610" y="376394"/>
                  </a:lnTo>
                  <a:lnTo>
                    <a:pt x="5523723" y="374617"/>
                  </a:lnTo>
                  <a:lnTo>
                    <a:pt x="5523836" y="371952"/>
                  </a:lnTo>
                  <a:lnTo>
                    <a:pt x="5523949" y="375209"/>
                  </a:lnTo>
                  <a:lnTo>
                    <a:pt x="5524061" y="376394"/>
                  </a:lnTo>
                  <a:lnTo>
                    <a:pt x="5524174" y="374617"/>
                  </a:lnTo>
                  <a:lnTo>
                    <a:pt x="5524287" y="376394"/>
                  </a:lnTo>
                  <a:lnTo>
                    <a:pt x="5524400" y="376394"/>
                  </a:lnTo>
                  <a:lnTo>
                    <a:pt x="5524512" y="372544"/>
                  </a:lnTo>
                  <a:lnTo>
                    <a:pt x="5524625" y="375505"/>
                  </a:lnTo>
                  <a:lnTo>
                    <a:pt x="5524738" y="378763"/>
                  </a:lnTo>
                  <a:lnTo>
                    <a:pt x="5524851" y="375505"/>
                  </a:lnTo>
                  <a:lnTo>
                    <a:pt x="5524964" y="374321"/>
                  </a:lnTo>
                  <a:lnTo>
                    <a:pt x="5525076" y="377875"/>
                  </a:lnTo>
                  <a:lnTo>
                    <a:pt x="5525189" y="378171"/>
                  </a:lnTo>
                  <a:lnTo>
                    <a:pt x="5525302" y="376098"/>
                  </a:lnTo>
                  <a:lnTo>
                    <a:pt x="5525415" y="377875"/>
                  </a:lnTo>
                  <a:lnTo>
                    <a:pt x="5525527" y="379355"/>
                  </a:lnTo>
                  <a:lnTo>
                    <a:pt x="5525640" y="377282"/>
                  </a:lnTo>
                  <a:lnTo>
                    <a:pt x="5525753" y="379651"/>
                  </a:lnTo>
                  <a:lnTo>
                    <a:pt x="5525866" y="383205"/>
                  </a:lnTo>
                  <a:lnTo>
                    <a:pt x="5525979" y="380244"/>
                  </a:lnTo>
                  <a:lnTo>
                    <a:pt x="5526091" y="379948"/>
                  </a:lnTo>
                  <a:lnTo>
                    <a:pt x="5526204" y="383797"/>
                  </a:lnTo>
                  <a:lnTo>
                    <a:pt x="5526317" y="383797"/>
                  </a:lnTo>
                  <a:lnTo>
                    <a:pt x="5526430" y="382909"/>
                  </a:lnTo>
                  <a:lnTo>
                    <a:pt x="5526543" y="384982"/>
                  </a:lnTo>
                  <a:lnTo>
                    <a:pt x="5526655" y="385870"/>
                  </a:lnTo>
                  <a:lnTo>
                    <a:pt x="5526768" y="383797"/>
                  </a:lnTo>
                  <a:lnTo>
                    <a:pt x="5526881" y="386167"/>
                  </a:lnTo>
                  <a:lnTo>
                    <a:pt x="5526994" y="388536"/>
                  </a:lnTo>
                  <a:lnTo>
                    <a:pt x="5527106" y="385870"/>
                  </a:lnTo>
                  <a:lnTo>
                    <a:pt x="5527219" y="384686"/>
                  </a:lnTo>
                  <a:lnTo>
                    <a:pt x="5527332" y="387647"/>
                  </a:lnTo>
                  <a:lnTo>
                    <a:pt x="5527445" y="388536"/>
                  </a:lnTo>
                  <a:lnTo>
                    <a:pt x="5527558" y="387055"/>
                  </a:lnTo>
                  <a:lnTo>
                    <a:pt x="5527670" y="389128"/>
                  </a:lnTo>
                  <a:lnTo>
                    <a:pt x="5527783" y="390609"/>
                  </a:lnTo>
                  <a:lnTo>
                    <a:pt x="5527896" y="390312"/>
                  </a:lnTo>
                  <a:lnTo>
                    <a:pt x="5528009" y="391201"/>
                  </a:lnTo>
                  <a:lnTo>
                    <a:pt x="5528121" y="394755"/>
                  </a:lnTo>
                  <a:lnTo>
                    <a:pt x="5528234" y="393274"/>
                  </a:lnTo>
                  <a:lnTo>
                    <a:pt x="5528347" y="393570"/>
                  </a:lnTo>
                  <a:lnTo>
                    <a:pt x="5528460" y="396531"/>
                  </a:lnTo>
                  <a:lnTo>
                    <a:pt x="5528573" y="397420"/>
                  </a:lnTo>
                  <a:lnTo>
                    <a:pt x="5528685" y="395643"/>
                  </a:lnTo>
                  <a:lnTo>
                    <a:pt x="5528798" y="396828"/>
                  </a:lnTo>
                  <a:lnTo>
                    <a:pt x="5528911" y="399197"/>
                  </a:lnTo>
                  <a:lnTo>
                    <a:pt x="5529024" y="397124"/>
                  </a:lnTo>
                  <a:lnTo>
                    <a:pt x="5529137" y="398901"/>
                  </a:lnTo>
                  <a:lnTo>
                    <a:pt x="5529249" y="400677"/>
                  </a:lnTo>
                  <a:lnTo>
                    <a:pt x="5529362" y="399493"/>
                  </a:lnTo>
                  <a:lnTo>
                    <a:pt x="5529475" y="398308"/>
                  </a:lnTo>
                  <a:lnTo>
                    <a:pt x="5529588" y="400677"/>
                  </a:lnTo>
                  <a:lnTo>
                    <a:pt x="5529700" y="399789"/>
                  </a:lnTo>
                  <a:lnTo>
                    <a:pt x="5529813" y="398604"/>
                  </a:lnTo>
                  <a:lnTo>
                    <a:pt x="5529926" y="401270"/>
                  </a:lnTo>
                  <a:lnTo>
                    <a:pt x="5530039" y="402158"/>
                  </a:lnTo>
                  <a:lnTo>
                    <a:pt x="5530152" y="402454"/>
                  </a:lnTo>
                  <a:lnTo>
                    <a:pt x="5530264" y="402750"/>
                  </a:lnTo>
                  <a:lnTo>
                    <a:pt x="5530377" y="405712"/>
                  </a:lnTo>
                  <a:lnTo>
                    <a:pt x="5530490" y="404823"/>
                  </a:lnTo>
                  <a:lnTo>
                    <a:pt x="5530603" y="404527"/>
                  </a:lnTo>
                  <a:lnTo>
                    <a:pt x="5530715" y="406896"/>
                  </a:lnTo>
                  <a:lnTo>
                    <a:pt x="5530828" y="407192"/>
                  </a:lnTo>
                  <a:lnTo>
                    <a:pt x="5530941" y="405119"/>
                  </a:lnTo>
                  <a:lnTo>
                    <a:pt x="5531054" y="406896"/>
                  </a:lnTo>
                  <a:lnTo>
                    <a:pt x="5531167" y="408081"/>
                  </a:lnTo>
                  <a:lnTo>
                    <a:pt x="5531279" y="406008"/>
                  </a:lnTo>
                  <a:lnTo>
                    <a:pt x="5531392" y="406008"/>
                  </a:lnTo>
                  <a:lnTo>
                    <a:pt x="5531505" y="410450"/>
                  </a:lnTo>
                  <a:lnTo>
                    <a:pt x="5531618" y="406304"/>
                  </a:lnTo>
                  <a:lnTo>
                    <a:pt x="5531730" y="404823"/>
                  </a:lnTo>
                  <a:lnTo>
                    <a:pt x="5531843" y="410450"/>
                  </a:lnTo>
                  <a:lnTo>
                    <a:pt x="5531956" y="410450"/>
                  </a:lnTo>
                  <a:lnTo>
                    <a:pt x="5532069" y="406304"/>
                  </a:lnTo>
                  <a:lnTo>
                    <a:pt x="5532182" y="406896"/>
                  </a:lnTo>
                  <a:lnTo>
                    <a:pt x="5532294" y="410450"/>
                  </a:lnTo>
                  <a:lnTo>
                    <a:pt x="5532407" y="406304"/>
                  </a:lnTo>
                  <a:lnTo>
                    <a:pt x="5532520" y="405416"/>
                  </a:lnTo>
                  <a:lnTo>
                    <a:pt x="5532633" y="409562"/>
                  </a:lnTo>
                  <a:lnTo>
                    <a:pt x="5532746" y="406008"/>
                  </a:lnTo>
                  <a:lnTo>
                    <a:pt x="5532858" y="403639"/>
                  </a:lnTo>
                  <a:lnTo>
                    <a:pt x="5532971" y="407192"/>
                  </a:lnTo>
                  <a:lnTo>
                    <a:pt x="5533084" y="408673"/>
                  </a:lnTo>
                  <a:lnTo>
                    <a:pt x="5533197" y="404823"/>
                  </a:lnTo>
                  <a:lnTo>
                    <a:pt x="5533309" y="406008"/>
                  </a:lnTo>
                  <a:lnTo>
                    <a:pt x="5533422" y="409858"/>
                  </a:lnTo>
                  <a:lnTo>
                    <a:pt x="5533535" y="407192"/>
                  </a:lnTo>
                  <a:lnTo>
                    <a:pt x="5533648" y="408081"/>
                  </a:lnTo>
                  <a:lnTo>
                    <a:pt x="5533761" y="412523"/>
                  </a:lnTo>
                  <a:lnTo>
                    <a:pt x="5533873" y="409858"/>
                  </a:lnTo>
                  <a:lnTo>
                    <a:pt x="5533986" y="406896"/>
                  </a:lnTo>
                  <a:lnTo>
                    <a:pt x="5534099" y="410154"/>
                  </a:lnTo>
                  <a:lnTo>
                    <a:pt x="5534212" y="411338"/>
                  </a:lnTo>
                  <a:lnTo>
                    <a:pt x="5534324" y="406896"/>
                  </a:lnTo>
                  <a:lnTo>
                    <a:pt x="5534437" y="406896"/>
                  </a:lnTo>
                  <a:lnTo>
                    <a:pt x="5534550" y="407192"/>
                  </a:lnTo>
                  <a:lnTo>
                    <a:pt x="5534663" y="405416"/>
                  </a:lnTo>
                  <a:lnTo>
                    <a:pt x="5534776" y="405119"/>
                  </a:lnTo>
                  <a:lnTo>
                    <a:pt x="5534888" y="406896"/>
                  </a:lnTo>
                  <a:lnTo>
                    <a:pt x="5535001" y="403639"/>
                  </a:lnTo>
                  <a:lnTo>
                    <a:pt x="5535114" y="401862"/>
                  </a:lnTo>
                  <a:lnTo>
                    <a:pt x="5535227" y="405712"/>
                  </a:lnTo>
                  <a:lnTo>
                    <a:pt x="5535340" y="404823"/>
                  </a:lnTo>
                  <a:lnTo>
                    <a:pt x="5535452" y="400974"/>
                  </a:lnTo>
                  <a:lnTo>
                    <a:pt x="5535565" y="403047"/>
                  </a:lnTo>
                  <a:lnTo>
                    <a:pt x="5535678" y="404823"/>
                  </a:lnTo>
                  <a:lnTo>
                    <a:pt x="5535791" y="400677"/>
                  </a:lnTo>
                  <a:lnTo>
                    <a:pt x="5535903" y="399789"/>
                  </a:lnTo>
                  <a:lnTo>
                    <a:pt x="5536016" y="401862"/>
                  </a:lnTo>
                  <a:lnTo>
                    <a:pt x="5536129" y="398901"/>
                  </a:lnTo>
                  <a:lnTo>
                    <a:pt x="5536242" y="396828"/>
                  </a:lnTo>
                  <a:lnTo>
                    <a:pt x="5536355" y="398901"/>
                  </a:lnTo>
                  <a:lnTo>
                    <a:pt x="5536467" y="399197"/>
                  </a:lnTo>
                  <a:lnTo>
                    <a:pt x="5536580" y="396828"/>
                  </a:lnTo>
                  <a:lnTo>
                    <a:pt x="5536693" y="398308"/>
                  </a:lnTo>
                  <a:lnTo>
                    <a:pt x="5536806" y="399493"/>
                  </a:lnTo>
                  <a:lnTo>
                    <a:pt x="5536918" y="397124"/>
                  </a:lnTo>
                  <a:lnTo>
                    <a:pt x="5537031" y="396828"/>
                  </a:lnTo>
                  <a:lnTo>
                    <a:pt x="5537144" y="398012"/>
                  </a:lnTo>
                  <a:lnTo>
                    <a:pt x="5537257" y="396235"/>
                  </a:lnTo>
                  <a:lnTo>
                    <a:pt x="5537370" y="393570"/>
                  </a:lnTo>
                  <a:lnTo>
                    <a:pt x="5537482" y="397716"/>
                  </a:lnTo>
                  <a:lnTo>
                    <a:pt x="5537595" y="395939"/>
                  </a:lnTo>
                  <a:lnTo>
                    <a:pt x="5537708" y="390905"/>
                  </a:lnTo>
                  <a:lnTo>
                    <a:pt x="5537821" y="391201"/>
                  </a:lnTo>
                  <a:lnTo>
                    <a:pt x="5537934" y="394162"/>
                  </a:lnTo>
                  <a:lnTo>
                    <a:pt x="5538046" y="389720"/>
                  </a:lnTo>
                  <a:lnTo>
                    <a:pt x="5538159" y="388239"/>
                  </a:lnTo>
                  <a:lnTo>
                    <a:pt x="5538272" y="391201"/>
                  </a:lnTo>
                  <a:lnTo>
                    <a:pt x="5538385" y="391201"/>
                  </a:lnTo>
                  <a:lnTo>
                    <a:pt x="5538497" y="389128"/>
                  </a:lnTo>
                  <a:lnTo>
                    <a:pt x="5538610" y="391201"/>
                  </a:lnTo>
                  <a:lnTo>
                    <a:pt x="5538723" y="388239"/>
                  </a:lnTo>
                  <a:lnTo>
                    <a:pt x="5538836" y="384686"/>
                  </a:lnTo>
                  <a:lnTo>
                    <a:pt x="5538949" y="386463"/>
                  </a:lnTo>
                  <a:lnTo>
                    <a:pt x="5539061" y="388536"/>
                  </a:lnTo>
                  <a:lnTo>
                    <a:pt x="5539174" y="383501"/>
                  </a:lnTo>
                  <a:lnTo>
                    <a:pt x="5539287" y="382021"/>
                  </a:lnTo>
                  <a:lnTo>
                    <a:pt x="5539400" y="385574"/>
                  </a:lnTo>
                  <a:lnTo>
                    <a:pt x="5539512" y="383501"/>
                  </a:lnTo>
                  <a:lnTo>
                    <a:pt x="5539625" y="381724"/>
                  </a:lnTo>
                  <a:lnTo>
                    <a:pt x="5539738" y="385870"/>
                  </a:lnTo>
                  <a:lnTo>
                    <a:pt x="5539851" y="386167"/>
                  </a:lnTo>
                  <a:lnTo>
                    <a:pt x="5539964" y="382909"/>
                  </a:lnTo>
                  <a:lnTo>
                    <a:pt x="5540076" y="382613"/>
                  </a:lnTo>
                  <a:lnTo>
                    <a:pt x="5540189" y="385278"/>
                  </a:lnTo>
                  <a:lnTo>
                    <a:pt x="5540302" y="382909"/>
                  </a:lnTo>
                  <a:lnTo>
                    <a:pt x="5540415" y="381428"/>
                  </a:lnTo>
                  <a:lnTo>
                    <a:pt x="5540527" y="383205"/>
                  </a:lnTo>
                  <a:lnTo>
                    <a:pt x="5540640" y="381428"/>
                  </a:lnTo>
                  <a:lnTo>
                    <a:pt x="5540753" y="379355"/>
                  </a:lnTo>
                  <a:lnTo>
                    <a:pt x="5540866" y="382021"/>
                  </a:lnTo>
                  <a:lnTo>
                    <a:pt x="5540979" y="383501"/>
                  </a:lnTo>
                  <a:lnTo>
                    <a:pt x="5541091" y="379355"/>
                  </a:lnTo>
                  <a:lnTo>
                    <a:pt x="5541204" y="379355"/>
                  </a:lnTo>
                  <a:lnTo>
                    <a:pt x="5541317" y="382021"/>
                  </a:lnTo>
                  <a:lnTo>
                    <a:pt x="5541430" y="383501"/>
                  </a:lnTo>
                  <a:lnTo>
                    <a:pt x="5541543" y="382317"/>
                  </a:lnTo>
                  <a:lnTo>
                    <a:pt x="5541655" y="382909"/>
                  </a:lnTo>
                  <a:lnTo>
                    <a:pt x="5541768" y="381724"/>
                  </a:lnTo>
                  <a:lnTo>
                    <a:pt x="5541881" y="381724"/>
                  </a:lnTo>
                  <a:lnTo>
                    <a:pt x="5541994" y="384390"/>
                  </a:lnTo>
                  <a:lnTo>
                    <a:pt x="5542106" y="383797"/>
                  </a:lnTo>
                  <a:lnTo>
                    <a:pt x="5542219" y="380540"/>
                  </a:lnTo>
                  <a:lnTo>
                    <a:pt x="5542332" y="382909"/>
                  </a:lnTo>
                  <a:lnTo>
                    <a:pt x="5542445" y="385870"/>
                  </a:lnTo>
                  <a:lnTo>
                    <a:pt x="5542558" y="382021"/>
                  </a:lnTo>
                  <a:lnTo>
                    <a:pt x="5542670" y="381132"/>
                  </a:lnTo>
                  <a:lnTo>
                    <a:pt x="5542783" y="383797"/>
                  </a:lnTo>
                  <a:lnTo>
                    <a:pt x="5542896" y="382021"/>
                  </a:lnTo>
                  <a:lnTo>
                    <a:pt x="5543009" y="379948"/>
                  </a:lnTo>
                  <a:lnTo>
                    <a:pt x="5543121" y="383501"/>
                  </a:lnTo>
                  <a:lnTo>
                    <a:pt x="5543234" y="383797"/>
                  </a:lnTo>
                  <a:lnTo>
                    <a:pt x="5543347" y="381428"/>
                  </a:lnTo>
                  <a:lnTo>
                    <a:pt x="5543460" y="382613"/>
                  </a:lnTo>
                  <a:lnTo>
                    <a:pt x="5543573" y="386167"/>
                  </a:lnTo>
                  <a:lnTo>
                    <a:pt x="5543685" y="384094"/>
                  </a:lnTo>
                  <a:lnTo>
                    <a:pt x="5543798" y="383205"/>
                  </a:lnTo>
                  <a:lnTo>
                    <a:pt x="5543911" y="387055"/>
                  </a:lnTo>
                  <a:lnTo>
                    <a:pt x="5544024" y="386463"/>
                  </a:lnTo>
                  <a:lnTo>
                    <a:pt x="5544137" y="383797"/>
                  </a:lnTo>
                  <a:lnTo>
                    <a:pt x="5544249" y="387055"/>
                  </a:lnTo>
                  <a:lnTo>
                    <a:pt x="5544362" y="386463"/>
                  </a:lnTo>
                  <a:lnTo>
                    <a:pt x="5544475" y="383797"/>
                  </a:lnTo>
                  <a:lnTo>
                    <a:pt x="5544588" y="384982"/>
                  </a:lnTo>
                  <a:lnTo>
                    <a:pt x="5544700" y="387055"/>
                  </a:lnTo>
                  <a:lnTo>
                    <a:pt x="5544813" y="384390"/>
                  </a:lnTo>
                  <a:lnTo>
                    <a:pt x="5544926" y="382909"/>
                  </a:lnTo>
                  <a:lnTo>
                    <a:pt x="5545039" y="387943"/>
                  </a:lnTo>
                  <a:lnTo>
                    <a:pt x="5545152" y="386759"/>
                  </a:lnTo>
                  <a:lnTo>
                    <a:pt x="5545264" y="384686"/>
                  </a:lnTo>
                  <a:lnTo>
                    <a:pt x="5545377" y="387351"/>
                  </a:lnTo>
                  <a:lnTo>
                    <a:pt x="5545490" y="388536"/>
                  </a:lnTo>
                  <a:lnTo>
                    <a:pt x="5545603" y="386463"/>
                  </a:lnTo>
                  <a:lnTo>
                    <a:pt x="5545715" y="387943"/>
                  </a:lnTo>
                  <a:lnTo>
                    <a:pt x="5545828" y="391201"/>
                  </a:lnTo>
                  <a:lnTo>
                    <a:pt x="5545941" y="387351"/>
                  </a:lnTo>
                  <a:lnTo>
                    <a:pt x="5546054" y="387647"/>
                  </a:lnTo>
                  <a:lnTo>
                    <a:pt x="5546167" y="390905"/>
                  </a:lnTo>
                  <a:lnTo>
                    <a:pt x="5546279" y="390905"/>
                  </a:lnTo>
                  <a:lnTo>
                    <a:pt x="5546392" y="388239"/>
                  </a:lnTo>
                  <a:lnTo>
                    <a:pt x="5546505" y="389720"/>
                  </a:lnTo>
                  <a:lnTo>
                    <a:pt x="5546618" y="389720"/>
                  </a:lnTo>
                  <a:lnTo>
                    <a:pt x="5546730" y="388239"/>
                  </a:lnTo>
                  <a:lnTo>
                    <a:pt x="5546843" y="391497"/>
                  </a:lnTo>
                  <a:lnTo>
                    <a:pt x="5546956" y="393570"/>
                  </a:lnTo>
                  <a:lnTo>
                    <a:pt x="5547069" y="391201"/>
                  </a:lnTo>
                  <a:lnTo>
                    <a:pt x="5547182" y="390905"/>
                  </a:lnTo>
                  <a:lnTo>
                    <a:pt x="5547294" y="395347"/>
                  </a:lnTo>
                  <a:lnTo>
                    <a:pt x="5547407" y="393274"/>
                  </a:lnTo>
                  <a:lnTo>
                    <a:pt x="5547520" y="391201"/>
                  </a:lnTo>
                  <a:lnTo>
                    <a:pt x="5547633" y="393866"/>
                  </a:lnTo>
                  <a:lnTo>
                    <a:pt x="5547746" y="392385"/>
                  </a:lnTo>
                  <a:lnTo>
                    <a:pt x="5547858" y="391201"/>
                  </a:lnTo>
                  <a:lnTo>
                    <a:pt x="5547971" y="393274"/>
                  </a:lnTo>
                  <a:lnTo>
                    <a:pt x="5548084" y="395051"/>
                  </a:lnTo>
                  <a:lnTo>
                    <a:pt x="5548197" y="390905"/>
                  </a:lnTo>
                  <a:lnTo>
                    <a:pt x="5548309" y="392385"/>
                  </a:lnTo>
                  <a:lnTo>
                    <a:pt x="5548422" y="395939"/>
                  </a:lnTo>
                  <a:lnTo>
                    <a:pt x="5548535" y="393570"/>
                  </a:lnTo>
                  <a:lnTo>
                    <a:pt x="5548648" y="391793"/>
                  </a:lnTo>
                  <a:lnTo>
                    <a:pt x="5548761" y="394162"/>
                  </a:lnTo>
                  <a:lnTo>
                    <a:pt x="5548873" y="394162"/>
                  </a:lnTo>
                  <a:lnTo>
                    <a:pt x="5548986" y="391497"/>
                  </a:lnTo>
                  <a:lnTo>
                    <a:pt x="5549099" y="393866"/>
                  </a:lnTo>
                  <a:lnTo>
                    <a:pt x="5549212" y="395347"/>
                  </a:lnTo>
                  <a:lnTo>
                    <a:pt x="5549324" y="391793"/>
                  </a:lnTo>
                  <a:lnTo>
                    <a:pt x="5549437" y="392089"/>
                  </a:lnTo>
                  <a:lnTo>
                    <a:pt x="5549550" y="395939"/>
                  </a:lnTo>
                  <a:lnTo>
                    <a:pt x="5549663" y="393274"/>
                  </a:lnTo>
                  <a:lnTo>
                    <a:pt x="5549776" y="391201"/>
                  </a:lnTo>
                  <a:lnTo>
                    <a:pt x="5549888" y="395347"/>
                  </a:lnTo>
                  <a:lnTo>
                    <a:pt x="5550001" y="395643"/>
                  </a:lnTo>
                  <a:lnTo>
                    <a:pt x="5550114" y="394162"/>
                  </a:lnTo>
                  <a:lnTo>
                    <a:pt x="5550227" y="392978"/>
                  </a:lnTo>
                  <a:lnTo>
                    <a:pt x="5550340" y="395643"/>
                  </a:lnTo>
                  <a:lnTo>
                    <a:pt x="5550452" y="392385"/>
                  </a:lnTo>
                  <a:lnTo>
                    <a:pt x="5550565" y="393274"/>
                  </a:lnTo>
                  <a:lnTo>
                    <a:pt x="5550678" y="394162"/>
                  </a:lnTo>
                  <a:lnTo>
                    <a:pt x="5550791" y="391201"/>
                  </a:lnTo>
                  <a:lnTo>
                    <a:pt x="5550903" y="390312"/>
                  </a:lnTo>
                  <a:lnTo>
                    <a:pt x="5551016" y="392978"/>
                  </a:lnTo>
                  <a:lnTo>
                    <a:pt x="5551129" y="392089"/>
                  </a:lnTo>
                  <a:lnTo>
                    <a:pt x="5551242" y="389424"/>
                  </a:lnTo>
                  <a:lnTo>
                    <a:pt x="5551355" y="391201"/>
                  </a:lnTo>
                  <a:lnTo>
                    <a:pt x="5551467" y="393274"/>
                  </a:lnTo>
                  <a:lnTo>
                    <a:pt x="5551580" y="391201"/>
                  </a:lnTo>
                  <a:lnTo>
                    <a:pt x="5551693" y="391793"/>
                  </a:lnTo>
                  <a:lnTo>
                    <a:pt x="5551806" y="391793"/>
                  </a:lnTo>
                  <a:lnTo>
                    <a:pt x="5551918" y="390016"/>
                  </a:lnTo>
                  <a:lnTo>
                    <a:pt x="5552031" y="390016"/>
                  </a:lnTo>
                  <a:lnTo>
                    <a:pt x="5552144" y="391793"/>
                  </a:lnTo>
                  <a:lnTo>
                    <a:pt x="5552257" y="391201"/>
                  </a:lnTo>
                  <a:lnTo>
                    <a:pt x="5552370" y="388536"/>
                  </a:lnTo>
                  <a:lnTo>
                    <a:pt x="5552482" y="389424"/>
                  </a:lnTo>
                  <a:lnTo>
                    <a:pt x="5552595" y="392385"/>
                  </a:lnTo>
                  <a:lnTo>
                    <a:pt x="5552708" y="390312"/>
                  </a:lnTo>
                  <a:lnTo>
                    <a:pt x="5552821" y="389720"/>
                  </a:lnTo>
                  <a:lnTo>
                    <a:pt x="5552934" y="390312"/>
                  </a:lnTo>
                  <a:lnTo>
                    <a:pt x="5553046" y="390312"/>
                  </a:lnTo>
                  <a:lnTo>
                    <a:pt x="5553159" y="388239"/>
                  </a:lnTo>
                  <a:lnTo>
                    <a:pt x="5553272" y="390016"/>
                  </a:lnTo>
                  <a:lnTo>
                    <a:pt x="5553385" y="387647"/>
                  </a:lnTo>
                  <a:lnTo>
                    <a:pt x="5553497" y="384982"/>
                  </a:lnTo>
                  <a:lnTo>
                    <a:pt x="5553610" y="385278"/>
                  </a:lnTo>
                  <a:lnTo>
                    <a:pt x="5553723" y="387351"/>
                  </a:lnTo>
                  <a:lnTo>
                    <a:pt x="5553836" y="384982"/>
                  </a:lnTo>
                  <a:lnTo>
                    <a:pt x="5553949" y="384982"/>
                  </a:lnTo>
                  <a:lnTo>
                    <a:pt x="5554061" y="387055"/>
                  </a:lnTo>
                  <a:lnTo>
                    <a:pt x="5554174" y="385278"/>
                  </a:lnTo>
                  <a:lnTo>
                    <a:pt x="5554287" y="384982"/>
                  </a:lnTo>
                  <a:lnTo>
                    <a:pt x="5554400" y="386759"/>
                  </a:lnTo>
                  <a:lnTo>
                    <a:pt x="5554512" y="386759"/>
                  </a:lnTo>
                  <a:lnTo>
                    <a:pt x="5554625" y="383205"/>
                  </a:lnTo>
                  <a:lnTo>
                    <a:pt x="5554738" y="384686"/>
                  </a:lnTo>
                  <a:lnTo>
                    <a:pt x="5554851" y="385870"/>
                  </a:lnTo>
                  <a:lnTo>
                    <a:pt x="5554964" y="383797"/>
                  </a:lnTo>
                  <a:lnTo>
                    <a:pt x="5555076" y="382021"/>
                  </a:lnTo>
                  <a:lnTo>
                    <a:pt x="5555189" y="384982"/>
                  </a:lnTo>
                  <a:lnTo>
                    <a:pt x="5555302" y="384390"/>
                  </a:lnTo>
                  <a:lnTo>
                    <a:pt x="5555415" y="382317"/>
                  </a:lnTo>
                  <a:lnTo>
                    <a:pt x="5555527" y="384390"/>
                  </a:lnTo>
                  <a:lnTo>
                    <a:pt x="5555640" y="383501"/>
                  </a:lnTo>
                  <a:lnTo>
                    <a:pt x="5555753" y="382021"/>
                  </a:lnTo>
                  <a:lnTo>
                    <a:pt x="5555866" y="382317"/>
                  </a:lnTo>
                  <a:lnTo>
                    <a:pt x="5555979" y="382317"/>
                  </a:lnTo>
                  <a:lnTo>
                    <a:pt x="5556091" y="377578"/>
                  </a:lnTo>
                  <a:lnTo>
                    <a:pt x="5556204" y="381428"/>
                  </a:lnTo>
                  <a:lnTo>
                    <a:pt x="5556317" y="386167"/>
                  </a:lnTo>
                  <a:lnTo>
                    <a:pt x="5556430" y="385870"/>
                  </a:lnTo>
                  <a:lnTo>
                    <a:pt x="5556543" y="379948"/>
                  </a:lnTo>
                  <a:lnTo>
                    <a:pt x="5556655" y="384982"/>
                  </a:lnTo>
                  <a:lnTo>
                    <a:pt x="5556768" y="386167"/>
                  </a:lnTo>
                  <a:lnTo>
                    <a:pt x="5556881" y="381724"/>
                  </a:lnTo>
                  <a:lnTo>
                    <a:pt x="5556994" y="384686"/>
                  </a:lnTo>
                  <a:lnTo>
                    <a:pt x="5557106" y="385870"/>
                  </a:lnTo>
                  <a:lnTo>
                    <a:pt x="5557219" y="382613"/>
                  </a:lnTo>
                  <a:lnTo>
                    <a:pt x="5557332" y="381724"/>
                  </a:lnTo>
                  <a:lnTo>
                    <a:pt x="5557445" y="386167"/>
                  </a:lnTo>
                  <a:lnTo>
                    <a:pt x="5557558" y="382021"/>
                  </a:lnTo>
                  <a:lnTo>
                    <a:pt x="5557670" y="379059"/>
                  </a:lnTo>
                  <a:lnTo>
                    <a:pt x="5557783" y="383205"/>
                  </a:lnTo>
                  <a:lnTo>
                    <a:pt x="5557896" y="382909"/>
                  </a:lnTo>
                  <a:lnTo>
                    <a:pt x="5558009" y="379651"/>
                  </a:lnTo>
                  <a:lnTo>
                    <a:pt x="5558121" y="379948"/>
                  </a:lnTo>
                  <a:lnTo>
                    <a:pt x="5558234" y="382909"/>
                  </a:lnTo>
                  <a:lnTo>
                    <a:pt x="5558347" y="378763"/>
                  </a:lnTo>
                  <a:lnTo>
                    <a:pt x="5558460" y="379355"/>
                  </a:lnTo>
                  <a:lnTo>
                    <a:pt x="5558573" y="384982"/>
                  </a:lnTo>
                  <a:lnTo>
                    <a:pt x="5558685" y="380836"/>
                  </a:lnTo>
                  <a:lnTo>
                    <a:pt x="5558798" y="378763"/>
                  </a:lnTo>
                  <a:lnTo>
                    <a:pt x="5558911" y="382317"/>
                  </a:lnTo>
                  <a:lnTo>
                    <a:pt x="5559024" y="384982"/>
                  </a:lnTo>
                  <a:lnTo>
                    <a:pt x="5559137" y="379948"/>
                  </a:lnTo>
                  <a:lnTo>
                    <a:pt x="5559249" y="380836"/>
                  </a:lnTo>
                  <a:lnTo>
                    <a:pt x="5559362" y="384982"/>
                  </a:lnTo>
                  <a:lnTo>
                    <a:pt x="5559475" y="381428"/>
                  </a:lnTo>
                  <a:lnTo>
                    <a:pt x="5559588" y="381132"/>
                  </a:lnTo>
                  <a:lnTo>
                    <a:pt x="5559700" y="385574"/>
                  </a:lnTo>
                  <a:lnTo>
                    <a:pt x="5559813" y="383797"/>
                  </a:lnTo>
                  <a:lnTo>
                    <a:pt x="5559926" y="380836"/>
                  </a:lnTo>
                  <a:lnTo>
                    <a:pt x="5560039" y="383797"/>
                  </a:lnTo>
                  <a:lnTo>
                    <a:pt x="5560152" y="385870"/>
                  </a:lnTo>
                  <a:lnTo>
                    <a:pt x="5560264" y="382317"/>
                  </a:lnTo>
                  <a:lnTo>
                    <a:pt x="5560377" y="383501"/>
                  </a:lnTo>
                  <a:lnTo>
                    <a:pt x="5560490" y="386463"/>
                  </a:lnTo>
                  <a:lnTo>
                    <a:pt x="5560603" y="383797"/>
                  </a:lnTo>
                  <a:lnTo>
                    <a:pt x="5560715" y="384094"/>
                  </a:lnTo>
                  <a:lnTo>
                    <a:pt x="5560828" y="387055"/>
                  </a:lnTo>
                  <a:lnTo>
                    <a:pt x="5560941" y="384982"/>
                  </a:lnTo>
                  <a:lnTo>
                    <a:pt x="5561054" y="382317"/>
                  </a:lnTo>
                  <a:lnTo>
                    <a:pt x="5561167" y="384982"/>
                  </a:lnTo>
                  <a:lnTo>
                    <a:pt x="5561279" y="386463"/>
                  </a:lnTo>
                  <a:lnTo>
                    <a:pt x="5561392" y="384094"/>
                  </a:lnTo>
                  <a:lnTo>
                    <a:pt x="5561505" y="385870"/>
                  </a:lnTo>
                  <a:lnTo>
                    <a:pt x="5561618" y="387647"/>
                  </a:lnTo>
                  <a:lnTo>
                    <a:pt x="5561731" y="387055"/>
                  </a:lnTo>
                  <a:lnTo>
                    <a:pt x="5561843" y="385870"/>
                  </a:lnTo>
                  <a:lnTo>
                    <a:pt x="5561956" y="387943"/>
                  </a:lnTo>
                  <a:lnTo>
                    <a:pt x="5562069" y="386167"/>
                  </a:lnTo>
                  <a:lnTo>
                    <a:pt x="5562182" y="384686"/>
                  </a:lnTo>
                  <a:lnTo>
                    <a:pt x="5562294" y="387351"/>
                  </a:lnTo>
                  <a:lnTo>
                    <a:pt x="5562407" y="387351"/>
                  </a:lnTo>
                  <a:lnTo>
                    <a:pt x="5562520" y="385574"/>
                  </a:lnTo>
                  <a:lnTo>
                    <a:pt x="5562633" y="387351"/>
                  </a:lnTo>
                  <a:lnTo>
                    <a:pt x="5562746" y="390016"/>
                  </a:lnTo>
                  <a:lnTo>
                    <a:pt x="5562858" y="388832"/>
                  </a:lnTo>
                  <a:lnTo>
                    <a:pt x="5562971" y="388832"/>
                  </a:lnTo>
                  <a:lnTo>
                    <a:pt x="5563084" y="391201"/>
                  </a:lnTo>
                  <a:lnTo>
                    <a:pt x="5563197" y="390312"/>
                  </a:lnTo>
                  <a:lnTo>
                    <a:pt x="5563309" y="389424"/>
                  </a:lnTo>
                  <a:lnTo>
                    <a:pt x="5563422" y="392682"/>
                  </a:lnTo>
                  <a:lnTo>
                    <a:pt x="5563535" y="391793"/>
                  </a:lnTo>
                  <a:lnTo>
                    <a:pt x="5563648" y="389424"/>
                  </a:lnTo>
                  <a:lnTo>
                    <a:pt x="5563761" y="390312"/>
                  </a:lnTo>
                  <a:lnTo>
                    <a:pt x="5563873" y="392385"/>
                  </a:lnTo>
                  <a:lnTo>
                    <a:pt x="5563986" y="390905"/>
                  </a:lnTo>
                  <a:lnTo>
                    <a:pt x="5564099" y="390312"/>
                  </a:lnTo>
                  <a:lnTo>
                    <a:pt x="5564212" y="392089"/>
                  </a:lnTo>
                  <a:lnTo>
                    <a:pt x="5564324" y="391201"/>
                  </a:lnTo>
                  <a:lnTo>
                    <a:pt x="5564437" y="390312"/>
                  </a:lnTo>
                  <a:lnTo>
                    <a:pt x="5564550" y="391793"/>
                  </a:lnTo>
                  <a:lnTo>
                    <a:pt x="5564663" y="390905"/>
                  </a:lnTo>
                  <a:lnTo>
                    <a:pt x="5564776" y="389128"/>
                  </a:lnTo>
                  <a:lnTo>
                    <a:pt x="5564888" y="390905"/>
                  </a:lnTo>
                  <a:lnTo>
                    <a:pt x="5565001" y="394162"/>
                  </a:lnTo>
                  <a:lnTo>
                    <a:pt x="5565114" y="391201"/>
                  </a:lnTo>
                  <a:lnTo>
                    <a:pt x="5565227" y="391201"/>
                  </a:lnTo>
                  <a:lnTo>
                    <a:pt x="5565340" y="394162"/>
                  </a:lnTo>
                  <a:lnTo>
                    <a:pt x="5565452" y="394458"/>
                  </a:lnTo>
                  <a:lnTo>
                    <a:pt x="5565565" y="392682"/>
                  </a:lnTo>
                  <a:lnTo>
                    <a:pt x="5565678" y="394458"/>
                  </a:lnTo>
                  <a:lnTo>
                    <a:pt x="5565791" y="394755"/>
                  </a:lnTo>
                  <a:lnTo>
                    <a:pt x="5565903" y="393866"/>
                  </a:lnTo>
                  <a:lnTo>
                    <a:pt x="5566016" y="394162"/>
                  </a:lnTo>
                  <a:lnTo>
                    <a:pt x="5566129" y="395347"/>
                  </a:lnTo>
                  <a:lnTo>
                    <a:pt x="5566242" y="392978"/>
                  </a:lnTo>
                  <a:lnTo>
                    <a:pt x="5566355" y="392978"/>
                  </a:lnTo>
                  <a:lnTo>
                    <a:pt x="5566467" y="394755"/>
                  </a:lnTo>
                  <a:lnTo>
                    <a:pt x="5566580" y="393274"/>
                  </a:lnTo>
                  <a:lnTo>
                    <a:pt x="5566693" y="392089"/>
                  </a:lnTo>
                  <a:lnTo>
                    <a:pt x="5566806" y="393274"/>
                  </a:lnTo>
                  <a:lnTo>
                    <a:pt x="5566918" y="393274"/>
                  </a:lnTo>
                  <a:lnTo>
                    <a:pt x="5567031" y="391497"/>
                  </a:lnTo>
                  <a:lnTo>
                    <a:pt x="5567144" y="392089"/>
                  </a:lnTo>
                  <a:lnTo>
                    <a:pt x="5567257" y="394458"/>
                  </a:lnTo>
                  <a:lnTo>
                    <a:pt x="5567370" y="394162"/>
                  </a:lnTo>
                  <a:lnTo>
                    <a:pt x="5567482" y="392682"/>
                  </a:lnTo>
                  <a:lnTo>
                    <a:pt x="5567595" y="395051"/>
                  </a:lnTo>
                  <a:lnTo>
                    <a:pt x="5567708" y="394162"/>
                  </a:lnTo>
                  <a:lnTo>
                    <a:pt x="5567821" y="393274"/>
                  </a:lnTo>
                  <a:lnTo>
                    <a:pt x="5567934" y="395347"/>
                  </a:lnTo>
                  <a:lnTo>
                    <a:pt x="5568046" y="396828"/>
                  </a:lnTo>
                  <a:lnTo>
                    <a:pt x="5568159" y="393570"/>
                  </a:lnTo>
                  <a:lnTo>
                    <a:pt x="5568272" y="393866"/>
                  </a:lnTo>
                  <a:lnTo>
                    <a:pt x="5568385" y="397420"/>
                  </a:lnTo>
                  <a:lnTo>
                    <a:pt x="5568497" y="393866"/>
                  </a:lnTo>
                  <a:lnTo>
                    <a:pt x="5568610" y="394162"/>
                  </a:lnTo>
                  <a:lnTo>
                    <a:pt x="5568723" y="395347"/>
                  </a:lnTo>
                  <a:lnTo>
                    <a:pt x="5568836" y="394162"/>
                  </a:lnTo>
                  <a:lnTo>
                    <a:pt x="5568949" y="392385"/>
                  </a:lnTo>
                  <a:lnTo>
                    <a:pt x="5569061" y="393866"/>
                  </a:lnTo>
                  <a:lnTo>
                    <a:pt x="5569174" y="394458"/>
                  </a:lnTo>
                  <a:lnTo>
                    <a:pt x="5569287" y="389424"/>
                  </a:lnTo>
                  <a:lnTo>
                    <a:pt x="5569400" y="392089"/>
                  </a:lnTo>
                  <a:lnTo>
                    <a:pt x="5569512" y="394162"/>
                  </a:lnTo>
                  <a:lnTo>
                    <a:pt x="5569625" y="391201"/>
                  </a:lnTo>
                  <a:lnTo>
                    <a:pt x="5569738" y="388536"/>
                  </a:lnTo>
                  <a:lnTo>
                    <a:pt x="5569851" y="393274"/>
                  </a:lnTo>
                  <a:lnTo>
                    <a:pt x="5569964" y="393866"/>
                  </a:lnTo>
                  <a:lnTo>
                    <a:pt x="5570076" y="390905"/>
                  </a:lnTo>
                  <a:lnTo>
                    <a:pt x="5570189" y="393570"/>
                  </a:lnTo>
                  <a:lnTo>
                    <a:pt x="5570302" y="395347"/>
                  </a:lnTo>
                  <a:lnTo>
                    <a:pt x="5570415" y="392385"/>
                  </a:lnTo>
                  <a:lnTo>
                    <a:pt x="5570527" y="392978"/>
                  </a:lnTo>
                  <a:lnTo>
                    <a:pt x="5570640" y="396531"/>
                  </a:lnTo>
                  <a:lnTo>
                    <a:pt x="5570753" y="393274"/>
                  </a:lnTo>
                  <a:lnTo>
                    <a:pt x="5570866" y="392089"/>
                  </a:lnTo>
                  <a:lnTo>
                    <a:pt x="5570979" y="396828"/>
                  </a:lnTo>
                  <a:lnTo>
                    <a:pt x="5571091" y="395347"/>
                  </a:lnTo>
                  <a:lnTo>
                    <a:pt x="5571204" y="392089"/>
                  </a:lnTo>
                  <a:lnTo>
                    <a:pt x="5571317" y="393570"/>
                  </a:lnTo>
                  <a:lnTo>
                    <a:pt x="5571430" y="395347"/>
                  </a:lnTo>
                  <a:lnTo>
                    <a:pt x="5571543" y="392089"/>
                  </a:lnTo>
                  <a:lnTo>
                    <a:pt x="5571655" y="392682"/>
                  </a:lnTo>
                  <a:lnTo>
                    <a:pt x="5571768" y="395347"/>
                  </a:lnTo>
                  <a:lnTo>
                    <a:pt x="5571881" y="392089"/>
                  </a:lnTo>
                  <a:lnTo>
                    <a:pt x="5571994" y="391201"/>
                  </a:lnTo>
                  <a:lnTo>
                    <a:pt x="5572106" y="395347"/>
                  </a:lnTo>
                  <a:lnTo>
                    <a:pt x="5572219" y="393866"/>
                  </a:lnTo>
                  <a:lnTo>
                    <a:pt x="5572332" y="391201"/>
                  </a:lnTo>
                  <a:lnTo>
                    <a:pt x="5572445" y="391793"/>
                  </a:lnTo>
                  <a:lnTo>
                    <a:pt x="5572558" y="392089"/>
                  </a:lnTo>
                  <a:lnTo>
                    <a:pt x="5572670" y="389720"/>
                  </a:lnTo>
                  <a:lnTo>
                    <a:pt x="5572783" y="390016"/>
                  </a:lnTo>
                  <a:lnTo>
                    <a:pt x="5572896" y="392385"/>
                  </a:lnTo>
                  <a:lnTo>
                    <a:pt x="5573009" y="389424"/>
                  </a:lnTo>
                  <a:lnTo>
                    <a:pt x="5573121" y="390312"/>
                  </a:lnTo>
                  <a:lnTo>
                    <a:pt x="5573234" y="392089"/>
                  </a:lnTo>
                  <a:lnTo>
                    <a:pt x="5573347" y="392385"/>
                  </a:lnTo>
                  <a:lnTo>
                    <a:pt x="5573460" y="390609"/>
                  </a:lnTo>
                  <a:lnTo>
                    <a:pt x="5573573" y="392682"/>
                  </a:lnTo>
                  <a:lnTo>
                    <a:pt x="5573685" y="393570"/>
                  </a:lnTo>
                  <a:lnTo>
                    <a:pt x="5573798" y="390905"/>
                  </a:lnTo>
                  <a:lnTo>
                    <a:pt x="5573911" y="392978"/>
                  </a:lnTo>
                  <a:lnTo>
                    <a:pt x="5574024" y="393274"/>
                  </a:lnTo>
                  <a:lnTo>
                    <a:pt x="5574137" y="391497"/>
                  </a:lnTo>
                  <a:lnTo>
                    <a:pt x="5574249" y="391201"/>
                  </a:lnTo>
                  <a:lnTo>
                    <a:pt x="5574362" y="393866"/>
                  </a:lnTo>
                  <a:lnTo>
                    <a:pt x="5574475" y="391497"/>
                  </a:lnTo>
                  <a:lnTo>
                    <a:pt x="5574588" y="390016"/>
                  </a:lnTo>
                  <a:lnTo>
                    <a:pt x="5574700" y="391793"/>
                  </a:lnTo>
                  <a:lnTo>
                    <a:pt x="5574813" y="392385"/>
                  </a:lnTo>
                  <a:lnTo>
                    <a:pt x="5574926" y="389128"/>
                  </a:lnTo>
                  <a:lnTo>
                    <a:pt x="5575039" y="391201"/>
                  </a:lnTo>
                  <a:lnTo>
                    <a:pt x="5575152" y="392089"/>
                  </a:lnTo>
                  <a:lnTo>
                    <a:pt x="5575264" y="389128"/>
                  </a:lnTo>
                  <a:lnTo>
                    <a:pt x="5575377" y="387647"/>
                  </a:lnTo>
                  <a:lnTo>
                    <a:pt x="5575490" y="391201"/>
                  </a:lnTo>
                  <a:lnTo>
                    <a:pt x="5575603" y="389424"/>
                  </a:lnTo>
                  <a:lnTo>
                    <a:pt x="5575715" y="389128"/>
                  </a:lnTo>
                  <a:lnTo>
                    <a:pt x="5575828" y="390905"/>
                  </a:lnTo>
                  <a:lnTo>
                    <a:pt x="5575941" y="391793"/>
                  </a:lnTo>
                  <a:lnTo>
                    <a:pt x="5576054" y="390016"/>
                  </a:lnTo>
                  <a:lnTo>
                    <a:pt x="5576167" y="391201"/>
                  </a:lnTo>
                  <a:lnTo>
                    <a:pt x="5576279" y="393274"/>
                  </a:lnTo>
                  <a:lnTo>
                    <a:pt x="5576392" y="390905"/>
                  </a:lnTo>
                  <a:lnTo>
                    <a:pt x="5576505" y="391201"/>
                  </a:lnTo>
                  <a:lnTo>
                    <a:pt x="5576618" y="392385"/>
                  </a:lnTo>
                  <a:lnTo>
                    <a:pt x="5576731" y="392089"/>
                  </a:lnTo>
                  <a:lnTo>
                    <a:pt x="5576843" y="390609"/>
                  </a:lnTo>
                  <a:lnTo>
                    <a:pt x="5576956" y="391497"/>
                  </a:lnTo>
                  <a:lnTo>
                    <a:pt x="5577069" y="392978"/>
                  </a:lnTo>
                  <a:lnTo>
                    <a:pt x="5577182" y="390312"/>
                  </a:lnTo>
                  <a:lnTo>
                    <a:pt x="5577294" y="391201"/>
                  </a:lnTo>
                  <a:lnTo>
                    <a:pt x="5577407" y="392978"/>
                  </a:lnTo>
                  <a:lnTo>
                    <a:pt x="5577520" y="390312"/>
                  </a:lnTo>
                  <a:lnTo>
                    <a:pt x="5577633" y="390609"/>
                  </a:lnTo>
                  <a:lnTo>
                    <a:pt x="5577746" y="392385"/>
                  </a:lnTo>
                  <a:lnTo>
                    <a:pt x="5577858" y="391201"/>
                  </a:lnTo>
                  <a:lnTo>
                    <a:pt x="5577971" y="389128"/>
                  </a:lnTo>
                  <a:lnTo>
                    <a:pt x="5578084" y="391497"/>
                  </a:lnTo>
                  <a:lnTo>
                    <a:pt x="5578197" y="392682"/>
                  </a:lnTo>
                  <a:lnTo>
                    <a:pt x="5578309" y="390609"/>
                  </a:lnTo>
                  <a:lnTo>
                    <a:pt x="5578422" y="391201"/>
                  </a:lnTo>
                  <a:lnTo>
                    <a:pt x="5578535" y="392089"/>
                  </a:lnTo>
                  <a:lnTo>
                    <a:pt x="5578648" y="392089"/>
                  </a:lnTo>
                  <a:lnTo>
                    <a:pt x="5578761" y="392385"/>
                  </a:lnTo>
                  <a:lnTo>
                    <a:pt x="5578873" y="394162"/>
                  </a:lnTo>
                  <a:lnTo>
                    <a:pt x="5578986" y="391793"/>
                  </a:lnTo>
                  <a:lnTo>
                    <a:pt x="5579099" y="391497"/>
                  </a:lnTo>
                  <a:lnTo>
                    <a:pt x="5579212" y="394755"/>
                  </a:lnTo>
                  <a:lnTo>
                    <a:pt x="5579324" y="393570"/>
                  </a:lnTo>
                  <a:lnTo>
                    <a:pt x="5579437" y="391201"/>
                  </a:lnTo>
                  <a:lnTo>
                    <a:pt x="5579550" y="391497"/>
                  </a:lnTo>
                  <a:lnTo>
                    <a:pt x="5579663" y="394458"/>
                  </a:lnTo>
                  <a:lnTo>
                    <a:pt x="5579776" y="393866"/>
                  </a:lnTo>
                  <a:lnTo>
                    <a:pt x="5579888" y="391201"/>
                  </a:lnTo>
                  <a:lnTo>
                    <a:pt x="5580001" y="394162"/>
                  </a:lnTo>
                  <a:lnTo>
                    <a:pt x="5580114" y="392385"/>
                  </a:lnTo>
                  <a:lnTo>
                    <a:pt x="5580227" y="392089"/>
                  </a:lnTo>
                  <a:lnTo>
                    <a:pt x="5580340" y="393570"/>
                  </a:lnTo>
                  <a:lnTo>
                    <a:pt x="5580452" y="394162"/>
                  </a:lnTo>
                  <a:lnTo>
                    <a:pt x="5580565" y="392089"/>
                  </a:lnTo>
                  <a:lnTo>
                    <a:pt x="5580678" y="391793"/>
                  </a:lnTo>
                  <a:lnTo>
                    <a:pt x="5580791" y="396531"/>
                  </a:lnTo>
                  <a:lnTo>
                    <a:pt x="5580903" y="394162"/>
                  </a:lnTo>
                  <a:lnTo>
                    <a:pt x="5581016" y="393274"/>
                  </a:lnTo>
                  <a:lnTo>
                    <a:pt x="5581129" y="395347"/>
                  </a:lnTo>
                  <a:lnTo>
                    <a:pt x="5581242" y="395347"/>
                  </a:lnTo>
                  <a:lnTo>
                    <a:pt x="5581355" y="392978"/>
                  </a:lnTo>
                  <a:lnTo>
                    <a:pt x="5581467" y="394755"/>
                  </a:lnTo>
                  <a:lnTo>
                    <a:pt x="5581580" y="396531"/>
                  </a:lnTo>
                  <a:lnTo>
                    <a:pt x="5581693" y="392978"/>
                  </a:lnTo>
                  <a:lnTo>
                    <a:pt x="5581806" y="393274"/>
                  </a:lnTo>
                  <a:lnTo>
                    <a:pt x="5581918" y="395939"/>
                  </a:lnTo>
                  <a:lnTo>
                    <a:pt x="5582031" y="394458"/>
                  </a:lnTo>
                  <a:lnTo>
                    <a:pt x="5582144" y="392978"/>
                  </a:lnTo>
                  <a:lnTo>
                    <a:pt x="5582257" y="397124"/>
                  </a:lnTo>
                  <a:lnTo>
                    <a:pt x="5582370" y="395347"/>
                  </a:lnTo>
                  <a:lnTo>
                    <a:pt x="5582482" y="393570"/>
                  </a:lnTo>
                  <a:lnTo>
                    <a:pt x="5582595" y="395051"/>
                  </a:lnTo>
                  <a:lnTo>
                    <a:pt x="5582708" y="397420"/>
                  </a:lnTo>
                  <a:lnTo>
                    <a:pt x="5582821" y="394162"/>
                  </a:lnTo>
                  <a:lnTo>
                    <a:pt x="5582934" y="394162"/>
                  </a:lnTo>
                  <a:lnTo>
                    <a:pt x="5583046" y="397420"/>
                  </a:lnTo>
                  <a:lnTo>
                    <a:pt x="5583159" y="395347"/>
                  </a:lnTo>
                  <a:lnTo>
                    <a:pt x="5583272" y="393866"/>
                  </a:lnTo>
                  <a:lnTo>
                    <a:pt x="5583385" y="397124"/>
                  </a:lnTo>
                  <a:lnTo>
                    <a:pt x="5583497" y="397420"/>
                  </a:lnTo>
                  <a:lnTo>
                    <a:pt x="5583610" y="393274"/>
                  </a:lnTo>
                  <a:lnTo>
                    <a:pt x="5583723" y="395051"/>
                  </a:lnTo>
                  <a:lnTo>
                    <a:pt x="5583836" y="395643"/>
                  </a:lnTo>
                  <a:lnTo>
                    <a:pt x="5583949" y="392978"/>
                  </a:lnTo>
                  <a:lnTo>
                    <a:pt x="5584061" y="394162"/>
                  </a:lnTo>
                  <a:lnTo>
                    <a:pt x="5584174" y="396531"/>
                  </a:lnTo>
                  <a:lnTo>
                    <a:pt x="5584287" y="395347"/>
                  </a:lnTo>
                  <a:lnTo>
                    <a:pt x="5584400" y="392682"/>
                  </a:lnTo>
                  <a:lnTo>
                    <a:pt x="5584512" y="397124"/>
                  </a:lnTo>
                  <a:lnTo>
                    <a:pt x="5584625" y="397420"/>
                  </a:lnTo>
                  <a:lnTo>
                    <a:pt x="5584738" y="393274"/>
                  </a:lnTo>
                  <a:lnTo>
                    <a:pt x="5584851" y="396235"/>
                  </a:lnTo>
                  <a:lnTo>
                    <a:pt x="5584964" y="398308"/>
                  </a:lnTo>
                  <a:lnTo>
                    <a:pt x="5585076" y="394162"/>
                  </a:lnTo>
                  <a:lnTo>
                    <a:pt x="5585189" y="396235"/>
                  </a:lnTo>
                  <a:lnTo>
                    <a:pt x="5585302" y="398604"/>
                  </a:lnTo>
                  <a:lnTo>
                    <a:pt x="5585415" y="395051"/>
                  </a:lnTo>
                  <a:lnTo>
                    <a:pt x="5585528" y="394755"/>
                  </a:lnTo>
                  <a:lnTo>
                    <a:pt x="5585640" y="396531"/>
                  </a:lnTo>
                  <a:lnTo>
                    <a:pt x="5585753" y="392385"/>
                  </a:lnTo>
                  <a:lnTo>
                    <a:pt x="5585866" y="392089"/>
                  </a:lnTo>
                  <a:lnTo>
                    <a:pt x="5585979" y="395347"/>
                  </a:lnTo>
                  <a:lnTo>
                    <a:pt x="5586091" y="394755"/>
                  </a:lnTo>
                  <a:lnTo>
                    <a:pt x="5586204" y="393274"/>
                  </a:lnTo>
                  <a:lnTo>
                    <a:pt x="5586317" y="394162"/>
                  </a:lnTo>
                  <a:lnTo>
                    <a:pt x="5586430" y="396828"/>
                  </a:lnTo>
                  <a:lnTo>
                    <a:pt x="5586543" y="394458"/>
                  </a:lnTo>
                  <a:lnTo>
                    <a:pt x="5586655" y="394458"/>
                  </a:lnTo>
                  <a:lnTo>
                    <a:pt x="5586768" y="399493"/>
                  </a:lnTo>
                  <a:lnTo>
                    <a:pt x="5586881" y="399789"/>
                  </a:lnTo>
                  <a:lnTo>
                    <a:pt x="5586994" y="398308"/>
                  </a:lnTo>
                  <a:lnTo>
                    <a:pt x="5587106" y="397716"/>
                  </a:lnTo>
                  <a:lnTo>
                    <a:pt x="5587219" y="399493"/>
                  </a:lnTo>
                  <a:lnTo>
                    <a:pt x="5587332" y="394755"/>
                  </a:lnTo>
                  <a:lnTo>
                    <a:pt x="5587445" y="395051"/>
                  </a:lnTo>
                  <a:lnTo>
                    <a:pt x="5587558" y="396531"/>
                  </a:lnTo>
                  <a:lnTo>
                    <a:pt x="5587670" y="390609"/>
                  </a:lnTo>
                  <a:lnTo>
                    <a:pt x="5587783" y="391201"/>
                  </a:lnTo>
                  <a:lnTo>
                    <a:pt x="5587896" y="394458"/>
                  </a:lnTo>
                  <a:lnTo>
                    <a:pt x="5588009" y="393274"/>
                  </a:lnTo>
                  <a:lnTo>
                    <a:pt x="5588121" y="389128"/>
                  </a:lnTo>
                  <a:lnTo>
                    <a:pt x="5588234" y="392682"/>
                  </a:lnTo>
                  <a:lnTo>
                    <a:pt x="5588347" y="392978"/>
                  </a:lnTo>
                  <a:lnTo>
                    <a:pt x="5588460" y="390609"/>
                  </a:lnTo>
                  <a:lnTo>
                    <a:pt x="5588573" y="390905"/>
                  </a:lnTo>
                  <a:lnTo>
                    <a:pt x="5588685" y="392385"/>
                  </a:lnTo>
                  <a:lnTo>
                    <a:pt x="5588798" y="390609"/>
                  </a:lnTo>
                  <a:lnTo>
                    <a:pt x="5588911" y="390016"/>
                  </a:lnTo>
                  <a:lnTo>
                    <a:pt x="5589024" y="393274"/>
                  </a:lnTo>
                  <a:lnTo>
                    <a:pt x="5589137" y="390905"/>
                  </a:lnTo>
                  <a:lnTo>
                    <a:pt x="5589249" y="389128"/>
                  </a:lnTo>
                  <a:lnTo>
                    <a:pt x="5589362" y="390609"/>
                  </a:lnTo>
                  <a:lnTo>
                    <a:pt x="5589475" y="391201"/>
                  </a:lnTo>
                  <a:lnTo>
                    <a:pt x="5589588" y="388832"/>
                  </a:lnTo>
                  <a:lnTo>
                    <a:pt x="5589700" y="390609"/>
                  </a:lnTo>
                  <a:lnTo>
                    <a:pt x="5589813" y="392089"/>
                  </a:lnTo>
                  <a:lnTo>
                    <a:pt x="5589926" y="390905"/>
                  </a:lnTo>
                  <a:lnTo>
                    <a:pt x="5590039" y="389720"/>
                  </a:lnTo>
                  <a:lnTo>
                    <a:pt x="5590152" y="392089"/>
                  </a:lnTo>
                  <a:lnTo>
                    <a:pt x="5590264" y="391201"/>
                  </a:lnTo>
                  <a:lnTo>
                    <a:pt x="5590377" y="388832"/>
                  </a:lnTo>
                  <a:lnTo>
                    <a:pt x="5590490" y="390016"/>
                  </a:lnTo>
                  <a:lnTo>
                    <a:pt x="5590603" y="391201"/>
                  </a:lnTo>
                  <a:lnTo>
                    <a:pt x="5590715" y="388832"/>
                  </a:lnTo>
                  <a:lnTo>
                    <a:pt x="5590828" y="388536"/>
                  </a:lnTo>
                  <a:lnTo>
                    <a:pt x="5590941" y="389128"/>
                  </a:lnTo>
                  <a:lnTo>
                    <a:pt x="5591054" y="388239"/>
                  </a:lnTo>
                  <a:lnTo>
                    <a:pt x="5591167" y="386759"/>
                  </a:lnTo>
                  <a:lnTo>
                    <a:pt x="5591279" y="388239"/>
                  </a:lnTo>
                  <a:lnTo>
                    <a:pt x="5591392" y="387943"/>
                  </a:lnTo>
                  <a:lnTo>
                    <a:pt x="5591505" y="385278"/>
                  </a:lnTo>
                  <a:lnTo>
                    <a:pt x="5591618" y="388239"/>
                  </a:lnTo>
                  <a:lnTo>
                    <a:pt x="5591731" y="389424"/>
                  </a:lnTo>
                  <a:lnTo>
                    <a:pt x="5591843" y="387055"/>
                  </a:lnTo>
                  <a:lnTo>
                    <a:pt x="5591956" y="387943"/>
                  </a:lnTo>
                  <a:lnTo>
                    <a:pt x="5592069" y="389128"/>
                  </a:lnTo>
                  <a:lnTo>
                    <a:pt x="5592182" y="387647"/>
                  </a:lnTo>
                  <a:lnTo>
                    <a:pt x="5592294" y="385870"/>
                  </a:lnTo>
                  <a:lnTo>
                    <a:pt x="5592407" y="390016"/>
                  </a:lnTo>
                  <a:lnTo>
                    <a:pt x="5592520" y="388239"/>
                  </a:lnTo>
                  <a:lnTo>
                    <a:pt x="5592633" y="387055"/>
                  </a:lnTo>
                  <a:lnTo>
                    <a:pt x="5592746" y="388536"/>
                  </a:lnTo>
                  <a:lnTo>
                    <a:pt x="5592858" y="390312"/>
                  </a:lnTo>
                  <a:lnTo>
                    <a:pt x="5592971" y="387055"/>
                  </a:lnTo>
                  <a:lnTo>
                    <a:pt x="5593084" y="386463"/>
                  </a:lnTo>
                  <a:lnTo>
                    <a:pt x="5593197" y="390312"/>
                  </a:lnTo>
                  <a:lnTo>
                    <a:pt x="5593309" y="387943"/>
                  </a:lnTo>
                  <a:lnTo>
                    <a:pt x="5593422" y="386167"/>
                  </a:lnTo>
                  <a:lnTo>
                    <a:pt x="5593535" y="388536"/>
                  </a:lnTo>
                  <a:lnTo>
                    <a:pt x="5593648" y="388536"/>
                  </a:lnTo>
                  <a:lnTo>
                    <a:pt x="5593761" y="384390"/>
                  </a:lnTo>
                  <a:lnTo>
                    <a:pt x="5593873" y="388239"/>
                  </a:lnTo>
                  <a:lnTo>
                    <a:pt x="5593986" y="390016"/>
                  </a:lnTo>
                  <a:lnTo>
                    <a:pt x="5594099" y="386759"/>
                  </a:lnTo>
                  <a:lnTo>
                    <a:pt x="5594212" y="386759"/>
                  </a:lnTo>
                  <a:lnTo>
                    <a:pt x="5594324" y="390609"/>
                  </a:lnTo>
                  <a:lnTo>
                    <a:pt x="5594437" y="389128"/>
                  </a:lnTo>
                  <a:lnTo>
                    <a:pt x="5594550" y="387943"/>
                  </a:lnTo>
                  <a:lnTo>
                    <a:pt x="5594663" y="390609"/>
                  </a:lnTo>
                  <a:lnTo>
                    <a:pt x="5594776" y="389424"/>
                  </a:lnTo>
                  <a:lnTo>
                    <a:pt x="5594888" y="388536"/>
                  </a:lnTo>
                  <a:lnTo>
                    <a:pt x="5595001" y="390312"/>
                  </a:lnTo>
                  <a:lnTo>
                    <a:pt x="5595114" y="391793"/>
                  </a:lnTo>
                  <a:lnTo>
                    <a:pt x="5595227" y="388536"/>
                  </a:lnTo>
                  <a:lnTo>
                    <a:pt x="5595340" y="388239"/>
                  </a:lnTo>
                  <a:lnTo>
                    <a:pt x="5595452" y="392978"/>
                  </a:lnTo>
                  <a:lnTo>
                    <a:pt x="5595565" y="390312"/>
                  </a:lnTo>
                  <a:lnTo>
                    <a:pt x="5595678" y="387351"/>
                  </a:lnTo>
                  <a:lnTo>
                    <a:pt x="5595791" y="388832"/>
                  </a:lnTo>
                  <a:lnTo>
                    <a:pt x="5595903" y="390312"/>
                  </a:lnTo>
                  <a:lnTo>
                    <a:pt x="5596016" y="389424"/>
                  </a:lnTo>
                  <a:lnTo>
                    <a:pt x="5596129" y="391201"/>
                  </a:lnTo>
                  <a:lnTo>
                    <a:pt x="5596242" y="393570"/>
                  </a:lnTo>
                  <a:lnTo>
                    <a:pt x="5596355" y="391201"/>
                  </a:lnTo>
                  <a:lnTo>
                    <a:pt x="5596467" y="391497"/>
                  </a:lnTo>
                  <a:lnTo>
                    <a:pt x="5596580" y="395347"/>
                  </a:lnTo>
                  <a:lnTo>
                    <a:pt x="5596693" y="394162"/>
                  </a:lnTo>
                  <a:lnTo>
                    <a:pt x="5596806" y="391201"/>
                  </a:lnTo>
                  <a:lnTo>
                    <a:pt x="5596918" y="395347"/>
                  </a:lnTo>
                  <a:lnTo>
                    <a:pt x="5597031" y="395939"/>
                  </a:lnTo>
                  <a:lnTo>
                    <a:pt x="5597144" y="393274"/>
                  </a:lnTo>
                  <a:lnTo>
                    <a:pt x="5597257" y="395347"/>
                  </a:lnTo>
                  <a:lnTo>
                    <a:pt x="5597370" y="395939"/>
                  </a:lnTo>
                  <a:lnTo>
                    <a:pt x="5597482" y="393274"/>
                  </a:lnTo>
                  <a:lnTo>
                    <a:pt x="5597595" y="394458"/>
                  </a:lnTo>
                  <a:lnTo>
                    <a:pt x="5597708" y="397716"/>
                  </a:lnTo>
                  <a:lnTo>
                    <a:pt x="5597821" y="394162"/>
                  </a:lnTo>
                  <a:lnTo>
                    <a:pt x="5597934" y="393274"/>
                  </a:lnTo>
                  <a:lnTo>
                    <a:pt x="5598046" y="397420"/>
                  </a:lnTo>
                  <a:lnTo>
                    <a:pt x="5598159" y="397420"/>
                  </a:lnTo>
                  <a:lnTo>
                    <a:pt x="5598272" y="395347"/>
                  </a:lnTo>
                  <a:lnTo>
                    <a:pt x="5598385" y="397420"/>
                  </a:lnTo>
                  <a:lnTo>
                    <a:pt x="5598497" y="398012"/>
                  </a:lnTo>
                  <a:lnTo>
                    <a:pt x="5598610" y="395051"/>
                  </a:lnTo>
                  <a:lnTo>
                    <a:pt x="5598723" y="396235"/>
                  </a:lnTo>
                  <a:lnTo>
                    <a:pt x="5598836" y="399789"/>
                  </a:lnTo>
                  <a:lnTo>
                    <a:pt x="5598949" y="396531"/>
                  </a:lnTo>
                  <a:lnTo>
                    <a:pt x="5599061" y="395347"/>
                  </a:lnTo>
                  <a:lnTo>
                    <a:pt x="5599174" y="399493"/>
                  </a:lnTo>
                  <a:lnTo>
                    <a:pt x="5599287" y="398901"/>
                  </a:lnTo>
                  <a:lnTo>
                    <a:pt x="5599400" y="396828"/>
                  </a:lnTo>
                  <a:lnTo>
                    <a:pt x="5599512" y="398308"/>
                  </a:lnTo>
                  <a:lnTo>
                    <a:pt x="5599625" y="398308"/>
                  </a:lnTo>
                  <a:lnTo>
                    <a:pt x="5599738" y="396828"/>
                  </a:lnTo>
                  <a:lnTo>
                    <a:pt x="5599851" y="399197"/>
                  </a:lnTo>
                  <a:lnTo>
                    <a:pt x="5599964" y="400974"/>
                  </a:lnTo>
                  <a:lnTo>
                    <a:pt x="5600076" y="396828"/>
                  </a:lnTo>
                  <a:lnTo>
                    <a:pt x="5600189" y="397124"/>
                  </a:lnTo>
                  <a:lnTo>
                    <a:pt x="5600302" y="400085"/>
                  </a:lnTo>
                  <a:lnTo>
                    <a:pt x="5600415" y="398604"/>
                  </a:lnTo>
                  <a:lnTo>
                    <a:pt x="5600528" y="396531"/>
                  </a:lnTo>
                  <a:lnTo>
                    <a:pt x="5600640" y="397716"/>
                  </a:lnTo>
                  <a:lnTo>
                    <a:pt x="5600753" y="400085"/>
                  </a:lnTo>
                  <a:lnTo>
                    <a:pt x="5600866" y="397420"/>
                  </a:lnTo>
                  <a:lnTo>
                    <a:pt x="5600979" y="398012"/>
                  </a:lnTo>
                  <a:lnTo>
                    <a:pt x="5601091" y="400085"/>
                  </a:lnTo>
                  <a:lnTo>
                    <a:pt x="5601204" y="397124"/>
                  </a:lnTo>
                  <a:lnTo>
                    <a:pt x="5601317" y="396235"/>
                  </a:lnTo>
                  <a:lnTo>
                    <a:pt x="5601430" y="398901"/>
                  </a:lnTo>
                  <a:lnTo>
                    <a:pt x="5601543" y="398012"/>
                  </a:lnTo>
                  <a:lnTo>
                    <a:pt x="5601655" y="394755"/>
                  </a:lnTo>
                  <a:lnTo>
                    <a:pt x="5601768" y="397124"/>
                  </a:lnTo>
                  <a:lnTo>
                    <a:pt x="5601881" y="396531"/>
                  </a:lnTo>
                  <a:lnTo>
                    <a:pt x="5601994" y="393866"/>
                  </a:lnTo>
                  <a:lnTo>
                    <a:pt x="5602106" y="395347"/>
                  </a:lnTo>
                  <a:lnTo>
                    <a:pt x="5602219" y="395051"/>
                  </a:lnTo>
                  <a:lnTo>
                    <a:pt x="5602332" y="392385"/>
                  </a:lnTo>
                  <a:lnTo>
                    <a:pt x="5602445" y="398308"/>
                  </a:lnTo>
                  <a:lnTo>
                    <a:pt x="5602558" y="395347"/>
                  </a:lnTo>
                  <a:lnTo>
                    <a:pt x="5602670" y="395939"/>
                  </a:lnTo>
                  <a:lnTo>
                    <a:pt x="5602783" y="395939"/>
                  </a:lnTo>
                  <a:lnTo>
                    <a:pt x="5602896" y="396531"/>
                  </a:lnTo>
                  <a:lnTo>
                    <a:pt x="5603009" y="396531"/>
                  </a:lnTo>
                  <a:lnTo>
                    <a:pt x="5603121" y="388832"/>
                  </a:lnTo>
                  <a:lnTo>
                    <a:pt x="5603234" y="393570"/>
                  </a:lnTo>
                  <a:lnTo>
                    <a:pt x="5603347" y="399493"/>
                  </a:lnTo>
                  <a:lnTo>
                    <a:pt x="5603460" y="395347"/>
                  </a:lnTo>
                  <a:lnTo>
                    <a:pt x="5603573" y="392089"/>
                  </a:lnTo>
                  <a:lnTo>
                    <a:pt x="5603685" y="398604"/>
                  </a:lnTo>
                  <a:lnTo>
                    <a:pt x="5603798" y="394162"/>
                  </a:lnTo>
                  <a:lnTo>
                    <a:pt x="5603911" y="395939"/>
                  </a:lnTo>
                  <a:lnTo>
                    <a:pt x="5604024" y="396828"/>
                  </a:lnTo>
                  <a:lnTo>
                    <a:pt x="5604137" y="394458"/>
                  </a:lnTo>
                  <a:lnTo>
                    <a:pt x="5604249" y="390312"/>
                  </a:lnTo>
                  <a:lnTo>
                    <a:pt x="5604362" y="388832"/>
                  </a:lnTo>
                  <a:lnTo>
                    <a:pt x="5604475" y="393866"/>
                  </a:lnTo>
                  <a:lnTo>
                    <a:pt x="5604588" y="389128"/>
                  </a:lnTo>
                  <a:lnTo>
                    <a:pt x="5604700" y="387055"/>
                  </a:lnTo>
                  <a:lnTo>
                    <a:pt x="5604813" y="389128"/>
                  </a:lnTo>
                  <a:lnTo>
                    <a:pt x="5604926" y="387943"/>
                  </a:lnTo>
                  <a:lnTo>
                    <a:pt x="5605039" y="385870"/>
                  </a:lnTo>
                  <a:lnTo>
                    <a:pt x="5605152" y="386759"/>
                  </a:lnTo>
                  <a:lnTo>
                    <a:pt x="5605264" y="386167"/>
                  </a:lnTo>
                  <a:lnTo>
                    <a:pt x="5605377" y="382909"/>
                  </a:lnTo>
                  <a:lnTo>
                    <a:pt x="5605490" y="388239"/>
                  </a:lnTo>
                  <a:lnTo>
                    <a:pt x="5605603" y="387647"/>
                  </a:lnTo>
                  <a:lnTo>
                    <a:pt x="5605715" y="385870"/>
                  </a:lnTo>
                  <a:lnTo>
                    <a:pt x="5605828" y="385278"/>
                  </a:lnTo>
                  <a:lnTo>
                    <a:pt x="5605941" y="386167"/>
                  </a:lnTo>
                  <a:lnTo>
                    <a:pt x="5606054" y="387943"/>
                  </a:lnTo>
                  <a:lnTo>
                    <a:pt x="5606167" y="387055"/>
                  </a:lnTo>
                  <a:lnTo>
                    <a:pt x="5606279" y="386463"/>
                  </a:lnTo>
                  <a:lnTo>
                    <a:pt x="5606392" y="385574"/>
                  </a:lnTo>
                  <a:lnTo>
                    <a:pt x="5606505" y="382021"/>
                  </a:lnTo>
                  <a:lnTo>
                    <a:pt x="5606618" y="383205"/>
                  </a:lnTo>
                  <a:lnTo>
                    <a:pt x="5606731" y="385870"/>
                  </a:lnTo>
                  <a:lnTo>
                    <a:pt x="5606843" y="382317"/>
                  </a:lnTo>
                  <a:lnTo>
                    <a:pt x="5606956" y="380540"/>
                  </a:lnTo>
                  <a:lnTo>
                    <a:pt x="5607069" y="384094"/>
                  </a:lnTo>
                  <a:lnTo>
                    <a:pt x="5607182" y="383205"/>
                  </a:lnTo>
                  <a:lnTo>
                    <a:pt x="5607294" y="381724"/>
                  </a:lnTo>
                  <a:lnTo>
                    <a:pt x="5607407" y="382613"/>
                  </a:lnTo>
                  <a:lnTo>
                    <a:pt x="5607520" y="380540"/>
                  </a:lnTo>
                  <a:lnTo>
                    <a:pt x="5607633" y="379355"/>
                  </a:lnTo>
                  <a:lnTo>
                    <a:pt x="5607746" y="378763"/>
                  </a:lnTo>
                  <a:lnTo>
                    <a:pt x="5607858" y="382909"/>
                  </a:lnTo>
                  <a:lnTo>
                    <a:pt x="5607971" y="379651"/>
                  </a:lnTo>
                  <a:lnTo>
                    <a:pt x="5608084" y="376690"/>
                  </a:lnTo>
                  <a:lnTo>
                    <a:pt x="5608197" y="381132"/>
                  </a:lnTo>
                  <a:lnTo>
                    <a:pt x="5608309" y="380540"/>
                  </a:lnTo>
                  <a:lnTo>
                    <a:pt x="5608422" y="377875"/>
                  </a:lnTo>
                  <a:lnTo>
                    <a:pt x="5608535" y="379059"/>
                  </a:lnTo>
                  <a:lnTo>
                    <a:pt x="5608648" y="380540"/>
                  </a:lnTo>
                  <a:lnTo>
                    <a:pt x="5608761" y="376394"/>
                  </a:lnTo>
                  <a:lnTo>
                    <a:pt x="5608873" y="377875"/>
                  </a:lnTo>
                  <a:lnTo>
                    <a:pt x="5608986" y="382317"/>
                  </a:lnTo>
                  <a:lnTo>
                    <a:pt x="5609099" y="378467"/>
                  </a:lnTo>
                  <a:lnTo>
                    <a:pt x="5609212" y="376098"/>
                  </a:lnTo>
                  <a:lnTo>
                    <a:pt x="5609325" y="379651"/>
                  </a:lnTo>
                  <a:lnTo>
                    <a:pt x="5609437" y="381428"/>
                  </a:lnTo>
                  <a:lnTo>
                    <a:pt x="5609550" y="378467"/>
                  </a:lnTo>
                  <a:lnTo>
                    <a:pt x="5609663" y="380540"/>
                  </a:lnTo>
                  <a:lnTo>
                    <a:pt x="5609776" y="382021"/>
                  </a:lnTo>
                  <a:lnTo>
                    <a:pt x="5609888" y="379059"/>
                  </a:lnTo>
                  <a:lnTo>
                    <a:pt x="5610001" y="381132"/>
                  </a:lnTo>
                  <a:lnTo>
                    <a:pt x="5610114" y="385278"/>
                  </a:lnTo>
                  <a:lnTo>
                    <a:pt x="5610227" y="382909"/>
                  </a:lnTo>
                  <a:lnTo>
                    <a:pt x="5610340" y="379355"/>
                  </a:lnTo>
                  <a:lnTo>
                    <a:pt x="5610452" y="382613"/>
                  </a:lnTo>
                  <a:lnTo>
                    <a:pt x="5610565" y="383797"/>
                  </a:lnTo>
                  <a:lnTo>
                    <a:pt x="5610678" y="382317"/>
                  </a:lnTo>
                  <a:lnTo>
                    <a:pt x="5610791" y="382613"/>
                  </a:lnTo>
                  <a:lnTo>
                    <a:pt x="5610903" y="384982"/>
                  </a:lnTo>
                  <a:lnTo>
                    <a:pt x="5611016" y="383501"/>
                  </a:lnTo>
                  <a:lnTo>
                    <a:pt x="5611129" y="384982"/>
                  </a:lnTo>
                  <a:lnTo>
                    <a:pt x="5611242" y="387055"/>
                  </a:lnTo>
                  <a:lnTo>
                    <a:pt x="5611355" y="384982"/>
                  </a:lnTo>
                  <a:lnTo>
                    <a:pt x="5611467" y="384094"/>
                  </a:lnTo>
                  <a:lnTo>
                    <a:pt x="5611580" y="389128"/>
                  </a:lnTo>
                  <a:lnTo>
                    <a:pt x="5611693" y="387943"/>
                  </a:lnTo>
                  <a:lnTo>
                    <a:pt x="5611806" y="386759"/>
                  </a:lnTo>
                  <a:lnTo>
                    <a:pt x="5611918" y="388536"/>
                  </a:lnTo>
                  <a:lnTo>
                    <a:pt x="5612031" y="389424"/>
                  </a:lnTo>
                  <a:lnTo>
                    <a:pt x="5612144" y="387943"/>
                  </a:lnTo>
                  <a:lnTo>
                    <a:pt x="5612257" y="389128"/>
                  </a:lnTo>
                  <a:lnTo>
                    <a:pt x="5612370" y="390609"/>
                  </a:lnTo>
                  <a:lnTo>
                    <a:pt x="5612482" y="386463"/>
                  </a:lnTo>
                  <a:lnTo>
                    <a:pt x="5612595" y="388239"/>
                  </a:lnTo>
                  <a:lnTo>
                    <a:pt x="5612708" y="390609"/>
                  </a:lnTo>
                  <a:lnTo>
                    <a:pt x="5612821" y="389128"/>
                  </a:lnTo>
                  <a:lnTo>
                    <a:pt x="5612934" y="388832"/>
                  </a:lnTo>
                  <a:lnTo>
                    <a:pt x="5613046" y="390905"/>
                  </a:lnTo>
                  <a:lnTo>
                    <a:pt x="5613159" y="391497"/>
                  </a:lnTo>
                  <a:lnTo>
                    <a:pt x="5613272" y="390016"/>
                  </a:lnTo>
                  <a:lnTo>
                    <a:pt x="5613385" y="392385"/>
                  </a:lnTo>
                  <a:lnTo>
                    <a:pt x="5613497" y="394755"/>
                  </a:lnTo>
                  <a:lnTo>
                    <a:pt x="5613610" y="393274"/>
                  </a:lnTo>
                  <a:lnTo>
                    <a:pt x="5613723" y="393274"/>
                  </a:lnTo>
                  <a:lnTo>
                    <a:pt x="5613836" y="396828"/>
                  </a:lnTo>
                  <a:lnTo>
                    <a:pt x="5613949" y="396531"/>
                  </a:lnTo>
                  <a:lnTo>
                    <a:pt x="5614061" y="394458"/>
                  </a:lnTo>
                  <a:lnTo>
                    <a:pt x="5614174" y="398308"/>
                  </a:lnTo>
                  <a:lnTo>
                    <a:pt x="5614287" y="398604"/>
                  </a:lnTo>
                  <a:lnTo>
                    <a:pt x="5614400" y="395347"/>
                  </a:lnTo>
                  <a:lnTo>
                    <a:pt x="5614512" y="397420"/>
                  </a:lnTo>
                  <a:lnTo>
                    <a:pt x="5614625" y="400677"/>
                  </a:lnTo>
                  <a:lnTo>
                    <a:pt x="5614738" y="399493"/>
                  </a:lnTo>
                  <a:lnTo>
                    <a:pt x="5614851" y="397124"/>
                  </a:lnTo>
                  <a:lnTo>
                    <a:pt x="5614964" y="402454"/>
                  </a:lnTo>
                  <a:lnTo>
                    <a:pt x="5615076" y="402158"/>
                  </a:lnTo>
                  <a:lnTo>
                    <a:pt x="5615189" y="400381"/>
                  </a:lnTo>
                  <a:lnTo>
                    <a:pt x="5615302" y="402750"/>
                  </a:lnTo>
                  <a:lnTo>
                    <a:pt x="5615415" y="404231"/>
                  </a:lnTo>
                  <a:lnTo>
                    <a:pt x="5615528" y="402158"/>
                  </a:lnTo>
                  <a:lnTo>
                    <a:pt x="5615640" y="402750"/>
                  </a:lnTo>
                  <a:lnTo>
                    <a:pt x="5615753" y="407192"/>
                  </a:lnTo>
                  <a:lnTo>
                    <a:pt x="5615866" y="403935"/>
                  </a:lnTo>
                  <a:lnTo>
                    <a:pt x="5615979" y="403343"/>
                  </a:lnTo>
                  <a:lnTo>
                    <a:pt x="5616091" y="405119"/>
                  </a:lnTo>
                  <a:lnTo>
                    <a:pt x="5616204" y="406896"/>
                  </a:lnTo>
                  <a:lnTo>
                    <a:pt x="5616317" y="405119"/>
                  </a:lnTo>
                  <a:lnTo>
                    <a:pt x="5616430" y="405119"/>
                  </a:lnTo>
                  <a:lnTo>
                    <a:pt x="5616543" y="407192"/>
                  </a:lnTo>
                  <a:lnTo>
                    <a:pt x="5616655" y="407192"/>
                  </a:lnTo>
                  <a:lnTo>
                    <a:pt x="5616768" y="407192"/>
                  </a:lnTo>
                  <a:lnTo>
                    <a:pt x="5616881" y="408377"/>
                  </a:lnTo>
                  <a:lnTo>
                    <a:pt x="5616994" y="406304"/>
                  </a:lnTo>
                  <a:lnTo>
                    <a:pt x="5617106" y="403343"/>
                  </a:lnTo>
                  <a:lnTo>
                    <a:pt x="5617219" y="407489"/>
                  </a:lnTo>
                  <a:lnTo>
                    <a:pt x="5617332" y="409858"/>
                  </a:lnTo>
                  <a:lnTo>
                    <a:pt x="5617445" y="408673"/>
                  </a:lnTo>
                  <a:lnTo>
                    <a:pt x="5617558" y="407192"/>
                  </a:lnTo>
                  <a:lnTo>
                    <a:pt x="5617670" y="410154"/>
                  </a:lnTo>
                  <a:lnTo>
                    <a:pt x="5617783" y="409562"/>
                  </a:lnTo>
                  <a:lnTo>
                    <a:pt x="5617896" y="410154"/>
                  </a:lnTo>
                  <a:lnTo>
                    <a:pt x="5618009" y="410746"/>
                  </a:lnTo>
                  <a:lnTo>
                    <a:pt x="5618121" y="407489"/>
                  </a:lnTo>
                  <a:lnTo>
                    <a:pt x="5618234" y="405416"/>
                  </a:lnTo>
                  <a:lnTo>
                    <a:pt x="5618347" y="408673"/>
                  </a:lnTo>
                  <a:lnTo>
                    <a:pt x="5618460" y="407785"/>
                  </a:lnTo>
                  <a:lnTo>
                    <a:pt x="5618573" y="406008"/>
                  </a:lnTo>
                  <a:lnTo>
                    <a:pt x="5618685" y="407192"/>
                  </a:lnTo>
                  <a:lnTo>
                    <a:pt x="5618798" y="408377"/>
                  </a:lnTo>
                  <a:lnTo>
                    <a:pt x="5618911" y="407192"/>
                  </a:lnTo>
                  <a:lnTo>
                    <a:pt x="5619024" y="408081"/>
                  </a:lnTo>
                  <a:lnTo>
                    <a:pt x="5619137" y="411931"/>
                  </a:lnTo>
                  <a:lnTo>
                    <a:pt x="5619249" y="408377"/>
                  </a:lnTo>
                  <a:lnTo>
                    <a:pt x="5619362" y="407489"/>
                  </a:lnTo>
                  <a:lnTo>
                    <a:pt x="5619475" y="410450"/>
                  </a:lnTo>
                  <a:lnTo>
                    <a:pt x="5619588" y="411042"/>
                  </a:lnTo>
                  <a:lnTo>
                    <a:pt x="5619700" y="408081"/>
                  </a:lnTo>
                  <a:lnTo>
                    <a:pt x="5619813" y="408081"/>
                  </a:lnTo>
                  <a:lnTo>
                    <a:pt x="5619926" y="408969"/>
                  </a:lnTo>
                  <a:lnTo>
                    <a:pt x="5620039" y="405119"/>
                  </a:lnTo>
                  <a:lnTo>
                    <a:pt x="5620152" y="405712"/>
                  </a:lnTo>
                  <a:lnTo>
                    <a:pt x="5620264" y="406896"/>
                  </a:lnTo>
                  <a:lnTo>
                    <a:pt x="5620377" y="402750"/>
                  </a:lnTo>
                  <a:lnTo>
                    <a:pt x="5620490" y="400381"/>
                  </a:lnTo>
                  <a:lnTo>
                    <a:pt x="5620603" y="402750"/>
                  </a:lnTo>
                  <a:lnTo>
                    <a:pt x="5620715" y="402750"/>
                  </a:lnTo>
                  <a:lnTo>
                    <a:pt x="5620828" y="398604"/>
                  </a:lnTo>
                  <a:lnTo>
                    <a:pt x="5620941" y="399493"/>
                  </a:lnTo>
                  <a:lnTo>
                    <a:pt x="5621054" y="400677"/>
                  </a:lnTo>
                  <a:lnTo>
                    <a:pt x="5621167" y="398604"/>
                  </a:lnTo>
                  <a:lnTo>
                    <a:pt x="5621279" y="398901"/>
                  </a:lnTo>
                  <a:lnTo>
                    <a:pt x="5621392" y="401566"/>
                  </a:lnTo>
                  <a:lnTo>
                    <a:pt x="5621505" y="398308"/>
                  </a:lnTo>
                  <a:lnTo>
                    <a:pt x="5621618" y="396235"/>
                  </a:lnTo>
                  <a:lnTo>
                    <a:pt x="5621731" y="399789"/>
                  </a:lnTo>
                  <a:lnTo>
                    <a:pt x="5621843" y="398604"/>
                  </a:lnTo>
                  <a:lnTo>
                    <a:pt x="5621956" y="395347"/>
                  </a:lnTo>
                  <a:lnTo>
                    <a:pt x="5622069" y="397420"/>
                  </a:lnTo>
                  <a:lnTo>
                    <a:pt x="5622182" y="397716"/>
                  </a:lnTo>
                  <a:lnTo>
                    <a:pt x="5622294" y="392682"/>
                  </a:lnTo>
                  <a:lnTo>
                    <a:pt x="5622407" y="392978"/>
                  </a:lnTo>
                  <a:lnTo>
                    <a:pt x="5622520" y="395939"/>
                  </a:lnTo>
                  <a:lnTo>
                    <a:pt x="5622633" y="392089"/>
                  </a:lnTo>
                  <a:lnTo>
                    <a:pt x="5622746" y="391201"/>
                  </a:lnTo>
                  <a:lnTo>
                    <a:pt x="5622858" y="395939"/>
                  </a:lnTo>
                  <a:lnTo>
                    <a:pt x="5622971" y="393274"/>
                  </a:lnTo>
                  <a:lnTo>
                    <a:pt x="5623084" y="389128"/>
                  </a:lnTo>
                  <a:lnTo>
                    <a:pt x="5623197" y="390609"/>
                  </a:lnTo>
                  <a:lnTo>
                    <a:pt x="5623309" y="392089"/>
                  </a:lnTo>
                  <a:lnTo>
                    <a:pt x="5623422" y="387943"/>
                  </a:lnTo>
                  <a:lnTo>
                    <a:pt x="5623535" y="385870"/>
                  </a:lnTo>
                  <a:lnTo>
                    <a:pt x="5623648" y="387943"/>
                  </a:lnTo>
                  <a:lnTo>
                    <a:pt x="5623761" y="384094"/>
                  </a:lnTo>
                  <a:lnTo>
                    <a:pt x="5623873" y="383797"/>
                  </a:lnTo>
                  <a:lnTo>
                    <a:pt x="5623986" y="385870"/>
                  </a:lnTo>
                  <a:lnTo>
                    <a:pt x="5624099" y="384686"/>
                  </a:lnTo>
                  <a:lnTo>
                    <a:pt x="5624212" y="382909"/>
                  </a:lnTo>
                  <a:lnTo>
                    <a:pt x="5624325" y="384982"/>
                  </a:lnTo>
                  <a:lnTo>
                    <a:pt x="5624437" y="387055"/>
                  </a:lnTo>
                  <a:lnTo>
                    <a:pt x="5624550" y="381428"/>
                  </a:lnTo>
                  <a:lnTo>
                    <a:pt x="5624663" y="382021"/>
                  </a:lnTo>
                  <a:lnTo>
                    <a:pt x="5624776" y="385870"/>
                  </a:lnTo>
                  <a:lnTo>
                    <a:pt x="5624888" y="381724"/>
                  </a:lnTo>
                  <a:lnTo>
                    <a:pt x="5625001" y="379059"/>
                  </a:lnTo>
                  <a:lnTo>
                    <a:pt x="5625114" y="382021"/>
                  </a:lnTo>
                  <a:lnTo>
                    <a:pt x="5625227" y="382909"/>
                  </a:lnTo>
                  <a:lnTo>
                    <a:pt x="5625340" y="378467"/>
                  </a:lnTo>
                  <a:lnTo>
                    <a:pt x="5625452" y="380540"/>
                  </a:lnTo>
                  <a:lnTo>
                    <a:pt x="5625565" y="381724"/>
                  </a:lnTo>
                  <a:lnTo>
                    <a:pt x="5625678" y="378763"/>
                  </a:lnTo>
                  <a:lnTo>
                    <a:pt x="5625791" y="379651"/>
                  </a:lnTo>
                  <a:lnTo>
                    <a:pt x="5625903" y="382613"/>
                  </a:lnTo>
                  <a:lnTo>
                    <a:pt x="5626016" y="379059"/>
                  </a:lnTo>
                  <a:lnTo>
                    <a:pt x="5626129" y="377282"/>
                  </a:lnTo>
                  <a:lnTo>
                    <a:pt x="5626242" y="380244"/>
                  </a:lnTo>
                  <a:lnTo>
                    <a:pt x="5626355" y="380540"/>
                  </a:lnTo>
                  <a:lnTo>
                    <a:pt x="5626467" y="377578"/>
                  </a:lnTo>
                  <a:lnTo>
                    <a:pt x="5626580" y="377282"/>
                  </a:lnTo>
                  <a:lnTo>
                    <a:pt x="5626693" y="376986"/>
                  </a:lnTo>
                  <a:lnTo>
                    <a:pt x="5626806" y="375505"/>
                  </a:lnTo>
                  <a:lnTo>
                    <a:pt x="5626918" y="376098"/>
                  </a:lnTo>
                  <a:lnTo>
                    <a:pt x="5627031" y="376986"/>
                  </a:lnTo>
                  <a:lnTo>
                    <a:pt x="5627144" y="374617"/>
                  </a:lnTo>
                  <a:lnTo>
                    <a:pt x="5627257" y="373432"/>
                  </a:lnTo>
                  <a:lnTo>
                    <a:pt x="5627370" y="376986"/>
                  </a:lnTo>
                  <a:lnTo>
                    <a:pt x="5627482" y="376394"/>
                  </a:lnTo>
                  <a:lnTo>
                    <a:pt x="5627595" y="375209"/>
                  </a:lnTo>
                  <a:lnTo>
                    <a:pt x="5627708" y="374617"/>
                  </a:lnTo>
                  <a:lnTo>
                    <a:pt x="5627821" y="376394"/>
                  </a:lnTo>
                  <a:lnTo>
                    <a:pt x="5627934" y="373729"/>
                  </a:lnTo>
                  <a:lnTo>
                    <a:pt x="5628046" y="374321"/>
                  </a:lnTo>
                  <a:lnTo>
                    <a:pt x="5628159" y="375802"/>
                  </a:lnTo>
                  <a:lnTo>
                    <a:pt x="5628272" y="373729"/>
                  </a:lnTo>
                  <a:lnTo>
                    <a:pt x="5628385" y="373136"/>
                  </a:lnTo>
                  <a:lnTo>
                    <a:pt x="5628497" y="375209"/>
                  </a:lnTo>
                  <a:lnTo>
                    <a:pt x="5628610" y="376098"/>
                  </a:lnTo>
                  <a:lnTo>
                    <a:pt x="5628723" y="371952"/>
                  </a:lnTo>
                  <a:lnTo>
                    <a:pt x="5628836" y="372544"/>
                  </a:lnTo>
                  <a:lnTo>
                    <a:pt x="5628949" y="374321"/>
                  </a:lnTo>
                  <a:lnTo>
                    <a:pt x="5629061" y="372840"/>
                  </a:lnTo>
                  <a:lnTo>
                    <a:pt x="5629174" y="372248"/>
                  </a:lnTo>
                  <a:lnTo>
                    <a:pt x="5629287" y="374321"/>
                  </a:lnTo>
                  <a:lnTo>
                    <a:pt x="5629400" y="374321"/>
                  </a:lnTo>
                  <a:lnTo>
                    <a:pt x="5629512" y="373136"/>
                  </a:lnTo>
                  <a:lnTo>
                    <a:pt x="5629625" y="375209"/>
                  </a:lnTo>
                  <a:lnTo>
                    <a:pt x="5629738" y="375209"/>
                  </a:lnTo>
                  <a:lnTo>
                    <a:pt x="5629851" y="373136"/>
                  </a:lnTo>
                  <a:lnTo>
                    <a:pt x="5629964" y="374321"/>
                  </a:lnTo>
                  <a:lnTo>
                    <a:pt x="5630076" y="376394"/>
                  </a:lnTo>
                  <a:lnTo>
                    <a:pt x="5630189" y="374025"/>
                  </a:lnTo>
                  <a:lnTo>
                    <a:pt x="5630302" y="372544"/>
                  </a:lnTo>
                  <a:lnTo>
                    <a:pt x="5630415" y="376690"/>
                  </a:lnTo>
                  <a:lnTo>
                    <a:pt x="5630528" y="376394"/>
                  </a:lnTo>
                  <a:lnTo>
                    <a:pt x="5630640" y="373432"/>
                  </a:lnTo>
                  <a:lnTo>
                    <a:pt x="5630753" y="376690"/>
                  </a:lnTo>
                  <a:lnTo>
                    <a:pt x="5630866" y="377282"/>
                  </a:lnTo>
                  <a:lnTo>
                    <a:pt x="5630979" y="375505"/>
                  </a:lnTo>
                  <a:lnTo>
                    <a:pt x="5631091" y="376098"/>
                  </a:lnTo>
                  <a:lnTo>
                    <a:pt x="5631204" y="379651"/>
                  </a:lnTo>
                  <a:lnTo>
                    <a:pt x="5631317" y="376394"/>
                  </a:lnTo>
                  <a:lnTo>
                    <a:pt x="5631430" y="376986"/>
                  </a:lnTo>
                  <a:lnTo>
                    <a:pt x="5631543" y="379948"/>
                  </a:lnTo>
                  <a:lnTo>
                    <a:pt x="5631655" y="379059"/>
                  </a:lnTo>
                  <a:lnTo>
                    <a:pt x="5631768" y="376986"/>
                  </a:lnTo>
                  <a:lnTo>
                    <a:pt x="5631881" y="380540"/>
                  </a:lnTo>
                  <a:lnTo>
                    <a:pt x="5631994" y="381428"/>
                  </a:lnTo>
                  <a:lnTo>
                    <a:pt x="5632106" y="379651"/>
                  </a:lnTo>
                  <a:lnTo>
                    <a:pt x="5632219" y="381428"/>
                  </a:lnTo>
                  <a:lnTo>
                    <a:pt x="5632332" y="383797"/>
                  </a:lnTo>
                  <a:lnTo>
                    <a:pt x="5632445" y="381724"/>
                  </a:lnTo>
                  <a:lnTo>
                    <a:pt x="5632558" y="382021"/>
                  </a:lnTo>
                  <a:lnTo>
                    <a:pt x="5632670" y="386167"/>
                  </a:lnTo>
                  <a:lnTo>
                    <a:pt x="5632783" y="384686"/>
                  </a:lnTo>
                  <a:lnTo>
                    <a:pt x="5632896" y="385278"/>
                  </a:lnTo>
                  <a:lnTo>
                    <a:pt x="5633009" y="388239"/>
                  </a:lnTo>
                  <a:lnTo>
                    <a:pt x="5633122" y="387943"/>
                  </a:lnTo>
                  <a:lnTo>
                    <a:pt x="5633234" y="386167"/>
                  </a:lnTo>
                  <a:lnTo>
                    <a:pt x="5633347" y="387351"/>
                  </a:lnTo>
                  <a:lnTo>
                    <a:pt x="5633460" y="388239"/>
                  </a:lnTo>
                  <a:lnTo>
                    <a:pt x="5633573" y="384982"/>
                  </a:lnTo>
                  <a:lnTo>
                    <a:pt x="5633685" y="388239"/>
                  </a:lnTo>
                  <a:lnTo>
                    <a:pt x="5633798" y="390609"/>
                  </a:lnTo>
                  <a:lnTo>
                    <a:pt x="5633911" y="388832"/>
                  </a:lnTo>
                  <a:lnTo>
                    <a:pt x="5634024" y="387351"/>
                  </a:lnTo>
                  <a:lnTo>
                    <a:pt x="5634137" y="392385"/>
                  </a:lnTo>
                  <a:lnTo>
                    <a:pt x="5634249" y="392682"/>
                  </a:lnTo>
                  <a:lnTo>
                    <a:pt x="5634362" y="389720"/>
                  </a:lnTo>
                  <a:lnTo>
                    <a:pt x="5634475" y="392089"/>
                  </a:lnTo>
                  <a:lnTo>
                    <a:pt x="5634588" y="396235"/>
                  </a:lnTo>
                  <a:lnTo>
                    <a:pt x="5634700" y="394162"/>
                  </a:lnTo>
                  <a:lnTo>
                    <a:pt x="5634813" y="393570"/>
                  </a:lnTo>
                  <a:lnTo>
                    <a:pt x="5634926" y="398901"/>
                  </a:lnTo>
                  <a:lnTo>
                    <a:pt x="5635039" y="396531"/>
                  </a:lnTo>
                  <a:lnTo>
                    <a:pt x="5635152" y="393570"/>
                  </a:lnTo>
                  <a:lnTo>
                    <a:pt x="5635264" y="397420"/>
                  </a:lnTo>
                  <a:lnTo>
                    <a:pt x="5635377" y="398901"/>
                  </a:lnTo>
                  <a:lnTo>
                    <a:pt x="5635490" y="396531"/>
                  </a:lnTo>
                  <a:lnTo>
                    <a:pt x="5635603" y="398012"/>
                  </a:lnTo>
                  <a:lnTo>
                    <a:pt x="5635715" y="401862"/>
                  </a:lnTo>
                  <a:lnTo>
                    <a:pt x="5635828" y="399493"/>
                  </a:lnTo>
                  <a:lnTo>
                    <a:pt x="5635941" y="401270"/>
                  </a:lnTo>
                  <a:lnTo>
                    <a:pt x="5636054" y="403639"/>
                  </a:lnTo>
                  <a:lnTo>
                    <a:pt x="5636167" y="400677"/>
                  </a:lnTo>
                  <a:lnTo>
                    <a:pt x="5636279" y="401566"/>
                  </a:lnTo>
                  <a:lnTo>
                    <a:pt x="5636392" y="405119"/>
                  </a:lnTo>
                  <a:lnTo>
                    <a:pt x="5636505" y="407192"/>
                  </a:lnTo>
                  <a:lnTo>
                    <a:pt x="5636618" y="400677"/>
                  </a:lnTo>
                  <a:lnTo>
                    <a:pt x="5636731" y="403343"/>
                  </a:lnTo>
                  <a:lnTo>
                    <a:pt x="5636843" y="406304"/>
                  </a:lnTo>
                  <a:lnTo>
                    <a:pt x="5636956" y="403935"/>
                  </a:lnTo>
                  <a:lnTo>
                    <a:pt x="5637069" y="402750"/>
                  </a:lnTo>
                  <a:lnTo>
                    <a:pt x="5637182" y="404231"/>
                  </a:lnTo>
                  <a:lnTo>
                    <a:pt x="5637294" y="403935"/>
                  </a:lnTo>
                  <a:lnTo>
                    <a:pt x="5637407" y="401862"/>
                  </a:lnTo>
                  <a:lnTo>
                    <a:pt x="5637520" y="405712"/>
                  </a:lnTo>
                  <a:lnTo>
                    <a:pt x="5637633" y="406008"/>
                  </a:lnTo>
                  <a:lnTo>
                    <a:pt x="5637746" y="403639"/>
                  </a:lnTo>
                  <a:lnTo>
                    <a:pt x="5637858" y="405119"/>
                  </a:lnTo>
                  <a:lnTo>
                    <a:pt x="5637971" y="406896"/>
                  </a:lnTo>
                  <a:lnTo>
                    <a:pt x="5638084" y="406896"/>
                  </a:lnTo>
                  <a:lnTo>
                    <a:pt x="5638197" y="406896"/>
                  </a:lnTo>
                  <a:lnTo>
                    <a:pt x="5638309" y="409265"/>
                  </a:lnTo>
                  <a:lnTo>
                    <a:pt x="5638422" y="407489"/>
                  </a:lnTo>
                  <a:lnTo>
                    <a:pt x="5638535" y="407192"/>
                  </a:lnTo>
                  <a:lnTo>
                    <a:pt x="5638648" y="410154"/>
                  </a:lnTo>
                  <a:lnTo>
                    <a:pt x="5638761" y="409265"/>
                  </a:lnTo>
                  <a:lnTo>
                    <a:pt x="5638873" y="407192"/>
                  </a:lnTo>
                  <a:lnTo>
                    <a:pt x="5638986" y="408969"/>
                  </a:lnTo>
                  <a:lnTo>
                    <a:pt x="5639099" y="411931"/>
                  </a:lnTo>
                  <a:lnTo>
                    <a:pt x="5639212" y="410450"/>
                  </a:lnTo>
                  <a:lnTo>
                    <a:pt x="5639325" y="410450"/>
                  </a:lnTo>
                  <a:lnTo>
                    <a:pt x="5639437" y="411635"/>
                  </a:lnTo>
                  <a:lnTo>
                    <a:pt x="5639550" y="409858"/>
                  </a:lnTo>
                  <a:lnTo>
                    <a:pt x="5639663" y="408673"/>
                  </a:lnTo>
                  <a:lnTo>
                    <a:pt x="5639776" y="408081"/>
                  </a:lnTo>
                  <a:lnTo>
                    <a:pt x="5639888" y="403343"/>
                  </a:lnTo>
                  <a:lnTo>
                    <a:pt x="5640001" y="400677"/>
                  </a:lnTo>
                  <a:lnTo>
                    <a:pt x="5640114" y="400974"/>
                  </a:lnTo>
                  <a:lnTo>
                    <a:pt x="5640227" y="402454"/>
                  </a:lnTo>
                  <a:lnTo>
                    <a:pt x="5640340" y="398901"/>
                  </a:lnTo>
                  <a:lnTo>
                    <a:pt x="5640452" y="398901"/>
                  </a:lnTo>
                  <a:lnTo>
                    <a:pt x="5640565" y="400677"/>
                  </a:lnTo>
                  <a:lnTo>
                    <a:pt x="5640678" y="400677"/>
                  </a:lnTo>
                  <a:lnTo>
                    <a:pt x="5640791" y="400974"/>
                  </a:lnTo>
                  <a:lnTo>
                    <a:pt x="5640903" y="402750"/>
                  </a:lnTo>
                  <a:lnTo>
                    <a:pt x="5641016" y="402750"/>
                  </a:lnTo>
                  <a:lnTo>
                    <a:pt x="5641129" y="400381"/>
                  </a:lnTo>
                  <a:lnTo>
                    <a:pt x="5641242" y="402158"/>
                  </a:lnTo>
                  <a:lnTo>
                    <a:pt x="5641355" y="403935"/>
                  </a:lnTo>
                  <a:lnTo>
                    <a:pt x="5641467" y="400677"/>
                  </a:lnTo>
                  <a:lnTo>
                    <a:pt x="5641580" y="397716"/>
                  </a:lnTo>
                  <a:lnTo>
                    <a:pt x="5641693" y="400677"/>
                  </a:lnTo>
                  <a:lnTo>
                    <a:pt x="5641806" y="400974"/>
                  </a:lnTo>
                  <a:lnTo>
                    <a:pt x="5641918" y="397420"/>
                  </a:lnTo>
                  <a:lnTo>
                    <a:pt x="5642031" y="399197"/>
                  </a:lnTo>
                  <a:lnTo>
                    <a:pt x="5642144" y="398604"/>
                  </a:lnTo>
                  <a:lnTo>
                    <a:pt x="5642257" y="396235"/>
                  </a:lnTo>
                  <a:lnTo>
                    <a:pt x="5642370" y="397420"/>
                  </a:lnTo>
                  <a:lnTo>
                    <a:pt x="5642482" y="398604"/>
                  </a:lnTo>
                  <a:lnTo>
                    <a:pt x="5642595" y="396531"/>
                  </a:lnTo>
                  <a:lnTo>
                    <a:pt x="5642708" y="396531"/>
                  </a:lnTo>
                  <a:lnTo>
                    <a:pt x="5642821" y="399789"/>
                  </a:lnTo>
                  <a:lnTo>
                    <a:pt x="5642934" y="397124"/>
                  </a:lnTo>
                  <a:lnTo>
                    <a:pt x="5643046" y="394458"/>
                  </a:lnTo>
                  <a:lnTo>
                    <a:pt x="5643159" y="397124"/>
                  </a:lnTo>
                  <a:lnTo>
                    <a:pt x="5643272" y="397124"/>
                  </a:lnTo>
                  <a:lnTo>
                    <a:pt x="5643385" y="393866"/>
                  </a:lnTo>
                  <a:lnTo>
                    <a:pt x="5643497" y="393570"/>
                  </a:lnTo>
                  <a:lnTo>
                    <a:pt x="5643610" y="395643"/>
                  </a:lnTo>
                  <a:lnTo>
                    <a:pt x="5643723" y="394162"/>
                  </a:lnTo>
                  <a:lnTo>
                    <a:pt x="5643836" y="393274"/>
                  </a:lnTo>
                  <a:lnTo>
                    <a:pt x="5643949" y="394458"/>
                  </a:lnTo>
                  <a:lnTo>
                    <a:pt x="5644061" y="392089"/>
                  </a:lnTo>
                  <a:lnTo>
                    <a:pt x="5644174" y="391793"/>
                  </a:lnTo>
                  <a:lnTo>
                    <a:pt x="5644287" y="395051"/>
                  </a:lnTo>
                  <a:lnTo>
                    <a:pt x="5644400" y="394162"/>
                  </a:lnTo>
                  <a:lnTo>
                    <a:pt x="5644512" y="391201"/>
                  </a:lnTo>
                  <a:lnTo>
                    <a:pt x="5644625" y="394458"/>
                  </a:lnTo>
                  <a:lnTo>
                    <a:pt x="5644738" y="397716"/>
                  </a:lnTo>
                  <a:lnTo>
                    <a:pt x="5644851" y="393274"/>
                  </a:lnTo>
                  <a:lnTo>
                    <a:pt x="5644964" y="392682"/>
                  </a:lnTo>
                  <a:lnTo>
                    <a:pt x="5645076" y="395051"/>
                  </a:lnTo>
                  <a:lnTo>
                    <a:pt x="5645189" y="392978"/>
                  </a:lnTo>
                  <a:lnTo>
                    <a:pt x="5645302" y="391497"/>
                  </a:lnTo>
                  <a:lnTo>
                    <a:pt x="5645415" y="392978"/>
                  </a:lnTo>
                  <a:lnTo>
                    <a:pt x="5645528" y="392682"/>
                  </a:lnTo>
                  <a:lnTo>
                    <a:pt x="5645640" y="390016"/>
                  </a:lnTo>
                  <a:lnTo>
                    <a:pt x="5645753" y="392682"/>
                  </a:lnTo>
                  <a:lnTo>
                    <a:pt x="5645866" y="393866"/>
                  </a:lnTo>
                  <a:lnTo>
                    <a:pt x="5645979" y="389720"/>
                  </a:lnTo>
                  <a:lnTo>
                    <a:pt x="5646091" y="390016"/>
                  </a:lnTo>
                  <a:lnTo>
                    <a:pt x="5646204" y="392978"/>
                  </a:lnTo>
                  <a:lnTo>
                    <a:pt x="5646317" y="391201"/>
                  </a:lnTo>
                  <a:lnTo>
                    <a:pt x="5646430" y="389720"/>
                  </a:lnTo>
                  <a:lnTo>
                    <a:pt x="5646543" y="393274"/>
                  </a:lnTo>
                  <a:lnTo>
                    <a:pt x="5646655" y="392385"/>
                  </a:lnTo>
                  <a:lnTo>
                    <a:pt x="5646768" y="388536"/>
                  </a:lnTo>
                  <a:lnTo>
                    <a:pt x="5646881" y="391793"/>
                  </a:lnTo>
                  <a:lnTo>
                    <a:pt x="5646994" y="392385"/>
                  </a:lnTo>
                  <a:lnTo>
                    <a:pt x="5647106" y="389424"/>
                  </a:lnTo>
                  <a:lnTo>
                    <a:pt x="5647219" y="388239"/>
                  </a:lnTo>
                  <a:lnTo>
                    <a:pt x="5647332" y="391793"/>
                  </a:lnTo>
                  <a:lnTo>
                    <a:pt x="5647445" y="390016"/>
                  </a:lnTo>
                  <a:lnTo>
                    <a:pt x="5647558" y="387943"/>
                  </a:lnTo>
                  <a:lnTo>
                    <a:pt x="5647670" y="391201"/>
                  </a:lnTo>
                  <a:lnTo>
                    <a:pt x="5647783" y="390609"/>
                  </a:lnTo>
                  <a:lnTo>
                    <a:pt x="5647896" y="387351"/>
                  </a:lnTo>
                  <a:lnTo>
                    <a:pt x="5648009" y="389128"/>
                  </a:lnTo>
                  <a:lnTo>
                    <a:pt x="5648122" y="391497"/>
                  </a:lnTo>
                  <a:lnTo>
                    <a:pt x="5648234" y="390016"/>
                  </a:lnTo>
                  <a:lnTo>
                    <a:pt x="5648347" y="389720"/>
                  </a:lnTo>
                  <a:lnTo>
                    <a:pt x="5648460" y="391201"/>
                  </a:lnTo>
                  <a:lnTo>
                    <a:pt x="5648573" y="388239"/>
                  </a:lnTo>
                  <a:lnTo>
                    <a:pt x="5648685" y="388239"/>
                  </a:lnTo>
                  <a:lnTo>
                    <a:pt x="5648798" y="390312"/>
                  </a:lnTo>
                  <a:lnTo>
                    <a:pt x="5648911" y="388536"/>
                  </a:lnTo>
                  <a:lnTo>
                    <a:pt x="5649024" y="385870"/>
                  </a:lnTo>
                  <a:lnTo>
                    <a:pt x="5649137" y="387351"/>
                  </a:lnTo>
                  <a:lnTo>
                    <a:pt x="5649249" y="389424"/>
                  </a:lnTo>
                  <a:lnTo>
                    <a:pt x="5649362" y="386759"/>
                  </a:lnTo>
                  <a:lnTo>
                    <a:pt x="5649475" y="387943"/>
                  </a:lnTo>
                  <a:lnTo>
                    <a:pt x="5649588" y="389128"/>
                  </a:lnTo>
                  <a:lnTo>
                    <a:pt x="5649700" y="388239"/>
                  </a:lnTo>
                  <a:lnTo>
                    <a:pt x="5649813" y="387055"/>
                  </a:lnTo>
                  <a:lnTo>
                    <a:pt x="5649926" y="389128"/>
                  </a:lnTo>
                  <a:lnTo>
                    <a:pt x="5650039" y="388239"/>
                  </a:lnTo>
                  <a:lnTo>
                    <a:pt x="5650152" y="386759"/>
                  </a:lnTo>
                  <a:lnTo>
                    <a:pt x="5650264" y="389128"/>
                  </a:lnTo>
                  <a:lnTo>
                    <a:pt x="5650377" y="389128"/>
                  </a:lnTo>
                  <a:lnTo>
                    <a:pt x="5650490" y="386167"/>
                  </a:lnTo>
                  <a:lnTo>
                    <a:pt x="5650603" y="386463"/>
                  </a:lnTo>
                  <a:lnTo>
                    <a:pt x="5650715" y="389128"/>
                  </a:lnTo>
                  <a:lnTo>
                    <a:pt x="5650828" y="387351"/>
                  </a:lnTo>
                  <a:lnTo>
                    <a:pt x="5650941" y="384982"/>
                  </a:lnTo>
                  <a:lnTo>
                    <a:pt x="5651054" y="387647"/>
                  </a:lnTo>
                  <a:lnTo>
                    <a:pt x="5651167" y="387055"/>
                  </a:lnTo>
                  <a:lnTo>
                    <a:pt x="5651279" y="385574"/>
                  </a:lnTo>
                  <a:lnTo>
                    <a:pt x="5651392" y="386759"/>
                  </a:lnTo>
                  <a:lnTo>
                    <a:pt x="5651505" y="387351"/>
                  </a:lnTo>
                  <a:lnTo>
                    <a:pt x="5651618" y="384982"/>
                  </a:lnTo>
                  <a:lnTo>
                    <a:pt x="5651731" y="385574"/>
                  </a:lnTo>
                  <a:lnTo>
                    <a:pt x="5651843" y="389128"/>
                  </a:lnTo>
                  <a:lnTo>
                    <a:pt x="5651956" y="387351"/>
                  </a:lnTo>
                  <a:lnTo>
                    <a:pt x="5652069" y="386463"/>
                  </a:lnTo>
                  <a:lnTo>
                    <a:pt x="5652182" y="388536"/>
                  </a:lnTo>
                  <a:lnTo>
                    <a:pt x="5652294" y="388832"/>
                  </a:lnTo>
                  <a:lnTo>
                    <a:pt x="5652407" y="386167"/>
                  </a:lnTo>
                  <a:lnTo>
                    <a:pt x="5652520" y="388239"/>
                  </a:lnTo>
                  <a:lnTo>
                    <a:pt x="5652633" y="388239"/>
                  </a:lnTo>
                  <a:lnTo>
                    <a:pt x="5652746" y="387055"/>
                  </a:lnTo>
                  <a:lnTo>
                    <a:pt x="5652858" y="385574"/>
                  </a:lnTo>
                  <a:lnTo>
                    <a:pt x="5652971" y="387647"/>
                  </a:lnTo>
                  <a:lnTo>
                    <a:pt x="5653084" y="385870"/>
                  </a:lnTo>
                  <a:lnTo>
                    <a:pt x="5653197" y="384982"/>
                  </a:lnTo>
                  <a:lnTo>
                    <a:pt x="5653309" y="384982"/>
                  </a:lnTo>
                  <a:lnTo>
                    <a:pt x="5653422" y="386167"/>
                  </a:lnTo>
                  <a:lnTo>
                    <a:pt x="5653535" y="384982"/>
                  </a:lnTo>
                  <a:lnTo>
                    <a:pt x="5653648" y="384982"/>
                  </a:lnTo>
                  <a:lnTo>
                    <a:pt x="5653761" y="387055"/>
                  </a:lnTo>
                  <a:lnTo>
                    <a:pt x="5653873" y="383797"/>
                  </a:lnTo>
                  <a:lnTo>
                    <a:pt x="5653986" y="384982"/>
                  </a:lnTo>
                  <a:lnTo>
                    <a:pt x="5654099" y="387055"/>
                  </a:lnTo>
                  <a:lnTo>
                    <a:pt x="5654212" y="387351"/>
                  </a:lnTo>
                  <a:lnTo>
                    <a:pt x="5654325" y="384390"/>
                  </a:lnTo>
                  <a:lnTo>
                    <a:pt x="5654437" y="385574"/>
                  </a:lnTo>
                  <a:lnTo>
                    <a:pt x="5654550" y="386463"/>
                  </a:lnTo>
                  <a:lnTo>
                    <a:pt x="5654663" y="385870"/>
                  </a:lnTo>
                  <a:lnTo>
                    <a:pt x="5654776" y="388239"/>
                  </a:lnTo>
                  <a:lnTo>
                    <a:pt x="5654888" y="389128"/>
                  </a:lnTo>
                  <a:lnTo>
                    <a:pt x="5655001" y="386167"/>
                  </a:lnTo>
                  <a:lnTo>
                    <a:pt x="5655114" y="384686"/>
                  </a:lnTo>
                  <a:lnTo>
                    <a:pt x="5655227" y="388239"/>
                  </a:lnTo>
                  <a:lnTo>
                    <a:pt x="5655340" y="387647"/>
                  </a:lnTo>
                  <a:lnTo>
                    <a:pt x="5655452" y="384094"/>
                  </a:lnTo>
                  <a:lnTo>
                    <a:pt x="5655565" y="384686"/>
                  </a:lnTo>
                  <a:lnTo>
                    <a:pt x="5655678" y="386167"/>
                  </a:lnTo>
                  <a:lnTo>
                    <a:pt x="5655791" y="384982"/>
                  </a:lnTo>
                  <a:lnTo>
                    <a:pt x="5655903" y="385870"/>
                  </a:lnTo>
                  <a:lnTo>
                    <a:pt x="5656016" y="387055"/>
                  </a:lnTo>
                  <a:lnTo>
                    <a:pt x="5656129" y="384686"/>
                  </a:lnTo>
                  <a:lnTo>
                    <a:pt x="5656242" y="384686"/>
                  </a:lnTo>
                  <a:lnTo>
                    <a:pt x="5656355" y="388832"/>
                  </a:lnTo>
                  <a:lnTo>
                    <a:pt x="5656467" y="387055"/>
                  </a:lnTo>
                  <a:lnTo>
                    <a:pt x="5656580" y="384390"/>
                  </a:lnTo>
                  <a:lnTo>
                    <a:pt x="5656693" y="387943"/>
                  </a:lnTo>
                  <a:lnTo>
                    <a:pt x="5656806" y="388536"/>
                  </a:lnTo>
                  <a:lnTo>
                    <a:pt x="5656919" y="384982"/>
                  </a:lnTo>
                  <a:lnTo>
                    <a:pt x="5657031" y="386759"/>
                  </a:lnTo>
                  <a:lnTo>
                    <a:pt x="5657144" y="389128"/>
                  </a:lnTo>
                  <a:lnTo>
                    <a:pt x="5657257" y="384982"/>
                  </a:lnTo>
                  <a:lnTo>
                    <a:pt x="5657370" y="384686"/>
                  </a:lnTo>
                  <a:lnTo>
                    <a:pt x="5657482" y="388239"/>
                  </a:lnTo>
                  <a:lnTo>
                    <a:pt x="5657595" y="387055"/>
                  </a:lnTo>
                  <a:lnTo>
                    <a:pt x="5657708" y="384982"/>
                  </a:lnTo>
                  <a:lnTo>
                    <a:pt x="5657821" y="387351"/>
                  </a:lnTo>
                  <a:lnTo>
                    <a:pt x="5657934" y="387943"/>
                  </a:lnTo>
                  <a:lnTo>
                    <a:pt x="5658046" y="385278"/>
                  </a:lnTo>
                  <a:lnTo>
                    <a:pt x="5658159" y="387055"/>
                  </a:lnTo>
                  <a:lnTo>
                    <a:pt x="5658272" y="387055"/>
                  </a:lnTo>
                  <a:lnTo>
                    <a:pt x="5658385" y="384686"/>
                  </a:lnTo>
                  <a:lnTo>
                    <a:pt x="5658497" y="385574"/>
                  </a:lnTo>
                  <a:lnTo>
                    <a:pt x="5658610" y="390312"/>
                  </a:lnTo>
                  <a:lnTo>
                    <a:pt x="5658723" y="385278"/>
                  </a:lnTo>
                  <a:lnTo>
                    <a:pt x="5658836" y="383501"/>
                  </a:lnTo>
                  <a:lnTo>
                    <a:pt x="5658949" y="389424"/>
                  </a:lnTo>
                  <a:lnTo>
                    <a:pt x="5659061" y="389128"/>
                  </a:lnTo>
                  <a:lnTo>
                    <a:pt x="5659174" y="387055"/>
                  </a:lnTo>
                  <a:lnTo>
                    <a:pt x="5659287" y="389720"/>
                  </a:lnTo>
                  <a:lnTo>
                    <a:pt x="5659400" y="391201"/>
                  </a:lnTo>
                  <a:lnTo>
                    <a:pt x="5659512" y="386463"/>
                  </a:lnTo>
                  <a:lnTo>
                    <a:pt x="5659625" y="388832"/>
                  </a:lnTo>
                  <a:lnTo>
                    <a:pt x="5659738" y="390609"/>
                  </a:lnTo>
                  <a:lnTo>
                    <a:pt x="5659851" y="387055"/>
                  </a:lnTo>
                  <a:lnTo>
                    <a:pt x="5659964" y="385574"/>
                  </a:lnTo>
                  <a:lnTo>
                    <a:pt x="5660076" y="389128"/>
                  </a:lnTo>
                  <a:lnTo>
                    <a:pt x="5660189" y="389128"/>
                  </a:lnTo>
                  <a:lnTo>
                    <a:pt x="5660302" y="385870"/>
                  </a:lnTo>
                  <a:lnTo>
                    <a:pt x="5660415" y="387943"/>
                  </a:lnTo>
                  <a:lnTo>
                    <a:pt x="5660528" y="388239"/>
                  </a:lnTo>
                  <a:lnTo>
                    <a:pt x="5660640" y="384982"/>
                  </a:lnTo>
                  <a:lnTo>
                    <a:pt x="5660753" y="387055"/>
                  </a:lnTo>
                  <a:lnTo>
                    <a:pt x="5660866" y="390312"/>
                  </a:lnTo>
                  <a:lnTo>
                    <a:pt x="5660979" y="386759"/>
                  </a:lnTo>
                  <a:lnTo>
                    <a:pt x="5661091" y="384094"/>
                  </a:lnTo>
                  <a:lnTo>
                    <a:pt x="5661204" y="389128"/>
                  </a:lnTo>
                  <a:lnTo>
                    <a:pt x="5661317" y="389128"/>
                  </a:lnTo>
                  <a:lnTo>
                    <a:pt x="5661430" y="385870"/>
                  </a:lnTo>
                  <a:lnTo>
                    <a:pt x="5661543" y="386167"/>
                  </a:lnTo>
                  <a:lnTo>
                    <a:pt x="5661655" y="388832"/>
                  </a:lnTo>
                  <a:lnTo>
                    <a:pt x="5661768" y="387055"/>
                  </a:lnTo>
                  <a:lnTo>
                    <a:pt x="5661881" y="387055"/>
                  </a:lnTo>
                  <a:lnTo>
                    <a:pt x="5661994" y="389128"/>
                  </a:lnTo>
                  <a:lnTo>
                    <a:pt x="5662106" y="387943"/>
                  </a:lnTo>
                  <a:lnTo>
                    <a:pt x="5662219" y="386167"/>
                  </a:lnTo>
                  <a:lnTo>
                    <a:pt x="5662332" y="390016"/>
                  </a:lnTo>
                  <a:lnTo>
                    <a:pt x="5662445" y="389128"/>
                  </a:lnTo>
                  <a:lnTo>
                    <a:pt x="5662558" y="387055"/>
                  </a:lnTo>
                  <a:lnTo>
                    <a:pt x="5662670" y="389424"/>
                  </a:lnTo>
                  <a:lnTo>
                    <a:pt x="5662783" y="390016"/>
                  </a:lnTo>
                  <a:lnTo>
                    <a:pt x="5662896" y="388536"/>
                  </a:lnTo>
                  <a:lnTo>
                    <a:pt x="5663009" y="388832"/>
                  </a:lnTo>
                  <a:lnTo>
                    <a:pt x="5663122" y="391793"/>
                  </a:lnTo>
                  <a:lnTo>
                    <a:pt x="5663234" y="387943"/>
                  </a:lnTo>
                  <a:lnTo>
                    <a:pt x="5663347" y="387647"/>
                  </a:lnTo>
                  <a:lnTo>
                    <a:pt x="5663460" y="392089"/>
                  </a:lnTo>
                  <a:lnTo>
                    <a:pt x="5663573" y="390312"/>
                  </a:lnTo>
                  <a:lnTo>
                    <a:pt x="5663685" y="386167"/>
                  </a:lnTo>
                  <a:lnTo>
                    <a:pt x="5663798" y="389128"/>
                  </a:lnTo>
                  <a:lnTo>
                    <a:pt x="5663911" y="391497"/>
                  </a:lnTo>
                  <a:lnTo>
                    <a:pt x="5664024" y="387055"/>
                  </a:lnTo>
                  <a:lnTo>
                    <a:pt x="5664137" y="389128"/>
                  </a:lnTo>
                  <a:lnTo>
                    <a:pt x="5664249" y="391201"/>
                  </a:lnTo>
                  <a:lnTo>
                    <a:pt x="5664362" y="386759"/>
                  </a:lnTo>
                  <a:lnTo>
                    <a:pt x="5664475" y="386463"/>
                  </a:lnTo>
                  <a:lnTo>
                    <a:pt x="5664588" y="391201"/>
                  </a:lnTo>
                  <a:lnTo>
                    <a:pt x="5664700" y="389128"/>
                  </a:lnTo>
                  <a:lnTo>
                    <a:pt x="5664813" y="385574"/>
                  </a:lnTo>
                  <a:lnTo>
                    <a:pt x="5664926" y="389424"/>
                  </a:lnTo>
                  <a:lnTo>
                    <a:pt x="5665039" y="392089"/>
                  </a:lnTo>
                  <a:lnTo>
                    <a:pt x="5665152" y="385870"/>
                  </a:lnTo>
                  <a:lnTo>
                    <a:pt x="5665264" y="388832"/>
                  </a:lnTo>
                  <a:lnTo>
                    <a:pt x="5665377" y="393570"/>
                  </a:lnTo>
                  <a:lnTo>
                    <a:pt x="5665490" y="388536"/>
                  </a:lnTo>
                  <a:lnTo>
                    <a:pt x="5665603" y="387055"/>
                  </a:lnTo>
                  <a:lnTo>
                    <a:pt x="5665715" y="392385"/>
                  </a:lnTo>
                  <a:lnTo>
                    <a:pt x="5665828" y="392385"/>
                  </a:lnTo>
                  <a:lnTo>
                    <a:pt x="5665941" y="384982"/>
                  </a:lnTo>
                  <a:lnTo>
                    <a:pt x="5666054" y="389424"/>
                  </a:lnTo>
                  <a:lnTo>
                    <a:pt x="5666167" y="391497"/>
                  </a:lnTo>
                  <a:lnTo>
                    <a:pt x="5666279" y="386167"/>
                  </a:lnTo>
                  <a:lnTo>
                    <a:pt x="5666392" y="387055"/>
                  </a:lnTo>
                  <a:lnTo>
                    <a:pt x="5666505" y="392089"/>
                  </a:lnTo>
                  <a:lnTo>
                    <a:pt x="5666618" y="389424"/>
                  </a:lnTo>
                  <a:lnTo>
                    <a:pt x="5666731" y="385574"/>
                  </a:lnTo>
                  <a:lnTo>
                    <a:pt x="5666843" y="393274"/>
                  </a:lnTo>
                  <a:lnTo>
                    <a:pt x="5666956" y="391793"/>
                  </a:lnTo>
                  <a:lnTo>
                    <a:pt x="5667069" y="387351"/>
                  </a:lnTo>
                  <a:lnTo>
                    <a:pt x="5667182" y="390312"/>
                  </a:lnTo>
                  <a:lnTo>
                    <a:pt x="5667294" y="394162"/>
                  </a:lnTo>
                  <a:lnTo>
                    <a:pt x="5667407" y="389128"/>
                  </a:lnTo>
                  <a:lnTo>
                    <a:pt x="5667520" y="388832"/>
                  </a:lnTo>
                  <a:lnTo>
                    <a:pt x="5667633" y="394458"/>
                  </a:lnTo>
                  <a:lnTo>
                    <a:pt x="5667746" y="391201"/>
                  </a:lnTo>
                  <a:lnTo>
                    <a:pt x="5667858" y="387943"/>
                  </a:lnTo>
                  <a:lnTo>
                    <a:pt x="5667971" y="391793"/>
                  </a:lnTo>
                  <a:lnTo>
                    <a:pt x="5668084" y="392385"/>
                  </a:lnTo>
                  <a:lnTo>
                    <a:pt x="5668197" y="388239"/>
                  </a:lnTo>
                  <a:lnTo>
                    <a:pt x="5668309" y="390312"/>
                  </a:lnTo>
                  <a:lnTo>
                    <a:pt x="5668422" y="393274"/>
                  </a:lnTo>
                  <a:lnTo>
                    <a:pt x="5668535" y="390016"/>
                  </a:lnTo>
                  <a:lnTo>
                    <a:pt x="5668648" y="389720"/>
                  </a:lnTo>
                  <a:lnTo>
                    <a:pt x="5668761" y="392978"/>
                  </a:lnTo>
                  <a:lnTo>
                    <a:pt x="5668873" y="390609"/>
                  </a:lnTo>
                  <a:lnTo>
                    <a:pt x="5668986" y="388239"/>
                  </a:lnTo>
                  <a:lnTo>
                    <a:pt x="5669099" y="391497"/>
                  </a:lnTo>
                  <a:lnTo>
                    <a:pt x="5669212" y="392089"/>
                  </a:lnTo>
                  <a:lnTo>
                    <a:pt x="5669325" y="388536"/>
                  </a:lnTo>
                  <a:lnTo>
                    <a:pt x="5669437" y="390016"/>
                  </a:lnTo>
                  <a:lnTo>
                    <a:pt x="5669550" y="393866"/>
                  </a:lnTo>
                  <a:lnTo>
                    <a:pt x="5669663" y="390609"/>
                  </a:lnTo>
                  <a:lnTo>
                    <a:pt x="5669776" y="389424"/>
                  </a:lnTo>
                  <a:lnTo>
                    <a:pt x="5669888" y="392978"/>
                  </a:lnTo>
                  <a:lnTo>
                    <a:pt x="5670001" y="391201"/>
                  </a:lnTo>
                  <a:lnTo>
                    <a:pt x="5670114" y="388239"/>
                  </a:lnTo>
                  <a:lnTo>
                    <a:pt x="5670227" y="391497"/>
                  </a:lnTo>
                  <a:lnTo>
                    <a:pt x="5670340" y="392978"/>
                  </a:lnTo>
                  <a:lnTo>
                    <a:pt x="5670452" y="388239"/>
                  </a:lnTo>
                  <a:lnTo>
                    <a:pt x="5670565" y="389720"/>
                  </a:lnTo>
                  <a:lnTo>
                    <a:pt x="5670678" y="393274"/>
                  </a:lnTo>
                  <a:lnTo>
                    <a:pt x="5670791" y="389720"/>
                  </a:lnTo>
                  <a:lnTo>
                    <a:pt x="5670903" y="390016"/>
                  </a:lnTo>
                  <a:lnTo>
                    <a:pt x="5671016" y="393274"/>
                  </a:lnTo>
                  <a:lnTo>
                    <a:pt x="5671129" y="392089"/>
                  </a:lnTo>
                  <a:lnTo>
                    <a:pt x="5671242" y="388239"/>
                  </a:lnTo>
                  <a:lnTo>
                    <a:pt x="5671355" y="392682"/>
                  </a:lnTo>
                  <a:lnTo>
                    <a:pt x="5671467" y="392682"/>
                  </a:lnTo>
                  <a:lnTo>
                    <a:pt x="5671580" y="389128"/>
                  </a:lnTo>
                  <a:lnTo>
                    <a:pt x="5671693" y="391201"/>
                  </a:lnTo>
                  <a:lnTo>
                    <a:pt x="5671806" y="394162"/>
                  </a:lnTo>
                  <a:lnTo>
                    <a:pt x="5671919" y="390312"/>
                  </a:lnTo>
                  <a:lnTo>
                    <a:pt x="5672031" y="389128"/>
                  </a:lnTo>
                  <a:lnTo>
                    <a:pt x="5672144" y="395051"/>
                  </a:lnTo>
                  <a:lnTo>
                    <a:pt x="5672257" y="392682"/>
                  </a:lnTo>
                  <a:lnTo>
                    <a:pt x="5672370" y="389424"/>
                  </a:lnTo>
                  <a:lnTo>
                    <a:pt x="5672482" y="392682"/>
                  </a:lnTo>
                  <a:lnTo>
                    <a:pt x="5672595" y="393570"/>
                  </a:lnTo>
                  <a:lnTo>
                    <a:pt x="5672708" y="390312"/>
                  </a:lnTo>
                  <a:lnTo>
                    <a:pt x="5672821" y="390905"/>
                  </a:lnTo>
                  <a:lnTo>
                    <a:pt x="5672934" y="394162"/>
                  </a:lnTo>
                  <a:lnTo>
                    <a:pt x="5673046" y="390312"/>
                  </a:lnTo>
                  <a:lnTo>
                    <a:pt x="5673159" y="391201"/>
                  </a:lnTo>
                  <a:lnTo>
                    <a:pt x="5673272" y="394162"/>
                  </a:lnTo>
                  <a:lnTo>
                    <a:pt x="5673385" y="391497"/>
                  </a:lnTo>
                  <a:lnTo>
                    <a:pt x="5673497" y="388832"/>
                  </a:lnTo>
                  <a:lnTo>
                    <a:pt x="5673610" y="391497"/>
                  </a:lnTo>
                  <a:lnTo>
                    <a:pt x="5673723" y="393274"/>
                  </a:lnTo>
                  <a:lnTo>
                    <a:pt x="5673836" y="388536"/>
                  </a:lnTo>
                  <a:lnTo>
                    <a:pt x="5673949" y="390016"/>
                  </a:lnTo>
                  <a:lnTo>
                    <a:pt x="5674061" y="392385"/>
                  </a:lnTo>
                  <a:lnTo>
                    <a:pt x="5674174" y="389720"/>
                  </a:lnTo>
                  <a:lnTo>
                    <a:pt x="5674287" y="390312"/>
                  </a:lnTo>
                  <a:lnTo>
                    <a:pt x="5674400" y="393866"/>
                  </a:lnTo>
                  <a:lnTo>
                    <a:pt x="5674512" y="392089"/>
                  </a:lnTo>
                  <a:lnTo>
                    <a:pt x="5674625" y="389424"/>
                  </a:lnTo>
                  <a:lnTo>
                    <a:pt x="5674738" y="393570"/>
                  </a:lnTo>
                  <a:lnTo>
                    <a:pt x="5674851" y="394162"/>
                  </a:lnTo>
                  <a:lnTo>
                    <a:pt x="5674964" y="390609"/>
                  </a:lnTo>
                  <a:lnTo>
                    <a:pt x="5675076" y="392682"/>
                  </a:lnTo>
                  <a:lnTo>
                    <a:pt x="5675189" y="395643"/>
                  </a:lnTo>
                  <a:lnTo>
                    <a:pt x="5675302" y="391201"/>
                  </a:lnTo>
                  <a:lnTo>
                    <a:pt x="5675415" y="390905"/>
                  </a:lnTo>
                  <a:lnTo>
                    <a:pt x="5675528" y="394458"/>
                  </a:lnTo>
                  <a:lnTo>
                    <a:pt x="5675640" y="393274"/>
                  </a:lnTo>
                  <a:lnTo>
                    <a:pt x="5675753" y="390905"/>
                  </a:lnTo>
                  <a:lnTo>
                    <a:pt x="5675866" y="392682"/>
                  </a:lnTo>
                  <a:lnTo>
                    <a:pt x="5675979" y="393570"/>
                  </a:lnTo>
                  <a:lnTo>
                    <a:pt x="5676091" y="390905"/>
                  </a:lnTo>
                  <a:lnTo>
                    <a:pt x="5676204" y="392682"/>
                  </a:lnTo>
                  <a:lnTo>
                    <a:pt x="5676317" y="393570"/>
                  </a:lnTo>
                  <a:lnTo>
                    <a:pt x="5676430" y="390609"/>
                  </a:lnTo>
                  <a:lnTo>
                    <a:pt x="5676543" y="390905"/>
                  </a:lnTo>
                  <a:lnTo>
                    <a:pt x="5676655" y="394162"/>
                  </a:lnTo>
                  <a:lnTo>
                    <a:pt x="5676768" y="392385"/>
                  </a:lnTo>
                  <a:lnTo>
                    <a:pt x="5676881" y="390016"/>
                  </a:lnTo>
                  <a:lnTo>
                    <a:pt x="5676994" y="392682"/>
                  </a:lnTo>
                  <a:lnTo>
                    <a:pt x="5677106" y="392682"/>
                  </a:lnTo>
                  <a:lnTo>
                    <a:pt x="5677219" y="390609"/>
                  </a:lnTo>
                  <a:lnTo>
                    <a:pt x="5677332" y="390905"/>
                  </a:lnTo>
                  <a:lnTo>
                    <a:pt x="5677445" y="393866"/>
                  </a:lnTo>
                  <a:lnTo>
                    <a:pt x="5677558" y="390312"/>
                  </a:lnTo>
                  <a:lnTo>
                    <a:pt x="5677670" y="389720"/>
                  </a:lnTo>
                  <a:lnTo>
                    <a:pt x="5677783" y="394458"/>
                  </a:lnTo>
                  <a:lnTo>
                    <a:pt x="5677896" y="392978"/>
                  </a:lnTo>
                  <a:lnTo>
                    <a:pt x="5678009" y="390905"/>
                  </a:lnTo>
                  <a:lnTo>
                    <a:pt x="5678122" y="392089"/>
                  </a:lnTo>
                  <a:lnTo>
                    <a:pt x="5678234" y="394458"/>
                  </a:lnTo>
                  <a:lnTo>
                    <a:pt x="5678347" y="391201"/>
                  </a:lnTo>
                  <a:lnTo>
                    <a:pt x="5678460" y="391793"/>
                  </a:lnTo>
                  <a:lnTo>
                    <a:pt x="5678573" y="394162"/>
                  </a:lnTo>
                  <a:lnTo>
                    <a:pt x="5678685" y="391497"/>
                  </a:lnTo>
                  <a:lnTo>
                    <a:pt x="5678798" y="391201"/>
                  </a:lnTo>
                  <a:lnTo>
                    <a:pt x="5678911" y="394458"/>
                  </a:lnTo>
                  <a:lnTo>
                    <a:pt x="5679024" y="392089"/>
                  </a:lnTo>
                  <a:lnTo>
                    <a:pt x="5679137" y="389128"/>
                  </a:lnTo>
                  <a:lnTo>
                    <a:pt x="5679249" y="392978"/>
                  </a:lnTo>
                  <a:lnTo>
                    <a:pt x="5679362" y="393570"/>
                  </a:lnTo>
                  <a:lnTo>
                    <a:pt x="5679475" y="390312"/>
                  </a:lnTo>
                  <a:lnTo>
                    <a:pt x="5679588" y="392385"/>
                  </a:lnTo>
                  <a:lnTo>
                    <a:pt x="5679700" y="394458"/>
                  </a:lnTo>
                  <a:lnTo>
                    <a:pt x="5679813" y="390905"/>
                  </a:lnTo>
                  <a:lnTo>
                    <a:pt x="5679926" y="390312"/>
                  </a:lnTo>
                  <a:lnTo>
                    <a:pt x="5680039" y="394162"/>
                  </a:lnTo>
                  <a:lnTo>
                    <a:pt x="5680152" y="393274"/>
                  </a:lnTo>
                  <a:lnTo>
                    <a:pt x="5680264" y="389720"/>
                  </a:lnTo>
                  <a:lnTo>
                    <a:pt x="5680377" y="392089"/>
                  </a:lnTo>
                  <a:lnTo>
                    <a:pt x="5680490" y="393866"/>
                  </a:lnTo>
                  <a:lnTo>
                    <a:pt x="5680603" y="391201"/>
                  </a:lnTo>
                  <a:lnTo>
                    <a:pt x="5680716" y="391793"/>
                  </a:lnTo>
                  <a:lnTo>
                    <a:pt x="5680828" y="394162"/>
                  </a:lnTo>
                  <a:lnTo>
                    <a:pt x="5680941" y="390905"/>
                  </a:lnTo>
                  <a:lnTo>
                    <a:pt x="5681054" y="390905"/>
                  </a:lnTo>
                  <a:lnTo>
                    <a:pt x="5681167" y="394755"/>
                  </a:lnTo>
                  <a:lnTo>
                    <a:pt x="5681279" y="392682"/>
                  </a:lnTo>
                  <a:lnTo>
                    <a:pt x="5681392" y="389128"/>
                  </a:lnTo>
                  <a:lnTo>
                    <a:pt x="5681505" y="393274"/>
                  </a:lnTo>
                  <a:lnTo>
                    <a:pt x="5681618" y="394755"/>
                  </a:lnTo>
                  <a:lnTo>
                    <a:pt x="5681731" y="390312"/>
                  </a:lnTo>
                  <a:lnTo>
                    <a:pt x="5681843" y="391201"/>
                  </a:lnTo>
                  <a:lnTo>
                    <a:pt x="5681956" y="394458"/>
                  </a:lnTo>
                  <a:lnTo>
                    <a:pt x="5682069" y="391201"/>
                  </a:lnTo>
                  <a:lnTo>
                    <a:pt x="5682182" y="390609"/>
                  </a:lnTo>
                  <a:lnTo>
                    <a:pt x="5682294" y="394458"/>
                  </a:lnTo>
                  <a:lnTo>
                    <a:pt x="5682407" y="392089"/>
                  </a:lnTo>
                  <a:lnTo>
                    <a:pt x="5682520" y="389424"/>
                  </a:lnTo>
                  <a:lnTo>
                    <a:pt x="5682633" y="393274"/>
                  </a:lnTo>
                  <a:lnTo>
                    <a:pt x="5682746" y="393866"/>
                  </a:lnTo>
                  <a:lnTo>
                    <a:pt x="5682858" y="388536"/>
                  </a:lnTo>
                  <a:lnTo>
                    <a:pt x="5682971" y="390905"/>
                  </a:lnTo>
                  <a:lnTo>
                    <a:pt x="5683084" y="394458"/>
                  </a:lnTo>
                  <a:lnTo>
                    <a:pt x="5683197" y="391201"/>
                  </a:lnTo>
                  <a:lnTo>
                    <a:pt x="5683309" y="389720"/>
                  </a:lnTo>
                  <a:lnTo>
                    <a:pt x="5683422" y="393570"/>
                  </a:lnTo>
                  <a:lnTo>
                    <a:pt x="5683535" y="392682"/>
                  </a:lnTo>
                  <a:lnTo>
                    <a:pt x="5683648" y="390312"/>
                  </a:lnTo>
                  <a:lnTo>
                    <a:pt x="5683761" y="393274"/>
                  </a:lnTo>
                  <a:lnTo>
                    <a:pt x="5683873" y="393570"/>
                  </a:lnTo>
                  <a:lnTo>
                    <a:pt x="5683986" y="391201"/>
                  </a:lnTo>
                  <a:lnTo>
                    <a:pt x="5684099" y="392089"/>
                  </a:lnTo>
                  <a:lnTo>
                    <a:pt x="5684212" y="395347"/>
                  </a:lnTo>
                  <a:lnTo>
                    <a:pt x="5684325" y="391201"/>
                  </a:lnTo>
                  <a:lnTo>
                    <a:pt x="5684437" y="390016"/>
                  </a:lnTo>
                  <a:lnTo>
                    <a:pt x="5684550" y="394755"/>
                  </a:lnTo>
                  <a:lnTo>
                    <a:pt x="5684663" y="392385"/>
                  </a:lnTo>
                  <a:lnTo>
                    <a:pt x="5684776" y="390312"/>
                  </a:lnTo>
                  <a:lnTo>
                    <a:pt x="5684888" y="394162"/>
                  </a:lnTo>
                  <a:lnTo>
                    <a:pt x="5685001" y="395051"/>
                  </a:lnTo>
                  <a:lnTo>
                    <a:pt x="5685114" y="391201"/>
                  </a:lnTo>
                  <a:lnTo>
                    <a:pt x="5685227" y="392978"/>
                  </a:lnTo>
                  <a:lnTo>
                    <a:pt x="5685340" y="395347"/>
                  </a:lnTo>
                  <a:lnTo>
                    <a:pt x="5685452" y="391497"/>
                  </a:lnTo>
                  <a:lnTo>
                    <a:pt x="5685565" y="390905"/>
                  </a:lnTo>
                  <a:lnTo>
                    <a:pt x="5685678" y="393866"/>
                  </a:lnTo>
                  <a:lnTo>
                    <a:pt x="5685791" y="391201"/>
                  </a:lnTo>
                  <a:lnTo>
                    <a:pt x="5685903" y="390016"/>
                  </a:lnTo>
                  <a:lnTo>
                    <a:pt x="5686016" y="392089"/>
                  </a:lnTo>
                  <a:lnTo>
                    <a:pt x="5686129" y="392682"/>
                  </a:lnTo>
                  <a:lnTo>
                    <a:pt x="5686242" y="389720"/>
                  </a:lnTo>
                  <a:lnTo>
                    <a:pt x="5686355" y="391201"/>
                  </a:lnTo>
                  <a:lnTo>
                    <a:pt x="5686467" y="393570"/>
                  </a:lnTo>
                  <a:lnTo>
                    <a:pt x="5686580" y="390312"/>
                  </a:lnTo>
                  <a:lnTo>
                    <a:pt x="5686693" y="390312"/>
                  </a:lnTo>
                  <a:lnTo>
                    <a:pt x="5686806" y="393570"/>
                  </a:lnTo>
                  <a:lnTo>
                    <a:pt x="5686919" y="392089"/>
                  </a:lnTo>
                  <a:lnTo>
                    <a:pt x="5687031" y="390312"/>
                  </a:lnTo>
                  <a:lnTo>
                    <a:pt x="5687144" y="392385"/>
                  </a:lnTo>
                  <a:lnTo>
                    <a:pt x="5687257" y="394162"/>
                  </a:lnTo>
                  <a:lnTo>
                    <a:pt x="5687370" y="391201"/>
                  </a:lnTo>
                  <a:lnTo>
                    <a:pt x="5687482" y="391201"/>
                  </a:lnTo>
                  <a:lnTo>
                    <a:pt x="5687595" y="393274"/>
                  </a:lnTo>
                  <a:lnTo>
                    <a:pt x="5687708" y="391201"/>
                  </a:lnTo>
                  <a:lnTo>
                    <a:pt x="5687821" y="390312"/>
                  </a:lnTo>
                  <a:lnTo>
                    <a:pt x="5687934" y="393274"/>
                  </a:lnTo>
                  <a:lnTo>
                    <a:pt x="5688046" y="392089"/>
                  </a:lnTo>
                  <a:lnTo>
                    <a:pt x="5688159" y="390312"/>
                  </a:lnTo>
                  <a:lnTo>
                    <a:pt x="5688272" y="392682"/>
                  </a:lnTo>
                  <a:lnTo>
                    <a:pt x="5688385" y="394162"/>
                  </a:lnTo>
                  <a:lnTo>
                    <a:pt x="5688497" y="391201"/>
                  </a:lnTo>
                  <a:lnTo>
                    <a:pt x="5688610" y="392385"/>
                  </a:lnTo>
                  <a:lnTo>
                    <a:pt x="5688723" y="394162"/>
                  </a:lnTo>
                  <a:lnTo>
                    <a:pt x="5688836" y="392089"/>
                  </a:lnTo>
                  <a:lnTo>
                    <a:pt x="5688949" y="390905"/>
                  </a:lnTo>
                  <a:lnTo>
                    <a:pt x="5689061" y="392978"/>
                  </a:lnTo>
                  <a:lnTo>
                    <a:pt x="5689174" y="391497"/>
                  </a:lnTo>
                  <a:lnTo>
                    <a:pt x="5689287" y="388832"/>
                  </a:lnTo>
                  <a:lnTo>
                    <a:pt x="5689400" y="392978"/>
                  </a:lnTo>
                  <a:lnTo>
                    <a:pt x="5689512" y="393274"/>
                  </a:lnTo>
                  <a:lnTo>
                    <a:pt x="5689625" y="390312"/>
                  </a:lnTo>
                  <a:lnTo>
                    <a:pt x="5689738" y="390312"/>
                  </a:lnTo>
                  <a:lnTo>
                    <a:pt x="5689851" y="394162"/>
                  </a:lnTo>
                  <a:lnTo>
                    <a:pt x="5689964" y="390609"/>
                  </a:lnTo>
                  <a:lnTo>
                    <a:pt x="5690076" y="389720"/>
                  </a:lnTo>
                  <a:lnTo>
                    <a:pt x="5690189" y="392978"/>
                  </a:lnTo>
                  <a:lnTo>
                    <a:pt x="5690302" y="391201"/>
                  </a:lnTo>
                  <a:lnTo>
                    <a:pt x="5690415" y="390312"/>
                  </a:lnTo>
                  <a:lnTo>
                    <a:pt x="5690528" y="392682"/>
                  </a:lnTo>
                  <a:lnTo>
                    <a:pt x="5690640" y="394458"/>
                  </a:lnTo>
                  <a:lnTo>
                    <a:pt x="5690753" y="389128"/>
                  </a:lnTo>
                  <a:lnTo>
                    <a:pt x="5690866" y="391497"/>
                  </a:lnTo>
                  <a:lnTo>
                    <a:pt x="5690979" y="394458"/>
                  </a:lnTo>
                  <a:lnTo>
                    <a:pt x="5691091" y="391201"/>
                  </a:lnTo>
                  <a:lnTo>
                    <a:pt x="5691204" y="389720"/>
                  </a:lnTo>
                  <a:lnTo>
                    <a:pt x="5691317" y="393274"/>
                  </a:lnTo>
                  <a:lnTo>
                    <a:pt x="5691430" y="391793"/>
                  </a:lnTo>
                  <a:lnTo>
                    <a:pt x="5691543" y="390312"/>
                  </a:lnTo>
                  <a:lnTo>
                    <a:pt x="5691655" y="392682"/>
                  </a:lnTo>
                  <a:lnTo>
                    <a:pt x="5691768" y="394162"/>
                  </a:lnTo>
                  <a:lnTo>
                    <a:pt x="5691881" y="390609"/>
                  </a:lnTo>
                  <a:lnTo>
                    <a:pt x="5691994" y="390905"/>
                  </a:lnTo>
                  <a:lnTo>
                    <a:pt x="5692106" y="394458"/>
                  </a:lnTo>
                  <a:lnTo>
                    <a:pt x="5692219" y="391201"/>
                  </a:lnTo>
                  <a:lnTo>
                    <a:pt x="5692332" y="389720"/>
                  </a:lnTo>
                  <a:lnTo>
                    <a:pt x="5692445" y="392682"/>
                  </a:lnTo>
                  <a:lnTo>
                    <a:pt x="5692558" y="392385"/>
                  </a:lnTo>
                  <a:lnTo>
                    <a:pt x="5692670" y="389128"/>
                  </a:lnTo>
                  <a:lnTo>
                    <a:pt x="5692783" y="392089"/>
                  </a:lnTo>
                  <a:lnTo>
                    <a:pt x="5692896" y="393274"/>
                  </a:lnTo>
                  <a:lnTo>
                    <a:pt x="5693009" y="389128"/>
                  </a:lnTo>
                  <a:lnTo>
                    <a:pt x="5693122" y="390312"/>
                  </a:lnTo>
                  <a:lnTo>
                    <a:pt x="5693234" y="394162"/>
                  </a:lnTo>
                  <a:lnTo>
                    <a:pt x="5693347" y="391201"/>
                  </a:lnTo>
                  <a:lnTo>
                    <a:pt x="5693460" y="389128"/>
                  </a:lnTo>
                  <a:lnTo>
                    <a:pt x="5693573" y="392978"/>
                  </a:lnTo>
                  <a:lnTo>
                    <a:pt x="5693685" y="391793"/>
                  </a:lnTo>
                  <a:lnTo>
                    <a:pt x="5693798" y="389720"/>
                  </a:lnTo>
                  <a:lnTo>
                    <a:pt x="5693911" y="391793"/>
                  </a:lnTo>
                  <a:lnTo>
                    <a:pt x="5694024" y="393274"/>
                  </a:lnTo>
                  <a:lnTo>
                    <a:pt x="5694137" y="390312"/>
                  </a:lnTo>
                  <a:lnTo>
                    <a:pt x="5694249" y="391201"/>
                  </a:lnTo>
                  <a:lnTo>
                    <a:pt x="5694362" y="394162"/>
                  </a:lnTo>
                  <a:lnTo>
                    <a:pt x="5694475" y="390312"/>
                  </a:lnTo>
                  <a:lnTo>
                    <a:pt x="5694588" y="389128"/>
                  </a:lnTo>
                  <a:lnTo>
                    <a:pt x="5694700" y="393866"/>
                  </a:lnTo>
                  <a:lnTo>
                    <a:pt x="5694813" y="392089"/>
                  </a:lnTo>
                  <a:lnTo>
                    <a:pt x="5694926" y="390016"/>
                  </a:lnTo>
                  <a:lnTo>
                    <a:pt x="5695039" y="391201"/>
                  </a:lnTo>
                  <a:lnTo>
                    <a:pt x="5695152" y="392978"/>
                  </a:lnTo>
                  <a:lnTo>
                    <a:pt x="5695264" y="389720"/>
                  </a:lnTo>
                  <a:lnTo>
                    <a:pt x="5695377" y="391497"/>
                  </a:lnTo>
                  <a:lnTo>
                    <a:pt x="5695490" y="393570"/>
                  </a:lnTo>
                  <a:lnTo>
                    <a:pt x="5695603" y="390905"/>
                  </a:lnTo>
                  <a:lnTo>
                    <a:pt x="5695716" y="390312"/>
                  </a:lnTo>
                  <a:lnTo>
                    <a:pt x="5695828" y="394162"/>
                  </a:lnTo>
                  <a:lnTo>
                    <a:pt x="5695941" y="391497"/>
                  </a:lnTo>
                  <a:lnTo>
                    <a:pt x="5696054" y="388536"/>
                  </a:lnTo>
                  <a:lnTo>
                    <a:pt x="5696167" y="392385"/>
                  </a:lnTo>
                  <a:lnTo>
                    <a:pt x="5696279" y="393274"/>
                  </a:lnTo>
                  <a:lnTo>
                    <a:pt x="5696392" y="390312"/>
                  </a:lnTo>
                  <a:lnTo>
                    <a:pt x="5696505" y="391201"/>
                  </a:lnTo>
                  <a:lnTo>
                    <a:pt x="5696618" y="393274"/>
                  </a:lnTo>
                  <a:lnTo>
                    <a:pt x="5696731" y="390312"/>
                  </a:lnTo>
                  <a:lnTo>
                    <a:pt x="5696843" y="390312"/>
                  </a:lnTo>
                  <a:lnTo>
                    <a:pt x="5696956" y="392978"/>
                  </a:lnTo>
                  <a:lnTo>
                    <a:pt x="5697069" y="390905"/>
                  </a:lnTo>
                  <a:lnTo>
                    <a:pt x="5697182" y="389128"/>
                  </a:lnTo>
                  <a:lnTo>
                    <a:pt x="5697294" y="391497"/>
                  </a:lnTo>
                  <a:lnTo>
                    <a:pt x="5697407" y="392089"/>
                  </a:lnTo>
                  <a:lnTo>
                    <a:pt x="5697520" y="389128"/>
                  </a:lnTo>
                  <a:lnTo>
                    <a:pt x="5697633" y="390312"/>
                  </a:lnTo>
                  <a:lnTo>
                    <a:pt x="5697746" y="393274"/>
                  </a:lnTo>
                  <a:lnTo>
                    <a:pt x="5697858" y="391201"/>
                  </a:lnTo>
                  <a:lnTo>
                    <a:pt x="5697971" y="390609"/>
                  </a:lnTo>
                  <a:lnTo>
                    <a:pt x="5698084" y="392089"/>
                  </a:lnTo>
                  <a:lnTo>
                    <a:pt x="5698197" y="392089"/>
                  </a:lnTo>
                  <a:lnTo>
                    <a:pt x="5698309" y="390609"/>
                  </a:lnTo>
                  <a:lnTo>
                    <a:pt x="5698422" y="392385"/>
                  </a:lnTo>
                  <a:lnTo>
                    <a:pt x="5698535" y="392089"/>
                  </a:lnTo>
                  <a:lnTo>
                    <a:pt x="5698648" y="389424"/>
                  </a:lnTo>
                  <a:lnTo>
                    <a:pt x="5698761" y="390905"/>
                  </a:lnTo>
                  <a:lnTo>
                    <a:pt x="5698873" y="393274"/>
                  </a:lnTo>
                  <a:lnTo>
                    <a:pt x="5698986" y="391201"/>
                  </a:lnTo>
                  <a:lnTo>
                    <a:pt x="5699099" y="390312"/>
                  </a:lnTo>
                  <a:lnTo>
                    <a:pt x="5699212" y="392385"/>
                  </a:lnTo>
                  <a:lnTo>
                    <a:pt x="5699325" y="391201"/>
                  </a:lnTo>
                  <a:lnTo>
                    <a:pt x="5699437" y="389424"/>
                  </a:lnTo>
                  <a:lnTo>
                    <a:pt x="5699550" y="391497"/>
                  </a:lnTo>
                  <a:lnTo>
                    <a:pt x="5699663" y="392089"/>
                  </a:lnTo>
                  <a:lnTo>
                    <a:pt x="5699776" y="389128"/>
                  </a:lnTo>
                  <a:lnTo>
                    <a:pt x="5699888" y="390016"/>
                  </a:lnTo>
                  <a:lnTo>
                    <a:pt x="5700001" y="392682"/>
                  </a:lnTo>
                  <a:lnTo>
                    <a:pt x="5700114" y="390312"/>
                  </a:lnTo>
                  <a:lnTo>
                    <a:pt x="5700227" y="389720"/>
                  </a:lnTo>
                  <a:lnTo>
                    <a:pt x="5700340" y="391497"/>
                  </a:lnTo>
                  <a:lnTo>
                    <a:pt x="5700452" y="391793"/>
                  </a:lnTo>
                  <a:lnTo>
                    <a:pt x="5700565" y="390312"/>
                  </a:lnTo>
                  <a:lnTo>
                    <a:pt x="5700678" y="393274"/>
                  </a:lnTo>
                  <a:lnTo>
                    <a:pt x="5700791" y="392978"/>
                  </a:lnTo>
                  <a:lnTo>
                    <a:pt x="5700903" y="390312"/>
                  </a:lnTo>
                  <a:lnTo>
                    <a:pt x="5701016" y="392089"/>
                  </a:lnTo>
                  <a:lnTo>
                    <a:pt x="5701129" y="394162"/>
                  </a:lnTo>
                  <a:lnTo>
                    <a:pt x="5701242" y="391201"/>
                  </a:lnTo>
                  <a:lnTo>
                    <a:pt x="5701355" y="389128"/>
                  </a:lnTo>
                  <a:lnTo>
                    <a:pt x="5701467" y="392682"/>
                  </a:lnTo>
                  <a:lnTo>
                    <a:pt x="5701580" y="391201"/>
                  </a:lnTo>
                  <a:lnTo>
                    <a:pt x="5701693" y="390312"/>
                  </a:lnTo>
                  <a:lnTo>
                    <a:pt x="5701806" y="390905"/>
                  </a:lnTo>
                  <a:lnTo>
                    <a:pt x="5701919" y="392089"/>
                  </a:lnTo>
                  <a:lnTo>
                    <a:pt x="5702031" y="390016"/>
                  </a:lnTo>
                  <a:lnTo>
                    <a:pt x="5702144" y="391201"/>
                  </a:lnTo>
                  <a:lnTo>
                    <a:pt x="5702257" y="393274"/>
                  </a:lnTo>
                  <a:lnTo>
                    <a:pt x="5702370" y="390312"/>
                  </a:lnTo>
                  <a:lnTo>
                    <a:pt x="5702482" y="389424"/>
                  </a:lnTo>
                  <a:lnTo>
                    <a:pt x="5702595" y="392089"/>
                  </a:lnTo>
                  <a:lnTo>
                    <a:pt x="5702708" y="392089"/>
                  </a:lnTo>
                  <a:lnTo>
                    <a:pt x="5702821" y="388536"/>
                  </a:lnTo>
                  <a:lnTo>
                    <a:pt x="5702934" y="390312"/>
                  </a:lnTo>
                  <a:lnTo>
                    <a:pt x="5703046" y="393274"/>
                  </a:lnTo>
                  <a:lnTo>
                    <a:pt x="5703159" y="390609"/>
                  </a:lnTo>
                  <a:lnTo>
                    <a:pt x="5703272" y="390312"/>
                  </a:lnTo>
                  <a:lnTo>
                    <a:pt x="5703385" y="393274"/>
                  </a:lnTo>
                  <a:lnTo>
                    <a:pt x="5703497" y="391201"/>
                  </a:lnTo>
                  <a:lnTo>
                    <a:pt x="5703610" y="389720"/>
                  </a:lnTo>
                  <a:lnTo>
                    <a:pt x="5703723" y="392682"/>
                  </a:lnTo>
                  <a:lnTo>
                    <a:pt x="5703836" y="392089"/>
                  </a:lnTo>
                  <a:lnTo>
                    <a:pt x="5703949" y="389128"/>
                  </a:lnTo>
                  <a:lnTo>
                    <a:pt x="5704061" y="391201"/>
                  </a:lnTo>
                  <a:lnTo>
                    <a:pt x="5704174" y="392682"/>
                  </a:lnTo>
                  <a:lnTo>
                    <a:pt x="5704287" y="389424"/>
                  </a:lnTo>
                  <a:lnTo>
                    <a:pt x="5704400" y="390312"/>
                  </a:lnTo>
                  <a:lnTo>
                    <a:pt x="5704513" y="392978"/>
                  </a:lnTo>
                  <a:lnTo>
                    <a:pt x="5704625" y="390905"/>
                  </a:lnTo>
                  <a:lnTo>
                    <a:pt x="5704738" y="388832"/>
                  </a:lnTo>
                  <a:lnTo>
                    <a:pt x="5704851" y="391497"/>
                  </a:lnTo>
                  <a:lnTo>
                    <a:pt x="5704964" y="392089"/>
                  </a:lnTo>
                  <a:lnTo>
                    <a:pt x="5705076" y="390016"/>
                  </a:lnTo>
                  <a:lnTo>
                    <a:pt x="5705189" y="391201"/>
                  </a:lnTo>
                  <a:lnTo>
                    <a:pt x="5705302" y="392682"/>
                  </a:lnTo>
                  <a:lnTo>
                    <a:pt x="5705415" y="390609"/>
                  </a:lnTo>
                  <a:lnTo>
                    <a:pt x="5705528" y="390905"/>
                  </a:lnTo>
                  <a:lnTo>
                    <a:pt x="5705640" y="393274"/>
                  </a:lnTo>
                  <a:lnTo>
                    <a:pt x="5705753" y="390609"/>
                  </a:lnTo>
                  <a:lnTo>
                    <a:pt x="5705866" y="388239"/>
                  </a:lnTo>
                  <a:lnTo>
                    <a:pt x="5705979" y="392682"/>
                  </a:lnTo>
                  <a:lnTo>
                    <a:pt x="5706091" y="392089"/>
                  </a:lnTo>
                  <a:lnTo>
                    <a:pt x="5706204" y="388536"/>
                  </a:lnTo>
                  <a:lnTo>
                    <a:pt x="5706317" y="391497"/>
                  </a:lnTo>
                  <a:lnTo>
                    <a:pt x="5706430" y="392682"/>
                  </a:lnTo>
                  <a:lnTo>
                    <a:pt x="5706543" y="389128"/>
                  </a:lnTo>
                  <a:lnTo>
                    <a:pt x="5706655" y="391201"/>
                  </a:lnTo>
                  <a:lnTo>
                    <a:pt x="5706768" y="393866"/>
                  </a:lnTo>
                  <a:lnTo>
                    <a:pt x="5706881" y="391201"/>
                  </a:lnTo>
                  <a:lnTo>
                    <a:pt x="5706994" y="389720"/>
                  </a:lnTo>
                  <a:lnTo>
                    <a:pt x="5707106" y="393570"/>
                  </a:lnTo>
                  <a:lnTo>
                    <a:pt x="5707219" y="392089"/>
                  </a:lnTo>
                  <a:lnTo>
                    <a:pt x="5707332" y="388536"/>
                  </a:lnTo>
                  <a:lnTo>
                    <a:pt x="5707445" y="391201"/>
                  </a:lnTo>
                  <a:lnTo>
                    <a:pt x="5707558" y="393274"/>
                  </a:lnTo>
                  <a:lnTo>
                    <a:pt x="5707670" y="388536"/>
                  </a:lnTo>
                  <a:lnTo>
                    <a:pt x="5707783" y="390905"/>
                  </a:lnTo>
                  <a:lnTo>
                    <a:pt x="5707896" y="393866"/>
                  </a:lnTo>
                  <a:lnTo>
                    <a:pt x="5708009" y="391201"/>
                  </a:lnTo>
                  <a:lnTo>
                    <a:pt x="5708122" y="388536"/>
                  </a:lnTo>
                  <a:lnTo>
                    <a:pt x="5708234" y="392089"/>
                  </a:lnTo>
                  <a:lnTo>
                    <a:pt x="5708347" y="391201"/>
                  </a:lnTo>
                  <a:lnTo>
                    <a:pt x="5708460" y="389128"/>
                  </a:lnTo>
                  <a:lnTo>
                    <a:pt x="5708573" y="391201"/>
                  </a:lnTo>
                  <a:lnTo>
                    <a:pt x="5708685" y="392385"/>
                  </a:lnTo>
                  <a:lnTo>
                    <a:pt x="5708798" y="390312"/>
                  </a:lnTo>
                  <a:lnTo>
                    <a:pt x="5708911" y="390905"/>
                  </a:lnTo>
                  <a:lnTo>
                    <a:pt x="5709024" y="392682"/>
                  </a:lnTo>
                  <a:lnTo>
                    <a:pt x="5709137" y="390609"/>
                  </a:lnTo>
                  <a:lnTo>
                    <a:pt x="5709249" y="390312"/>
                  </a:lnTo>
                  <a:lnTo>
                    <a:pt x="5709362" y="392978"/>
                  </a:lnTo>
                  <a:lnTo>
                    <a:pt x="5709475" y="392089"/>
                  </a:lnTo>
                  <a:lnTo>
                    <a:pt x="5709588" y="388832"/>
                  </a:lnTo>
                  <a:lnTo>
                    <a:pt x="5709700" y="391201"/>
                  </a:lnTo>
                  <a:lnTo>
                    <a:pt x="5709813" y="392089"/>
                  </a:lnTo>
                  <a:lnTo>
                    <a:pt x="5709926" y="389128"/>
                  </a:lnTo>
                  <a:lnTo>
                    <a:pt x="5710039" y="390609"/>
                  </a:lnTo>
                  <a:lnTo>
                    <a:pt x="5710152" y="393274"/>
                  </a:lnTo>
                  <a:lnTo>
                    <a:pt x="5710264" y="390905"/>
                  </a:lnTo>
                  <a:lnTo>
                    <a:pt x="5710377" y="390312"/>
                  </a:lnTo>
                  <a:lnTo>
                    <a:pt x="5710490" y="392089"/>
                  </a:lnTo>
                  <a:lnTo>
                    <a:pt x="5710603" y="391497"/>
                  </a:lnTo>
                  <a:lnTo>
                    <a:pt x="5710716" y="390016"/>
                  </a:lnTo>
                  <a:lnTo>
                    <a:pt x="5710828" y="392089"/>
                  </a:lnTo>
                  <a:lnTo>
                    <a:pt x="5710941" y="392682"/>
                  </a:lnTo>
                  <a:lnTo>
                    <a:pt x="5711054" y="389424"/>
                  </a:lnTo>
                  <a:lnTo>
                    <a:pt x="5711167" y="389720"/>
                  </a:lnTo>
                  <a:lnTo>
                    <a:pt x="5711279" y="393274"/>
                  </a:lnTo>
                  <a:lnTo>
                    <a:pt x="5711392" y="391201"/>
                  </a:lnTo>
                  <a:lnTo>
                    <a:pt x="5711505" y="390016"/>
                  </a:lnTo>
                  <a:lnTo>
                    <a:pt x="5711618" y="391793"/>
                  </a:lnTo>
                  <a:lnTo>
                    <a:pt x="5711731" y="391201"/>
                  </a:lnTo>
                  <a:lnTo>
                    <a:pt x="5711843" y="390312"/>
                  </a:lnTo>
                  <a:lnTo>
                    <a:pt x="5711956" y="391201"/>
                  </a:lnTo>
                  <a:lnTo>
                    <a:pt x="5712069" y="392089"/>
                  </a:lnTo>
                  <a:lnTo>
                    <a:pt x="5712182" y="388832"/>
                  </a:lnTo>
                  <a:lnTo>
                    <a:pt x="5712294" y="389424"/>
                  </a:lnTo>
                  <a:lnTo>
                    <a:pt x="5712407" y="393274"/>
                  </a:lnTo>
                  <a:lnTo>
                    <a:pt x="5712520" y="390609"/>
                  </a:lnTo>
                  <a:lnTo>
                    <a:pt x="5712633" y="390312"/>
                  </a:lnTo>
                  <a:lnTo>
                    <a:pt x="5712746" y="392089"/>
                  </a:lnTo>
                  <a:lnTo>
                    <a:pt x="5712858" y="391201"/>
                  </a:lnTo>
                  <a:lnTo>
                    <a:pt x="5712971" y="390609"/>
                  </a:lnTo>
                  <a:lnTo>
                    <a:pt x="5713084" y="391201"/>
                  </a:lnTo>
                  <a:lnTo>
                    <a:pt x="5713197" y="392385"/>
                  </a:lnTo>
                  <a:lnTo>
                    <a:pt x="5713309" y="389128"/>
                  </a:lnTo>
                  <a:lnTo>
                    <a:pt x="5713422" y="390016"/>
                  </a:lnTo>
                  <a:lnTo>
                    <a:pt x="5713535" y="392682"/>
                  </a:lnTo>
                  <a:lnTo>
                    <a:pt x="5713648" y="391201"/>
                  </a:lnTo>
                  <a:lnTo>
                    <a:pt x="5713761" y="389720"/>
                  </a:lnTo>
                  <a:lnTo>
                    <a:pt x="5713873" y="391201"/>
                  </a:lnTo>
                  <a:lnTo>
                    <a:pt x="5713986" y="392385"/>
                  </a:lnTo>
                  <a:lnTo>
                    <a:pt x="5714099" y="390312"/>
                  </a:lnTo>
                  <a:lnTo>
                    <a:pt x="5714212" y="392089"/>
                  </a:lnTo>
                  <a:lnTo>
                    <a:pt x="5714325" y="392682"/>
                  </a:lnTo>
                  <a:lnTo>
                    <a:pt x="5714437" y="390016"/>
                  </a:lnTo>
                  <a:lnTo>
                    <a:pt x="5714550" y="390312"/>
                  </a:lnTo>
                  <a:lnTo>
                    <a:pt x="5714663" y="392978"/>
                  </a:lnTo>
                  <a:lnTo>
                    <a:pt x="5714776" y="391201"/>
                  </a:lnTo>
                  <a:lnTo>
                    <a:pt x="5714888" y="388832"/>
                  </a:lnTo>
                  <a:lnTo>
                    <a:pt x="5715001" y="391497"/>
                  </a:lnTo>
                  <a:lnTo>
                    <a:pt x="5715114" y="392682"/>
                  </a:lnTo>
                  <a:lnTo>
                    <a:pt x="5715227" y="390016"/>
                  </a:lnTo>
                  <a:lnTo>
                    <a:pt x="5715340" y="391201"/>
                  </a:lnTo>
                  <a:lnTo>
                    <a:pt x="5715452" y="391793"/>
                  </a:lnTo>
                  <a:lnTo>
                    <a:pt x="5715565" y="390016"/>
                  </a:lnTo>
                  <a:lnTo>
                    <a:pt x="5715678" y="390016"/>
                  </a:lnTo>
                  <a:lnTo>
                    <a:pt x="5715791" y="392978"/>
                  </a:lnTo>
                  <a:lnTo>
                    <a:pt x="5715903" y="391201"/>
                  </a:lnTo>
                  <a:lnTo>
                    <a:pt x="5716016" y="389424"/>
                  </a:lnTo>
                  <a:lnTo>
                    <a:pt x="5716129" y="392089"/>
                  </a:lnTo>
                  <a:lnTo>
                    <a:pt x="5716242" y="391201"/>
                  </a:lnTo>
                  <a:lnTo>
                    <a:pt x="5716355" y="390016"/>
                  </a:lnTo>
                  <a:lnTo>
                    <a:pt x="5716467" y="390905"/>
                  </a:lnTo>
                  <a:lnTo>
                    <a:pt x="5716580" y="392089"/>
                  </a:lnTo>
                  <a:lnTo>
                    <a:pt x="5716693" y="389424"/>
                  </a:lnTo>
                  <a:lnTo>
                    <a:pt x="5716806" y="390905"/>
                  </a:lnTo>
                  <a:lnTo>
                    <a:pt x="5716919" y="394162"/>
                  </a:lnTo>
                  <a:lnTo>
                    <a:pt x="5717031" y="391201"/>
                  </a:lnTo>
                  <a:lnTo>
                    <a:pt x="5717144" y="388832"/>
                  </a:lnTo>
                  <a:lnTo>
                    <a:pt x="5717257" y="392385"/>
                  </a:lnTo>
                  <a:lnTo>
                    <a:pt x="5717370" y="392089"/>
                  </a:lnTo>
                  <a:lnTo>
                    <a:pt x="5717482" y="389128"/>
                  </a:lnTo>
                  <a:lnTo>
                    <a:pt x="5717595" y="391201"/>
                  </a:lnTo>
                  <a:lnTo>
                    <a:pt x="5717708" y="392089"/>
                  </a:lnTo>
                  <a:lnTo>
                    <a:pt x="5717821" y="389128"/>
                  </a:lnTo>
                  <a:lnTo>
                    <a:pt x="5717934" y="390312"/>
                  </a:lnTo>
                  <a:lnTo>
                    <a:pt x="5718046" y="394162"/>
                  </a:lnTo>
                  <a:lnTo>
                    <a:pt x="5718159" y="391201"/>
                  </a:lnTo>
                  <a:lnTo>
                    <a:pt x="5718272" y="389128"/>
                  </a:lnTo>
                  <a:lnTo>
                    <a:pt x="5718385" y="392385"/>
                  </a:lnTo>
                  <a:lnTo>
                    <a:pt x="5718497" y="392978"/>
                  </a:lnTo>
                  <a:lnTo>
                    <a:pt x="5718610" y="389128"/>
                  </a:lnTo>
                  <a:lnTo>
                    <a:pt x="5718723" y="390312"/>
                  </a:lnTo>
                  <a:lnTo>
                    <a:pt x="5718836" y="392089"/>
                  </a:lnTo>
                  <a:lnTo>
                    <a:pt x="5718949" y="389720"/>
                  </a:lnTo>
                  <a:lnTo>
                    <a:pt x="5719061" y="390609"/>
                  </a:lnTo>
                  <a:lnTo>
                    <a:pt x="5719174" y="393274"/>
                  </a:lnTo>
                  <a:lnTo>
                    <a:pt x="5719287" y="391201"/>
                  </a:lnTo>
                  <a:lnTo>
                    <a:pt x="5719400" y="388832"/>
                  </a:lnTo>
                  <a:lnTo>
                    <a:pt x="5719513" y="392682"/>
                  </a:lnTo>
                  <a:lnTo>
                    <a:pt x="5719625" y="393274"/>
                  </a:lnTo>
                  <a:lnTo>
                    <a:pt x="5719738" y="389424"/>
                  </a:lnTo>
                  <a:lnTo>
                    <a:pt x="5719851" y="391201"/>
                  </a:lnTo>
                  <a:lnTo>
                    <a:pt x="5719964" y="392385"/>
                  </a:lnTo>
                  <a:lnTo>
                    <a:pt x="5720076" y="390016"/>
                  </a:lnTo>
                  <a:lnTo>
                    <a:pt x="5720189" y="390312"/>
                  </a:lnTo>
                  <a:lnTo>
                    <a:pt x="5720302" y="392978"/>
                  </a:lnTo>
                  <a:lnTo>
                    <a:pt x="5720415" y="391201"/>
                  </a:lnTo>
                  <a:lnTo>
                    <a:pt x="5720528" y="390016"/>
                  </a:lnTo>
                  <a:lnTo>
                    <a:pt x="5720640" y="392089"/>
                  </a:lnTo>
                  <a:lnTo>
                    <a:pt x="5720753" y="391793"/>
                  </a:lnTo>
                  <a:lnTo>
                    <a:pt x="5720866" y="390016"/>
                  </a:lnTo>
                  <a:lnTo>
                    <a:pt x="5720979" y="392978"/>
                  </a:lnTo>
                  <a:lnTo>
                    <a:pt x="5721091" y="392089"/>
                  </a:lnTo>
                  <a:lnTo>
                    <a:pt x="5721204" y="389720"/>
                  </a:lnTo>
                  <a:lnTo>
                    <a:pt x="5721317" y="391201"/>
                  </a:lnTo>
                  <a:lnTo>
                    <a:pt x="5721430" y="393274"/>
                  </a:lnTo>
                  <a:lnTo>
                    <a:pt x="5721543" y="390312"/>
                  </a:lnTo>
                  <a:lnTo>
                    <a:pt x="5721655" y="388239"/>
                  </a:lnTo>
                  <a:lnTo>
                    <a:pt x="5721768" y="392385"/>
                  </a:lnTo>
                  <a:lnTo>
                    <a:pt x="5721881" y="392089"/>
                  </a:lnTo>
                  <a:lnTo>
                    <a:pt x="5721994" y="390016"/>
                  </a:lnTo>
                  <a:lnTo>
                    <a:pt x="5722106" y="391201"/>
                  </a:lnTo>
                  <a:lnTo>
                    <a:pt x="5722219" y="392089"/>
                  </a:lnTo>
                  <a:lnTo>
                    <a:pt x="5722332" y="389720"/>
                  </a:lnTo>
                  <a:lnTo>
                    <a:pt x="5722445" y="391497"/>
                  </a:lnTo>
                  <a:lnTo>
                    <a:pt x="5722558" y="394162"/>
                  </a:lnTo>
                  <a:lnTo>
                    <a:pt x="5722670" y="389128"/>
                  </a:lnTo>
                  <a:lnTo>
                    <a:pt x="5722783" y="389128"/>
                  </a:lnTo>
                  <a:lnTo>
                    <a:pt x="5722896" y="393274"/>
                  </a:lnTo>
                  <a:lnTo>
                    <a:pt x="5723009" y="392385"/>
                  </a:lnTo>
                  <a:lnTo>
                    <a:pt x="5723122" y="388239"/>
                  </a:lnTo>
                  <a:lnTo>
                    <a:pt x="5723234" y="391201"/>
                  </a:lnTo>
                  <a:lnTo>
                    <a:pt x="5723347" y="392682"/>
                  </a:lnTo>
                  <a:lnTo>
                    <a:pt x="5723460" y="389720"/>
                  </a:lnTo>
                  <a:lnTo>
                    <a:pt x="5723573" y="391201"/>
                  </a:lnTo>
                  <a:lnTo>
                    <a:pt x="5723685" y="393866"/>
                  </a:lnTo>
                  <a:lnTo>
                    <a:pt x="5723798" y="390905"/>
                  </a:lnTo>
                  <a:lnTo>
                    <a:pt x="5723911" y="388832"/>
                  </a:lnTo>
                  <a:lnTo>
                    <a:pt x="5724024" y="393570"/>
                  </a:lnTo>
                  <a:lnTo>
                    <a:pt x="5724137" y="392682"/>
                  </a:lnTo>
                  <a:lnTo>
                    <a:pt x="5724249" y="390016"/>
                  </a:lnTo>
                  <a:lnTo>
                    <a:pt x="5724362" y="391201"/>
                  </a:lnTo>
                  <a:lnTo>
                    <a:pt x="5724475" y="392978"/>
                  </a:lnTo>
                  <a:lnTo>
                    <a:pt x="5724588" y="390312"/>
                  </a:lnTo>
                  <a:lnTo>
                    <a:pt x="5724700" y="390312"/>
                  </a:lnTo>
                  <a:lnTo>
                    <a:pt x="5724813" y="393274"/>
                  </a:lnTo>
                  <a:lnTo>
                    <a:pt x="5724926" y="391201"/>
                  </a:lnTo>
                  <a:lnTo>
                    <a:pt x="5725039" y="389128"/>
                  </a:lnTo>
                  <a:lnTo>
                    <a:pt x="5725152" y="392089"/>
                  </a:lnTo>
                  <a:lnTo>
                    <a:pt x="5725264" y="393274"/>
                  </a:lnTo>
                  <a:lnTo>
                    <a:pt x="5725377" y="388536"/>
                  </a:lnTo>
                  <a:lnTo>
                    <a:pt x="5725490" y="390016"/>
                  </a:lnTo>
                  <a:lnTo>
                    <a:pt x="5725603" y="392978"/>
                  </a:lnTo>
                  <a:lnTo>
                    <a:pt x="5725716" y="391793"/>
                  </a:lnTo>
                  <a:lnTo>
                    <a:pt x="5725828" y="389424"/>
                  </a:lnTo>
                  <a:lnTo>
                    <a:pt x="5725941" y="391201"/>
                  </a:lnTo>
                  <a:lnTo>
                    <a:pt x="5726054" y="391201"/>
                  </a:lnTo>
                  <a:lnTo>
                    <a:pt x="5726167" y="389424"/>
                  </a:lnTo>
                  <a:lnTo>
                    <a:pt x="5726279" y="392089"/>
                  </a:lnTo>
                  <a:lnTo>
                    <a:pt x="5726392" y="392089"/>
                  </a:lnTo>
                  <a:lnTo>
                    <a:pt x="5726505" y="390312"/>
                  </a:lnTo>
                  <a:lnTo>
                    <a:pt x="5726618" y="390609"/>
                  </a:lnTo>
                  <a:lnTo>
                    <a:pt x="5726731" y="392978"/>
                  </a:lnTo>
                  <a:lnTo>
                    <a:pt x="5726843" y="390609"/>
                  </a:lnTo>
                  <a:lnTo>
                    <a:pt x="5726956" y="390312"/>
                  </a:lnTo>
                  <a:lnTo>
                    <a:pt x="5727069" y="394162"/>
                  </a:lnTo>
                  <a:lnTo>
                    <a:pt x="5727182" y="391201"/>
                  </a:lnTo>
                  <a:lnTo>
                    <a:pt x="5727294" y="390312"/>
                  </a:lnTo>
                  <a:lnTo>
                    <a:pt x="5727407" y="392089"/>
                  </a:lnTo>
                  <a:lnTo>
                    <a:pt x="5727520" y="393274"/>
                  </a:lnTo>
                  <a:lnTo>
                    <a:pt x="5727633" y="388832"/>
                  </a:lnTo>
                  <a:lnTo>
                    <a:pt x="5727746" y="390312"/>
                  </a:lnTo>
                  <a:lnTo>
                    <a:pt x="5727858" y="393866"/>
                  </a:lnTo>
                  <a:lnTo>
                    <a:pt x="5727971" y="390312"/>
                  </a:lnTo>
                  <a:lnTo>
                    <a:pt x="5728084" y="390312"/>
                  </a:lnTo>
                  <a:lnTo>
                    <a:pt x="5728197" y="392978"/>
                  </a:lnTo>
                  <a:lnTo>
                    <a:pt x="5728310" y="392089"/>
                  </a:lnTo>
                  <a:lnTo>
                    <a:pt x="5728422" y="389424"/>
                  </a:lnTo>
                  <a:lnTo>
                    <a:pt x="5728535" y="391497"/>
                  </a:lnTo>
                  <a:lnTo>
                    <a:pt x="5728648" y="392682"/>
                  </a:lnTo>
                  <a:lnTo>
                    <a:pt x="5728761" y="390312"/>
                  </a:lnTo>
                  <a:lnTo>
                    <a:pt x="5728873" y="391201"/>
                  </a:lnTo>
                  <a:lnTo>
                    <a:pt x="5728986" y="392978"/>
                  </a:lnTo>
                  <a:lnTo>
                    <a:pt x="5729099" y="389720"/>
                  </a:lnTo>
                  <a:lnTo>
                    <a:pt x="5729212" y="390312"/>
                  </a:lnTo>
                  <a:lnTo>
                    <a:pt x="5729325" y="393274"/>
                  </a:lnTo>
                  <a:lnTo>
                    <a:pt x="5729437" y="390609"/>
                  </a:lnTo>
                  <a:lnTo>
                    <a:pt x="5729550" y="388239"/>
                  </a:lnTo>
                  <a:lnTo>
                    <a:pt x="5729663" y="392978"/>
                  </a:lnTo>
                  <a:lnTo>
                    <a:pt x="5729776" y="393866"/>
                  </a:lnTo>
                  <a:lnTo>
                    <a:pt x="5729888" y="389128"/>
                  </a:lnTo>
                  <a:lnTo>
                    <a:pt x="5730001" y="390609"/>
                  </a:lnTo>
                  <a:lnTo>
                    <a:pt x="5730114" y="393570"/>
                  </a:lnTo>
                  <a:lnTo>
                    <a:pt x="5730227" y="390905"/>
                  </a:lnTo>
                  <a:lnTo>
                    <a:pt x="5730340" y="388536"/>
                  </a:lnTo>
                  <a:lnTo>
                    <a:pt x="5730452" y="393570"/>
                  </a:lnTo>
                  <a:lnTo>
                    <a:pt x="5730565" y="391201"/>
                  </a:lnTo>
                  <a:lnTo>
                    <a:pt x="5730678" y="388536"/>
                  </a:lnTo>
                  <a:lnTo>
                    <a:pt x="5730791" y="390905"/>
                  </a:lnTo>
                  <a:lnTo>
                    <a:pt x="5730903" y="393274"/>
                  </a:lnTo>
                  <a:lnTo>
                    <a:pt x="5731016" y="390609"/>
                  </a:lnTo>
                  <a:lnTo>
                    <a:pt x="5731129" y="391201"/>
                  </a:lnTo>
                  <a:lnTo>
                    <a:pt x="5731242" y="393274"/>
                  </a:lnTo>
                  <a:lnTo>
                    <a:pt x="5731355" y="389720"/>
                  </a:lnTo>
                  <a:lnTo>
                    <a:pt x="5731467" y="390609"/>
                  </a:lnTo>
                  <a:lnTo>
                    <a:pt x="5731580" y="393274"/>
                  </a:lnTo>
                  <a:lnTo>
                    <a:pt x="5731693" y="390905"/>
                  </a:lnTo>
                  <a:lnTo>
                    <a:pt x="5731806" y="388536"/>
                  </a:lnTo>
                  <a:lnTo>
                    <a:pt x="5731919" y="392089"/>
                  </a:lnTo>
                  <a:lnTo>
                    <a:pt x="5732031" y="393274"/>
                  </a:lnTo>
                  <a:lnTo>
                    <a:pt x="5732144" y="389128"/>
                  </a:lnTo>
                  <a:lnTo>
                    <a:pt x="5732257" y="390609"/>
                  </a:lnTo>
                  <a:lnTo>
                    <a:pt x="5732370" y="392385"/>
                  </a:lnTo>
                  <a:lnTo>
                    <a:pt x="5732482" y="390312"/>
                  </a:lnTo>
                  <a:lnTo>
                    <a:pt x="5732595" y="390905"/>
                  </a:lnTo>
                  <a:lnTo>
                    <a:pt x="5732708" y="394162"/>
                  </a:lnTo>
                  <a:lnTo>
                    <a:pt x="5732821" y="390905"/>
                  </a:lnTo>
                  <a:lnTo>
                    <a:pt x="5732934" y="389128"/>
                  </a:lnTo>
                  <a:lnTo>
                    <a:pt x="5733046" y="393274"/>
                  </a:lnTo>
                  <a:lnTo>
                    <a:pt x="5733159" y="393570"/>
                  </a:lnTo>
                  <a:lnTo>
                    <a:pt x="5733272" y="389424"/>
                  </a:lnTo>
                  <a:lnTo>
                    <a:pt x="5733385" y="391201"/>
                  </a:lnTo>
                  <a:lnTo>
                    <a:pt x="5733497" y="392978"/>
                  </a:lnTo>
                  <a:lnTo>
                    <a:pt x="5733610" y="390312"/>
                  </a:lnTo>
                  <a:lnTo>
                    <a:pt x="5733723" y="391201"/>
                  </a:lnTo>
                  <a:lnTo>
                    <a:pt x="5733836" y="392978"/>
                  </a:lnTo>
                  <a:lnTo>
                    <a:pt x="5733949" y="388536"/>
                  </a:lnTo>
                  <a:lnTo>
                    <a:pt x="5734061" y="388832"/>
                  </a:lnTo>
                  <a:lnTo>
                    <a:pt x="5734174" y="393570"/>
                  </a:lnTo>
                  <a:lnTo>
                    <a:pt x="5734287" y="392385"/>
                  </a:lnTo>
                  <a:lnTo>
                    <a:pt x="5734400" y="388832"/>
                  </a:lnTo>
                  <a:lnTo>
                    <a:pt x="5734513" y="390312"/>
                  </a:lnTo>
                  <a:lnTo>
                    <a:pt x="5734625" y="393570"/>
                  </a:lnTo>
                  <a:lnTo>
                    <a:pt x="5734738" y="390905"/>
                  </a:lnTo>
                  <a:lnTo>
                    <a:pt x="5734851" y="390905"/>
                  </a:lnTo>
                  <a:lnTo>
                    <a:pt x="5734964" y="392682"/>
                  </a:lnTo>
                  <a:lnTo>
                    <a:pt x="5735076" y="390016"/>
                  </a:lnTo>
                  <a:lnTo>
                    <a:pt x="5735189" y="390016"/>
                  </a:lnTo>
                  <a:lnTo>
                    <a:pt x="5735302" y="393274"/>
                  </a:lnTo>
                  <a:lnTo>
                    <a:pt x="5735415" y="393866"/>
                  </a:lnTo>
                  <a:lnTo>
                    <a:pt x="5735528" y="388536"/>
                  </a:lnTo>
                  <a:lnTo>
                    <a:pt x="5735640" y="390312"/>
                  </a:lnTo>
                  <a:lnTo>
                    <a:pt x="5735753" y="393866"/>
                  </a:lnTo>
                  <a:lnTo>
                    <a:pt x="5735866" y="391497"/>
                  </a:lnTo>
                  <a:lnTo>
                    <a:pt x="5735979" y="390016"/>
                  </a:lnTo>
                  <a:lnTo>
                    <a:pt x="5736091" y="391793"/>
                  </a:lnTo>
                  <a:lnTo>
                    <a:pt x="5736204" y="391201"/>
                  </a:lnTo>
                  <a:lnTo>
                    <a:pt x="5736317" y="389424"/>
                  </a:lnTo>
                  <a:lnTo>
                    <a:pt x="5736430" y="392385"/>
                  </a:lnTo>
                  <a:lnTo>
                    <a:pt x="5736543" y="391497"/>
                  </a:lnTo>
                  <a:lnTo>
                    <a:pt x="5736655" y="389128"/>
                  </a:lnTo>
                  <a:lnTo>
                    <a:pt x="5736768" y="391201"/>
                  </a:lnTo>
                  <a:lnTo>
                    <a:pt x="5736881" y="392978"/>
                  </a:lnTo>
                  <a:lnTo>
                    <a:pt x="5736994" y="390905"/>
                  </a:lnTo>
                  <a:lnTo>
                    <a:pt x="5737106" y="390312"/>
                  </a:lnTo>
                  <a:lnTo>
                    <a:pt x="5737219" y="393274"/>
                  </a:lnTo>
                  <a:lnTo>
                    <a:pt x="5737332" y="392089"/>
                  </a:lnTo>
                  <a:lnTo>
                    <a:pt x="5737445" y="389720"/>
                  </a:lnTo>
                  <a:lnTo>
                    <a:pt x="5737558" y="391201"/>
                  </a:lnTo>
                  <a:lnTo>
                    <a:pt x="5737670" y="392682"/>
                  </a:lnTo>
                  <a:lnTo>
                    <a:pt x="5737783" y="390016"/>
                  </a:lnTo>
                  <a:lnTo>
                    <a:pt x="5737896" y="390609"/>
                  </a:lnTo>
                  <a:lnTo>
                    <a:pt x="5738009" y="393274"/>
                  </a:lnTo>
                  <a:lnTo>
                    <a:pt x="5738122" y="390609"/>
                  </a:lnTo>
                  <a:lnTo>
                    <a:pt x="5738234" y="389720"/>
                  </a:lnTo>
                  <a:lnTo>
                    <a:pt x="5738347" y="391793"/>
                  </a:lnTo>
                  <a:lnTo>
                    <a:pt x="5738460" y="390312"/>
                  </a:lnTo>
                  <a:lnTo>
                    <a:pt x="5738573" y="389720"/>
                  </a:lnTo>
                  <a:lnTo>
                    <a:pt x="5738685" y="391793"/>
                  </a:lnTo>
                  <a:lnTo>
                    <a:pt x="5738798" y="392978"/>
                  </a:lnTo>
                  <a:lnTo>
                    <a:pt x="5738911" y="388832"/>
                  </a:lnTo>
                  <a:lnTo>
                    <a:pt x="5739024" y="390312"/>
                  </a:lnTo>
                  <a:lnTo>
                    <a:pt x="5739137" y="393570"/>
                  </a:lnTo>
                  <a:lnTo>
                    <a:pt x="5739249" y="390609"/>
                  </a:lnTo>
                  <a:lnTo>
                    <a:pt x="5739362" y="391201"/>
                  </a:lnTo>
                  <a:lnTo>
                    <a:pt x="5739475" y="393274"/>
                  </a:lnTo>
                  <a:lnTo>
                    <a:pt x="5739588" y="392089"/>
                  </a:lnTo>
                  <a:lnTo>
                    <a:pt x="5739700" y="389128"/>
                  </a:lnTo>
                  <a:lnTo>
                    <a:pt x="5739813" y="392089"/>
                  </a:lnTo>
                  <a:lnTo>
                    <a:pt x="5739926" y="392978"/>
                  </a:lnTo>
                  <a:lnTo>
                    <a:pt x="5740039" y="390016"/>
                  </a:lnTo>
                  <a:lnTo>
                    <a:pt x="5740152" y="391201"/>
                  </a:lnTo>
                  <a:lnTo>
                    <a:pt x="5740264" y="393570"/>
                  </a:lnTo>
                  <a:lnTo>
                    <a:pt x="5740377" y="391201"/>
                  </a:lnTo>
                  <a:lnTo>
                    <a:pt x="5740490" y="389128"/>
                  </a:lnTo>
                  <a:lnTo>
                    <a:pt x="5740603" y="392385"/>
                  </a:lnTo>
                  <a:lnTo>
                    <a:pt x="5740716" y="391793"/>
                  </a:lnTo>
                  <a:lnTo>
                    <a:pt x="5740828" y="389128"/>
                  </a:lnTo>
                  <a:lnTo>
                    <a:pt x="5740941" y="392682"/>
                  </a:lnTo>
                  <a:lnTo>
                    <a:pt x="5741054" y="391497"/>
                  </a:lnTo>
                  <a:lnTo>
                    <a:pt x="5741167" y="388832"/>
                  </a:lnTo>
                  <a:lnTo>
                    <a:pt x="5741279" y="390312"/>
                  </a:lnTo>
                  <a:lnTo>
                    <a:pt x="5741392" y="393570"/>
                  </a:lnTo>
                  <a:lnTo>
                    <a:pt x="5741505" y="390609"/>
                  </a:lnTo>
                  <a:lnTo>
                    <a:pt x="5741618" y="389128"/>
                  </a:lnTo>
                  <a:lnTo>
                    <a:pt x="5741731" y="393274"/>
                  </a:lnTo>
                  <a:lnTo>
                    <a:pt x="5741843" y="391793"/>
                  </a:lnTo>
                  <a:lnTo>
                    <a:pt x="5741956" y="389720"/>
                  </a:lnTo>
                  <a:lnTo>
                    <a:pt x="5742069" y="390905"/>
                  </a:lnTo>
                  <a:lnTo>
                    <a:pt x="5742182" y="391793"/>
                  </a:lnTo>
                  <a:lnTo>
                    <a:pt x="5742294" y="389424"/>
                  </a:lnTo>
                  <a:lnTo>
                    <a:pt x="5742407" y="391201"/>
                  </a:lnTo>
                  <a:lnTo>
                    <a:pt x="5742520" y="393866"/>
                  </a:lnTo>
                  <a:lnTo>
                    <a:pt x="5742633" y="390609"/>
                  </a:lnTo>
                  <a:lnTo>
                    <a:pt x="5742746" y="390016"/>
                  </a:lnTo>
                  <a:lnTo>
                    <a:pt x="5742858" y="392978"/>
                  </a:lnTo>
                  <a:lnTo>
                    <a:pt x="5742971" y="391497"/>
                  </a:lnTo>
                  <a:lnTo>
                    <a:pt x="5743084" y="390312"/>
                  </a:lnTo>
                  <a:lnTo>
                    <a:pt x="5743197" y="391497"/>
                  </a:lnTo>
                  <a:lnTo>
                    <a:pt x="5743310" y="392089"/>
                  </a:lnTo>
                  <a:lnTo>
                    <a:pt x="5743422" y="389128"/>
                  </a:lnTo>
                  <a:lnTo>
                    <a:pt x="5743535" y="392089"/>
                  </a:lnTo>
                  <a:lnTo>
                    <a:pt x="5743648" y="392978"/>
                  </a:lnTo>
                  <a:lnTo>
                    <a:pt x="5743761" y="389424"/>
                  </a:lnTo>
                  <a:lnTo>
                    <a:pt x="5743873" y="390312"/>
                  </a:lnTo>
                  <a:lnTo>
                    <a:pt x="5743986" y="393274"/>
                  </a:lnTo>
                  <a:lnTo>
                    <a:pt x="5744099" y="391497"/>
                  </a:lnTo>
                  <a:lnTo>
                    <a:pt x="5744212" y="388536"/>
                  </a:lnTo>
                  <a:lnTo>
                    <a:pt x="5744325" y="392682"/>
                  </a:lnTo>
                  <a:lnTo>
                    <a:pt x="5744437" y="392089"/>
                  </a:lnTo>
                  <a:lnTo>
                    <a:pt x="5744550" y="390016"/>
                  </a:lnTo>
                  <a:lnTo>
                    <a:pt x="5744663" y="391201"/>
                  </a:lnTo>
                  <a:lnTo>
                    <a:pt x="5744776" y="392385"/>
                  </a:lnTo>
                  <a:lnTo>
                    <a:pt x="5744888" y="389128"/>
                  </a:lnTo>
                  <a:lnTo>
                    <a:pt x="5745001" y="390609"/>
                  </a:lnTo>
                  <a:lnTo>
                    <a:pt x="5745114" y="394162"/>
                  </a:lnTo>
                  <a:lnTo>
                    <a:pt x="5745227" y="391201"/>
                  </a:lnTo>
                  <a:lnTo>
                    <a:pt x="5745340" y="389720"/>
                  </a:lnTo>
                  <a:lnTo>
                    <a:pt x="5745452" y="392682"/>
                  </a:lnTo>
                  <a:lnTo>
                    <a:pt x="5745565" y="392682"/>
                  </a:lnTo>
                  <a:lnTo>
                    <a:pt x="5745678" y="389128"/>
                  </a:lnTo>
                  <a:lnTo>
                    <a:pt x="5745791" y="391201"/>
                  </a:lnTo>
                  <a:lnTo>
                    <a:pt x="5745903" y="392682"/>
                  </a:lnTo>
                  <a:lnTo>
                    <a:pt x="5746016" y="388536"/>
                  </a:lnTo>
                  <a:lnTo>
                    <a:pt x="5746129" y="390016"/>
                  </a:lnTo>
                  <a:lnTo>
                    <a:pt x="5746242" y="394162"/>
                  </a:lnTo>
                  <a:lnTo>
                    <a:pt x="5746355" y="391497"/>
                  </a:lnTo>
                  <a:lnTo>
                    <a:pt x="5746467" y="389128"/>
                  </a:lnTo>
                  <a:lnTo>
                    <a:pt x="5746580" y="392089"/>
                  </a:lnTo>
                  <a:lnTo>
                    <a:pt x="5746693" y="392682"/>
                  </a:lnTo>
                  <a:lnTo>
                    <a:pt x="5746806" y="389720"/>
                  </a:lnTo>
                  <a:lnTo>
                    <a:pt x="5746919" y="391201"/>
                  </a:lnTo>
                  <a:lnTo>
                    <a:pt x="5747031" y="392089"/>
                  </a:lnTo>
                  <a:lnTo>
                    <a:pt x="5747144" y="390312"/>
                  </a:lnTo>
                  <a:lnTo>
                    <a:pt x="5747257" y="390609"/>
                  </a:lnTo>
                  <a:lnTo>
                    <a:pt x="5747370" y="393866"/>
                  </a:lnTo>
                  <a:lnTo>
                    <a:pt x="5747482" y="391793"/>
                  </a:lnTo>
                  <a:lnTo>
                    <a:pt x="5747595" y="389128"/>
                  </a:lnTo>
                  <a:lnTo>
                    <a:pt x="5747708" y="391201"/>
                  </a:lnTo>
                  <a:lnTo>
                    <a:pt x="5747821" y="392682"/>
                  </a:lnTo>
                  <a:lnTo>
                    <a:pt x="5747934" y="390312"/>
                  </a:lnTo>
                  <a:lnTo>
                    <a:pt x="5748046" y="390905"/>
                  </a:lnTo>
                  <a:lnTo>
                    <a:pt x="5748159" y="392089"/>
                  </a:lnTo>
                  <a:lnTo>
                    <a:pt x="5748272" y="390905"/>
                  </a:lnTo>
                  <a:lnTo>
                    <a:pt x="5748385" y="390609"/>
                  </a:lnTo>
                  <a:lnTo>
                    <a:pt x="5748497" y="392089"/>
                  </a:lnTo>
                  <a:lnTo>
                    <a:pt x="5748610" y="391201"/>
                  </a:lnTo>
                  <a:lnTo>
                    <a:pt x="5748723" y="389128"/>
                  </a:lnTo>
                  <a:lnTo>
                    <a:pt x="5748836" y="391497"/>
                  </a:lnTo>
                  <a:lnTo>
                    <a:pt x="5748949" y="391497"/>
                  </a:lnTo>
                  <a:lnTo>
                    <a:pt x="5749061" y="389720"/>
                  </a:lnTo>
                  <a:lnTo>
                    <a:pt x="5749174" y="391201"/>
                  </a:lnTo>
                  <a:lnTo>
                    <a:pt x="5749287" y="392682"/>
                  </a:lnTo>
                  <a:lnTo>
                    <a:pt x="5749400" y="391201"/>
                  </a:lnTo>
                  <a:lnTo>
                    <a:pt x="5749513" y="391201"/>
                  </a:lnTo>
                  <a:lnTo>
                    <a:pt x="5749625" y="392978"/>
                  </a:lnTo>
                  <a:lnTo>
                    <a:pt x="5749738" y="391793"/>
                  </a:lnTo>
                  <a:lnTo>
                    <a:pt x="5749851" y="390312"/>
                  </a:lnTo>
                  <a:lnTo>
                    <a:pt x="5749964" y="392089"/>
                  </a:lnTo>
                  <a:lnTo>
                    <a:pt x="5750076" y="392089"/>
                  </a:lnTo>
                  <a:lnTo>
                    <a:pt x="5750189" y="389424"/>
                  </a:lnTo>
                  <a:lnTo>
                    <a:pt x="5750302" y="390312"/>
                  </a:lnTo>
                  <a:lnTo>
                    <a:pt x="5750415" y="392089"/>
                  </a:lnTo>
                  <a:lnTo>
                    <a:pt x="5750528" y="391201"/>
                  </a:lnTo>
                  <a:lnTo>
                    <a:pt x="5750640" y="389720"/>
                  </a:lnTo>
                  <a:lnTo>
                    <a:pt x="5750753" y="392089"/>
                  </a:lnTo>
                  <a:lnTo>
                    <a:pt x="5750866" y="391201"/>
                  </a:lnTo>
                  <a:lnTo>
                    <a:pt x="5750979" y="390312"/>
                  </a:lnTo>
                  <a:lnTo>
                    <a:pt x="5751091" y="392385"/>
                  </a:lnTo>
                  <a:lnTo>
                    <a:pt x="5751204" y="392089"/>
                  </a:lnTo>
                  <a:lnTo>
                    <a:pt x="5751317" y="390609"/>
                  </a:lnTo>
                  <a:lnTo>
                    <a:pt x="5751430" y="390312"/>
                  </a:lnTo>
                  <a:lnTo>
                    <a:pt x="5751543" y="393274"/>
                  </a:lnTo>
                  <a:lnTo>
                    <a:pt x="5751655" y="390905"/>
                  </a:lnTo>
                  <a:lnTo>
                    <a:pt x="5751768" y="389128"/>
                  </a:lnTo>
                  <a:lnTo>
                    <a:pt x="5751881" y="392089"/>
                  </a:lnTo>
                  <a:lnTo>
                    <a:pt x="5751994" y="391201"/>
                  </a:lnTo>
                  <a:lnTo>
                    <a:pt x="5752107" y="388832"/>
                  </a:lnTo>
                  <a:lnTo>
                    <a:pt x="5752219" y="390312"/>
                  </a:lnTo>
                  <a:lnTo>
                    <a:pt x="5752332" y="392089"/>
                  </a:lnTo>
                  <a:lnTo>
                    <a:pt x="5752445" y="390312"/>
                  </a:lnTo>
                  <a:lnTo>
                    <a:pt x="5752558" y="390905"/>
                  </a:lnTo>
                  <a:lnTo>
                    <a:pt x="5752670" y="394162"/>
                  </a:lnTo>
                  <a:lnTo>
                    <a:pt x="5752783" y="391201"/>
                  </a:lnTo>
                  <a:lnTo>
                    <a:pt x="5752896" y="389720"/>
                  </a:lnTo>
                  <a:lnTo>
                    <a:pt x="5753009" y="393274"/>
                  </a:lnTo>
                  <a:lnTo>
                    <a:pt x="5753122" y="392089"/>
                  </a:lnTo>
                  <a:lnTo>
                    <a:pt x="5753234" y="388239"/>
                  </a:lnTo>
                  <a:lnTo>
                    <a:pt x="5753347" y="391201"/>
                  </a:lnTo>
                  <a:lnTo>
                    <a:pt x="5753460" y="392682"/>
                  </a:lnTo>
                  <a:lnTo>
                    <a:pt x="5753573" y="389424"/>
                  </a:lnTo>
                  <a:lnTo>
                    <a:pt x="5753685" y="389720"/>
                  </a:lnTo>
                  <a:lnTo>
                    <a:pt x="5753798" y="393274"/>
                  </a:lnTo>
                  <a:lnTo>
                    <a:pt x="5753911" y="391201"/>
                  </a:lnTo>
                  <a:lnTo>
                    <a:pt x="5754024" y="389720"/>
                  </a:lnTo>
                  <a:lnTo>
                    <a:pt x="5754137" y="392089"/>
                  </a:lnTo>
                  <a:lnTo>
                    <a:pt x="5754249" y="391793"/>
                  </a:lnTo>
                  <a:lnTo>
                    <a:pt x="5754362" y="389424"/>
                  </a:lnTo>
                  <a:lnTo>
                    <a:pt x="5754475" y="391497"/>
                  </a:lnTo>
                  <a:lnTo>
                    <a:pt x="5754588" y="392682"/>
                  </a:lnTo>
                  <a:lnTo>
                    <a:pt x="5754700" y="390016"/>
                  </a:lnTo>
                  <a:lnTo>
                    <a:pt x="5754813" y="391201"/>
                  </a:lnTo>
                  <a:lnTo>
                    <a:pt x="5754926" y="393570"/>
                  </a:lnTo>
                  <a:lnTo>
                    <a:pt x="5755039" y="391201"/>
                  </a:lnTo>
                  <a:lnTo>
                    <a:pt x="5755152" y="390016"/>
                  </a:lnTo>
                  <a:lnTo>
                    <a:pt x="5755264" y="393274"/>
                  </a:lnTo>
                  <a:lnTo>
                    <a:pt x="5755377" y="392089"/>
                  </a:lnTo>
                  <a:lnTo>
                    <a:pt x="5755490" y="389128"/>
                  </a:lnTo>
                  <a:lnTo>
                    <a:pt x="5755603" y="392089"/>
                  </a:lnTo>
                  <a:lnTo>
                    <a:pt x="5755716" y="391201"/>
                  </a:lnTo>
                  <a:lnTo>
                    <a:pt x="5755828" y="389424"/>
                  </a:lnTo>
                  <a:lnTo>
                    <a:pt x="5755941" y="390016"/>
                  </a:lnTo>
                  <a:lnTo>
                    <a:pt x="5756054" y="392978"/>
                  </a:lnTo>
                  <a:lnTo>
                    <a:pt x="5756167" y="390312"/>
                  </a:lnTo>
                  <a:lnTo>
                    <a:pt x="5756279" y="391201"/>
                  </a:lnTo>
                  <a:lnTo>
                    <a:pt x="5756392" y="393274"/>
                  </a:lnTo>
                  <a:lnTo>
                    <a:pt x="5756505" y="391201"/>
                  </a:lnTo>
                  <a:lnTo>
                    <a:pt x="5756618" y="389720"/>
                  </a:lnTo>
                  <a:lnTo>
                    <a:pt x="5756731" y="392978"/>
                  </a:lnTo>
                  <a:lnTo>
                    <a:pt x="5756843" y="393274"/>
                  </a:lnTo>
                  <a:lnTo>
                    <a:pt x="5756956" y="388832"/>
                  </a:lnTo>
                  <a:lnTo>
                    <a:pt x="5757069" y="390312"/>
                  </a:lnTo>
                  <a:lnTo>
                    <a:pt x="5757182" y="392682"/>
                  </a:lnTo>
                  <a:lnTo>
                    <a:pt x="5757294" y="390016"/>
                  </a:lnTo>
                  <a:lnTo>
                    <a:pt x="5757407" y="390016"/>
                  </a:lnTo>
                  <a:lnTo>
                    <a:pt x="5757520" y="392978"/>
                  </a:lnTo>
                  <a:lnTo>
                    <a:pt x="5757633" y="391201"/>
                  </a:lnTo>
                  <a:lnTo>
                    <a:pt x="5757746" y="389128"/>
                  </a:lnTo>
                  <a:lnTo>
                    <a:pt x="5757858" y="392089"/>
                  </a:lnTo>
                  <a:lnTo>
                    <a:pt x="5757971" y="392385"/>
                  </a:lnTo>
                  <a:lnTo>
                    <a:pt x="5758084" y="389128"/>
                  </a:lnTo>
                  <a:lnTo>
                    <a:pt x="5758197" y="390905"/>
                  </a:lnTo>
                  <a:lnTo>
                    <a:pt x="5758310" y="393274"/>
                  </a:lnTo>
                  <a:lnTo>
                    <a:pt x="5758422" y="390905"/>
                  </a:lnTo>
                  <a:lnTo>
                    <a:pt x="5758535" y="389424"/>
                  </a:lnTo>
                  <a:lnTo>
                    <a:pt x="5758648" y="392089"/>
                  </a:lnTo>
                  <a:lnTo>
                    <a:pt x="5758761" y="391201"/>
                  </a:lnTo>
                  <a:lnTo>
                    <a:pt x="5758873" y="389720"/>
                  </a:lnTo>
                  <a:lnTo>
                    <a:pt x="5758986" y="392089"/>
                  </a:lnTo>
                  <a:lnTo>
                    <a:pt x="5759099" y="392385"/>
                  </a:lnTo>
                  <a:lnTo>
                    <a:pt x="5759212" y="391201"/>
                  </a:lnTo>
                  <a:lnTo>
                    <a:pt x="5759325" y="390905"/>
                  </a:lnTo>
                  <a:lnTo>
                    <a:pt x="5759437" y="392978"/>
                  </a:lnTo>
                  <a:lnTo>
                    <a:pt x="5759550" y="391793"/>
                  </a:lnTo>
                  <a:lnTo>
                    <a:pt x="5759663" y="390312"/>
                  </a:lnTo>
                  <a:lnTo>
                    <a:pt x="5759776" y="392682"/>
                  </a:lnTo>
                  <a:lnTo>
                    <a:pt x="5759888" y="391201"/>
                  </a:lnTo>
                  <a:lnTo>
                    <a:pt x="5760001" y="389720"/>
                  </a:lnTo>
                  <a:lnTo>
                    <a:pt x="5760114" y="391201"/>
                  </a:lnTo>
                  <a:lnTo>
                    <a:pt x="5760227" y="391497"/>
                  </a:lnTo>
                  <a:lnTo>
                    <a:pt x="5760340" y="389720"/>
                  </a:lnTo>
                  <a:lnTo>
                    <a:pt x="5760452" y="390609"/>
                  </a:lnTo>
                  <a:lnTo>
                    <a:pt x="5760565" y="392682"/>
                  </a:lnTo>
                  <a:lnTo>
                    <a:pt x="5760678" y="390609"/>
                  </a:lnTo>
                  <a:lnTo>
                    <a:pt x="5760791" y="390905"/>
                  </a:lnTo>
                  <a:lnTo>
                    <a:pt x="5760903" y="392089"/>
                  </a:lnTo>
                  <a:lnTo>
                    <a:pt x="5761016" y="392089"/>
                  </a:lnTo>
                  <a:lnTo>
                    <a:pt x="5761129" y="391201"/>
                  </a:lnTo>
                  <a:lnTo>
                    <a:pt x="5761242" y="391497"/>
                  </a:lnTo>
                  <a:lnTo>
                    <a:pt x="5761355" y="393274"/>
                  </a:lnTo>
                  <a:lnTo>
                    <a:pt x="5761467" y="390312"/>
                  </a:lnTo>
                  <a:lnTo>
                    <a:pt x="5761580" y="390905"/>
                  </a:lnTo>
                  <a:lnTo>
                    <a:pt x="5761693" y="391793"/>
                  </a:lnTo>
                  <a:lnTo>
                    <a:pt x="5761806" y="390016"/>
                  </a:lnTo>
                  <a:lnTo>
                    <a:pt x="5761919" y="389720"/>
                  </a:lnTo>
                  <a:lnTo>
                    <a:pt x="5762031" y="391497"/>
                  </a:lnTo>
                  <a:lnTo>
                    <a:pt x="5762144" y="391793"/>
                  </a:lnTo>
                  <a:lnTo>
                    <a:pt x="5762257" y="389720"/>
                  </a:lnTo>
                  <a:lnTo>
                    <a:pt x="5762370" y="391201"/>
                  </a:lnTo>
                  <a:lnTo>
                    <a:pt x="5762482" y="392682"/>
                  </a:lnTo>
                  <a:lnTo>
                    <a:pt x="5762595" y="390905"/>
                  </a:lnTo>
                  <a:lnTo>
                    <a:pt x="5762708" y="391201"/>
                  </a:lnTo>
                  <a:lnTo>
                    <a:pt x="5762821" y="392682"/>
                  </a:lnTo>
                  <a:lnTo>
                    <a:pt x="5762934" y="391201"/>
                  </a:lnTo>
                  <a:lnTo>
                    <a:pt x="5763046" y="389424"/>
                  </a:lnTo>
                  <a:lnTo>
                    <a:pt x="5763159" y="392385"/>
                  </a:lnTo>
                  <a:lnTo>
                    <a:pt x="5763272" y="391201"/>
                  </a:lnTo>
                  <a:lnTo>
                    <a:pt x="5763385" y="388832"/>
                  </a:lnTo>
                  <a:lnTo>
                    <a:pt x="5763497" y="391497"/>
                  </a:lnTo>
                  <a:lnTo>
                    <a:pt x="5763610" y="392682"/>
                  </a:lnTo>
                  <a:lnTo>
                    <a:pt x="5763723" y="391201"/>
                  </a:lnTo>
                  <a:lnTo>
                    <a:pt x="5763836" y="390312"/>
                  </a:lnTo>
                  <a:lnTo>
                    <a:pt x="5763949" y="392978"/>
                  </a:lnTo>
                  <a:lnTo>
                    <a:pt x="5764061" y="391497"/>
                  </a:lnTo>
                  <a:lnTo>
                    <a:pt x="5764174" y="390312"/>
                  </a:lnTo>
                  <a:lnTo>
                    <a:pt x="5764287" y="392385"/>
                  </a:lnTo>
                  <a:lnTo>
                    <a:pt x="5764400" y="391201"/>
                  </a:lnTo>
                  <a:lnTo>
                    <a:pt x="5764513" y="388536"/>
                  </a:lnTo>
                  <a:lnTo>
                    <a:pt x="5764625" y="391201"/>
                  </a:lnTo>
                  <a:lnTo>
                    <a:pt x="5764738" y="394162"/>
                  </a:lnTo>
                  <a:lnTo>
                    <a:pt x="5764851" y="390016"/>
                  </a:lnTo>
                  <a:lnTo>
                    <a:pt x="5764964" y="389128"/>
                  </a:lnTo>
                  <a:lnTo>
                    <a:pt x="5765076" y="393274"/>
                  </a:lnTo>
                  <a:lnTo>
                    <a:pt x="5765189" y="390609"/>
                  </a:lnTo>
                  <a:lnTo>
                    <a:pt x="5765302" y="389720"/>
                  </a:lnTo>
                  <a:lnTo>
                    <a:pt x="5765415" y="392089"/>
                  </a:lnTo>
                  <a:lnTo>
                    <a:pt x="5765528" y="391793"/>
                  </a:lnTo>
                  <a:lnTo>
                    <a:pt x="5765640" y="389720"/>
                  </a:lnTo>
                  <a:lnTo>
                    <a:pt x="5765753" y="392978"/>
                  </a:lnTo>
                  <a:lnTo>
                    <a:pt x="5765866" y="394162"/>
                  </a:lnTo>
                  <a:lnTo>
                    <a:pt x="5765979" y="388536"/>
                  </a:lnTo>
                  <a:lnTo>
                    <a:pt x="5766091" y="390312"/>
                  </a:lnTo>
                  <a:lnTo>
                    <a:pt x="5766204" y="393866"/>
                  </a:lnTo>
                  <a:lnTo>
                    <a:pt x="5766317" y="391201"/>
                  </a:lnTo>
                  <a:lnTo>
                    <a:pt x="5766430" y="388832"/>
                  </a:lnTo>
                  <a:lnTo>
                    <a:pt x="5766543" y="392089"/>
                  </a:lnTo>
                  <a:lnTo>
                    <a:pt x="5766655" y="391201"/>
                  </a:lnTo>
                  <a:lnTo>
                    <a:pt x="5766768" y="388239"/>
                  </a:lnTo>
                  <a:lnTo>
                    <a:pt x="5766881" y="391793"/>
                  </a:lnTo>
                  <a:lnTo>
                    <a:pt x="5766994" y="392682"/>
                  </a:lnTo>
                  <a:lnTo>
                    <a:pt x="5767107" y="389720"/>
                  </a:lnTo>
                  <a:lnTo>
                    <a:pt x="5767219" y="390312"/>
                  </a:lnTo>
                  <a:lnTo>
                    <a:pt x="5767332" y="393866"/>
                  </a:lnTo>
                  <a:lnTo>
                    <a:pt x="5767445" y="391201"/>
                  </a:lnTo>
                  <a:lnTo>
                    <a:pt x="5767558" y="390016"/>
                  </a:lnTo>
                  <a:lnTo>
                    <a:pt x="5767670" y="392682"/>
                  </a:lnTo>
                  <a:lnTo>
                    <a:pt x="5767783" y="390905"/>
                  </a:lnTo>
                  <a:lnTo>
                    <a:pt x="5767896" y="389424"/>
                  </a:lnTo>
                  <a:lnTo>
                    <a:pt x="5768009" y="392089"/>
                  </a:lnTo>
                  <a:lnTo>
                    <a:pt x="5768122" y="392978"/>
                  </a:lnTo>
                  <a:lnTo>
                    <a:pt x="5768234" y="389128"/>
                  </a:lnTo>
                  <a:lnTo>
                    <a:pt x="5768347" y="391201"/>
                  </a:lnTo>
                  <a:lnTo>
                    <a:pt x="5768460" y="394162"/>
                  </a:lnTo>
                  <a:lnTo>
                    <a:pt x="5768573" y="390312"/>
                  </a:lnTo>
                  <a:lnTo>
                    <a:pt x="5768685" y="389128"/>
                  </a:lnTo>
                  <a:lnTo>
                    <a:pt x="5768798" y="391793"/>
                  </a:lnTo>
                  <a:lnTo>
                    <a:pt x="5768911" y="391497"/>
                  </a:lnTo>
                  <a:lnTo>
                    <a:pt x="5769024" y="389128"/>
                  </a:lnTo>
                  <a:lnTo>
                    <a:pt x="5769137" y="391497"/>
                  </a:lnTo>
                  <a:lnTo>
                    <a:pt x="5769249" y="391793"/>
                  </a:lnTo>
                  <a:lnTo>
                    <a:pt x="5769362" y="389128"/>
                  </a:lnTo>
                  <a:lnTo>
                    <a:pt x="5769475" y="391201"/>
                  </a:lnTo>
                  <a:lnTo>
                    <a:pt x="5769588" y="393274"/>
                  </a:lnTo>
                  <a:lnTo>
                    <a:pt x="5769700" y="390312"/>
                  </a:lnTo>
                  <a:lnTo>
                    <a:pt x="5769813" y="390312"/>
                  </a:lnTo>
                  <a:lnTo>
                    <a:pt x="5769926" y="393274"/>
                  </a:lnTo>
                  <a:lnTo>
                    <a:pt x="5770039" y="391497"/>
                  </a:lnTo>
                  <a:lnTo>
                    <a:pt x="5770152" y="389424"/>
                  </a:lnTo>
                  <a:lnTo>
                    <a:pt x="5770264" y="392682"/>
                  </a:lnTo>
                  <a:lnTo>
                    <a:pt x="5770377" y="392682"/>
                  </a:lnTo>
                  <a:lnTo>
                    <a:pt x="5770490" y="390312"/>
                  </a:lnTo>
                  <a:lnTo>
                    <a:pt x="5770603" y="390312"/>
                  </a:lnTo>
                  <a:lnTo>
                    <a:pt x="5770716" y="391793"/>
                  </a:lnTo>
                  <a:lnTo>
                    <a:pt x="5770828" y="390312"/>
                  </a:lnTo>
                  <a:lnTo>
                    <a:pt x="5770941" y="389128"/>
                  </a:lnTo>
                  <a:lnTo>
                    <a:pt x="5771054" y="392089"/>
                  </a:lnTo>
                  <a:lnTo>
                    <a:pt x="5771167" y="391201"/>
                  </a:lnTo>
                  <a:lnTo>
                    <a:pt x="5771279" y="389720"/>
                  </a:lnTo>
                  <a:lnTo>
                    <a:pt x="5771392" y="391497"/>
                  </a:lnTo>
                  <a:lnTo>
                    <a:pt x="5771505" y="392385"/>
                  </a:lnTo>
                  <a:lnTo>
                    <a:pt x="5771618" y="390312"/>
                  </a:lnTo>
                  <a:lnTo>
                    <a:pt x="5771731" y="390905"/>
                  </a:lnTo>
                  <a:lnTo>
                    <a:pt x="5771843" y="393274"/>
                  </a:lnTo>
                  <a:lnTo>
                    <a:pt x="5771956" y="390905"/>
                  </a:lnTo>
                  <a:lnTo>
                    <a:pt x="5772069" y="390312"/>
                  </a:lnTo>
                  <a:lnTo>
                    <a:pt x="5772182" y="392682"/>
                  </a:lnTo>
                  <a:lnTo>
                    <a:pt x="5772294" y="391497"/>
                  </a:lnTo>
                  <a:lnTo>
                    <a:pt x="5772407" y="389128"/>
                  </a:lnTo>
                  <a:lnTo>
                    <a:pt x="5772520" y="390905"/>
                  </a:lnTo>
                  <a:lnTo>
                    <a:pt x="5772633" y="392682"/>
                  </a:lnTo>
                  <a:lnTo>
                    <a:pt x="5772746" y="390609"/>
                  </a:lnTo>
                  <a:lnTo>
                    <a:pt x="5772858" y="390609"/>
                  </a:lnTo>
                  <a:lnTo>
                    <a:pt x="5772971" y="392089"/>
                  </a:lnTo>
                  <a:lnTo>
                    <a:pt x="5773084" y="390609"/>
                  </a:lnTo>
                  <a:lnTo>
                    <a:pt x="5773197" y="389720"/>
                  </a:lnTo>
                  <a:lnTo>
                    <a:pt x="5773310" y="392089"/>
                  </a:lnTo>
                  <a:lnTo>
                    <a:pt x="5773422" y="391793"/>
                  </a:lnTo>
                  <a:lnTo>
                    <a:pt x="5773535" y="389720"/>
                  </a:lnTo>
                  <a:lnTo>
                    <a:pt x="5773648" y="391201"/>
                  </a:lnTo>
                  <a:lnTo>
                    <a:pt x="5773761" y="393866"/>
                  </a:lnTo>
                  <a:lnTo>
                    <a:pt x="5773873" y="390609"/>
                  </a:lnTo>
                  <a:lnTo>
                    <a:pt x="5773986" y="390905"/>
                  </a:lnTo>
                  <a:lnTo>
                    <a:pt x="5774099" y="392089"/>
                  </a:lnTo>
                  <a:lnTo>
                    <a:pt x="5774212" y="391497"/>
                  </a:lnTo>
                  <a:lnTo>
                    <a:pt x="5774325" y="390312"/>
                  </a:lnTo>
                  <a:lnTo>
                    <a:pt x="5774437" y="392385"/>
                  </a:lnTo>
                  <a:lnTo>
                    <a:pt x="5774550" y="391793"/>
                  </a:lnTo>
                  <a:lnTo>
                    <a:pt x="5774663" y="388239"/>
                  </a:lnTo>
                  <a:lnTo>
                    <a:pt x="5774776" y="390905"/>
                  </a:lnTo>
                  <a:lnTo>
                    <a:pt x="5774888" y="392385"/>
                  </a:lnTo>
                  <a:lnTo>
                    <a:pt x="5775001" y="390312"/>
                  </a:lnTo>
                  <a:lnTo>
                    <a:pt x="5775114" y="389720"/>
                  </a:lnTo>
                  <a:lnTo>
                    <a:pt x="5775227" y="392978"/>
                  </a:lnTo>
                  <a:lnTo>
                    <a:pt x="5775340" y="391201"/>
                  </a:lnTo>
                  <a:lnTo>
                    <a:pt x="5775452" y="389720"/>
                  </a:lnTo>
                  <a:lnTo>
                    <a:pt x="5775565" y="393274"/>
                  </a:lnTo>
                  <a:lnTo>
                    <a:pt x="5775678" y="392089"/>
                  </a:lnTo>
                  <a:lnTo>
                    <a:pt x="5775791" y="390016"/>
                  </a:lnTo>
                  <a:lnTo>
                    <a:pt x="5775903" y="391497"/>
                  </a:lnTo>
                  <a:lnTo>
                    <a:pt x="5776016" y="393570"/>
                  </a:lnTo>
                  <a:lnTo>
                    <a:pt x="5776129" y="390016"/>
                  </a:lnTo>
                  <a:lnTo>
                    <a:pt x="5776242" y="389128"/>
                  </a:lnTo>
                  <a:lnTo>
                    <a:pt x="5776355" y="394162"/>
                  </a:lnTo>
                  <a:lnTo>
                    <a:pt x="5776467" y="390905"/>
                  </a:lnTo>
                  <a:lnTo>
                    <a:pt x="5776580" y="389424"/>
                  </a:lnTo>
                  <a:lnTo>
                    <a:pt x="5776693" y="392682"/>
                  </a:lnTo>
                  <a:lnTo>
                    <a:pt x="5776806" y="391793"/>
                  </a:lnTo>
                  <a:lnTo>
                    <a:pt x="5776919" y="388239"/>
                  </a:lnTo>
                  <a:lnTo>
                    <a:pt x="5777031" y="390312"/>
                  </a:lnTo>
                  <a:lnTo>
                    <a:pt x="5777144" y="394162"/>
                  </a:lnTo>
                  <a:lnTo>
                    <a:pt x="5777257" y="389128"/>
                  </a:lnTo>
                  <a:lnTo>
                    <a:pt x="5777370" y="390609"/>
                  </a:lnTo>
                  <a:lnTo>
                    <a:pt x="5777482" y="393274"/>
                  </a:lnTo>
                  <a:lnTo>
                    <a:pt x="5777595" y="390905"/>
                  </a:lnTo>
                  <a:lnTo>
                    <a:pt x="5777708" y="389128"/>
                  </a:lnTo>
                  <a:lnTo>
                    <a:pt x="5777821" y="392089"/>
                  </a:lnTo>
                  <a:lnTo>
                    <a:pt x="5777934" y="393274"/>
                  </a:lnTo>
                  <a:lnTo>
                    <a:pt x="5778046" y="389128"/>
                  </a:lnTo>
                  <a:lnTo>
                    <a:pt x="5778159" y="391201"/>
                  </a:lnTo>
                  <a:lnTo>
                    <a:pt x="5778272" y="393866"/>
                  </a:lnTo>
                  <a:lnTo>
                    <a:pt x="5778385" y="391201"/>
                  </a:lnTo>
                  <a:lnTo>
                    <a:pt x="5778497" y="390312"/>
                  </a:lnTo>
                  <a:lnTo>
                    <a:pt x="5778610" y="393274"/>
                  </a:lnTo>
                  <a:lnTo>
                    <a:pt x="5778723" y="391497"/>
                  </a:lnTo>
                  <a:lnTo>
                    <a:pt x="5778836" y="388832"/>
                  </a:lnTo>
                  <a:lnTo>
                    <a:pt x="5778949" y="392682"/>
                  </a:lnTo>
                  <a:lnTo>
                    <a:pt x="5779061" y="391497"/>
                  </a:lnTo>
                  <a:lnTo>
                    <a:pt x="5779174" y="388239"/>
                  </a:lnTo>
                  <a:lnTo>
                    <a:pt x="5779287" y="390905"/>
                  </a:lnTo>
                  <a:lnTo>
                    <a:pt x="5779400" y="392978"/>
                  </a:lnTo>
                  <a:lnTo>
                    <a:pt x="5779513" y="390609"/>
                  </a:lnTo>
                  <a:lnTo>
                    <a:pt x="5779625" y="390312"/>
                  </a:lnTo>
                  <a:lnTo>
                    <a:pt x="5779738" y="392978"/>
                  </a:lnTo>
                  <a:lnTo>
                    <a:pt x="5779851" y="390312"/>
                  </a:lnTo>
                  <a:lnTo>
                    <a:pt x="5779964" y="390312"/>
                  </a:lnTo>
                  <a:lnTo>
                    <a:pt x="5780076" y="392978"/>
                  </a:lnTo>
                  <a:lnTo>
                    <a:pt x="5780189" y="391793"/>
                  </a:lnTo>
                  <a:lnTo>
                    <a:pt x="5780302" y="388832"/>
                  </a:lnTo>
                  <a:lnTo>
                    <a:pt x="5780415" y="391497"/>
                  </a:lnTo>
                  <a:lnTo>
                    <a:pt x="5780528" y="393274"/>
                  </a:lnTo>
                  <a:lnTo>
                    <a:pt x="5780640" y="390312"/>
                  </a:lnTo>
                  <a:lnTo>
                    <a:pt x="5780753" y="389424"/>
                  </a:lnTo>
                  <a:lnTo>
                    <a:pt x="5780866" y="392978"/>
                  </a:lnTo>
                  <a:lnTo>
                    <a:pt x="5780979" y="390905"/>
                  </a:lnTo>
                  <a:lnTo>
                    <a:pt x="5781091" y="390609"/>
                  </a:lnTo>
                  <a:lnTo>
                    <a:pt x="5781204" y="391793"/>
                  </a:lnTo>
                  <a:lnTo>
                    <a:pt x="5781317" y="391201"/>
                  </a:lnTo>
                  <a:lnTo>
                    <a:pt x="5781430" y="389720"/>
                  </a:lnTo>
                  <a:lnTo>
                    <a:pt x="5781543" y="391201"/>
                  </a:lnTo>
                  <a:lnTo>
                    <a:pt x="5781655" y="392385"/>
                  </a:lnTo>
                  <a:lnTo>
                    <a:pt x="5781768" y="389720"/>
                  </a:lnTo>
                  <a:lnTo>
                    <a:pt x="5781881" y="391201"/>
                  </a:lnTo>
                  <a:lnTo>
                    <a:pt x="5781994" y="392978"/>
                  </a:lnTo>
                  <a:lnTo>
                    <a:pt x="5782107" y="391201"/>
                  </a:lnTo>
                  <a:lnTo>
                    <a:pt x="5782219" y="389720"/>
                  </a:lnTo>
                  <a:lnTo>
                    <a:pt x="5782332" y="392089"/>
                  </a:lnTo>
                  <a:lnTo>
                    <a:pt x="5782445" y="391201"/>
                  </a:lnTo>
                  <a:lnTo>
                    <a:pt x="5782558" y="389424"/>
                  </a:lnTo>
                  <a:lnTo>
                    <a:pt x="5782670" y="391497"/>
                  </a:lnTo>
                  <a:lnTo>
                    <a:pt x="5782783" y="392978"/>
                  </a:lnTo>
                  <a:lnTo>
                    <a:pt x="5782896" y="390312"/>
                  </a:lnTo>
                  <a:lnTo>
                    <a:pt x="5783009" y="390609"/>
                  </a:lnTo>
                  <a:lnTo>
                    <a:pt x="5783122" y="392089"/>
                  </a:lnTo>
                  <a:lnTo>
                    <a:pt x="5783234" y="391497"/>
                  </a:lnTo>
                  <a:lnTo>
                    <a:pt x="5783347" y="390312"/>
                  </a:lnTo>
                  <a:lnTo>
                    <a:pt x="5783460" y="392089"/>
                  </a:lnTo>
                  <a:lnTo>
                    <a:pt x="5783573" y="391201"/>
                  </a:lnTo>
                  <a:lnTo>
                    <a:pt x="5783685" y="390312"/>
                  </a:lnTo>
                  <a:lnTo>
                    <a:pt x="5783798" y="391497"/>
                  </a:lnTo>
                  <a:lnTo>
                    <a:pt x="5783911" y="392385"/>
                  </a:lnTo>
                  <a:lnTo>
                    <a:pt x="5784024" y="389424"/>
                  </a:lnTo>
                  <a:lnTo>
                    <a:pt x="5784137" y="390016"/>
                  </a:lnTo>
                  <a:lnTo>
                    <a:pt x="5784249" y="393274"/>
                  </a:lnTo>
                  <a:lnTo>
                    <a:pt x="5784362" y="391201"/>
                  </a:lnTo>
                  <a:lnTo>
                    <a:pt x="5784475" y="390312"/>
                  </a:lnTo>
                  <a:lnTo>
                    <a:pt x="5784588" y="390609"/>
                  </a:lnTo>
                  <a:lnTo>
                    <a:pt x="5784700" y="392089"/>
                  </a:lnTo>
                  <a:lnTo>
                    <a:pt x="5784813" y="391201"/>
                  </a:lnTo>
                  <a:lnTo>
                    <a:pt x="5784926" y="391201"/>
                  </a:lnTo>
                  <a:lnTo>
                    <a:pt x="5785039" y="391201"/>
                  </a:lnTo>
                  <a:lnTo>
                    <a:pt x="5785152" y="390312"/>
                  </a:lnTo>
                  <a:lnTo>
                    <a:pt x="5785264" y="391201"/>
                  </a:lnTo>
                  <a:lnTo>
                    <a:pt x="5785377" y="392385"/>
                  </a:lnTo>
                  <a:lnTo>
                    <a:pt x="5785490" y="391201"/>
                  </a:lnTo>
                  <a:lnTo>
                    <a:pt x="5785603" y="389128"/>
                  </a:lnTo>
                  <a:lnTo>
                    <a:pt x="5785716" y="391497"/>
                  </a:lnTo>
                  <a:lnTo>
                    <a:pt x="5785828" y="392089"/>
                  </a:lnTo>
                  <a:lnTo>
                    <a:pt x="5785941" y="391201"/>
                  </a:lnTo>
                  <a:lnTo>
                    <a:pt x="5786054" y="390609"/>
                  </a:lnTo>
                  <a:lnTo>
                    <a:pt x="5786167" y="392089"/>
                  </a:lnTo>
                  <a:lnTo>
                    <a:pt x="5786279" y="390905"/>
                  </a:lnTo>
                  <a:lnTo>
                    <a:pt x="5786392" y="390609"/>
                  </a:lnTo>
                  <a:lnTo>
                    <a:pt x="5786505" y="392978"/>
                  </a:lnTo>
                  <a:lnTo>
                    <a:pt x="5786618" y="391793"/>
                  </a:lnTo>
                  <a:lnTo>
                    <a:pt x="5786731" y="389128"/>
                  </a:lnTo>
                  <a:lnTo>
                    <a:pt x="5786843" y="391497"/>
                  </a:lnTo>
                  <a:lnTo>
                    <a:pt x="5786956" y="392978"/>
                  </a:lnTo>
                  <a:lnTo>
                    <a:pt x="5787069" y="390312"/>
                  </a:lnTo>
                  <a:lnTo>
                    <a:pt x="5787182" y="389720"/>
                  </a:lnTo>
                  <a:lnTo>
                    <a:pt x="5787294" y="391793"/>
                  </a:lnTo>
                  <a:lnTo>
                    <a:pt x="5787407" y="391201"/>
                  </a:lnTo>
                  <a:lnTo>
                    <a:pt x="5787520" y="390609"/>
                  </a:lnTo>
                  <a:lnTo>
                    <a:pt x="5787633" y="391793"/>
                  </a:lnTo>
                  <a:lnTo>
                    <a:pt x="5787746" y="391201"/>
                  </a:lnTo>
                  <a:lnTo>
                    <a:pt x="5787858" y="390016"/>
                  </a:lnTo>
                  <a:lnTo>
                    <a:pt x="5787971" y="392089"/>
                  </a:lnTo>
                  <a:lnTo>
                    <a:pt x="5788084" y="392089"/>
                  </a:lnTo>
                  <a:lnTo>
                    <a:pt x="5788197" y="389720"/>
                  </a:lnTo>
                  <a:lnTo>
                    <a:pt x="5788310" y="390312"/>
                  </a:lnTo>
                  <a:lnTo>
                    <a:pt x="5788422" y="393274"/>
                  </a:lnTo>
                  <a:lnTo>
                    <a:pt x="5788535" y="391201"/>
                  </a:lnTo>
                  <a:lnTo>
                    <a:pt x="5788648" y="390905"/>
                  </a:lnTo>
                  <a:lnTo>
                    <a:pt x="5788761" y="392682"/>
                  </a:lnTo>
                  <a:lnTo>
                    <a:pt x="5788873" y="391201"/>
                  </a:lnTo>
                  <a:lnTo>
                    <a:pt x="5788986" y="390016"/>
                  </a:lnTo>
                  <a:lnTo>
                    <a:pt x="5789099" y="392089"/>
                  </a:lnTo>
                  <a:lnTo>
                    <a:pt x="5789212" y="392089"/>
                  </a:lnTo>
                  <a:lnTo>
                    <a:pt x="5789325" y="390312"/>
                  </a:lnTo>
                  <a:lnTo>
                    <a:pt x="5789437" y="390609"/>
                  </a:lnTo>
                  <a:lnTo>
                    <a:pt x="5789550" y="392682"/>
                  </a:lnTo>
                  <a:lnTo>
                    <a:pt x="5789663" y="389424"/>
                  </a:lnTo>
                  <a:lnTo>
                    <a:pt x="5789776" y="388832"/>
                  </a:lnTo>
                  <a:lnTo>
                    <a:pt x="5789888" y="391497"/>
                  </a:lnTo>
                  <a:lnTo>
                    <a:pt x="5790001" y="390905"/>
                  </a:lnTo>
                  <a:lnTo>
                    <a:pt x="5790114" y="389128"/>
                  </a:lnTo>
                  <a:lnTo>
                    <a:pt x="5790227" y="391497"/>
                  </a:lnTo>
                  <a:lnTo>
                    <a:pt x="5790340" y="392089"/>
                  </a:lnTo>
                  <a:lnTo>
                    <a:pt x="5790452" y="389424"/>
                  </a:lnTo>
                  <a:lnTo>
                    <a:pt x="5790565" y="391497"/>
                  </a:lnTo>
                  <a:lnTo>
                    <a:pt x="5790678" y="392978"/>
                  </a:lnTo>
                  <a:lnTo>
                    <a:pt x="5790791" y="390609"/>
                  </a:lnTo>
                  <a:lnTo>
                    <a:pt x="5790904" y="390312"/>
                  </a:lnTo>
                  <a:lnTo>
                    <a:pt x="5791016" y="392682"/>
                  </a:lnTo>
                  <a:lnTo>
                    <a:pt x="5791129" y="392385"/>
                  </a:lnTo>
                  <a:lnTo>
                    <a:pt x="5791242" y="390905"/>
                  </a:lnTo>
                  <a:lnTo>
                    <a:pt x="5791355" y="392385"/>
                  </a:lnTo>
                  <a:lnTo>
                    <a:pt x="5791467" y="391793"/>
                  </a:lnTo>
                  <a:lnTo>
                    <a:pt x="5791580" y="390312"/>
                  </a:lnTo>
                  <a:lnTo>
                    <a:pt x="5791693" y="391201"/>
                  </a:lnTo>
                  <a:lnTo>
                    <a:pt x="5791806" y="392385"/>
                  </a:lnTo>
                  <a:lnTo>
                    <a:pt x="5791919" y="389720"/>
                  </a:lnTo>
                  <a:lnTo>
                    <a:pt x="5792031" y="389720"/>
                  </a:lnTo>
                  <a:lnTo>
                    <a:pt x="5792144" y="392089"/>
                  </a:lnTo>
                  <a:lnTo>
                    <a:pt x="5792257" y="391201"/>
                  </a:lnTo>
                  <a:lnTo>
                    <a:pt x="5792370" y="389720"/>
                  </a:lnTo>
                  <a:lnTo>
                    <a:pt x="5792482" y="391201"/>
                  </a:lnTo>
                  <a:lnTo>
                    <a:pt x="5792595" y="391793"/>
                  </a:lnTo>
                  <a:lnTo>
                    <a:pt x="5792708" y="390016"/>
                  </a:lnTo>
                  <a:lnTo>
                    <a:pt x="5792821" y="390609"/>
                  </a:lnTo>
                  <a:lnTo>
                    <a:pt x="5792934" y="392089"/>
                  </a:lnTo>
                  <a:lnTo>
                    <a:pt x="5793046" y="390312"/>
                  </a:lnTo>
                  <a:lnTo>
                    <a:pt x="5793159" y="390905"/>
                  </a:lnTo>
                  <a:lnTo>
                    <a:pt x="5793272" y="392682"/>
                  </a:lnTo>
                  <a:lnTo>
                    <a:pt x="5793385" y="391201"/>
                  </a:lnTo>
                  <a:lnTo>
                    <a:pt x="5793497" y="389424"/>
                  </a:lnTo>
                  <a:lnTo>
                    <a:pt x="5793610" y="392385"/>
                  </a:lnTo>
                  <a:lnTo>
                    <a:pt x="5793723" y="391793"/>
                  </a:lnTo>
                  <a:lnTo>
                    <a:pt x="5793836" y="390312"/>
                  </a:lnTo>
                  <a:lnTo>
                    <a:pt x="5793949" y="391201"/>
                  </a:lnTo>
                  <a:lnTo>
                    <a:pt x="5794061" y="392089"/>
                  </a:lnTo>
                  <a:lnTo>
                    <a:pt x="5794174" y="390609"/>
                  </a:lnTo>
                  <a:lnTo>
                    <a:pt x="5794287" y="390905"/>
                  </a:lnTo>
                  <a:lnTo>
                    <a:pt x="5794400" y="392682"/>
                  </a:lnTo>
                  <a:lnTo>
                    <a:pt x="5794513" y="391201"/>
                  </a:lnTo>
                  <a:lnTo>
                    <a:pt x="5794625" y="390905"/>
                  </a:lnTo>
                  <a:lnTo>
                    <a:pt x="5794738" y="392089"/>
                  </a:lnTo>
                  <a:lnTo>
                    <a:pt x="5794851" y="392089"/>
                  </a:lnTo>
                  <a:lnTo>
                    <a:pt x="5794964" y="390312"/>
                  </a:lnTo>
                  <a:lnTo>
                    <a:pt x="5795076" y="390609"/>
                  </a:lnTo>
                  <a:lnTo>
                    <a:pt x="5795189" y="391497"/>
                  </a:lnTo>
                  <a:lnTo>
                    <a:pt x="5795302" y="390609"/>
                  </a:lnTo>
                  <a:lnTo>
                    <a:pt x="5795415" y="390312"/>
                  </a:lnTo>
                  <a:lnTo>
                    <a:pt x="5795528" y="391497"/>
                  </a:lnTo>
                  <a:lnTo>
                    <a:pt x="5795640" y="391201"/>
                  </a:lnTo>
                  <a:lnTo>
                    <a:pt x="5795753" y="390312"/>
                  </a:lnTo>
                  <a:lnTo>
                    <a:pt x="5795866" y="391201"/>
                  </a:lnTo>
                  <a:lnTo>
                    <a:pt x="5795979" y="391201"/>
                  </a:lnTo>
                  <a:lnTo>
                    <a:pt x="5796091" y="391201"/>
                  </a:lnTo>
                  <a:lnTo>
                    <a:pt x="5796204" y="391201"/>
                  </a:lnTo>
                  <a:lnTo>
                    <a:pt x="5796317" y="392385"/>
                  </a:lnTo>
                  <a:lnTo>
                    <a:pt x="5796430" y="391201"/>
                  </a:lnTo>
                  <a:lnTo>
                    <a:pt x="5796543" y="390905"/>
                  </a:lnTo>
                  <a:lnTo>
                    <a:pt x="5796655" y="391497"/>
                  </a:lnTo>
                  <a:lnTo>
                    <a:pt x="5796768" y="391201"/>
                  </a:lnTo>
                  <a:lnTo>
                    <a:pt x="5796881" y="391497"/>
                  </a:lnTo>
                  <a:lnTo>
                    <a:pt x="5796994" y="391201"/>
                  </a:lnTo>
                  <a:lnTo>
                    <a:pt x="5797107" y="391497"/>
                  </a:lnTo>
                  <a:lnTo>
                    <a:pt x="5797219" y="390016"/>
                  </a:lnTo>
                  <a:lnTo>
                    <a:pt x="5797332" y="390312"/>
                  </a:lnTo>
                  <a:lnTo>
                    <a:pt x="5797445" y="391201"/>
                  </a:lnTo>
                  <a:lnTo>
                    <a:pt x="5797558" y="390609"/>
                  </a:lnTo>
                  <a:lnTo>
                    <a:pt x="5797670" y="390609"/>
                  </a:lnTo>
                  <a:lnTo>
                    <a:pt x="5797783" y="391201"/>
                  </a:lnTo>
                  <a:lnTo>
                    <a:pt x="5797896" y="391201"/>
                  </a:lnTo>
                  <a:lnTo>
                    <a:pt x="5798009" y="390312"/>
                  </a:lnTo>
                  <a:lnTo>
                    <a:pt x="5798122" y="390905"/>
                  </a:lnTo>
                  <a:lnTo>
                    <a:pt x="5798234" y="391201"/>
                  </a:lnTo>
                  <a:lnTo>
                    <a:pt x="5798347" y="391201"/>
                  </a:lnTo>
                  <a:lnTo>
                    <a:pt x="5798460" y="391201"/>
                  </a:lnTo>
                  <a:lnTo>
                    <a:pt x="5798573" y="392089"/>
                  </a:lnTo>
                  <a:lnTo>
                    <a:pt x="5798685" y="391201"/>
                  </a:lnTo>
                  <a:lnTo>
                    <a:pt x="5798798" y="391201"/>
                  </a:lnTo>
                  <a:lnTo>
                    <a:pt x="5798911" y="392089"/>
                  </a:lnTo>
                  <a:lnTo>
                    <a:pt x="5799024" y="391201"/>
                  </a:lnTo>
                  <a:lnTo>
                    <a:pt x="5799137" y="390016"/>
                  </a:lnTo>
                  <a:lnTo>
                    <a:pt x="5799249" y="390905"/>
                  </a:lnTo>
                  <a:lnTo>
                    <a:pt x="5799362" y="392089"/>
                  </a:lnTo>
                  <a:lnTo>
                    <a:pt x="5799475" y="390609"/>
                  </a:lnTo>
                  <a:lnTo>
                    <a:pt x="5799588" y="390312"/>
                  </a:lnTo>
                  <a:lnTo>
                    <a:pt x="5799700" y="391793"/>
                  </a:lnTo>
                  <a:lnTo>
                    <a:pt x="5799813" y="391201"/>
                  </a:lnTo>
                  <a:lnTo>
                    <a:pt x="5799926" y="390609"/>
                  </a:lnTo>
                  <a:lnTo>
                    <a:pt x="5800039" y="391497"/>
                  </a:lnTo>
                  <a:lnTo>
                    <a:pt x="5800152" y="391201"/>
                  </a:lnTo>
                  <a:lnTo>
                    <a:pt x="5800264" y="389720"/>
                  </a:lnTo>
                  <a:lnTo>
                    <a:pt x="5800377" y="391201"/>
                  </a:lnTo>
                  <a:lnTo>
                    <a:pt x="5800490" y="392682"/>
                  </a:lnTo>
                  <a:lnTo>
                    <a:pt x="5800603" y="390609"/>
                  </a:lnTo>
                  <a:lnTo>
                    <a:pt x="5800716" y="390905"/>
                  </a:lnTo>
                  <a:lnTo>
                    <a:pt x="5800828" y="392682"/>
                  </a:lnTo>
                  <a:lnTo>
                    <a:pt x="5800941" y="391201"/>
                  </a:lnTo>
                  <a:lnTo>
                    <a:pt x="5801054" y="390312"/>
                  </a:lnTo>
                  <a:lnTo>
                    <a:pt x="5801167" y="392089"/>
                  </a:lnTo>
                  <a:lnTo>
                    <a:pt x="5801279" y="391793"/>
                  </a:lnTo>
                  <a:lnTo>
                    <a:pt x="5801392" y="390312"/>
                  </a:lnTo>
                  <a:lnTo>
                    <a:pt x="5801505" y="391201"/>
                  </a:lnTo>
                  <a:lnTo>
                    <a:pt x="5801618" y="391793"/>
                  </a:lnTo>
                  <a:lnTo>
                    <a:pt x="5801731" y="390312"/>
                  </a:lnTo>
                  <a:lnTo>
                    <a:pt x="5801843" y="390312"/>
                  </a:lnTo>
                  <a:lnTo>
                    <a:pt x="5801956" y="392089"/>
                  </a:lnTo>
                  <a:lnTo>
                    <a:pt x="5802069" y="391201"/>
                  </a:lnTo>
                  <a:lnTo>
                    <a:pt x="5802182" y="390905"/>
                  </a:lnTo>
                  <a:lnTo>
                    <a:pt x="5802294" y="392385"/>
                  </a:lnTo>
                  <a:lnTo>
                    <a:pt x="5802407" y="391201"/>
                  </a:lnTo>
                  <a:lnTo>
                    <a:pt x="5802520" y="389424"/>
                  </a:lnTo>
                  <a:lnTo>
                    <a:pt x="5802633" y="390905"/>
                  </a:lnTo>
                  <a:lnTo>
                    <a:pt x="5802746" y="391497"/>
                  </a:lnTo>
                  <a:lnTo>
                    <a:pt x="5802858" y="390312"/>
                  </a:lnTo>
                  <a:lnTo>
                    <a:pt x="5802971" y="391201"/>
                  </a:lnTo>
                  <a:lnTo>
                    <a:pt x="5803084" y="392089"/>
                  </a:lnTo>
                  <a:lnTo>
                    <a:pt x="5803197" y="391201"/>
                  </a:lnTo>
                  <a:lnTo>
                    <a:pt x="5803310" y="390609"/>
                  </a:lnTo>
                  <a:lnTo>
                    <a:pt x="5803422" y="392682"/>
                  </a:lnTo>
                  <a:lnTo>
                    <a:pt x="5803535" y="391201"/>
                  </a:lnTo>
                  <a:lnTo>
                    <a:pt x="5803648" y="390609"/>
                  </a:lnTo>
                  <a:lnTo>
                    <a:pt x="5803761" y="391201"/>
                  </a:lnTo>
                  <a:lnTo>
                    <a:pt x="5803873" y="392089"/>
                  </a:lnTo>
                  <a:lnTo>
                    <a:pt x="5803986" y="390312"/>
                  </a:lnTo>
                  <a:lnTo>
                    <a:pt x="5804099" y="391201"/>
                  </a:lnTo>
                  <a:lnTo>
                    <a:pt x="5804212" y="392089"/>
                  </a:lnTo>
                  <a:lnTo>
                    <a:pt x="5804325" y="390312"/>
                  </a:lnTo>
                  <a:lnTo>
                    <a:pt x="5804437" y="390609"/>
                  </a:lnTo>
                  <a:lnTo>
                    <a:pt x="5804550" y="391201"/>
                  </a:lnTo>
                  <a:lnTo>
                    <a:pt x="5804663" y="391201"/>
                  </a:lnTo>
                  <a:lnTo>
                    <a:pt x="5804776" y="390312"/>
                  </a:lnTo>
                  <a:lnTo>
                    <a:pt x="5804888" y="392089"/>
                  </a:lnTo>
                  <a:lnTo>
                    <a:pt x="5805001" y="391793"/>
                  </a:lnTo>
                  <a:lnTo>
                    <a:pt x="5805114" y="390609"/>
                  </a:lnTo>
                  <a:lnTo>
                    <a:pt x="5805227" y="392089"/>
                  </a:lnTo>
                  <a:lnTo>
                    <a:pt x="5805340" y="391793"/>
                  </a:lnTo>
                  <a:lnTo>
                    <a:pt x="5805452" y="390905"/>
                  </a:lnTo>
                  <a:lnTo>
                    <a:pt x="5805565" y="390905"/>
                  </a:lnTo>
                  <a:lnTo>
                    <a:pt x="5805678" y="391201"/>
                  </a:lnTo>
                  <a:lnTo>
                    <a:pt x="5805791" y="390312"/>
                  </a:lnTo>
                  <a:lnTo>
                    <a:pt x="5805904" y="391201"/>
                  </a:lnTo>
                  <a:lnTo>
                    <a:pt x="5806016" y="392089"/>
                  </a:lnTo>
                  <a:lnTo>
                    <a:pt x="5806129" y="391201"/>
                  </a:lnTo>
                  <a:lnTo>
                    <a:pt x="5806242" y="390609"/>
                  </a:lnTo>
                  <a:lnTo>
                    <a:pt x="5806355" y="391201"/>
                  </a:lnTo>
                  <a:lnTo>
                    <a:pt x="5806467" y="391201"/>
                  </a:lnTo>
                  <a:lnTo>
                    <a:pt x="5806580" y="391201"/>
                  </a:lnTo>
                  <a:lnTo>
                    <a:pt x="5806693" y="391201"/>
                  </a:lnTo>
                  <a:lnTo>
                    <a:pt x="5806806" y="391497"/>
                  </a:lnTo>
                  <a:lnTo>
                    <a:pt x="5806919" y="390905"/>
                  </a:lnTo>
                  <a:lnTo>
                    <a:pt x="5807031" y="391201"/>
                  </a:lnTo>
                  <a:lnTo>
                    <a:pt x="5807144" y="391201"/>
                  </a:lnTo>
                  <a:lnTo>
                    <a:pt x="5807257" y="391201"/>
                  </a:lnTo>
                  <a:lnTo>
                    <a:pt x="5807370" y="391201"/>
                  </a:lnTo>
                  <a:lnTo>
                    <a:pt x="5807482" y="391201"/>
                  </a:lnTo>
                  <a:lnTo>
                    <a:pt x="5807595" y="391497"/>
                  </a:lnTo>
                  <a:lnTo>
                    <a:pt x="5807708" y="390609"/>
                  </a:lnTo>
                  <a:lnTo>
                    <a:pt x="5807821" y="391201"/>
                  </a:lnTo>
                  <a:lnTo>
                    <a:pt x="5807934" y="391201"/>
                  </a:lnTo>
                  <a:lnTo>
                    <a:pt x="5808046" y="391201"/>
                  </a:lnTo>
                  <a:lnTo>
                    <a:pt x="5808159" y="391201"/>
                  </a:lnTo>
                  <a:lnTo>
                    <a:pt x="5808272" y="391201"/>
                  </a:lnTo>
                  <a:lnTo>
                    <a:pt x="5808385" y="391201"/>
                  </a:lnTo>
                  <a:lnTo>
                    <a:pt x="5808497" y="390905"/>
                  </a:lnTo>
                  <a:lnTo>
                    <a:pt x="5808610" y="391497"/>
                  </a:lnTo>
                  <a:lnTo>
                    <a:pt x="5808723" y="391201"/>
                  </a:lnTo>
                  <a:lnTo>
                    <a:pt x="5808836" y="390905"/>
                  </a:lnTo>
                  <a:lnTo>
                    <a:pt x="5808949" y="391201"/>
                  </a:lnTo>
                  <a:lnTo>
                    <a:pt x="5809061" y="391201"/>
                  </a:lnTo>
                  <a:lnTo>
                    <a:pt x="5809174" y="391497"/>
                  </a:lnTo>
                  <a:lnTo>
                    <a:pt x="5809287" y="390905"/>
                  </a:lnTo>
                  <a:lnTo>
                    <a:pt x="5809400" y="391497"/>
                  </a:lnTo>
                  <a:lnTo>
                    <a:pt x="5809513" y="392089"/>
                  </a:lnTo>
                  <a:lnTo>
                    <a:pt x="5809625" y="391201"/>
                  </a:lnTo>
                  <a:lnTo>
                    <a:pt x="5809738" y="390312"/>
                  </a:lnTo>
                  <a:lnTo>
                    <a:pt x="5809851" y="391497"/>
                  </a:lnTo>
                  <a:lnTo>
                    <a:pt x="5809964" y="391793"/>
                  </a:lnTo>
                  <a:lnTo>
                    <a:pt x="5810076" y="390905"/>
                  </a:lnTo>
                  <a:lnTo>
                    <a:pt x="5810189" y="391201"/>
                  </a:lnTo>
                  <a:lnTo>
                    <a:pt x="5810302" y="391201"/>
                  </a:lnTo>
                  <a:lnTo>
                    <a:pt x="5810415" y="391201"/>
                  </a:lnTo>
                  <a:lnTo>
                    <a:pt x="5810528" y="391201"/>
                  </a:lnTo>
                  <a:lnTo>
                    <a:pt x="5810640" y="391497"/>
                  </a:lnTo>
                  <a:lnTo>
                    <a:pt x="5810753" y="390312"/>
                  </a:lnTo>
                  <a:lnTo>
                    <a:pt x="5810866" y="390312"/>
                  </a:lnTo>
                  <a:lnTo>
                    <a:pt x="5810979" y="392089"/>
                  </a:lnTo>
                  <a:lnTo>
                    <a:pt x="5811091" y="391201"/>
                  </a:lnTo>
                  <a:lnTo>
                    <a:pt x="5811204" y="390312"/>
                  </a:lnTo>
                  <a:lnTo>
                    <a:pt x="5811317" y="391793"/>
                  </a:lnTo>
                  <a:lnTo>
                    <a:pt x="5811430" y="391497"/>
                  </a:lnTo>
                  <a:lnTo>
                    <a:pt x="5811543" y="390905"/>
                  </a:lnTo>
                  <a:lnTo>
                    <a:pt x="5811655" y="391201"/>
                  </a:lnTo>
                  <a:lnTo>
                    <a:pt x="5811768" y="391201"/>
                  </a:lnTo>
                  <a:lnTo>
                    <a:pt x="5811881" y="390905"/>
                  </a:lnTo>
                  <a:lnTo>
                    <a:pt x="5811994" y="391497"/>
                  </a:lnTo>
                  <a:lnTo>
                    <a:pt x="5812107" y="392682"/>
                  </a:lnTo>
                  <a:lnTo>
                    <a:pt x="5812219" y="391201"/>
                  </a:lnTo>
                  <a:lnTo>
                    <a:pt x="5812332" y="389720"/>
                  </a:lnTo>
                  <a:lnTo>
                    <a:pt x="5812445" y="391793"/>
                  </a:lnTo>
                  <a:lnTo>
                    <a:pt x="5812558" y="391201"/>
                  </a:lnTo>
                  <a:lnTo>
                    <a:pt x="5812670" y="390905"/>
                  </a:lnTo>
                  <a:lnTo>
                    <a:pt x="5812783" y="390905"/>
                  </a:lnTo>
                  <a:lnTo>
                    <a:pt x="5812896" y="391201"/>
                  </a:lnTo>
                  <a:lnTo>
                    <a:pt x="5813009" y="390312"/>
                  </a:lnTo>
                  <a:lnTo>
                    <a:pt x="5813122" y="391201"/>
                  </a:lnTo>
                  <a:lnTo>
                    <a:pt x="5813234" y="392978"/>
                  </a:lnTo>
                  <a:lnTo>
                    <a:pt x="5813347" y="390905"/>
                  </a:lnTo>
                  <a:lnTo>
                    <a:pt x="5813460" y="390016"/>
                  </a:lnTo>
                  <a:lnTo>
                    <a:pt x="5813573" y="392089"/>
                  </a:lnTo>
                  <a:lnTo>
                    <a:pt x="5813685" y="391201"/>
                  </a:lnTo>
                  <a:lnTo>
                    <a:pt x="5813798" y="390312"/>
                  </a:lnTo>
                  <a:lnTo>
                    <a:pt x="5813911" y="391201"/>
                  </a:lnTo>
                  <a:lnTo>
                    <a:pt x="5814024" y="392089"/>
                  </a:lnTo>
                  <a:lnTo>
                    <a:pt x="5814137" y="390312"/>
                  </a:lnTo>
                  <a:lnTo>
                    <a:pt x="5814249" y="391201"/>
                  </a:lnTo>
                  <a:lnTo>
                    <a:pt x="5814362" y="393274"/>
                  </a:lnTo>
                  <a:lnTo>
                    <a:pt x="5814475" y="390312"/>
                  </a:lnTo>
                  <a:lnTo>
                    <a:pt x="5814588" y="390312"/>
                  </a:lnTo>
                  <a:lnTo>
                    <a:pt x="5814701" y="392089"/>
                  </a:lnTo>
                  <a:lnTo>
                    <a:pt x="5814813" y="391497"/>
                  </a:lnTo>
                  <a:lnTo>
                    <a:pt x="5814926" y="390312"/>
                  </a:lnTo>
                  <a:lnTo>
                    <a:pt x="5815039" y="391201"/>
                  </a:lnTo>
                  <a:lnTo>
                    <a:pt x="5815152" y="391793"/>
                  </a:lnTo>
                  <a:lnTo>
                    <a:pt x="5815264" y="390312"/>
                  </a:lnTo>
                  <a:lnTo>
                    <a:pt x="5815377" y="391201"/>
                  </a:lnTo>
                  <a:lnTo>
                    <a:pt x="5815490" y="392089"/>
                  </a:lnTo>
                  <a:lnTo>
                    <a:pt x="5815603" y="390312"/>
                  </a:lnTo>
                  <a:lnTo>
                    <a:pt x="5815716" y="390312"/>
                  </a:lnTo>
                  <a:lnTo>
                    <a:pt x="5815828" y="392089"/>
                  </a:lnTo>
                  <a:lnTo>
                    <a:pt x="5815941" y="392089"/>
                  </a:lnTo>
                  <a:lnTo>
                    <a:pt x="5816054" y="389424"/>
                  </a:lnTo>
                  <a:lnTo>
                    <a:pt x="5816167" y="390609"/>
                  </a:lnTo>
                  <a:lnTo>
                    <a:pt x="5816279" y="391201"/>
                  </a:lnTo>
                  <a:lnTo>
                    <a:pt x="5816392" y="390905"/>
                  </a:lnTo>
                  <a:lnTo>
                    <a:pt x="5816392" y="390905"/>
                  </a:lnTo>
                </a:path>
              </a:pathLst>
            </a:custGeom>
            <a:ln w="542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6478" y="3299817"/>
              <a:ext cx="5816392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5195968" y="3370014"/>
              <a:ext cx="257413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OS-2</a:t>
              </a:r>
            </a:p>
          </p:txBody>
        </p:sp>
        <p:sp>
          <p:nvSpPr>
            <p:cNvPr id="12" name="rc11"/>
            <p:cNvSpPr/>
            <p:nvPr/>
          </p:nvSpPr>
          <p:spPr>
            <a:xfrm>
              <a:off x="2416478" y="1904715"/>
              <a:ext cx="5816392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192635" y="1973008"/>
              <a:ext cx="264080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Kobe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2416478" y="4619003"/>
              <a:ext cx="5816392" cy="0"/>
            </a:xfrm>
            <a:custGeom>
              <a:avLst/>
              <a:pathLst>
                <a:path w="5816392" h="0">
                  <a:moveTo>
                    <a:pt x="0" y="0"/>
                  </a:moveTo>
                  <a:lnTo>
                    <a:pt x="58163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416478" y="4619003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544298" y="4619003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672118" y="4619003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799938" y="4619003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927758" y="4619003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055578" y="4619003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378378" y="4683458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468098" y="4683458"/>
              <a:ext cx="1524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557818" y="4683458"/>
              <a:ext cx="2286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685638" y="4683458"/>
              <a:ext cx="2286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150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813458" y="4683458"/>
              <a:ext cx="2286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941278" y="4683458"/>
              <a:ext cx="2286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250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2416478" y="2133217"/>
              <a:ext cx="0" cy="1090684"/>
            </a:xfrm>
            <a:custGeom>
              <a:avLst/>
              <a:pathLst>
                <a:path w="0" h="1090684">
                  <a:moveTo>
                    <a:pt x="0" y="10906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145004" y="3165038"/>
              <a:ext cx="20315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-10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21204" y="2890724"/>
              <a:ext cx="126950" cy="102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-5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271955" y="2612243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71955" y="2337929"/>
              <a:ext cx="76200" cy="102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2378521" y="32193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378521" y="29429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378521" y="26665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78521" y="239016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16478" y="3528318"/>
              <a:ext cx="0" cy="1090684"/>
            </a:xfrm>
            <a:custGeom>
              <a:avLst/>
              <a:pathLst>
                <a:path w="0" h="1090684">
                  <a:moveTo>
                    <a:pt x="0" y="10906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2145004" y="4560140"/>
              <a:ext cx="20315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-10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21204" y="4285826"/>
              <a:ext cx="126950" cy="102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-5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271955" y="4007345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271955" y="3733031"/>
              <a:ext cx="76200" cy="102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2378521" y="46144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378521" y="43380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378521" y="406166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78521" y="378527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852815" y="4821577"/>
              <a:ext cx="943719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Time (seconds)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1538709" y="3481956"/>
              <a:ext cx="867295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Acceleration (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947205" y="3023157"/>
              <a:ext cx="118541" cy="701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48" name="pl47"/>
            <p:cNvSpPr/>
            <p:nvPr/>
          </p:nvSpPr>
          <p:spPr>
            <a:xfrm>
              <a:off x="1917979" y="2947850"/>
              <a:ext cx="146260" cy="34081"/>
            </a:xfrm>
            <a:custGeom>
              <a:avLst/>
              <a:pathLst>
                <a:path w="146260" h="34081">
                  <a:moveTo>
                    <a:pt x="146260" y="340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 rot="-5400000">
              <a:off x="1975780" y="2865027"/>
              <a:ext cx="59308" cy="722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4091" y="2808785"/>
              <a:ext cx="53339" cy="72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9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946982" y="2723580"/>
              <a:ext cx="50750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dryad</cp:lastModifiedBy>
  <cp:revision>3</cp:revision>
  <dcterms:created xsi:type="dcterms:W3CDTF">2017-02-13T16:18:36Z</dcterms:created>
  <dcterms:modified xsi:type="dcterms:W3CDTF">2023-12-29T18:53:39Z</dcterms:modified>
  <cp:category/>
</cp:coreProperties>
</file>