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88" r:id="rId2"/>
    <p:sldMasterId id="2147483700" r:id="rId3"/>
    <p:sldMasterId id="2147483705" r:id="rId4"/>
  </p:sldMasterIdLst>
  <p:notesMasterIdLst>
    <p:notesMasterId r:id="rId15"/>
  </p:notesMasterIdLst>
  <p:sldIdLst>
    <p:sldId id="295" r:id="rId5"/>
    <p:sldId id="307" r:id="rId6"/>
    <p:sldId id="298" r:id="rId7"/>
    <p:sldId id="303" r:id="rId8"/>
    <p:sldId id="311" r:id="rId9"/>
    <p:sldId id="308" r:id="rId10"/>
    <p:sldId id="309" r:id="rId11"/>
    <p:sldId id="316" r:id="rId12"/>
    <p:sldId id="317" r:id="rId13"/>
    <p:sldId id="313" r:id="rId14"/>
  </p:sldIdLst>
  <p:sldSz cx="9144000" cy="5143500" type="screen16x9"/>
  <p:notesSz cx="6858000" cy="9144000"/>
  <p:custDataLst>
    <p:tags r:id="rId16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48F73"/>
    <a:srgbClr val="406FA8"/>
    <a:srgbClr val="17375E"/>
    <a:srgbClr val="262626"/>
    <a:srgbClr val="FFFFFF"/>
    <a:srgbClr val="B7B7B7"/>
    <a:srgbClr val="CB0012"/>
    <a:srgbClr val="005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200" y="102"/>
      </p:cViewPr>
      <p:guideLst>
        <p:guide orient="horz" pos="1620"/>
        <p:guide pos="7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B23D-8205-5047-86C9-84C9A9E2BE6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5100C-C33F-D24F-907D-4824B8457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1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5100C-C33F-D24F-907D-4824B84578E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84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531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85" userDrawn="1">
          <p15:clr>
            <a:srgbClr val="FBAE40"/>
          </p15:clr>
        </p15:guide>
        <p15:guide id="2" pos="55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01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9801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85">
          <p15:clr>
            <a:srgbClr val="FBAE40"/>
          </p15:clr>
        </p15:guide>
        <p15:guide id="2" pos="557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3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703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321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5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95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2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7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6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6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12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57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  <p:sldLayoutId id="2147483697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 userDrawn="1">
          <p15:clr>
            <a:srgbClr val="F26B43"/>
          </p15:clr>
        </p15:guide>
        <p15:guide id="2" pos="7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422000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EPFL Presentation  |  2018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200" y="4914000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DA64F-6193-4C73-B0A3-E892119DB7E1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6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9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9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t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1335726" y="115312"/>
            <a:ext cx="6605463" cy="104644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dirty="0" err="1"/>
              <a:t>SoftWEAR</a:t>
            </a:r>
            <a:r>
              <a:rPr lang="en-US" dirty="0"/>
              <a:t>: Prototyping of a Modular </a:t>
            </a:r>
          </a:p>
          <a:p>
            <a:r>
              <a:rPr lang="en-US" dirty="0"/>
              <a:t>Hardware Front-End</a:t>
            </a:r>
            <a:endParaRPr kumimoji="0" lang="fr-FR" sz="2800" b="0" i="0" u="none" strike="noStrike" kern="1200" cap="none" spc="4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lphaHeadlinePro-Bold"/>
              <a:ea typeface="ＭＳ Ｐゴシック" charset="0"/>
              <a:cs typeface="AlphaHeadlinePro-Bold"/>
            </a:endParaRPr>
          </a:p>
        </p:txBody>
      </p:sp>
      <p:pic>
        <p:nvPicPr>
          <p:cNvPr id="7" name="image2.png" descr="Logo_EPF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39" y="481644"/>
            <a:ext cx="1050492" cy="50423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9" name="Titre 11"/>
          <p:cNvSpPr txBox="1">
            <a:spLocks/>
          </p:cNvSpPr>
          <p:nvPr/>
        </p:nvSpPr>
        <p:spPr bwMode="auto">
          <a:xfrm>
            <a:off x="1335725" y="1240898"/>
            <a:ext cx="5553183" cy="46706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H" sz="2200" spc="0" dirty="0" err="1" smtClean="0">
                <a:latin typeface="Arial Narrow"/>
                <a:cs typeface="Arial"/>
              </a:rPr>
              <a:t>Semester</a:t>
            </a:r>
            <a:r>
              <a:rPr lang="fr-CH" sz="2200" spc="0" dirty="0" smtClean="0">
                <a:latin typeface="Arial Narrow"/>
                <a:cs typeface="Arial"/>
              </a:rPr>
              <a:t> Project</a:t>
            </a:r>
          </a:p>
        </p:txBody>
      </p:sp>
      <p:sp>
        <p:nvSpPr>
          <p:cNvPr id="10" name="Titre 11"/>
          <p:cNvSpPr txBox="1">
            <a:spLocks/>
          </p:cNvSpPr>
          <p:nvPr/>
        </p:nvSpPr>
        <p:spPr bwMode="auto">
          <a:xfrm>
            <a:off x="1335726" y="1240898"/>
            <a:ext cx="5553183" cy="4234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457189" eaLnBrk="1" hangingPunct="1">
              <a:spcAft>
                <a:spcPct val="0"/>
              </a:spcAft>
              <a:defRPr/>
            </a:pPr>
            <a:endParaRPr lang="fr-CH" sz="1600" spc="0" dirty="0">
              <a:latin typeface="Arial Narrow"/>
              <a:cs typeface="Arial"/>
            </a:endParaRPr>
          </a:p>
        </p:txBody>
      </p:sp>
      <p:sp>
        <p:nvSpPr>
          <p:cNvPr id="11" name="Titre 11"/>
          <p:cNvSpPr txBox="1">
            <a:spLocks/>
          </p:cNvSpPr>
          <p:nvPr/>
        </p:nvSpPr>
        <p:spPr bwMode="auto">
          <a:xfrm>
            <a:off x="5022000" y="3248623"/>
            <a:ext cx="3185942" cy="46706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H" sz="1800" spc="0" dirty="0" err="1" smtClean="0">
                <a:latin typeface="Arial Narrow"/>
                <a:cs typeface="Arial"/>
              </a:rPr>
              <a:t>Author</a:t>
            </a:r>
            <a:r>
              <a:rPr lang="fr-CH" sz="1800" spc="0" dirty="0" smtClean="0">
                <a:latin typeface="Arial Narrow"/>
                <a:cs typeface="Arial"/>
              </a:rPr>
              <a:t>: </a:t>
            </a:r>
            <a:r>
              <a:rPr lang="fr-CH" sz="1800" spc="0" dirty="0" err="1" smtClean="0">
                <a:latin typeface="Arial Narrow"/>
                <a:cs typeface="Arial"/>
              </a:rPr>
              <a:t>Neamtu</a:t>
            </a:r>
            <a:r>
              <a:rPr lang="fr-CH" sz="1800" spc="0" dirty="0" smtClean="0">
                <a:latin typeface="Arial Narrow"/>
                <a:cs typeface="Arial"/>
              </a:rPr>
              <a:t> Gabriel</a:t>
            </a:r>
          </a:p>
          <a:p>
            <a:pPr>
              <a:defRPr/>
            </a:pPr>
            <a:r>
              <a:rPr lang="fr-CH" sz="1800" spc="0" dirty="0" err="1">
                <a:latin typeface="Arial Narrow"/>
                <a:cs typeface="Arial"/>
              </a:rPr>
              <a:t>Responsbles</a:t>
            </a:r>
            <a:r>
              <a:rPr lang="fr-CH" sz="1800" spc="0" dirty="0">
                <a:latin typeface="Arial Narrow"/>
                <a:cs typeface="Arial"/>
              </a:rPr>
              <a:t>: </a:t>
            </a:r>
            <a:r>
              <a:rPr lang="fr-CH" sz="1800" spc="0" dirty="0" smtClean="0">
                <a:latin typeface="Arial Narrow"/>
                <a:cs typeface="Arial"/>
              </a:rPr>
              <a:t>                                   - </a:t>
            </a:r>
            <a:r>
              <a:rPr lang="fr-CH" sz="1800" spc="0" dirty="0">
                <a:latin typeface="Arial Narrow"/>
                <a:cs typeface="Arial"/>
              </a:rPr>
              <a:t>prof. Dario </a:t>
            </a:r>
            <a:r>
              <a:rPr lang="fr-CH" sz="1800" spc="0" dirty="0" err="1">
                <a:latin typeface="Arial Narrow"/>
                <a:cs typeface="Arial"/>
              </a:rPr>
              <a:t>Floreano</a:t>
            </a:r>
            <a:r>
              <a:rPr lang="fr-CH" sz="1800" spc="0" dirty="0">
                <a:latin typeface="Arial Narrow"/>
                <a:cs typeface="Arial"/>
              </a:rPr>
              <a:t>  </a:t>
            </a:r>
            <a:r>
              <a:rPr lang="fr-CH" sz="1800" spc="0" dirty="0" smtClean="0">
                <a:latin typeface="Arial Narrow"/>
                <a:cs typeface="Arial"/>
              </a:rPr>
              <a:t>                     - </a:t>
            </a:r>
            <a:r>
              <a:rPr lang="fr-CH" sz="1800" spc="0" dirty="0">
                <a:latin typeface="Arial Narrow"/>
                <a:cs typeface="Arial"/>
              </a:rPr>
              <a:t>Matteo </a:t>
            </a:r>
            <a:r>
              <a:rPr lang="fr-CH" sz="1800" spc="0" dirty="0" err="1">
                <a:latin typeface="Arial Narrow"/>
                <a:cs typeface="Arial"/>
              </a:rPr>
              <a:t>Macchini</a:t>
            </a:r>
            <a:r>
              <a:rPr lang="fr-CH" sz="1800" spc="0" dirty="0">
                <a:latin typeface="Arial Narrow"/>
                <a:cs typeface="Arial"/>
              </a:rPr>
              <a:t>                             -Anand </a:t>
            </a:r>
            <a:r>
              <a:rPr lang="fr-CH" sz="1800" spc="0" dirty="0" err="1">
                <a:latin typeface="Arial Narrow"/>
                <a:cs typeface="Arial"/>
              </a:rPr>
              <a:t>Bhaskaran</a:t>
            </a:r>
            <a:endParaRPr lang="fr-CH" sz="1800" spc="0" dirty="0">
              <a:latin typeface="Arial Narrow"/>
              <a:cs typeface="Arial"/>
            </a:endParaRPr>
          </a:p>
          <a:p>
            <a:pPr>
              <a:defRPr/>
            </a:pPr>
            <a:endParaRPr lang="fr-CH" sz="1800" spc="0" dirty="0" smtClean="0">
              <a:latin typeface="Arial Narrow"/>
              <a:cs typeface="Arial"/>
            </a:endParaRPr>
          </a:p>
          <a:p>
            <a:pPr>
              <a:defRPr/>
            </a:pPr>
            <a:endParaRPr lang="fr-CH" sz="1800" spc="0" dirty="0" smtClean="0"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5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CH" altLang="x-none" sz="5400" dirty="0" smtClean="0">
                <a:solidFill>
                  <a:schemeClr val="tx1"/>
                </a:solidFill>
                <a:latin typeface="Impact" charset="0"/>
              </a:rPr>
              <a:t>Questions?</a:t>
            </a:r>
            <a:endParaRPr lang="fr-CH" altLang="x-none" sz="5400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92" y="1051639"/>
            <a:ext cx="3133069" cy="31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Motivation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209732"/>
            <a:ext cx="3012522" cy="2721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4" y="1638300"/>
            <a:ext cx="24193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62" y="897509"/>
            <a:ext cx="2593184" cy="33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Motivation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2"/>
            <a:ext cx="4263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Lack of a unified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Interfacing of wearable systems takes considerable development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Different manufacturers have different standards.</a:t>
            </a:r>
            <a:endParaRPr lang="en-US" sz="2000" dirty="0">
              <a:latin typeface="Arial Narrow" charset="0"/>
              <a:cs typeface="Arial Narro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48" y="885825"/>
            <a:ext cx="370734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Project Goal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0"/>
            <a:ext cx="4414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Create a hardware + software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Enable future applications using wearable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Support plug-and-play </a:t>
            </a:r>
            <a:r>
              <a:rPr lang="en-US" sz="2000" dirty="0" smtClean="0">
                <a:latin typeface="Arial Narrow" charset="0"/>
                <a:cs typeface="Arial Narrow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Hardware recognition features</a:t>
            </a:r>
            <a:endParaRPr lang="en-US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Modular hardware design</a:t>
            </a:r>
            <a:endParaRPr lang="en-US" sz="2000" dirty="0">
              <a:latin typeface="Arial Narrow" charset="0"/>
              <a:cs typeface="Arial Narro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58" y="1287274"/>
            <a:ext cx="3082188" cy="29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State of the Art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408175" y="614762"/>
            <a:ext cx="45245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ROS: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+   Node-based </a:t>
            </a:r>
            <a:r>
              <a:rPr lang="en-US" sz="2000" dirty="0" smtClean="0">
                <a:latin typeface="Arial Narrow" charset="0"/>
                <a:cs typeface="Arial Narrow" charset="0"/>
              </a:rPr>
              <a:t>architecture with message passing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+   Collection </a:t>
            </a:r>
            <a:r>
              <a:rPr lang="en-US" sz="2000" dirty="0" smtClean="0">
                <a:latin typeface="Arial Narrow" charset="0"/>
                <a:cs typeface="Arial Narrow" charset="0"/>
              </a:rPr>
              <a:t>of drivers and libraries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+   Well-known </a:t>
            </a:r>
            <a:r>
              <a:rPr lang="en-US" sz="2000" dirty="0" smtClean="0">
                <a:latin typeface="Arial Narrow" charset="0"/>
                <a:cs typeface="Arial Narrow" charset="0"/>
              </a:rPr>
              <a:t>in the robotics </a:t>
            </a:r>
            <a:r>
              <a:rPr lang="en-US" sz="2000" dirty="0" smtClean="0">
                <a:latin typeface="Arial Narrow" charset="0"/>
                <a:cs typeface="Arial Narrow" charset="0"/>
              </a:rPr>
              <a:t>world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 -   Too complex and verbose</a:t>
            </a:r>
            <a:endParaRPr lang="en-US" sz="2000" dirty="0">
              <a:latin typeface="Arial Narrow" charset="0"/>
              <a:cs typeface="Arial Narrow" charset="0"/>
            </a:endParaRP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Windows </a:t>
            </a:r>
            <a:r>
              <a:rPr lang="en-US" sz="2000" dirty="0" smtClean="0">
                <a:latin typeface="Arial Narrow" charset="0"/>
                <a:cs typeface="Arial Narrow" charset="0"/>
              </a:rPr>
              <a:t>USB drivers: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+   Hardware </a:t>
            </a:r>
            <a:r>
              <a:rPr lang="en-US" sz="2000" dirty="0" smtClean="0">
                <a:latin typeface="Arial Narrow" charset="0"/>
                <a:cs typeface="Arial Narrow" charset="0"/>
              </a:rPr>
              <a:t>detection defined in USB standard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+   ‘</a:t>
            </a:r>
            <a:r>
              <a:rPr lang="en-US" sz="2000" dirty="0" smtClean="0">
                <a:latin typeface="Arial Narrow" charset="0"/>
                <a:cs typeface="Arial Narrow" charset="0"/>
              </a:rPr>
              <a:t>Who are you?’ command defined in USB </a:t>
            </a:r>
            <a:r>
              <a:rPr lang="en-US" sz="2000" dirty="0" smtClean="0">
                <a:latin typeface="Arial Narrow" charset="0"/>
                <a:cs typeface="Arial Narrow" charset="0"/>
              </a:rPr>
              <a:t>standard</a:t>
            </a:r>
          </a:p>
          <a:p>
            <a:r>
              <a:rPr lang="en-US" sz="2000" dirty="0" smtClean="0">
                <a:latin typeface="Arial Narrow" charset="0"/>
                <a:cs typeface="Arial Narrow" charset="0"/>
              </a:rPr>
              <a:t> -    Lack of such commands in UART, I2C, SPI</a:t>
            </a:r>
            <a:endParaRPr lang="en-US" sz="2000" dirty="0" smtClean="0">
              <a:latin typeface="Arial Narrow" charset="0"/>
              <a:cs typeface="Arial Narro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98" y="614762"/>
            <a:ext cx="4133147" cy="176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28" y="2661476"/>
            <a:ext cx="3394964" cy="21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Choosing the hardware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8" name="TextBox 7"/>
          <p:cNvSpPr txBox="1"/>
          <p:nvPr/>
        </p:nvSpPr>
        <p:spPr>
          <a:xfrm>
            <a:off x="408176" y="614762"/>
            <a:ext cx="340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Hard constraints: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Existing development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Used in previous LIS projects</a:t>
            </a:r>
          </a:p>
          <a:p>
            <a:r>
              <a:rPr lang="en-US" sz="2000" dirty="0">
                <a:latin typeface="Arial Narrow" charset="0"/>
                <a:cs typeface="Arial Narrow" charset="0"/>
              </a:rPr>
              <a:t> </a:t>
            </a:r>
            <a:r>
              <a:rPr lang="en-US" sz="2000" dirty="0" smtClean="0">
                <a:latin typeface="Arial Narrow" charset="0"/>
                <a:cs typeface="Arial Narrow" charset="0"/>
              </a:rPr>
              <a:t>      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Friendly learning curve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476" y="607320"/>
            <a:ext cx="340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Decision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Peripheral </a:t>
            </a:r>
            <a:r>
              <a:rPr lang="en-US" sz="2000" dirty="0" smtClean="0">
                <a:latin typeface="Arial Narrow" charset="0"/>
                <a:cs typeface="Arial Narrow" charset="0"/>
              </a:rPr>
              <a:t>count </a:t>
            </a:r>
            <a:endParaRPr lang="en-US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Cost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Processing </a:t>
            </a:r>
            <a:r>
              <a:rPr lang="en-US" sz="2000" dirty="0" smtClean="0">
                <a:latin typeface="Arial Narrow" charset="0"/>
                <a:cs typeface="Arial Narrow" charset="0"/>
              </a:rPr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Linux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942" y="2266288"/>
            <a:ext cx="642175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Data Flow and Software Modules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9" y="850771"/>
            <a:ext cx="8170877" cy="3640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45" y="1719743"/>
            <a:ext cx="3931920" cy="12667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Software Development – Demo Application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5" name="Right Arrow 4"/>
          <p:cNvSpPr/>
          <p:nvPr/>
        </p:nvSpPr>
        <p:spPr>
          <a:xfrm rot="1351040">
            <a:off x="2495588" y="1860754"/>
            <a:ext cx="4901149" cy="1409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Future Work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7" y="679508"/>
            <a:ext cx="4836769" cy="3265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75" y="874821"/>
            <a:ext cx="36727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A cape for any application: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Same software, modular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Change configuration on-the-fly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Support for even the most peripheral intensive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5"/>
  <p:tag name="TPOS" val="2"/>
</p:tagLst>
</file>

<file path=ppt/theme/theme1.xml><?xml version="1.0" encoding="utf-8"?>
<a:theme xmlns:a="http://schemas.openxmlformats.org/drawingml/2006/main" name="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tyle foncé">
  <a:themeElements>
    <a:clrScheme name="Noir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 test">
      <a:majorFont>
        <a:latin typeface="Impact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 emploi clean.thmx</Template>
  <TotalTime>9492</TotalTime>
  <Words>255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AlphaHeadlinePro-Bold</vt:lpstr>
      <vt:lpstr>Arial</vt:lpstr>
      <vt:lpstr>Arial Narrow</vt:lpstr>
      <vt:lpstr>Calibri</vt:lpstr>
      <vt:lpstr>Impact</vt:lpstr>
      <vt:lpstr>Style clair</vt:lpstr>
      <vt:lpstr>Style foncé</vt:lpstr>
      <vt:lpstr>1_Style clair</vt:lpstr>
      <vt:lpstr>2_Style clair</vt:lpstr>
      <vt:lpstr>PowerPoint Presentation</vt:lpstr>
      <vt:lpstr>Motivation</vt:lpstr>
      <vt:lpstr>Motivation</vt:lpstr>
      <vt:lpstr>Project Goal</vt:lpstr>
      <vt:lpstr>State of the Art</vt:lpstr>
      <vt:lpstr>Choosing the hardware</vt:lpstr>
      <vt:lpstr>Data Flow and Software Modules</vt:lpstr>
      <vt:lpstr>Software Development – Demo Application</vt:lpstr>
      <vt:lpstr>Future Work</vt:lpstr>
      <vt:lpstr>Questions?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Mastermind</cp:lastModifiedBy>
  <cp:revision>295</cp:revision>
  <dcterms:created xsi:type="dcterms:W3CDTF">2017-03-17T08:41:32Z</dcterms:created>
  <dcterms:modified xsi:type="dcterms:W3CDTF">2018-06-08T07:08:31Z</dcterms:modified>
</cp:coreProperties>
</file>