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1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CBAA1-5736-4583-9118-CB91812828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3BAA-26F6-4A7D-B905-79F0104B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8cbf680a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b8cbf680a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7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b8cbf680a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b8cbf680a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39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b8cbf68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b8cbf68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56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b8cbf680a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b8cbf680a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84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b8cbf680a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b8cbf680a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17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b8cbf680a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b8cbf680a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6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b8cbf680a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b8cbf680a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81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b8cbf680a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b8cbf680a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74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b8cbf680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b8cbf680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33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b8cbf680a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b8cbf680a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52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3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3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87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4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74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5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2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092200" y="2171700"/>
            <a:ext cx="9800800" cy="841416"/>
          </a:xfrm>
          <a:prstGeom prst="rect">
            <a:avLst/>
          </a:prstGeom>
          <a:solidFill>
            <a:srgbClr val="1C4587"/>
          </a:solidFill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 Project </a:t>
            </a:r>
            <a:r>
              <a:rPr lang="en-GB" dirty="0">
                <a:solidFill>
                  <a:schemeClr val="bg1"/>
                </a:solidFill>
              </a:rPr>
              <a:t>in </a:t>
            </a:r>
            <a:r>
              <a:rPr lang="en-GB" dirty="0" smtClean="0">
                <a:solidFill>
                  <a:schemeClr val="bg1"/>
                </a:solidFill>
              </a:rPr>
              <a:t>ML and Electronics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1092201" y="3193593"/>
            <a:ext cx="9617551" cy="13403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94728" indent="0" algn="ctr">
              <a:lnSpc>
                <a:spcPct val="150000"/>
              </a:lnSpc>
              <a:buNone/>
            </a:pPr>
            <a:r>
              <a:rPr lang="en-GB" sz="4267" b="1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Predicting the amount of LPG Gas  </a:t>
            </a:r>
            <a:endParaRPr sz="4267" b="1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1416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3313200" y="1156964"/>
            <a:ext cx="4945600" cy="8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Prediction </a:t>
            </a:r>
            <a:r>
              <a:rPr lang="en-GB" dirty="0" smtClean="0"/>
              <a:t>in </a:t>
            </a:r>
            <a:r>
              <a:rPr lang="en-GB" dirty="0"/>
              <a:t>hours</a:t>
            </a:r>
            <a:endParaRPr dirty="0"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107600" y="2971467"/>
            <a:ext cx="9356800" cy="19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/>
              <a:t>Predictions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t="23669"/>
          <a:stretch/>
        </p:blipFill>
        <p:spPr>
          <a:xfrm>
            <a:off x="3212367" y="3696929"/>
            <a:ext cx="8025213" cy="1425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2"/>
          <p:cNvCxnSpPr/>
          <p:nvPr/>
        </p:nvCxnSpPr>
        <p:spPr>
          <a:xfrm>
            <a:off x="2251587" y="3485523"/>
            <a:ext cx="1189703" cy="14060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42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107600" y="1091381"/>
            <a:ext cx="10213600" cy="1173836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45719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4533" dirty="0">
                <a:solidFill>
                  <a:schemeClr val="bg1"/>
                </a:solidFill>
              </a:rPr>
              <a:t>Predicting the amount of LPG Gas</a:t>
            </a:r>
            <a:endParaRPr sz="4533" dirty="0">
              <a:solidFill>
                <a:schemeClr val="bg1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1107600" y="2412700"/>
            <a:ext cx="10213600" cy="35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sz="2133" b="1" u="sng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THEME</a:t>
            </a:r>
            <a:r>
              <a:rPr lang="en-GB" sz="2133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133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 sz="2133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Suppose there is a Gas cylinder with an initial weight of 30 kg. During the usage of Gas, there is a decrease in the weight of the Gas cylinder continuously. We want to measure the amount of use of LPG gas after every 10 seconds.</a:t>
            </a:r>
            <a:endParaRPr sz="2267" dirty="0"/>
          </a:p>
          <a:p>
            <a:pPr marL="0" indent="0">
              <a:spcBef>
                <a:spcPts val="1600"/>
              </a:spcBef>
              <a:buNone/>
            </a:pPr>
            <a:endParaRPr sz="1867" b="1" dirty="0">
              <a:solidFill>
                <a:srgbClr val="202124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  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72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1092199" y="1127467"/>
            <a:ext cx="9851103" cy="9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Projective Objective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1107600" y="2512633"/>
            <a:ext cx="8586000" cy="34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sz="1867" b="1" dirty="0">
                <a:solidFill>
                  <a:srgbClr val="202124"/>
                </a:solidFill>
              </a:rPr>
              <a:t>Project Challenge</a:t>
            </a:r>
            <a:r>
              <a:rPr lang="en-GB" b="1" dirty="0"/>
              <a:t>:</a:t>
            </a:r>
            <a:r>
              <a:rPr lang="en-GB" dirty="0"/>
              <a:t>   </a:t>
            </a:r>
            <a:r>
              <a:rPr lang="en-GB" sz="1867" dirty="0"/>
              <a:t>Reading streaming data from Computer USB port and make    </a:t>
            </a:r>
            <a:br>
              <a:rPr lang="en-GB" sz="1867" dirty="0"/>
            </a:br>
            <a:r>
              <a:rPr lang="en-GB" sz="1867" dirty="0"/>
              <a:t>                                    excel sheet of reading and apply ML algorithms for prediction.</a:t>
            </a:r>
            <a:endParaRPr sz="1867" dirty="0"/>
          </a:p>
          <a:p>
            <a:pPr marL="0" indent="0">
              <a:spcBef>
                <a:spcPts val="1600"/>
              </a:spcBef>
              <a:buNone/>
            </a:pPr>
            <a:r>
              <a:rPr lang="en-GB" sz="1867" b="1" dirty="0">
                <a:solidFill>
                  <a:srgbClr val="202124"/>
                </a:solidFill>
              </a:rPr>
              <a:t>Hardware Used</a:t>
            </a:r>
            <a:r>
              <a:rPr lang="en-GB" dirty="0"/>
              <a:t>    </a:t>
            </a:r>
            <a:r>
              <a:rPr lang="en-GB" b="1" dirty="0"/>
              <a:t>:</a:t>
            </a:r>
            <a:r>
              <a:rPr lang="en-GB" dirty="0"/>
              <a:t>   </a:t>
            </a:r>
            <a:r>
              <a:rPr lang="en-GB" dirty="0" smtClean="0"/>
              <a:t> </a:t>
            </a:r>
            <a:r>
              <a:rPr lang="en-GB" sz="1867" dirty="0" smtClean="0"/>
              <a:t>1</a:t>
            </a:r>
            <a:r>
              <a:rPr lang="en-GB" sz="1867" dirty="0"/>
              <a:t>. Load cell  (for measuring weight)</a:t>
            </a:r>
            <a:br>
              <a:rPr lang="en-GB" sz="1867" dirty="0"/>
            </a:br>
            <a:r>
              <a:rPr lang="en-GB" sz="1867" dirty="0"/>
              <a:t>                                      2.  Arduino </a:t>
            </a:r>
            <a:br>
              <a:rPr lang="en-GB" sz="1867" dirty="0"/>
            </a:br>
            <a:r>
              <a:rPr lang="en-GB" sz="1867" dirty="0"/>
              <a:t>                                      3.  Amplifier ( Analog to Digital Converter)</a:t>
            </a:r>
            <a:endParaRPr sz="1867" dirty="0"/>
          </a:p>
          <a:p>
            <a:pPr marL="0" indent="0">
              <a:spcBef>
                <a:spcPts val="1600"/>
              </a:spcBef>
              <a:buNone/>
            </a:pPr>
            <a:r>
              <a:rPr lang="en-GB" sz="1867" b="1" dirty="0">
                <a:solidFill>
                  <a:srgbClr val="202124"/>
                </a:solidFill>
              </a:rPr>
              <a:t>Software Used</a:t>
            </a:r>
            <a:r>
              <a:rPr lang="en-GB" b="1" dirty="0">
                <a:solidFill>
                  <a:srgbClr val="202124"/>
                </a:solidFill>
              </a:rPr>
              <a:t>     </a:t>
            </a:r>
            <a:r>
              <a:rPr lang="en-GB" b="1" dirty="0"/>
              <a:t>:</a:t>
            </a:r>
            <a:r>
              <a:rPr lang="en-GB" dirty="0"/>
              <a:t>    Arduino Programming, Python </a:t>
            </a:r>
            <a:r>
              <a:rPr lang="en-GB" dirty="0" smtClean="0"/>
              <a:t>Programming,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	</a:t>
            </a:r>
            <a:r>
              <a:rPr lang="en-GB" smtClean="0"/>
              <a:t>				</a:t>
            </a:r>
            <a:r>
              <a:rPr lang="en-GB" smtClean="0"/>
              <a:t>Serial </a:t>
            </a:r>
            <a:r>
              <a:rPr lang="en-GB" dirty="0"/>
              <a:t>Library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75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83896" y="692987"/>
            <a:ext cx="2765549" cy="87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Top View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376516" y="2172929"/>
            <a:ext cx="2690755" cy="27333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dirty="0"/>
              <a:t>Plywood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-GB" dirty="0"/>
              <a:t>Arduino 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Amplifier 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6824100" y="4097300"/>
            <a:ext cx="47112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173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053" y="1552845"/>
            <a:ext cx="6053165" cy="4482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6"/>
          <p:cNvCxnSpPr/>
          <p:nvPr/>
        </p:nvCxnSpPr>
        <p:spPr>
          <a:xfrm>
            <a:off x="2644877" y="2509377"/>
            <a:ext cx="3789675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2644877" y="3118119"/>
            <a:ext cx="7073209" cy="490458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2792361" y="4217319"/>
            <a:ext cx="5819000" cy="908517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34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63708" y="1085831"/>
            <a:ext cx="3029866" cy="74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Side View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107600" y="2269934"/>
            <a:ext cx="2687652" cy="2443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dirty="0"/>
              <a:t>Load Cell</a:t>
            </a:r>
            <a:endParaRPr sz="2800" dirty="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575" y="1085831"/>
            <a:ext cx="6615900" cy="4949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7"/>
          <p:cNvCxnSpPr/>
          <p:nvPr/>
        </p:nvCxnSpPr>
        <p:spPr>
          <a:xfrm flipV="1">
            <a:off x="2743200" y="3964784"/>
            <a:ext cx="5751137" cy="7484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16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7673600" cy="9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Transfer Arduino Data to USB Port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491058" y="2596642"/>
            <a:ext cx="4211652" cy="14651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dirty="0"/>
              <a:t>Connector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1" y="2438334"/>
            <a:ext cx="4652292" cy="3480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8"/>
          <p:cNvCxnSpPr/>
          <p:nvPr/>
        </p:nvCxnSpPr>
        <p:spPr>
          <a:xfrm>
            <a:off x="2969342" y="2959510"/>
            <a:ext cx="4726025" cy="183729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983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81600" y="584967"/>
            <a:ext cx="10428800" cy="14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Read Data From USB Port  by  PYTHON SERIAL LIBRARY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107600" y="2351167"/>
            <a:ext cx="10327600" cy="35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65" y="2351167"/>
            <a:ext cx="4435799" cy="3480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9"/>
          <p:cNvCxnSpPr/>
          <p:nvPr/>
        </p:nvCxnSpPr>
        <p:spPr>
          <a:xfrm>
            <a:off x="5537333" y="4025933"/>
            <a:ext cx="101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900" y="2470867"/>
            <a:ext cx="4686301" cy="324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8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974400" y="570700"/>
            <a:ext cx="10243200" cy="81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Real time data in excel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107600" y="1584667"/>
            <a:ext cx="9656800" cy="43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t="-854" r="-12069" b="-854"/>
          <a:stretch/>
        </p:blipFill>
        <p:spPr>
          <a:xfrm>
            <a:off x="1107601" y="1584670"/>
            <a:ext cx="10979625" cy="4259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30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9201200" cy="91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Use Data For Predictions by Regression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t="13613"/>
          <a:stretch/>
        </p:blipFill>
        <p:spPr>
          <a:xfrm>
            <a:off x="1616900" y="2330245"/>
            <a:ext cx="8151800" cy="3081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32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</TotalTime>
  <Words>181</Words>
  <Application>Microsoft Office PowerPoint</Application>
  <PresentationFormat>Widescreen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Roboto</vt:lpstr>
      <vt:lpstr>Organic</vt:lpstr>
      <vt:lpstr> Project in ML and Electronics</vt:lpstr>
      <vt:lpstr>Predicting the amount of LPG Gas</vt:lpstr>
      <vt:lpstr>Projective Objective</vt:lpstr>
      <vt:lpstr>Top View</vt:lpstr>
      <vt:lpstr>Side View</vt:lpstr>
      <vt:lpstr>Transfer Arduino Data to USB Port</vt:lpstr>
      <vt:lpstr>Read Data From USB Port  by  PYTHON SERIAL LIBRARY</vt:lpstr>
      <vt:lpstr>Real time data in excel</vt:lpstr>
      <vt:lpstr>Use Data For Predictions by Regression</vt:lpstr>
      <vt:lpstr>Prediction in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in ML and Electronics</dc:title>
  <dc:creator>VULTURE</dc:creator>
  <cp:lastModifiedBy>VULTURE</cp:lastModifiedBy>
  <cp:revision>4</cp:revision>
  <dcterms:created xsi:type="dcterms:W3CDTF">2024-01-09T15:21:17Z</dcterms:created>
  <dcterms:modified xsi:type="dcterms:W3CDTF">2024-01-09T17:16:22Z</dcterms:modified>
</cp:coreProperties>
</file>