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>
        <p:scale>
          <a:sx n="75" d="100"/>
          <a:sy n="75" d="100"/>
        </p:scale>
        <p:origin x="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D796-0152-4E9F-B386-3B776DE7D21A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8F1B-0570-4455-B6EB-90675D135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35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D796-0152-4E9F-B386-3B776DE7D21A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8F1B-0570-4455-B6EB-90675D135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38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D796-0152-4E9F-B386-3B776DE7D21A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8F1B-0570-4455-B6EB-90675D135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22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D796-0152-4E9F-B386-3B776DE7D21A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8F1B-0570-4455-B6EB-90675D135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79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D796-0152-4E9F-B386-3B776DE7D21A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8F1B-0570-4455-B6EB-90675D135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07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D796-0152-4E9F-B386-3B776DE7D21A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8F1B-0570-4455-B6EB-90675D135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88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D796-0152-4E9F-B386-3B776DE7D21A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8F1B-0570-4455-B6EB-90675D135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95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D796-0152-4E9F-B386-3B776DE7D21A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8F1B-0570-4455-B6EB-90675D135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48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D796-0152-4E9F-B386-3B776DE7D21A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8F1B-0570-4455-B6EB-90675D135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10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D796-0152-4E9F-B386-3B776DE7D21A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8F1B-0570-4455-B6EB-90675D135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97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D796-0152-4E9F-B386-3B776DE7D21A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8F1B-0570-4455-B6EB-90675D135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88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FD796-0152-4E9F-B386-3B776DE7D21A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98F1B-0570-4455-B6EB-90675D135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2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F95DE80D-027E-49D2-9A13-A1E213A558FC}"/>
              </a:ext>
            </a:extLst>
          </p:cNvPr>
          <p:cNvSpPr/>
          <p:nvPr/>
        </p:nvSpPr>
        <p:spPr>
          <a:xfrm>
            <a:off x="7899152" y="2353445"/>
            <a:ext cx="2476931" cy="24769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59E172-E22D-4ADA-8ECD-F6A6B779E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080" y="2404449"/>
            <a:ext cx="1932915" cy="2759403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FFCB4D7-32C3-4C6A-93FB-1890694C148C}"/>
              </a:ext>
            </a:extLst>
          </p:cNvPr>
          <p:cNvCxnSpPr/>
          <p:nvPr/>
        </p:nvCxnSpPr>
        <p:spPr>
          <a:xfrm>
            <a:off x="2933271" y="3533854"/>
            <a:ext cx="26288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F13CE5C-92E2-421C-A1B1-31CBFAE002BC}"/>
              </a:ext>
            </a:extLst>
          </p:cNvPr>
          <p:cNvSpPr/>
          <p:nvPr/>
        </p:nvSpPr>
        <p:spPr>
          <a:xfrm>
            <a:off x="3825458" y="3242022"/>
            <a:ext cx="768277" cy="475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A415FA-334E-4BA6-B237-B84C53A7CCED}"/>
              </a:ext>
            </a:extLst>
          </p:cNvPr>
          <p:cNvSpPr/>
          <p:nvPr/>
        </p:nvSpPr>
        <p:spPr>
          <a:xfrm>
            <a:off x="6286500" y="2905196"/>
            <a:ext cx="2150800" cy="1326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An external file that holds a picture, illustration, etc.&#10;Object name is nihms646003f1.jpg">
            <a:extLst>
              <a:ext uri="{FF2B5EF4-FFF2-40B4-BE49-F238E27FC236}">
                <a16:creationId xmlns:a16="http://schemas.microsoft.com/office/drawing/2014/main" id="{69E63B40-B4F6-46D0-8639-1BD63D1CB8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986" b="74442" l="2500" r="88750">
                        <a14:foregroundMark x1="37500" y1="72536" x2="39000" y2="73784"/>
                        <a14:foregroundMark x1="62750" y1="52102" x2="55750" y2="57096"/>
                        <a14:foregroundMark x1="55750" y1="57096" x2="59500" y2="58804"/>
                        <a14:foregroundMark x1="59750" y1="51117" x2="63750" y2="51051"/>
                        <a14:foregroundMark x1="50250" y1="51314" x2="46750" y2="55059"/>
                        <a14:foregroundMark x1="37750" y1="51971" x2="34250" y2="55256"/>
                        <a14:foregroundMark x1="26000" y1="52300" x2="20000" y2="57030"/>
                        <a14:foregroundMark x1="20000" y1="57030" x2="19500" y2="57227"/>
                        <a14:foregroundMark x1="40000" y1="52562" x2="40750" y2="53285"/>
                        <a14:foregroundMark x1="14750" y1="51971" x2="11250" y2="57359"/>
                        <a14:foregroundMark x1="9750" y1="70499" x2="5500" y2="72208"/>
                        <a14:foregroundMark x1="6250" y1="72865" x2="10500" y2="73587"/>
                        <a14:foregroundMark x1="3750" y1="72405" x2="3750" y2="72405"/>
                        <a14:foregroundMark x1="2500" y1="72142" x2="11500" y2="73916"/>
                        <a14:foregroundMark x1="14000" y1="73390" x2="21000" y2="73719"/>
                        <a14:foregroundMark x1="45000" y1="73719" x2="53000" y2="74442"/>
                        <a14:foregroundMark x1="37500" y1="73916" x2="44000" y2="74113"/>
                        <a14:foregroundMark x1="81000" y1="73522" x2="88000" y2="73587"/>
                        <a14:foregroundMark x1="76250" y1="73587" x2="76250" y2="74047"/>
                        <a14:foregroundMark x1="87000" y1="73719" x2="88750" y2="73522"/>
                        <a14:foregroundMark x1="36750" y1="73719" x2="37250" y2="741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6960" b="24697"/>
          <a:stretch/>
        </p:blipFill>
        <p:spPr bwMode="auto">
          <a:xfrm>
            <a:off x="5738252" y="2361887"/>
            <a:ext cx="2454417" cy="254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3214D74-ADD4-47BB-A9CB-791739324CA0}"/>
              </a:ext>
            </a:extLst>
          </p:cNvPr>
          <p:cNvSpPr txBox="1"/>
          <p:nvPr/>
        </p:nvSpPr>
        <p:spPr>
          <a:xfrm>
            <a:off x="1456452" y="189541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Standing motion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FF8313-9D97-480A-84EA-F7CA3F0C7F3B}"/>
              </a:ext>
            </a:extLst>
          </p:cNvPr>
          <p:cNvSpPr txBox="1"/>
          <p:nvPr/>
        </p:nvSpPr>
        <p:spPr>
          <a:xfrm>
            <a:off x="5445244" y="1763629"/>
            <a:ext cx="254428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Gait cycle motion 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from experimental data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156A49D-A70E-4BA3-8ADD-D53FFC277764}"/>
              </a:ext>
            </a:extLst>
          </p:cNvPr>
          <p:cNvCxnSpPr>
            <a:cxnSpLocks/>
          </p:cNvCxnSpPr>
          <p:nvPr/>
        </p:nvCxnSpPr>
        <p:spPr>
          <a:xfrm flipH="1" flipV="1">
            <a:off x="8035304" y="4170148"/>
            <a:ext cx="96665" cy="1446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35AD19D1-7D4E-47D5-8E64-8AEA8795724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958" y="3166688"/>
            <a:ext cx="768277" cy="57542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FA2BCDA-F843-4E93-A58F-B5D03540CA60}"/>
              </a:ext>
            </a:extLst>
          </p:cNvPr>
          <p:cNvSpPr txBox="1"/>
          <p:nvPr/>
        </p:nvSpPr>
        <p:spPr>
          <a:xfrm>
            <a:off x="2877023" y="2761215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hand-crafted motion</a:t>
            </a:r>
            <a:endParaRPr lang="ko-KR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BB469CE-D87D-49C4-8481-09A534723103}"/>
              </a:ext>
            </a:extLst>
          </p:cNvPr>
          <p:cNvSpPr/>
          <p:nvPr/>
        </p:nvSpPr>
        <p:spPr>
          <a:xfrm>
            <a:off x="9939844" y="3030069"/>
            <a:ext cx="768277" cy="696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64EDBCEC-2693-4370-B58D-27298413F99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344" y="3166688"/>
            <a:ext cx="768277" cy="57542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94E12E8-8978-4AED-ACE1-C2CDAA8A185D}"/>
              </a:ext>
            </a:extLst>
          </p:cNvPr>
          <p:cNvSpPr txBox="1"/>
          <p:nvPr/>
        </p:nvSpPr>
        <p:spPr>
          <a:xfrm>
            <a:off x="8991409" y="2761215"/>
            <a:ext cx="27751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hand-crafted motion</a:t>
            </a:r>
            <a:endParaRPr lang="ko-KR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185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0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</TotalTime>
  <Words>14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13</cp:revision>
  <dcterms:created xsi:type="dcterms:W3CDTF">2018-12-17T00:28:25Z</dcterms:created>
  <dcterms:modified xsi:type="dcterms:W3CDTF">2018-12-17T08:03:32Z</dcterms:modified>
</cp:coreProperties>
</file>