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6004959" y="11"/>
            <a:ext cx="2283460" cy="1831975"/>
          </a:xfrm>
          <a:custGeom>
            <a:avLst/>
            <a:gdLst/>
            <a:ahLst/>
            <a:cxnLst/>
            <a:rect l="l" t="t" r="r" b="b"/>
            <a:pathLst>
              <a:path w="2283459" h="1831975">
                <a:moveTo>
                  <a:pt x="210705" y="0"/>
                </a:moveTo>
                <a:lnTo>
                  <a:pt x="176364" y="0"/>
                </a:lnTo>
                <a:lnTo>
                  <a:pt x="0" y="176352"/>
                </a:lnTo>
                <a:lnTo>
                  <a:pt x="0" y="210616"/>
                </a:lnTo>
                <a:lnTo>
                  <a:pt x="210705" y="0"/>
                </a:lnTo>
                <a:close/>
              </a:path>
              <a:path w="2283459" h="1831975">
                <a:moveTo>
                  <a:pt x="689864" y="0"/>
                </a:moveTo>
                <a:lnTo>
                  <a:pt x="658126" y="0"/>
                </a:lnTo>
                <a:lnTo>
                  <a:pt x="0" y="658126"/>
                </a:lnTo>
                <a:lnTo>
                  <a:pt x="0" y="673989"/>
                </a:lnTo>
                <a:lnTo>
                  <a:pt x="0" y="690219"/>
                </a:lnTo>
                <a:lnTo>
                  <a:pt x="15862" y="673989"/>
                </a:lnTo>
                <a:lnTo>
                  <a:pt x="689864" y="0"/>
                </a:lnTo>
                <a:close/>
              </a:path>
              <a:path w="2283459" h="1831975">
                <a:moveTo>
                  <a:pt x="1171625" y="0"/>
                </a:moveTo>
                <a:lnTo>
                  <a:pt x="1137373" y="0"/>
                </a:lnTo>
                <a:lnTo>
                  <a:pt x="463372" y="673989"/>
                </a:lnTo>
                <a:lnTo>
                  <a:pt x="0" y="1137361"/>
                </a:lnTo>
                <a:lnTo>
                  <a:pt x="0" y="1171613"/>
                </a:lnTo>
                <a:lnTo>
                  <a:pt x="497636" y="673989"/>
                </a:lnTo>
                <a:lnTo>
                  <a:pt x="1171625" y="0"/>
                </a:lnTo>
                <a:close/>
              </a:path>
              <a:path w="2283459" h="1831975">
                <a:moveTo>
                  <a:pt x="1653108" y="0"/>
                </a:moveTo>
                <a:lnTo>
                  <a:pt x="1618767" y="0"/>
                </a:lnTo>
                <a:lnTo>
                  <a:pt x="1442415" y="176352"/>
                </a:lnTo>
                <a:lnTo>
                  <a:pt x="944778" y="673989"/>
                </a:lnTo>
                <a:lnTo>
                  <a:pt x="0" y="1618767"/>
                </a:lnTo>
                <a:lnTo>
                  <a:pt x="0" y="1653019"/>
                </a:lnTo>
                <a:lnTo>
                  <a:pt x="979398" y="673989"/>
                </a:lnTo>
                <a:lnTo>
                  <a:pt x="979030" y="673989"/>
                </a:lnTo>
                <a:lnTo>
                  <a:pt x="1442415" y="210616"/>
                </a:lnTo>
                <a:lnTo>
                  <a:pt x="1653108" y="0"/>
                </a:lnTo>
                <a:close/>
              </a:path>
              <a:path w="2283459" h="1831975">
                <a:moveTo>
                  <a:pt x="2132266" y="0"/>
                </a:moveTo>
                <a:lnTo>
                  <a:pt x="2100541" y="0"/>
                </a:lnTo>
                <a:lnTo>
                  <a:pt x="1442415" y="658126"/>
                </a:lnTo>
                <a:lnTo>
                  <a:pt x="1426540" y="673989"/>
                </a:lnTo>
                <a:lnTo>
                  <a:pt x="268630" y="1831911"/>
                </a:lnTo>
                <a:lnTo>
                  <a:pt x="300355" y="1831911"/>
                </a:lnTo>
                <a:lnTo>
                  <a:pt x="1442415" y="689851"/>
                </a:lnTo>
                <a:lnTo>
                  <a:pt x="1442415" y="690219"/>
                </a:lnTo>
                <a:lnTo>
                  <a:pt x="1458277" y="673989"/>
                </a:lnTo>
                <a:lnTo>
                  <a:pt x="2132266" y="0"/>
                </a:lnTo>
                <a:close/>
              </a:path>
              <a:path w="2283459" h="1831975">
                <a:moveTo>
                  <a:pt x="2283028" y="1739150"/>
                </a:moveTo>
                <a:lnTo>
                  <a:pt x="2190267" y="1831911"/>
                </a:lnTo>
                <a:lnTo>
                  <a:pt x="2224532" y="1831911"/>
                </a:lnTo>
                <a:lnTo>
                  <a:pt x="2283028" y="1773402"/>
                </a:lnTo>
                <a:lnTo>
                  <a:pt x="2283028" y="1739150"/>
                </a:lnTo>
                <a:close/>
              </a:path>
              <a:path w="2283459" h="1831975">
                <a:moveTo>
                  <a:pt x="2283028" y="1259903"/>
                </a:moveTo>
                <a:lnTo>
                  <a:pt x="1711032" y="1831911"/>
                </a:lnTo>
                <a:lnTo>
                  <a:pt x="1742770" y="1831911"/>
                </a:lnTo>
                <a:lnTo>
                  <a:pt x="2283028" y="1291640"/>
                </a:lnTo>
                <a:lnTo>
                  <a:pt x="2283028" y="1259903"/>
                </a:lnTo>
                <a:close/>
              </a:path>
              <a:path w="2283459" h="1831975">
                <a:moveTo>
                  <a:pt x="2283028" y="778141"/>
                </a:moveTo>
                <a:lnTo>
                  <a:pt x="1442415" y="1618767"/>
                </a:lnTo>
                <a:lnTo>
                  <a:pt x="1229271" y="1831911"/>
                </a:lnTo>
                <a:lnTo>
                  <a:pt x="1263523" y="1831911"/>
                </a:lnTo>
                <a:lnTo>
                  <a:pt x="1442415" y="1653019"/>
                </a:lnTo>
                <a:lnTo>
                  <a:pt x="2283028" y="812711"/>
                </a:lnTo>
                <a:lnTo>
                  <a:pt x="2283028" y="778141"/>
                </a:lnTo>
                <a:close/>
              </a:path>
              <a:path w="2283459" h="1831975">
                <a:moveTo>
                  <a:pt x="2283028" y="296735"/>
                </a:moveTo>
                <a:lnTo>
                  <a:pt x="1905787" y="673989"/>
                </a:lnTo>
                <a:lnTo>
                  <a:pt x="1442415" y="1137361"/>
                </a:lnTo>
                <a:lnTo>
                  <a:pt x="747864" y="1831911"/>
                </a:lnTo>
                <a:lnTo>
                  <a:pt x="782116" y="1831911"/>
                </a:lnTo>
                <a:lnTo>
                  <a:pt x="1442415" y="1171613"/>
                </a:lnTo>
                <a:lnTo>
                  <a:pt x="1940039" y="673989"/>
                </a:lnTo>
                <a:lnTo>
                  <a:pt x="2283028" y="331000"/>
                </a:lnTo>
                <a:lnTo>
                  <a:pt x="2283028" y="296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458936"/>
            <a:ext cx="2287270" cy="1828164"/>
          </a:xfrm>
          <a:custGeom>
            <a:avLst/>
            <a:gdLst/>
            <a:ahLst/>
            <a:cxnLst/>
            <a:rect l="l" t="t" r="r" b="b"/>
            <a:pathLst>
              <a:path w="2287270" h="1828165">
                <a:moveTo>
                  <a:pt x="271995" y="0"/>
                </a:moveTo>
                <a:lnTo>
                  <a:pt x="237731" y="0"/>
                </a:lnTo>
                <a:lnTo>
                  <a:pt x="0" y="237744"/>
                </a:lnTo>
                <a:lnTo>
                  <a:pt x="0" y="271995"/>
                </a:lnTo>
                <a:lnTo>
                  <a:pt x="271995" y="0"/>
                </a:lnTo>
                <a:close/>
              </a:path>
              <a:path w="2287270" h="1828165">
                <a:moveTo>
                  <a:pt x="753757" y="0"/>
                </a:moveTo>
                <a:lnTo>
                  <a:pt x="719137" y="0"/>
                </a:lnTo>
                <a:lnTo>
                  <a:pt x="0" y="719150"/>
                </a:lnTo>
                <a:lnTo>
                  <a:pt x="0" y="753478"/>
                </a:lnTo>
                <a:lnTo>
                  <a:pt x="753757" y="0"/>
                </a:lnTo>
                <a:close/>
              </a:path>
              <a:path w="2287270" h="1828165">
                <a:moveTo>
                  <a:pt x="1232636" y="0"/>
                </a:moveTo>
                <a:lnTo>
                  <a:pt x="1216774" y="0"/>
                </a:lnTo>
                <a:lnTo>
                  <a:pt x="1200899" y="0"/>
                </a:lnTo>
                <a:lnTo>
                  <a:pt x="0" y="1200912"/>
                </a:lnTo>
                <a:lnTo>
                  <a:pt x="0" y="1232636"/>
                </a:lnTo>
                <a:lnTo>
                  <a:pt x="1216774" y="15862"/>
                </a:lnTo>
                <a:lnTo>
                  <a:pt x="1216774" y="16230"/>
                </a:lnTo>
                <a:lnTo>
                  <a:pt x="1232636" y="0"/>
                </a:lnTo>
                <a:close/>
              </a:path>
              <a:path w="2287270" h="1828165">
                <a:moveTo>
                  <a:pt x="1714398" y="0"/>
                </a:moveTo>
                <a:lnTo>
                  <a:pt x="1680146" y="0"/>
                </a:lnTo>
                <a:lnTo>
                  <a:pt x="1216774" y="463372"/>
                </a:lnTo>
                <a:lnTo>
                  <a:pt x="237731" y="1442402"/>
                </a:lnTo>
                <a:lnTo>
                  <a:pt x="0" y="1680146"/>
                </a:lnTo>
                <a:lnTo>
                  <a:pt x="0" y="1714411"/>
                </a:lnTo>
                <a:lnTo>
                  <a:pt x="271995" y="1442402"/>
                </a:lnTo>
                <a:lnTo>
                  <a:pt x="1216774" y="497636"/>
                </a:lnTo>
                <a:lnTo>
                  <a:pt x="1714398" y="0"/>
                </a:lnTo>
                <a:close/>
              </a:path>
              <a:path w="2287270" h="1828165">
                <a:moveTo>
                  <a:pt x="2196160" y="0"/>
                </a:moveTo>
                <a:lnTo>
                  <a:pt x="2161540" y="0"/>
                </a:lnTo>
                <a:lnTo>
                  <a:pt x="1216774" y="944778"/>
                </a:lnTo>
                <a:lnTo>
                  <a:pt x="719137" y="1442402"/>
                </a:lnTo>
                <a:lnTo>
                  <a:pt x="333476" y="1828063"/>
                </a:lnTo>
                <a:lnTo>
                  <a:pt x="367957" y="1828063"/>
                </a:lnTo>
                <a:lnTo>
                  <a:pt x="753757" y="1442402"/>
                </a:lnTo>
                <a:lnTo>
                  <a:pt x="753389" y="1442402"/>
                </a:lnTo>
                <a:lnTo>
                  <a:pt x="1216774" y="979030"/>
                </a:lnTo>
                <a:lnTo>
                  <a:pt x="2196160" y="0"/>
                </a:lnTo>
                <a:close/>
              </a:path>
              <a:path w="2287270" h="1828165">
                <a:moveTo>
                  <a:pt x="2286863" y="1798853"/>
                </a:moveTo>
                <a:lnTo>
                  <a:pt x="2257653" y="1828063"/>
                </a:lnTo>
                <a:lnTo>
                  <a:pt x="2286863" y="1828063"/>
                </a:lnTo>
                <a:lnTo>
                  <a:pt x="2286863" y="1798853"/>
                </a:lnTo>
                <a:close/>
              </a:path>
              <a:path w="2287270" h="1828165">
                <a:moveTo>
                  <a:pt x="2286863" y="1317078"/>
                </a:moveTo>
                <a:lnTo>
                  <a:pt x="2161540" y="1442402"/>
                </a:lnTo>
                <a:lnTo>
                  <a:pt x="1775879" y="1828063"/>
                </a:lnTo>
                <a:lnTo>
                  <a:pt x="1810359" y="1828063"/>
                </a:lnTo>
                <a:lnTo>
                  <a:pt x="2196160" y="1442402"/>
                </a:lnTo>
                <a:lnTo>
                  <a:pt x="2195804" y="1442402"/>
                </a:lnTo>
                <a:lnTo>
                  <a:pt x="2286863" y="1351343"/>
                </a:lnTo>
                <a:lnTo>
                  <a:pt x="2286863" y="1317078"/>
                </a:lnTo>
                <a:close/>
              </a:path>
              <a:path w="2287270" h="1828165">
                <a:moveTo>
                  <a:pt x="2286863" y="835685"/>
                </a:moveTo>
                <a:lnTo>
                  <a:pt x="1680146" y="1442402"/>
                </a:lnTo>
                <a:lnTo>
                  <a:pt x="1294485" y="1828063"/>
                </a:lnTo>
                <a:lnTo>
                  <a:pt x="1328737" y="1828063"/>
                </a:lnTo>
                <a:lnTo>
                  <a:pt x="1714398" y="1442402"/>
                </a:lnTo>
                <a:lnTo>
                  <a:pt x="2286863" y="869937"/>
                </a:lnTo>
                <a:lnTo>
                  <a:pt x="2286863" y="835685"/>
                </a:lnTo>
                <a:close/>
              </a:path>
              <a:path w="2287270" h="1828165">
                <a:moveTo>
                  <a:pt x="2286863" y="356438"/>
                </a:moveTo>
                <a:lnTo>
                  <a:pt x="1216774" y="1426540"/>
                </a:lnTo>
                <a:lnTo>
                  <a:pt x="1200899" y="1442402"/>
                </a:lnTo>
                <a:lnTo>
                  <a:pt x="815238" y="1828063"/>
                </a:lnTo>
                <a:lnTo>
                  <a:pt x="846975" y="1828063"/>
                </a:lnTo>
                <a:lnTo>
                  <a:pt x="1216774" y="1458277"/>
                </a:lnTo>
                <a:lnTo>
                  <a:pt x="1216774" y="1458633"/>
                </a:lnTo>
                <a:lnTo>
                  <a:pt x="1232636" y="1442402"/>
                </a:lnTo>
                <a:lnTo>
                  <a:pt x="2286863" y="388175"/>
                </a:lnTo>
                <a:lnTo>
                  <a:pt x="2286863" y="356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98389" y="8638451"/>
            <a:ext cx="3209924" cy="1104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rgbClr val="F1F1F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rgbClr val="00C2C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rgbClr val="F1F1F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rgbClr val="F1F1F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5414" y="-77304"/>
            <a:ext cx="12437171" cy="114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50" b="1" i="0">
                <a:solidFill>
                  <a:srgbClr val="F1F1F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1726" y="3320996"/>
            <a:ext cx="12184547" cy="2132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00" b="1" i="0">
                <a:solidFill>
                  <a:srgbClr val="00C2C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8270" y="6147548"/>
            <a:ext cx="3590925" cy="962660"/>
          </a:xfrm>
          <a:custGeom>
            <a:avLst/>
            <a:gdLst/>
            <a:ahLst/>
            <a:cxnLst/>
            <a:rect l="l" t="t" r="r" b="b"/>
            <a:pathLst>
              <a:path w="3590925" h="962659">
                <a:moveTo>
                  <a:pt x="3590633" y="0"/>
                </a:moveTo>
                <a:lnTo>
                  <a:pt x="0" y="0"/>
                </a:lnTo>
                <a:lnTo>
                  <a:pt x="0" y="15214"/>
                </a:lnTo>
                <a:lnTo>
                  <a:pt x="0" y="947178"/>
                </a:lnTo>
                <a:lnTo>
                  <a:pt x="0" y="962393"/>
                </a:lnTo>
                <a:lnTo>
                  <a:pt x="3590633" y="962393"/>
                </a:lnTo>
                <a:lnTo>
                  <a:pt x="3590633" y="947178"/>
                </a:lnTo>
                <a:lnTo>
                  <a:pt x="14884" y="947178"/>
                </a:lnTo>
                <a:lnTo>
                  <a:pt x="14884" y="15214"/>
                </a:lnTo>
                <a:lnTo>
                  <a:pt x="3575431" y="15214"/>
                </a:lnTo>
                <a:lnTo>
                  <a:pt x="3575431" y="946873"/>
                </a:lnTo>
                <a:lnTo>
                  <a:pt x="3590633" y="946873"/>
                </a:lnTo>
                <a:lnTo>
                  <a:pt x="3590633" y="15214"/>
                </a:lnTo>
                <a:lnTo>
                  <a:pt x="3590633" y="14833"/>
                </a:lnTo>
                <a:lnTo>
                  <a:pt x="3590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4959" y="11"/>
            <a:ext cx="2283460" cy="1831975"/>
          </a:xfrm>
          <a:custGeom>
            <a:avLst/>
            <a:gdLst/>
            <a:ahLst/>
            <a:cxnLst/>
            <a:rect l="l" t="t" r="r" b="b"/>
            <a:pathLst>
              <a:path w="2283459" h="1831975">
                <a:moveTo>
                  <a:pt x="210705" y="0"/>
                </a:moveTo>
                <a:lnTo>
                  <a:pt x="176364" y="0"/>
                </a:lnTo>
                <a:lnTo>
                  <a:pt x="0" y="176352"/>
                </a:lnTo>
                <a:lnTo>
                  <a:pt x="0" y="210616"/>
                </a:lnTo>
                <a:lnTo>
                  <a:pt x="210705" y="0"/>
                </a:lnTo>
                <a:close/>
              </a:path>
              <a:path w="2283459" h="1831975">
                <a:moveTo>
                  <a:pt x="689864" y="0"/>
                </a:moveTo>
                <a:lnTo>
                  <a:pt x="658126" y="0"/>
                </a:lnTo>
                <a:lnTo>
                  <a:pt x="0" y="658126"/>
                </a:lnTo>
                <a:lnTo>
                  <a:pt x="0" y="673989"/>
                </a:lnTo>
                <a:lnTo>
                  <a:pt x="0" y="690219"/>
                </a:lnTo>
                <a:lnTo>
                  <a:pt x="15862" y="673989"/>
                </a:lnTo>
                <a:lnTo>
                  <a:pt x="689864" y="0"/>
                </a:lnTo>
                <a:close/>
              </a:path>
              <a:path w="2283459" h="1831975">
                <a:moveTo>
                  <a:pt x="1171625" y="0"/>
                </a:moveTo>
                <a:lnTo>
                  <a:pt x="1137373" y="0"/>
                </a:lnTo>
                <a:lnTo>
                  <a:pt x="463372" y="673989"/>
                </a:lnTo>
                <a:lnTo>
                  <a:pt x="0" y="1137361"/>
                </a:lnTo>
                <a:lnTo>
                  <a:pt x="0" y="1171613"/>
                </a:lnTo>
                <a:lnTo>
                  <a:pt x="497636" y="673989"/>
                </a:lnTo>
                <a:lnTo>
                  <a:pt x="1171625" y="0"/>
                </a:lnTo>
                <a:close/>
              </a:path>
              <a:path w="2283459" h="1831975">
                <a:moveTo>
                  <a:pt x="1653108" y="0"/>
                </a:moveTo>
                <a:lnTo>
                  <a:pt x="1618767" y="0"/>
                </a:lnTo>
                <a:lnTo>
                  <a:pt x="1442415" y="176352"/>
                </a:lnTo>
                <a:lnTo>
                  <a:pt x="944778" y="673989"/>
                </a:lnTo>
                <a:lnTo>
                  <a:pt x="0" y="1618767"/>
                </a:lnTo>
                <a:lnTo>
                  <a:pt x="0" y="1653019"/>
                </a:lnTo>
                <a:lnTo>
                  <a:pt x="979398" y="673989"/>
                </a:lnTo>
                <a:lnTo>
                  <a:pt x="979030" y="673989"/>
                </a:lnTo>
                <a:lnTo>
                  <a:pt x="1442415" y="210616"/>
                </a:lnTo>
                <a:lnTo>
                  <a:pt x="1653108" y="0"/>
                </a:lnTo>
                <a:close/>
              </a:path>
              <a:path w="2283459" h="1831975">
                <a:moveTo>
                  <a:pt x="2132266" y="0"/>
                </a:moveTo>
                <a:lnTo>
                  <a:pt x="2100541" y="0"/>
                </a:lnTo>
                <a:lnTo>
                  <a:pt x="1442415" y="658126"/>
                </a:lnTo>
                <a:lnTo>
                  <a:pt x="1426540" y="673989"/>
                </a:lnTo>
                <a:lnTo>
                  <a:pt x="268630" y="1831911"/>
                </a:lnTo>
                <a:lnTo>
                  <a:pt x="300355" y="1831911"/>
                </a:lnTo>
                <a:lnTo>
                  <a:pt x="1442415" y="689851"/>
                </a:lnTo>
                <a:lnTo>
                  <a:pt x="1442415" y="690219"/>
                </a:lnTo>
                <a:lnTo>
                  <a:pt x="1458277" y="673989"/>
                </a:lnTo>
                <a:lnTo>
                  <a:pt x="2132266" y="0"/>
                </a:lnTo>
                <a:close/>
              </a:path>
              <a:path w="2283459" h="1831975">
                <a:moveTo>
                  <a:pt x="2283028" y="1739150"/>
                </a:moveTo>
                <a:lnTo>
                  <a:pt x="2190267" y="1831911"/>
                </a:lnTo>
                <a:lnTo>
                  <a:pt x="2224532" y="1831911"/>
                </a:lnTo>
                <a:lnTo>
                  <a:pt x="2283028" y="1773402"/>
                </a:lnTo>
                <a:lnTo>
                  <a:pt x="2283028" y="1739150"/>
                </a:lnTo>
                <a:close/>
              </a:path>
              <a:path w="2283459" h="1831975">
                <a:moveTo>
                  <a:pt x="2283028" y="1259903"/>
                </a:moveTo>
                <a:lnTo>
                  <a:pt x="1711032" y="1831911"/>
                </a:lnTo>
                <a:lnTo>
                  <a:pt x="1742770" y="1831911"/>
                </a:lnTo>
                <a:lnTo>
                  <a:pt x="2283028" y="1291640"/>
                </a:lnTo>
                <a:lnTo>
                  <a:pt x="2283028" y="1259903"/>
                </a:lnTo>
                <a:close/>
              </a:path>
              <a:path w="2283459" h="1831975">
                <a:moveTo>
                  <a:pt x="2283028" y="778141"/>
                </a:moveTo>
                <a:lnTo>
                  <a:pt x="1442415" y="1618767"/>
                </a:lnTo>
                <a:lnTo>
                  <a:pt x="1229271" y="1831911"/>
                </a:lnTo>
                <a:lnTo>
                  <a:pt x="1263523" y="1831911"/>
                </a:lnTo>
                <a:lnTo>
                  <a:pt x="1442415" y="1653019"/>
                </a:lnTo>
                <a:lnTo>
                  <a:pt x="2283028" y="812711"/>
                </a:lnTo>
                <a:lnTo>
                  <a:pt x="2283028" y="778141"/>
                </a:lnTo>
                <a:close/>
              </a:path>
              <a:path w="2283459" h="1831975">
                <a:moveTo>
                  <a:pt x="2283028" y="296735"/>
                </a:moveTo>
                <a:lnTo>
                  <a:pt x="1905787" y="673989"/>
                </a:lnTo>
                <a:lnTo>
                  <a:pt x="1442415" y="1137361"/>
                </a:lnTo>
                <a:lnTo>
                  <a:pt x="747864" y="1831911"/>
                </a:lnTo>
                <a:lnTo>
                  <a:pt x="782116" y="1831911"/>
                </a:lnTo>
                <a:lnTo>
                  <a:pt x="1442415" y="1171613"/>
                </a:lnTo>
                <a:lnTo>
                  <a:pt x="1940039" y="673989"/>
                </a:lnTo>
                <a:lnTo>
                  <a:pt x="2283028" y="331000"/>
                </a:lnTo>
                <a:lnTo>
                  <a:pt x="2283028" y="296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58936"/>
            <a:ext cx="2287270" cy="1828164"/>
          </a:xfrm>
          <a:custGeom>
            <a:avLst/>
            <a:gdLst/>
            <a:ahLst/>
            <a:cxnLst/>
            <a:rect l="l" t="t" r="r" b="b"/>
            <a:pathLst>
              <a:path w="2287270" h="1828165">
                <a:moveTo>
                  <a:pt x="271995" y="0"/>
                </a:moveTo>
                <a:lnTo>
                  <a:pt x="237731" y="0"/>
                </a:lnTo>
                <a:lnTo>
                  <a:pt x="0" y="237744"/>
                </a:lnTo>
                <a:lnTo>
                  <a:pt x="0" y="271995"/>
                </a:lnTo>
                <a:lnTo>
                  <a:pt x="271995" y="0"/>
                </a:lnTo>
                <a:close/>
              </a:path>
              <a:path w="2287270" h="1828165">
                <a:moveTo>
                  <a:pt x="753757" y="0"/>
                </a:moveTo>
                <a:lnTo>
                  <a:pt x="719137" y="0"/>
                </a:lnTo>
                <a:lnTo>
                  <a:pt x="0" y="719150"/>
                </a:lnTo>
                <a:lnTo>
                  <a:pt x="0" y="753478"/>
                </a:lnTo>
                <a:lnTo>
                  <a:pt x="753757" y="0"/>
                </a:lnTo>
                <a:close/>
              </a:path>
              <a:path w="2287270" h="1828165">
                <a:moveTo>
                  <a:pt x="1232636" y="0"/>
                </a:moveTo>
                <a:lnTo>
                  <a:pt x="1216774" y="0"/>
                </a:lnTo>
                <a:lnTo>
                  <a:pt x="1200899" y="0"/>
                </a:lnTo>
                <a:lnTo>
                  <a:pt x="0" y="1200912"/>
                </a:lnTo>
                <a:lnTo>
                  <a:pt x="0" y="1232636"/>
                </a:lnTo>
                <a:lnTo>
                  <a:pt x="1216774" y="15862"/>
                </a:lnTo>
                <a:lnTo>
                  <a:pt x="1216774" y="16230"/>
                </a:lnTo>
                <a:lnTo>
                  <a:pt x="1232636" y="0"/>
                </a:lnTo>
                <a:close/>
              </a:path>
              <a:path w="2287270" h="1828165">
                <a:moveTo>
                  <a:pt x="1714398" y="0"/>
                </a:moveTo>
                <a:lnTo>
                  <a:pt x="1680146" y="0"/>
                </a:lnTo>
                <a:lnTo>
                  <a:pt x="1216774" y="463372"/>
                </a:lnTo>
                <a:lnTo>
                  <a:pt x="237731" y="1442402"/>
                </a:lnTo>
                <a:lnTo>
                  <a:pt x="0" y="1680146"/>
                </a:lnTo>
                <a:lnTo>
                  <a:pt x="0" y="1714411"/>
                </a:lnTo>
                <a:lnTo>
                  <a:pt x="271995" y="1442402"/>
                </a:lnTo>
                <a:lnTo>
                  <a:pt x="1216774" y="497636"/>
                </a:lnTo>
                <a:lnTo>
                  <a:pt x="1714398" y="0"/>
                </a:lnTo>
                <a:close/>
              </a:path>
              <a:path w="2287270" h="1828165">
                <a:moveTo>
                  <a:pt x="2196160" y="0"/>
                </a:moveTo>
                <a:lnTo>
                  <a:pt x="2161540" y="0"/>
                </a:lnTo>
                <a:lnTo>
                  <a:pt x="1216774" y="944778"/>
                </a:lnTo>
                <a:lnTo>
                  <a:pt x="719137" y="1442402"/>
                </a:lnTo>
                <a:lnTo>
                  <a:pt x="333476" y="1828063"/>
                </a:lnTo>
                <a:lnTo>
                  <a:pt x="367957" y="1828063"/>
                </a:lnTo>
                <a:lnTo>
                  <a:pt x="753757" y="1442402"/>
                </a:lnTo>
                <a:lnTo>
                  <a:pt x="753389" y="1442402"/>
                </a:lnTo>
                <a:lnTo>
                  <a:pt x="1216774" y="979030"/>
                </a:lnTo>
                <a:lnTo>
                  <a:pt x="2196160" y="0"/>
                </a:lnTo>
                <a:close/>
              </a:path>
              <a:path w="2287270" h="1828165">
                <a:moveTo>
                  <a:pt x="2286863" y="1798853"/>
                </a:moveTo>
                <a:lnTo>
                  <a:pt x="2257653" y="1828063"/>
                </a:lnTo>
                <a:lnTo>
                  <a:pt x="2286863" y="1828063"/>
                </a:lnTo>
                <a:lnTo>
                  <a:pt x="2286863" y="1798853"/>
                </a:lnTo>
                <a:close/>
              </a:path>
              <a:path w="2287270" h="1828165">
                <a:moveTo>
                  <a:pt x="2286863" y="1317078"/>
                </a:moveTo>
                <a:lnTo>
                  <a:pt x="2161540" y="1442402"/>
                </a:lnTo>
                <a:lnTo>
                  <a:pt x="1775879" y="1828063"/>
                </a:lnTo>
                <a:lnTo>
                  <a:pt x="1810359" y="1828063"/>
                </a:lnTo>
                <a:lnTo>
                  <a:pt x="2196160" y="1442402"/>
                </a:lnTo>
                <a:lnTo>
                  <a:pt x="2195804" y="1442402"/>
                </a:lnTo>
                <a:lnTo>
                  <a:pt x="2286863" y="1351343"/>
                </a:lnTo>
                <a:lnTo>
                  <a:pt x="2286863" y="1317078"/>
                </a:lnTo>
                <a:close/>
              </a:path>
              <a:path w="2287270" h="1828165">
                <a:moveTo>
                  <a:pt x="2286863" y="835685"/>
                </a:moveTo>
                <a:lnTo>
                  <a:pt x="1680146" y="1442402"/>
                </a:lnTo>
                <a:lnTo>
                  <a:pt x="1294485" y="1828063"/>
                </a:lnTo>
                <a:lnTo>
                  <a:pt x="1328737" y="1828063"/>
                </a:lnTo>
                <a:lnTo>
                  <a:pt x="1714398" y="1442402"/>
                </a:lnTo>
                <a:lnTo>
                  <a:pt x="2286863" y="869937"/>
                </a:lnTo>
                <a:lnTo>
                  <a:pt x="2286863" y="835685"/>
                </a:lnTo>
                <a:close/>
              </a:path>
              <a:path w="2287270" h="1828165">
                <a:moveTo>
                  <a:pt x="2286863" y="356438"/>
                </a:moveTo>
                <a:lnTo>
                  <a:pt x="1216774" y="1426540"/>
                </a:lnTo>
                <a:lnTo>
                  <a:pt x="1200899" y="1442402"/>
                </a:lnTo>
                <a:lnTo>
                  <a:pt x="815238" y="1828063"/>
                </a:lnTo>
                <a:lnTo>
                  <a:pt x="846975" y="1828063"/>
                </a:lnTo>
                <a:lnTo>
                  <a:pt x="1216774" y="1458277"/>
                </a:lnTo>
                <a:lnTo>
                  <a:pt x="1216774" y="1458633"/>
                </a:lnTo>
                <a:lnTo>
                  <a:pt x="1232636" y="1442402"/>
                </a:lnTo>
                <a:lnTo>
                  <a:pt x="2286863" y="388175"/>
                </a:lnTo>
                <a:lnTo>
                  <a:pt x="2286863" y="356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124" y="6319769"/>
            <a:ext cx="2666999" cy="6191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1935" y="3128977"/>
            <a:ext cx="5944235" cy="27317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300" spc="40" b="0">
                <a:latin typeface="Lucida Sans Unicode"/>
                <a:cs typeface="Lucida Sans Unicode"/>
              </a:rPr>
              <a:t>MedipolDAO</a:t>
            </a:r>
            <a:endParaRPr sz="33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13800" spc="455"/>
              <a:t>e-mlak</a:t>
            </a:r>
            <a:endParaRPr sz="1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079" y="1289816"/>
            <a:ext cx="17807305" cy="8721725"/>
            <a:chOff x="225079" y="1289816"/>
            <a:chExt cx="17807305" cy="8721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079" y="1289816"/>
              <a:ext cx="13706474" cy="69627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5761" y="7582474"/>
              <a:ext cx="13706474" cy="24288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36120" y="0"/>
            <a:ext cx="4415790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110"/>
              <a:t>A</a:t>
            </a:r>
            <a:r>
              <a:rPr dirty="0" spc="229"/>
              <a:t>n</a:t>
            </a:r>
            <a:r>
              <a:rPr dirty="0" spc="455"/>
              <a:t>a</a:t>
            </a:r>
            <a:r>
              <a:rPr dirty="0" spc="585"/>
              <a:t>s</a:t>
            </a:r>
            <a:r>
              <a:rPr dirty="0" spc="455"/>
              <a:t>a</a:t>
            </a:r>
            <a:r>
              <a:rPr dirty="0" spc="680"/>
              <a:t>y</a:t>
            </a:r>
            <a:r>
              <a:rPr dirty="0" spc="35"/>
              <a:t>f</a:t>
            </a:r>
            <a:r>
              <a:rPr dirty="0" spc="455"/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186" y="2253122"/>
            <a:ext cx="15821024" cy="5781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3224" y="0"/>
            <a:ext cx="2821940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34"/>
              <a:t>S</a:t>
            </a:r>
            <a:r>
              <a:rPr dirty="0" spc="195"/>
              <a:t>e</a:t>
            </a:r>
            <a:r>
              <a:rPr dirty="0" spc="-105"/>
              <a:t>r</a:t>
            </a:r>
            <a:r>
              <a:rPr dirty="0" spc="685"/>
              <a:t>v</a:t>
            </a:r>
            <a:r>
              <a:rPr dirty="0" spc="-145"/>
              <a:t>i</a:t>
            </a:r>
            <a:r>
              <a:rPr dirty="0" spc="585"/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776" y="2581421"/>
            <a:ext cx="17268824" cy="5124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2479" y="0"/>
            <a:ext cx="14343380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20"/>
              <a:t>Pazar</a:t>
            </a:r>
            <a:r>
              <a:rPr dirty="0" spc="265"/>
              <a:t> </a:t>
            </a:r>
            <a:r>
              <a:rPr dirty="0" spc="-20"/>
              <a:t>Yeri:</a:t>
            </a:r>
            <a:r>
              <a:rPr dirty="0" spc="270"/>
              <a:t> </a:t>
            </a:r>
            <a:r>
              <a:rPr dirty="0" spc="185"/>
              <a:t>Benim</a:t>
            </a:r>
            <a:r>
              <a:rPr dirty="0" spc="265"/>
              <a:t> </a:t>
            </a:r>
            <a:r>
              <a:rPr dirty="0" spc="215"/>
              <a:t>Meskenlerim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410" y="1384354"/>
            <a:ext cx="14697074" cy="8381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5778" y="0"/>
            <a:ext cx="9736455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20"/>
              <a:t>Pazar</a:t>
            </a:r>
            <a:r>
              <a:rPr dirty="0" spc="254"/>
              <a:t> </a:t>
            </a:r>
            <a:r>
              <a:rPr dirty="0" spc="240"/>
              <a:t>Yeri</a:t>
            </a:r>
            <a:r>
              <a:rPr dirty="0" spc="254"/>
              <a:t> </a:t>
            </a:r>
            <a:r>
              <a:rPr dirty="0" spc="180"/>
              <a:t>(Detaylar)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678" y="1314432"/>
            <a:ext cx="7686674" cy="8429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9658" y="2450276"/>
            <a:ext cx="9305924" cy="615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0225" y="0"/>
            <a:ext cx="14847569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20"/>
              <a:t>Pazar</a:t>
            </a:r>
            <a:r>
              <a:rPr dirty="0" spc="280"/>
              <a:t> </a:t>
            </a:r>
            <a:r>
              <a:rPr dirty="0" spc="240"/>
              <a:t>Yeri</a:t>
            </a:r>
            <a:r>
              <a:rPr dirty="0" spc="280"/>
              <a:t> </a:t>
            </a:r>
            <a:r>
              <a:rPr dirty="0" spc="65"/>
              <a:t>(Detaylar):</a:t>
            </a:r>
            <a:r>
              <a:rPr dirty="0" spc="280"/>
              <a:t> </a:t>
            </a:r>
            <a:r>
              <a:rPr dirty="0" spc="60"/>
              <a:t>Geliştirme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9763" y="1305243"/>
            <a:ext cx="5076824" cy="8515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20"/>
              <a:t>Pazar</a:t>
            </a:r>
            <a:r>
              <a:rPr dirty="0" spc="275"/>
              <a:t> </a:t>
            </a:r>
            <a:r>
              <a:rPr dirty="0" spc="240"/>
              <a:t>Yeri</a:t>
            </a:r>
            <a:r>
              <a:rPr dirty="0" spc="275"/>
              <a:t> </a:t>
            </a:r>
            <a:r>
              <a:rPr dirty="0" spc="65"/>
              <a:t>(Detaylar):</a:t>
            </a:r>
            <a:r>
              <a:rPr dirty="0" spc="275"/>
              <a:t> </a:t>
            </a:r>
            <a:r>
              <a:rPr dirty="0" spc="235"/>
              <a:t>Satış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3045481"/>
            <a:ext cx="8220074" cy="4238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224" y="2017707"/>
            <a:ext cx="12458699" cy="6248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20"/>
              <a:t>Pazar</a:t>
            </a:r>
            <a:r>
              <a:rPr dirty="0" spc="275"/>
              <a:t> </a:t>
            </a:r>
            <a:r>
              <a:rPr dirty="0" spc="240"/>
              <a:t>Yeri</a:t>
            </a:r>
            <a:r>
              <a:rPr dirty="0" spc="275"/>
              <a:t> </a:t>
            </a:r>
            <a:r>
              <a:rPr dirty="0" spc="65"/>
              <a:t>(Detaylar):</a:t>
            </a:r>
            <a:r>
              <a:rPr dirty="0" spc="275"/>
              <a:t> </a:t>
            </a:r>
            <a:r>
              <a:rPr dirty="0" spc="235"/>
              <a:t>Satış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644" y="1028700"/>
            <a:ext cx="17928590" cy="9113520"/>
            <a:chOff x="185644" y="1028700"/>
            <a:chExt cx="17928590" cy="9113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644" y="1028700"/>
              <a:ext cx="10953749" cy="67436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1965" y="3474560"/>
              <a:ext cx="11591923" cy="66674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55330" y="0"/>
            <a:ext cx="4977765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60"/>
              <a:t>Satın</a:t>
            </a:r>
            <a:r>
              <a:rPr dirty="0" spc="215"/>
              <a:t> </a:t>
            </a:r>
            <a:r>
              <a:rPr dirty="0" spc="370"/>
              <a:t>Alma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0771" y="1826045"/>
            <a:ext cx="6772274" cy="7429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3036" y="1118352"/>
            <a:ext cx="5200649" cy="8820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20"/>
              <a:t>Pazar</a:t>
            </a:r>
            <a:r>
              <a:rPr dirty="0" spc="275"/>
              <a:t> </a:t>
            </a:r>
            <a:r>
              <a:rPr dirty="0" spc="240"/>
              <a:t>Yeri</a:t>
            </a:r>
            <a:r>
              <a:rPr dirty="0" spc="275"/>
              <a:t> </a:t>
            </a:r>
            <a:r>
              <a:rPr dirty="0" spc="65"/>
              <a:t>(Detaylar):</a:t>
            </a:r>
            <a:r>
              <a:rPr dirty="0" spc="275"/>
              <a:t> </a:t>
            </a:r>
            <a:r>
              <a:rPr dirty="0" spc="235"/>
              <a:t>Satış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7652" y="1529959"/>
            <a:ext cx="6134099" cy="8210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6637" y="0"/>
            <a:ext cx="12134850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20"/>
              <a:t>Pazar</a:t>
            </a:r>
            <a:r>
              <a:rPr dirty="0" spc="275"/>
              <a:t> </a:t>
            </a:r>
            <a:r>
              <a:rPr dirty="0" spc="240"/>
              <a:t>Yeri</a:t>
            </a:r>
            <a:r>
              <a:rPr dirty="0" spc="280"/>
              <a:t> </a:t>
            </a:r>
            <a:r>
              <a:rPr dirty="0" spc="65"/>
              <a:t>(Detaylar):</a:t>
            </a:r>
            <a:r>
              <a:rPr dirty="0" spc="280"/>
              <a:t> </a:t>
            </a:r>
            <a:r>
              <a:rPr dirty="0" spc="235"/>
              <a:t>Kira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4098" y="1348727"/>
            <a:ext cx="11877674" cy="7905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238" y="0"/>
            <a:ext cx="2794000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35"/>
              <a:t>T</a:t>
            </a:r>
            <a:r>
              <a:rPr dirty="0" spc="455"/>
              <a:t>a</a:t>
            </a:r>
            <a:r>
              <a:rPr dirty="0" spc="630"/>
              <a:t>k</a:t>
            </a:r>
            <a:r>
              <a:rPr dirty="0" spc="-235"/>
              <a:t>ı</a:t>
            </a:r>
            <a:r>
              <a:rPr dirty="0" spc="125"/>
              <a:t>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1462" y="2356202"/>
            <a:ext cx="13592174" cy="1847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0347" y="4949933"/>
            <a:ext cx="13582649" cy="1828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1462" y="7525660"/>
            <a:ext cx="13601699" cy="1790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89110" y="4207524"/>
            <a:ext cx="505985" cy="81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7823" y="0"/>
            <a:ext cx="10412730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20"/>
              <a:t>Kiralama</a:t>
            </a:r>
            <a:r>
              <a:rPr dirty="0" spc="270"/>
              <a:t> </a:t>
            </a:r>
            <a:r>
              <a:rPr dirty="0" spc="40"/>
              <a:t>teklifi</a:t>
            </a:r>
            <a:r>
              <a:rPr dirty="0" spc="275"/>
              <a:t> </a:t>
            </a:r>
            <a:r>
              <a:rPr dirty="0" spc="290"/>
              <a:t>Sunma</a:t>
            </a: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89110" y="6710622"/>
            <a:ext cx="505985" cy="810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8270" y="6147548"/>
            <a:ext cx="3590925" cy="962660"/>
          </a:xfrm>
          <a:custGeom>
            <a:avLst/>
            <a:gdLst/>
            <a:ahLst/>
            <a:cxnLst/>
            <a:rect l="l" t="t" r="r" b="b"/>
            <a:pathLst>
              <a:path w="3590925" h="962659">
                <a:moveTo>
                  <a:pt x="3590633" y="0"/>
                </a:moveTo>
                <a:lnTo>
                  <a:pt x="0" y="0"/>
                </a:lnTo>
                <a:lnTo>
                  <a:pt x="0" y="15214"/>
                </a:lnTo>
                <a:lnTo>
                  <a:pt x="0" y="947178"/>
                </a:lnTo>
                <a:lnTo>
                  <a:pt x="0" y="962393"/>
                </a:lnTo>
                <a:lnTo>
                  <a:pt x="3590633" y="962393"/>
                </a:lnTo>
                <a:lnTo>
                  <a:pt x="3590633" y="947178"/>
                </a:lnTo>
                <a:lnTo>
                  <a:pt x="14884" y="947178"/>
                </a:lnTo>
                <a:lnTo>
                  <a:pt x="14884" y="15214"/>
                </a:lnTo>
                <a:lnTo>
                  <a:pt x="3575431" y="15214"/>
                </a:lnTo>
                <a:lnTo>
                  <a:pt x="3575431" y="946873"/>
                </a:lnTo>
                <a:lnTo>
                  <a:pt x="3590633" y="946873"/>
                </a:lnTo>
                <a:lnTo>
                  <a:pt x="3590633" y="15214"/>
                </a:lnTo>
                <a:lnTo>
                  <a:pt x="3590633" y="14833"/>
                </a:lnTo>
                <a:lnTo>
                  <a:pt x="3590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4959" y="11"/>
            <a:ext cx="2283460" cy="1831975"/>
          </a:xfrm>
          <a:custGeom>
            <a:avLst/>
            <a:gdLst/>
            <a:ahLst/>
            <a:cxnLst/>
            <a:rect l="l" t="t" r="r" b="b"/>
            <a:pathLst>
              <a:path w="2283459" h="1831975">
                <a:moveTo>
                  <a:pt x="210705" y="0"/>
                </a:moveTo>
                <a:lnTo>
                  <a:pt x="176364" y="0"/>
                </a:lnTo>
                <a:lnTo>
                  <a:pt x="0" y="176352"/>
                </a:lnTo>
                <a:lnTo>
                  <a:pt x="0" y="210616"/>
                </a:lnTo>
                <a:lnTo>
                  <a:pt x="210705" y="0"/>
                </a:lnTo>
                <a:close/>
              </a:path>
              <a:path w="2283459" h="1831975">
                <a:moveTo>
                  <a:pt x="689864" y="0"/>
                </a:moveTo>
                <a:lnTo>
                  <a:pt x="658126" y="0"/>
                </a:lnTo>
                <a:lnTo>
                  <a:pt x="0" y="658126"/>
                </a:lnTo>
                <a:lnTo>
                  <a:pt x="0" y="673989"/>
                </a:lnTo>
                <a:lnTo>
                  <a:pt x="0" y="690219"/>
                </a:lnTo>
                <a:lnTo>
                  <a:pt x="15862" y="673989"/>
                </a:lnTo>
                <a:lnTo>
                  <a:pt x="689864" y="0"/>
                </a:lnTo>
                <a:close/>
              </a:path>
              <a:path w="2283459" h="1831975">
                <a:moveTo>
                  <a:pt x="1171625" y="0"/>
                </a:moveTo>
                <a:lnTo>
                  <a:pt x="1137373" y="0"/>
                </a:lnTo>
                <a:lnTo>
                  <a:pt x="463372" y="673989"/>
                </a:lnTo>
                <a:lnTo>
                  <a:pt x="0" y="1137361"/>
                </a:lnTo>
                <a:lnTo>
                  <a:pt x="0" y="1171613"/>
                </a:lnTo>
                <a:lnTo>
                  <a:pt x="497636" y="673989"/>
                </a:lnTo>
                <a:lnTo>
                  <a:pt x="1171625" y="0"/>
                </a:lnTo>
                <a:close/>
              </a:path>
              <a:path w="2283459" h="1831975">
                <a:moveTo>
                  <a:pt x="1653108" y="0"/>
                </a:moveTo>
                <a:lnTo>
                  <a:pt x="1618767" y="0"/>
                </a:lnTo>
                <a:lnTo>
                  <a:pt x="1442415" y="176352"/>
                </a:lnTo>
                <a:lnTo>
                  <a:pt x="944778" y="673989"/>
                </a:lnTo>
                <a:lnTo>
                  <a:pt x="0" y="1618767"/>
                </a:lnTo>
                <a:lnTo>
                  <a:pt x="0" y="1653019"/>
                </a:lnTo>
                <a:lnTo>
                  <a:pt x="979398" y="673989"/>
                </a:lnTo>
                <a:lnTo>
                  <a:pt x="979030" y="673989"/>
                </a:lnTo>
                <a:lnTo>
                  <a:pt x="1442415" y="210616"/>
                </a:lnTo>
                <a:lnTo>
                  <a:pt x="1653108" y="0"/>
                </a:lnTo>
                <a:close/>
              </a:path>
              <a:path w="2283459" h="1831975">
                <a:moveTo>
                  <a:pt x="2132266" y="0"/>
                </a:moveTo>
                <a:lnTo>
                  <a:pt x="2100541" y="0"/>
                </a:lnTo>
                <a:lnTo>
                  <a:pt x="1442415" y="658126"/>
                </a:lnTo>
                <a:lnTo>
                  <a:pt x="1426540" y="673989"/>
                </a:lnTo>
                <a:lnTo>
                  <a:pt x="268630" y="1831911"/>
                </a:lnTo>
                <a:lnTo>
                  <a:pt x="300355" y="1831911"/>
                </a:lnTo>
                <a:lnTo>
                  <a:pt x="1442415" y="689851"/>
                </a:lnTo>
                <a:lnTo>
                  <a:pt x="1442415" y="690219"/>
                </a:lnTo>
                <a:lnTo>
                  <a:pt x="1458277" y="673989"/>
                </a:lnTo>
                <a:lnTo>
                  <a:pt x="2132266" y="0"/>
                </a:lnTo>
                <a:close/>
              </a:path>
              <a:path w="2283459" h="1831975">
                <a:moveTo>
                  <a:pt x="2283028" y="1739150"/>
                </a:moveTo>
                <a:lnTo>
                  <a:pt x="2190267" y="1831911"/>
                </a:lnTo>
                <a:lnTo>
                  <a:pt x="2224532" y="1831911"/>
                </a:lnTo>
                <a:lnTo>
                  <a:pt x="2283028" y="1773402"/>
                </a:lnTo>
                <a:lnTo>
                  <a:pt x="2283028" y="1739150"/>
                </a:lnTo>
                <a:close/>
              </a:path>
              <a:path w="2283459" h="1831975">
                <a:moveTo>
                  <a:pt x="2283028" y="1259903"/>
                </a:moveTo>
                <a:lnTo>
                  <a:pt x="1711032" y="1831911"/>
                </a:lnTo>
                <a:lnTo>
                  <a:pt x="1742770" y="1831911"/>
                </a:lnTo>
                <a:lnTo>
                  <a:pt x="2283028" y="1291640"/>
                </a:lnTo>
                <a:lnTo>
                  <a:pt x="2283028" y="1259903"/>
                </a:lnTo>
                <a:close/>
              </a:path>
              <a:path w="2283459" h="1831975">
                <a:moveTo>
                  <a:pt x="2283028" y="778141"/>
                </a:moveTo>
                <a:lnTo>
                  <a:pt x="1442415" y="1618767"/>
                </a:lnTo>
                <a:lnTo>
                  <a:pt x="1229271" y="1831911"/>
                </a:lnTo>
                <a:lnTo>
                  <a:pt x="1263523" y="1831911"/>
                </a:lnTo>
                <a:lnTo>
                  <a:pt x="1442415" y="1653019"/>
                </a:lnTo>
                <a:lnTo>
                  <a:pt x="2283028" y="812711"/>
                </a:lnTo>
                <a:lnTo>
                  <a:pt x="2283028" y="778141"/>
                </a:lnTo>
                <a:close/>
              </a:path>
              <a:path w="2283459" h="1831975">
                <a:moveTo>
                  <a:pt x="2283028" y="296735"/>
                </a:moveTo>
                <a:lnTo>
                  <a:pt x="1905787" y="673989"/>
                </a:lnTo>
                <a:lnTo>
                  <a:pt x="1442415" y="1137361"/>
                </a:lnTo>
                <a:lnTo>
                  <a:pt x="747864" y="1831911"/>
                </a:lnTo>
                <a:lnTo>
                  <a:pt x="782116" y="1831911"/>
                </a:lnTo>
                <a:lnTo>
                  <a:pt x="1442415" y="1171613"/>
                </a:lnTo>
                <a:lnTo>
                  <a:pt x="1940039" y="673989"/>
                </a:lnTo>
                <a:lnTo>
                  <a:pt x="2283028" y="331000"/>
                </a:lnTo>
                <a:lnTo>
                  <a:pt x="2283028" y="296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58936"/>
            <a:ext cx="2287270" cy="1828164"/>
          </a:xfrm>
          <a:custGeom>
            <a:avLst/>
            <a:gdLst/>
            <a:ahLst/>
            <a:cxnLst/>
            <a:rect l="l" t="t" r="r" b="b"/>
            <a:pathLst>
              <a:path w="2287270" h="1828165">
                <a:moveTo>
                  <a:pt x="271995" y="0"/>
                </a:moveTo>
                <a:lnTo>
                  <a:pt x="237731" y="0"/>
                </a:lnTo>
                <a:lnTo>
                  <a:pt x="0" y="237744"/>
                </a:lnTo>
                <a:lnTo>
                  <a:pt x="0" y="271995"/>
                </a:lnTo>
                <a:lnTo>
                  <a:pt x="271995" y="0"/>
                </a:lnTo>
                <a:close/>
              </a:path>
              <a:path w="2287270" h="1828165">
                <a:moveTo>
                  <a:pt x="753757" y="0"/>
                </a:moveTo>
                <a:lnTo>
                  <a:pt x="719137" y="0"/>
                </a:lnTo>
                <a:lnTo>
                  <a:pt x="0" y="719150"/>
                </a:lnTo>
                <a:lnTo>
                  <a:pt x="0" y="753478"/>
                </a:lnTo>
                <a:lnTo>
                  <a:pt x="753757" y="0"/>
                </a:lnTo>
                <a:close/>
              </a:path>
              <a:path w="2287270" h="1828165">
                <a:moveTo>
                  <a:pt x="1232636" y="0"/>
                </a:moveTo>
                <a:lnTo>
                  <a:pt x="1216774" y="0"/>
                </a:lnTo>
                <a:lnTo>
                  <a:pt x="1200899" y="0"/>
                </a:lnTo>
                <a:lnTo>
                  <a:pt x="0" y="1200912"/>
                </a:lnTo>
                <a:lnTo>
                  <a:pt x="0" y="1232636"/>
                </a:lnTo>
                <a:lnTo>
                  <a:pt x="1216774" y="15862"/>
                </a:lnTo>
                <a:lnTo>
                  <a:pt x="1216774" y="16230"/>
                </a:lnTo>
                <a:lnTo>
                  <a:pt x="1232636" y="0"/>
                </a:lnTo>
                <a:close/>
              </a:path>
              <a:path w="2287270" h="1828165">
                <a:moveTo>
                  <a:pt x="1714398" y="0"/>
                </a:moveTo>
                <a:lnTo>
                  <a:pt x="1680146" y="0"/>
                </a:lnTo>
                <a:lnTo>
                  <a:pt x="1216774" y="463372"/>
                </a:lnTo>
                <a:lnTo>
                  <a:pt x="237731" y="1442402"/>
                </a:lnTo>
                <a:lnTo>
                  <a:pt x="0" y="1680146"/>
                </a:lnTo>
                <a:lnTo>
                  <a:pt x="0" y="1714411"/>
                </a:lnTo>
                <a:lnTo>
                  <a:pt x="271995" y="1442402"/>
                </a:lnTo>
                <a:lnTo>
                  <a:pt x="1216774" y="497636"/>
                </a:lnTo>
                <a:lnTo>
                  <a:pt x="1714398" y="0"/>
                </a:lnTo>
                <a:close/>
              </a:path>
              <a:path w="2287270" h="1828165">
                <a:moveTo>
                  <a:pt x="2196160" y="0"/>
                </a:moveTo>
                <a:lnTo>
                  <a:pt x="2161540" y="0"/>
                </a:lnTo>
                <a:lnTo>
                  <a:pt x="1216774" y="944778"/>
                </a:lnTo>
                <a:lnTo>
                  <a:pt x="719137" y="1442402"/>
                </a:lnTo>
                <a:lnTo>
                  <a:pt x="333476" y="1828063"/>
                </a:lnTo>
                <a:lnTo>
                  <a:pt x="367957" y="1828063"/>
                </a:lnTo>
                <a:lnTo>
                  <a:pt x="753757" y="1442402"/>
                </a:lnTo>
                <a:lnTo>
                  <a:pt x="753389" y="1442402"/>
                </a:lnTo>
                <a:lnTo>
                  <a:pt x="1216774" y="979030"/>
                </a:lnTo>
                <a:lnTo>
                  <a:pt x="2196160" y="0"/>
                </a:lnTo>
                <a:close/>
              </a:path>
              <a:path w="2287270" h="1828165">
                <a:moveTo>
                  <a:pt x="2286863" y="1798853"/>
                </a:moveTo>
                <a:lnTo>
                  <a:pt x="2257653" y="1828063"/>
                </a:lnTo>
                <a:lnTo>
                  <a:pt x="2286863" y="1828063"/>
                </a:lnTo>
                <a:lnTo>
                  <a:pt x="2286863" y="1798853"/>
                </a:lnTo>
                <a:close/>
              </a:path>
              <a:path w="2287270" h="1828165">
                <a:moveTo>
                  <a:pt x="2286863" y="1317078"/>
                </a:moveTo>
                <a:lnTo>
                  <a:pt x="2161540" y="1442402"/>
                </a:lnTo>
                <a:lnTo>
                  <a:pt x="1775879" y="1828063"/>
                </a:lnTo>
                <a:lnTo>
                  <a:pt x="1810359" y="1828063"/>
                </a:lnTo>
                <a:lnTo>
                  <a:pt x="2196160" y="1442402"/>
                </a:lnTo>
                <a:lnTo>
                  <a:pt x="2195804" y="1442402"/>
                </a:lnTo>
                <a:lnTo>
                  <a:pt x="2286863" y="1351343"/>
                </a:lnTo>
                <a:lnTo>
                  <a:pt x="2286863" y="1317078"/>
                </a:lnTo>
                <a:close/>
              </a:path>
              <a:path w="2287270" h="1828165">
                <a:moveTo>
                  <a:pt x="2286863" y="835685"/>
                </a:moveTo>
                <a:lnTo>
                  <a:pt x="1680146" y="1442402"/>
                </a:lnTo>
                <a:lnTo>
                  <a:pt x="1294485" y="1828063"/>
                </a:lnTo>
                <a:lnTo>
                  <a:pt x="1328737" y="1828063"/>
                </a:lnTo>
                <a:lnTo>
                  <a:pt x="1714398" y="1442402"/>
                </a:lnTo>
                <a:lnTo>
                  <a:pt x="2286863" y="869937"/>
                </a:lnTo>
                <a:lnTo>
                  <a:pt x="2286863" y="835685"/>
                </a:lnTo>
                <a:close/>
              </a:path>
              <a:path w="2287270" h="1828165">
                <a:moveTo>
                  <a:pt x="2286863" y="356438"/>
                </a:moveTo>
                <a:lnTo>
                  <a:pt x="1216774" y="1426540"/>
                </a:lnTo>
                <a:lnTo>
                  <a:pt x="1200899" y="1442402"/>
                </a:lnTo>
                <a:lnTo>
                  <a:pt x="815238" y="1828063"/>
                </a:lnTo>
                <a:lnTo>
                  <a:pt x="846975" y="1828063"/>
                </a:lnTo>
                <a:lnTo>
                  <a:pt x="1216774" y="1458277"/>
                </a:lnTo>
                <a:lnTo>
                  <a:pt x="1216774" y="1458633"/>
                </a:lnTo>
                <a:lnTo>
                  <a:pt x="1232636" y="1442402"/>
                </a:lnTo>
                <a:lnTo>
                  <a:pt x="2286863" y="388175"/>
                </a:lnTo>
                <a:lnTo>
                  <a:pt x="2286863" y="356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124" y="6319769"/>
            <a:ext cx="2666999" cy="6191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6440" y="3128977"/>
            <a:ext cx="12435205" cy="27317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300" spc="40" b="0">
                <a:latin typeface="Lucida Sans Unicode"/>
                <a:cs typeface="Lucida Sans Unicode"/>
              </a:rPr>
              <a:t>MedipolDAO</a:t>
            </a:r>
            <a:endParaRPr sz="33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13800" spc="220"/>
              <a:t>TEŞEKKÜRLER!</a:t>
            </a:r>
            <a:endParaRPr sz="1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531" y="3727895"/>
            <a:ext cx="3251200" cy="21323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800" spc="445" b="1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dirty="0" sz="13800" spc="-509" b="1">
                <a:solidFill>
                  <a:srgbClr val="F1F1F1"/>
                </a:solidFill>
                <a:latin typeface="Trebuchet MS"/>
                <a:cs typeface="Trebuchet MS"/>
              </a:rPr>
              <a:t>F</a:t>
            </a:r>
            <a:r>
              <a:rPr dirty="0" sz="13800" spc="-260" b="1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endParaRPr sz="13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4959" y="11"/>
            <a:ext cx="2283460" cy="1831975"/>
          </a:xfrm>
          <a:custGeom>
            <a:avLst/>
            <a:gdLst/>
            <a:ahLst/>
            <a:cxnLst/>
            <a:rect l="l" t="t" r="r" b="b"/>
            <a:pathLst>
              <a:path w="2283459" h="1831975">
                <a:moveTo>
                  <a:pt x="210705" y="0"/>
                </a:moveTo>
                <a:lnTo>
                  <a:pt x="176364" y="0"/>
                </a:lnTo>
                <a:lnTo>
                  <a:pt x="0" y="176364"/>
                </a:lnTo>
                <a:lnTo>
                  <a:pt x="0" y="210616"/>
                </a:lnTo>
                <a:lnTo>
                  <a:pt x="210705" y="0"/>
                </a:lnTo>
                <a:close/>
              </a:path>
              <a:path w="2283459" h="1831975">
                <a:moveTo>
                  <a:pt x="689864" y="0"/>
                </a:moveTo>
                <a:lnTo>
                  <a:pt x="658126" y="0"/>
                </a:lnTo>
                <a:lnTo>
                  <a:pt x="0" y="658126"/>
                </a:lnTo>
                <a:lnTo>
                  <a:pt x="0" y="673989"/>
                </a:lnTo>
                <a:lnTo>
                  <a:pt x="0" y="690219"/>
                </a:lnTo>
                <a:lnTo>
                  <a:pt x="15862" y="673989"/>
                </a:lnTo>
                <a:lnTo>
                  <a:pt x="689864" y="0"/>
                </a:lnTo>
                <a:close/>
              </a:path>
              <a:path w="2283459" h="1831975">
                <a:moveTo>
                  <a:pt x="1171625" y="0"/>
                </a:moveTo>
                <a:lnTo>
                  <a:pt x="1137373" y="0"/>
                </a:lnTo>
                <a:lnTo>
                  <a:pt x="463372" y="673989"/>
                </a:lnTo>
                <a:lnTo>
                  <a:pt x="0" y="1137361"/>
                </a:lnTo>
                <a:lnTo>
                  <a:pt x="0" y="1171625"/>
                </a:lnTo>
                <a:lnTo>
                  <a:pt x="497636" y="673989"/>
                </a:lnTo>
                <a:lnTo>
                  <a:pt x="1171625" y="0"/>
                </a:lnTo>
                <a:close/>
              </a:path>
              <a:path w="2283459" h="1831975">
                <a:moveTo>
                  <a:pt x="1653108" y="0"/>
                </a:moveTo>
                <a:lnTo>
                  <a:pt x="1618767" y="0"/>
                </a:lnTo>
                <a:lnTo>
                  <a:pt x="1442415" y="176364"/>
                </a:lnTo>
                <a:lnTo>
                  <a:pt x="944778" y="673989"/>
                </a:lnTo>
                <a:lnTo>
                  <a:pt x="0" y="1618767"/>
                </a:lnTo>
                <a:lnTo>
                  <a:pt x="0" y="1653019"/>
                </a:lnTo>
                <a:lnTo>
                  <a:pt x="979398" y="673989"/>
                </a:lnTo>
                <a:lnTo>
                  <a:pt x="979030" y="673989"/>
                </a:lnTo>
                <a:lnTo>
                  <a:pt x="1442415" y="210616"/>
                </a:lnTo>
                <a:lnTo>
                  <a:pt x="1653108" y="0"/>
                </a:lnTo>
                <a:close/>
              </a:path>
              <a:path w="2283459" h="1831975">
                <a:moveTo>
                  <a:pt x="2132266" y="0"/>
                </a:moveTo>
                <a:lnTo>
                  <a:pt x="2100541" y="0"/>
                </a:lnTo>
                <a:lnTo>
                  <a:pt x="1442415" y="658126"/>
                </a:lnTo>
                <a:lnTo>
                  <a:pt x="1426540" y="673989"/>
                </a:lnTo>
                <a:lnTo>
                  <a:pt x="268630" y="1831911"/>
                </a:lnTo>
                <a:lnTo>
                  <a:pt x="300355" y="1831911"/>
                </a:lnTo>
                <a:lnTo>
                  <a:pt x="1442415" y="689851"/>
                </a:lnTo>
                <a:lnTo>
                  <a:pt x="1442415" y="690219"/>
                </a:lnTo>
                <a:lnTo>
                  <a:pt x="1458277" y="673989"/>
                </a:lnTo>
                <a:lnTo>
                  <a:pt x="2132266" y="0"/>
                </a:lnTo>
                <a:close/>
              </a:path>
              <a:path w="2283459" h="1831975">
                <a:moveTo>
                  <a:pt x="2283028" y="1739150"/>
                </a:moveTo>
                <a:lnTo>
                  <a:pt x="2190267" y="1831911"/>
                </a:lnTo>
                <a:lnTo>
                  <a:pt x="2224532" y="1831911"/>
                </a:lnTo>
                <a:lnTo>
                  <a:pt x="2283028" y="1773402"/>
                </a:lnTo>
                <a:lnTo>
                  <a:pt x="2283028" y="1739150"/>
                </a:lnTo>
                <a:close/>
              </a:path>
              <a:path w="2283459" h="1831975">
                <a:moveTo>
                  <a:pt x="2283028" y="1259903"/>
                </a:moveTo>
                <a:lnTo>
                  <a:pt x="1711032" y="1831911"/>
                </a:lnTo>
                <a:lnTo>
                  <a:pt x="1742770" y="1831911"/>
                </a:lnTo>
                <a:lnTo>
                  <a:pt x="2283028" y="1291640"/>
                </a:lnTo>
                <a:lnTo>
                  <a:pt x="2283028" y="1259903"/>
                </a:lnTo>
                <a:close/>
              </a:path>
              <a:path w="2283459" h="1831975">
                <a:moveTo>
                  <a:pt x="2283028" y="778141"/>
                </a:moveTo>
                <a:lnTo>
                  <a:pt x="1442415" y="1618767"/>
                </a:lnTo>
                <a:lnTo>
                  <a:pt x="1229271" y="1831911"/>
                </a:lnTo>
                <a:lnTo>
                  <a:pt x="1263523" y="1831911"/>
                </a:lnTo>
                <a:lnTo>
                  <a:pt x="1442415" y="1653019"/>
                </a:lnTo>
                <a:lnTo>
                  <a:pt x="2283028" y="812711"/>
                </a:lnTo>
                <a:lnTo>
                  <a:pt x="2283028" y="778141"/>
                </a:lnTo>
                <a:close/>
              </a:path>
              <a:path w="2283459" h="1831975">
                <a:moveTo>
                  <a:pt x="2283028" y="296735"/>
                </a:moveTo>
                <a:lnTo>
                  <a:pt x="1905787" y="673989"/>
                </a:lnTo>
                <a:lnTo>
                  <a:pt x="1442415" y="1137361"/>
                </a:lnTo>
                <a:lnTo>
                  <a:pt x="747864" y="1831911"/>
                </a:lnTo>
                <a:lnTo>
                  <a:pt x="782116" y="1831911"/>
                </a:lnTo>
                <a:lnTo>
                  <a:pt x="1442415" y="1171625"/>
                </a:lnTo>
                <a:lnTo>
                  <a:pt x="1940039" y="673989"/>
                </a:lnTo>
                <a:lnTo>
                  <a:pt x="2283028" y="331000"/>
                </a:lnTo>
                <a:lnTo>
                  <a:pt x="2283028" y="296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58936"/>
            <a:ext cx="2287270" cy="1828164"/>
          </a:xfrm>
          <a:custGeom>
            <a:avLst/>
            <a:gdLst/>
            <a:ahLst/>
            <a:cxnLst/>
            <a:rect l="l" t="t" r="r" b="b"/>
            <a:pathLst>
              <a:path w="2287270" h="1828165">
                <a:moveTo>
                  <a:pt x="271995" y="0"/>
                </a:moveTo>
                <a:lnTo>
                  <a:pt x="237731" y="0"/>
                </a:lnTo>
                <a:lnTo>
                  <a:pt x="0" y="237744"/>
                </a:lnTo>
                <a:lnTo>
                  <a:pt x="0" y="271995"/>
                </a:lnTo>
                <a:lnTo>
                  <a:pt x="271995" y="0"/>
                </a:lnTo>
                <a:close/>
              </a:path>
              <a:path w="2287270" h="1828165">
                <a:moveTo>
                  <a:pt x="753757" y="0"/>
                </a:moveTo>
                <a:lnTo>
                  <a:pt x="719137" y="0"/>
                </a:lnTo>
                <a:lnTo>
                  <a:pt x="0" y="719150"/>
                </a:lnTo>
                <a:lnTo>
                  <a:pt x="0" y="753478"/>
                </a:lnTo>
                <a:lnTo>
                  <a:pt x="753757" y="0"/>
                </a:lnTo>
                <a:close/>
              </a:path>
              <a:path w="2287270" h="1828165">
                <a:moveTo>
                  <a:pt x="1232636" y="0"/>
                </a:moveTo>
                <a:lnTo>
                  <a:pt x="1216774" y="0"/>
                </a:lnTo>
                <a:lnTo>
                  <a:pt x="1200899" y="0"/>
                </a:lnTo>
                <a:lnTo>
                  <a:pt x="0" y="1200912"/>
                </a:lnTo>
                <a:lnTo>
                  <a:pt x="0" y="1232636"/>
                </a:lnTo>
                <a:lnTo>
                  <a:pt x="1216774" y="15862"/>
                </a:lnTo>
                <a:lnTo>
                  <a:pt x="1216774" y="16230"/>
                </a:lnTo>
                <a:lnTo>
                  <a:pt x="1232636" y="0"/>
                </a:lnTo>
                <a:close/>
              </a:path>
              <a:path w="2287270" h="1828165">
                <a:moveTo>
                  <a:pt x="1714398" y="0"/>
                </a:moveTo>
                <a:lnTo>
                  <a:pt x="1680146" y="0"/>
                </a:lnTo>
                <a:lnTo>
                  <a:pt x="1216774" y="463372"/>
                </a:lnTo>
                <a:lnTo>
                  <a:pt x="237731" y="1442402"/>
                </a:lnTo>
                <a:lnTo>
                  <a:pt x="0" y="1680146"/>
                </a:lnTo>
                <a:lnTo>
                  <a:pt x="0" y="1714411"/>
                </a:lnTo>
                <a:lnTo>
                  <a:pt x="271995" y="1442402"/>
                </a:lnTo>
                <a:lnTo>
                  <a:pt x="1216774" y="497636"/>
                </a:lnTo>
                <a:lnTo>
                  <a:pt x="1714398" y="0"/>
                </a:lnTo>
                <a:close/>
              </a:path>
              <a:path w="2287270" h="1828165">
                <a:moveTo>
                  <a:pt x="2196160" y="0"/>
                </a:moveTo>
                <a:lnTo>
                  <a:pt x="2161540" y="0"/>
                </a:lnTo>
                <a:lnTo>
                  <a:pt x="1216774" y="944778"/>
                </a:lnTo>
                <a:lnTo>
                  <a:pt x="719137" y="1442402"/>
                </a:lnTo>
                <a:lnTo>
                  <a:pt x="333476" y="1828063"/>
                </a:lnTo>
                <a:lnTo>
                  <a:pt x="367957" y="1828063"/>
                </a:lnTo>
                <a:lnTo>
                  <a:pt x="753757" y="1442402"/>
                </a:lnTo>
                <a:lnTo>
                  <a:pt x="753389" y="1442402"/>
                </a:lnTo>
                <a:lnTo>
                  <a:pt x="1216774" y="979030"/>
                </a:lnTo>
                <a:lnTo>
                  <a:pt x="2196160" y="0"/>
                </a:lnTo>
                <a:close/>
              </a:path>
              <a:path w="2287270" h="1828165">
                <a:moveTo>
                  <a:pt x="2286863" y="1798853"/>
                </a:moveTo>
                <a:lnTo>
                  <a:pt x="2257653" y="1828063"/>
                </a:lnTo>
                <a:lnTo>
                  <a:pt x="2286863" y="1828063"/>
                </a:lnTo>
                <a:lnTo>
                  <a:pt x="2286863" y="1798853"/>
                </a:lnTo>
                <a:close/>
              </a:path>
              <a:path w="2287270" h="1828165">
                <a:moveTo>
                  <a:pt x="2286863" y="1317078"/>
                </a:moveTo>
                <a:lnTo>
                  <a:pt x="2161540" y="1442402"/>
                </a:lnTo>
                <a:lnTo>
                  <a:pt x="1775879" y="1828063"/>
                </a:lnTo>
                <a:lnTo>
                  <a:pt x="1810359" y="1828063"/>
                </a:lnTo>
                <a:lnTo>
                  <a:pt x="2196160" y="1442402"/>
                </a:lnTo>
                <a:lnTo>
                  <a:pt x="2195804" y="1442402"/>
                </a:lnTo>
                <a:lnTo>
                  <a:pt x="2286863" y="1351343"/>
                </a:lnTo>
                <a:lnTo>
                  <a:pt x="2286863" y="1317078"/>
                </a:lnTo>
                <a:close/>
              </a:path>
              <a:path w="2287270" h="1828165">
                <a:moveTo>
                  <a:pt x="2286863" y="835685"/>
                </a:moveTo>
                <a:lnTo>
                  <a:pt x="1680146" y="1442402"/>
                </a:lnTo>
                <a:lnTo>
                  <a:pt x="1294485" y="1828063"/>
                </a:lnTo>
                <a:lnTo>
                  <a:pt x="1328737" y="1828063"/>
                </a:lnTo>
                <a:lnTo>
                  <a:pt x="1714398" y="1442402"/>
                </a:lnTo>
                <a:lnTo>
                  <a:pt x="2286863" y="869937"/>
                </a:lnTo>
                <a:lnTo>
                  <a:pt x="2286863" y="835685"/>
                </a:lnTo>
                <a:close/>
              </a:path>
              <a:path w="2287270" h="1828165">
                <a:moveTo>
                  <a:pt x="2286863" y="356438"/>
                </a:moveTo>
                <a:lnTo>
                  <a:pt x="1216774" y="1426540"/>
                </a:lnTo>
                <a:lnTo>
                  <a:pt x="1200899" y="1442402"/>
                </a:lnTo>
                <a:lnTo>
                  <a:pt x="815238" y="1828063"/>
                </a:lnTo>
                <a:lnTo>
                  <a:pt x="846975" y="1828063"/>
                </a:lnTo>
                <a:lnTo>
                  <a:pt x="1216774" y="1458277"/>
                </a:lnTo>
                <a:lnTo>
                  <a:pt x="1216774" y="1458633"/>
                </a:lnTo>
                <a:lnTo>
                  <a:pt x="1232636" y="1442402"/>
                </a:lnTo>
                <a:lnTo>
                  <a:pt x="2286863" y="388175"/>
                </a:lnTo>
                <a:lnTo>
                  <a:pt x="2286863" y="356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4959" y="0"/>
            <a:ext cx="2283460" cy="1831975"/>
          </a:xfrm>
          <a:custGeom>
            <a:avLst/>
            <a:gdLst/>
            <a:ahLst/>
            <a:cxnLst/>
            <a:rect l="l" t="t" r="r" b="b"/>
            <a:pathLst>
              <a:path w="2283459" h="1831975">
                <a:moveTo>
                  <a:pt x="210693" y="0"/>
                </a:moveTo>
                <a:lnTo>
                  <a:pt x="176364" y="0"/>
                </a:lnTo>
                <a:lnTo>
                  <a:pt x="0" y="176364"/>
                </a:lnTo>
                <a:lnTo>
                  <a:pt x="0" y="210629"/>
                </a:lnTo>
                <a:lnTo>
                  <a:pt x="210693" y="0"/>
                </a:lnTo>
                <a:close/>
              </a:path>
              <a:path w="2283459" h="1831975">
                <a:moveTo>
                  <a:pt x="689864" y="0"/>
                </a:moveTo>
                <a:lnTo>
                  <a:pt x="658126" y="0"/>
                </a:lnTo>
                <a:lnTo>
                  <a:pt x="0" y="658139"/>
                </a:lnTo>
                <a:lnTo>
                  <a:pt x="0" y="674001"/>
                </a:lnTo>
                <a:lnTo>
                  <a:pt x="0" y="690232"/>
                </a:lnTo>
                <a:lnTo>
                  <a:pt x="15862" y="674001"/>
                </a:lnTo>
                <a:lnTo>
                  <a:pt x="689864" y="0"/>
                </a:lnTo>
                <a:close/>
              </a:path>
              <a:path w="2283459" h="1831975">
                <a:moveTo>
                  <a:pt x="1171625" y="0"/>
                </a:moveTo>
                <a:lnTo>
                  <a:pt x="1137373" y="0"/>
                </a:lnTo>
                <a:lnTo>
                  <a:pt x="463372" y="674001"/>
                </a:lnTo>
                <a:lnTo>
                  <a:pt x="0" y="1137373"/>
                </a:lnTo>
                <a:lnTo>
                  <a:pt x="0" y="1171625"/>
                </a:lnTo>
                <a:lnTo>
                  <a:pt x="497636" y="674001"/>
                </a:lnTo>
                <a:lnTo>
                  <a:pt x="1171625" y="0"/>
                </a:lnTo>
                <a:close/>
              </a:path>
              <a:path w="2283459" h="1831975">
                <a:moveTo>
                  <a:pt x="1653108" y="0"/>
                </a:moveTo>
                <a:lnTo>
                  <a:pt x="1618767" y="0"/>
                </a:lnTo>
                <a:lnTo>
                  <a:pt x="1442415" y="176364"/>
                </a:lnTo>
                <a:lnTo>
                  <a:pt x="944778" y="674001"/>
                </a:lnTo>
                <a:lnTo>
                  <a:pt x="0" y="1618780"/>
                </a:lnTo>
                <a:lnTo>
                  <a:pt x="0" y="1653032"/>
                </a:lnTo>
                <a:lnTo>
                  <a:pt x="979398" y="674001"/>
                </a:lnTo>
                <a:lnTo>
                  <a:pt x="979030" y="674001"/>
                </a:lnTo>
                <a:lnTo>
                  <a:pt x="1442415" y="210629"/>
                </a:lnTo>
                <a:lnTo>
                  <a:pt x="1653108" y="0"/>
                </a:lnTo>
                <a:close/>
              </a:path>
              <a:path w="2283459" h="1831975">
                <a:moveTo>
                  <a:pt x="2132266" y="0"/>
                </a:moveTo>
                <a:lnTo>
                  <a:pt x="2100541" y="0"/>
                </a:lnTo>
                <a:lnTo>
                  <a:pt x="1442415" y="658139"/>
                </a:lnTo>
                <a:lnTo>
                  <a:pt x="1426540" y="674001"/>
                </a:lnTo>
                <a:lnTo>
                  <a:pt x="268630" y="1831911"/>
                </a:lnTo>
                <a:lnTo>
                  <a:pt x="300355" y="1831911"/>
                </a:lnTo>
                <a:lnTo>
                  <a:pt x="1442415" y="689864"/>
                </a:lnTo>
                <a:lnTo>
                  <a:pt x="1442415" y="690232"/>
                </a:lnTo>
                <a:lnTo>
                  <a:pt x="1458277" y="674001"/>
                </a:lnTo>
                <a:lnTo>
                  <a:pt x="2132266" y="0"/>
                </a:lnTo>
                <a:close/>
              </a:path>
              <a:path w="2283459" h="1831975">
                <a:moveTo>
                  <a:pt x="2283028" y="1739150"/>
                </a:moveTo>
                <a:lnTo>
                  <a:pt x="2190267" y="1831911"/>
                </a:lnTo>
                <a:lnTo>
                  <a:pt x="2224532" y="1831911"/>
                </a:lnTo>
                <a:lnTo>
                  <a:pt x="2283028" y="1773415"/>
                </a:lnTo>
                <a:lnTo>
                  <a:pt x="2283028" y="1739150"/>
                </a:lnTo>
                <a:close/>
              </a:path>
              <a:path w="2283459" h="1831975">
                <a:moveTo>
                  <a:pt x="2283028" y="1259916"/>
                </a:moveTo>
                <a:lnTo>
                  <a:pt x="1711032" y="1831911"/>
                </a:lnTo>
                <a:lnTo>
                  <a:pt x="1742770" y="1831911"/>
                </a:lnTo>
                <a:lnTo>
                  <a:pt x="2283028" y="1291653"/>
                </a:lnTo>
                <a:lnTo>
                  <a:pt x="2283028" y="1259916"/>
                </a:lnTo>
                <a:close/>
              </a:path>
              <a:path w="2283459" h="1831975">
                <a:moveTo>
                  <a:pt x="2283028" y="778154"/>
                </a:moveTo>
                <a:lnTo>
                  <a:pt x="1442415" y="1618780"/>
                </a:lnTo>
                <a:lnTo>
                  <a:pt x="1229271" y="1831911"/>
                </a:lnTo>
                <a:lnTo>
                  <a:pt x="1263523" y="1831911"/>
                </a:lnTo>
                <a:lnTo>
                  <a:pt x="1442415" y="1653032"/>
                </a:lnTo>
                <a:lnTo>
                  <a:pt x="2283028" y="812723"/>
                </a:lnTo>
                <a:lnTo>
                  <a:pt x="2283028" y="778154"/>
                </a:lnTo>
                <a:close/>
              </a:path>
              <a:path w="2283459" h="1831975">
                <a:moveTo>
                  <a:pt x="2283028" y="296748"/>
                </a:moveTo>
                <a:lnTo>
                  <a:pt x="1905787" y="674001"/>
                </a:lnTo>
                <a:lnTo>
                  <a:pt x="1442415" y="1137373"/>
                </a:lnTo>
                <a:lnTo>
                  <a:pt x="747864" y="1831911"/>
                </a:lnTo>
                <a:lnTo>
                  <a:pt x="782116" y="1831911"/>
                </a:lnTo>
                <a:lnTo>
                  <a:pt x="1442415" y="1171625"/>
                </a:lnTo>
                <a:lnTo>
                  <a:pt x="1940039" y="674001"/>
                </a:lnTo>
                <a:lnTo>
                  <a:pt x="2283028" y="331012"/>
                </a:lnTo>
                <a:lnTo>
                  <a:pt x="2283028" y="2967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458936"/>
            <a:ext cx="2287270" cy="1828164"/>
          </a:xfrm>
          <a:custGeom>
            <a:avLst/>
            <a:gdLst/>
            <a:ahLst/>
            <a:cxnLst/>
            <a:rect l="l" t="t" r="r" b="b"/>
            <a:pathLst>
              <a:path w="2287270" h="1828165">
                <a:moveTo>
                  <a:pt x="271995" y="0"/>
                </a:moveTo>
                <a:lnTo>
                  <a:pt x="237731" y="0"/>
                </a:lnTo>
                <a:lnTo>
                  <a:pt x="0" y="237744"/>
                </a:lnTo>
                <a:lnTo>
                  <a:pt x="0" y="271995"/>
                </a:lnTo>
                <a:lnTo>
                  <a:pt x="271995" y="0"/>
                </a:lnTo>
                <a:close/>
              </a:path>
              <a:path w="2287270" h="1828165">
                <a:moveTo>
                  <a:pt x="753757" y="0"/>
                </a:moveTo>
                <a:lnTo>
                  <a:pt x="719137" y="0"/>
                </a:lnTo>
                <a:lnTo>
                  <a:pt x="0" y="719137"/>
                </a:lnTo>
                <a:lnTo>
                  <a:pt x="0" y="753478"/>
                </a:lnTo>
                <a:lnTo>
                  <a:pt x="753757" y="0"/>
                </a:lnTo>
                <a:close/>
              </a:path>
              <a:path w="2287270" h="1828165">
                <a:moveTo>
                  <a:pt x="1232636" y="0"/>
                </a:moveTo>
                <a:lnTo>
                  <a:pt x="1216774" y="0"/>
                </a:lnTo>
                <a:lnTo>
                  <a:pt x="1200899" y="0"/>
                </a:lnTo>
                <a:lnTo>
                  <a:pt x="0" y="1200912"/>
                </a:lnTo>
                <a:lnTo>
                  <a:pt x="0" y="1232636"/>
                </a:lnTo>
                <a:lnTo>
                  <a:pt x="1216774" y="15862"/>
                </a:lnTo>
                <a:lnTo>
                  <a:pt x="1216774" y="16230"/>
                </a:lnTo>
                <a:lnTo>
                  <a:pt x="1232636" y="0"/>
                </a:lnTo>
                <a:close/>
              </a:path>
              <a:path w="2287270" h="1828165">
                <a:moveTo>
                  <a:pt x="1714398" y="0"/>
                </a:moveTo>
                <a:lnTo>
                  <a:pt x="1680146" y="0"/>
                </a:lnTo>
                <a:lnTo>
                  <a:pt x="1216774" y="463372"/>
                </a:lnTo>
                <a:lnTo>
                  <a:pt x="237731" y="1442402"/>
                </a:lnTo>
                <a:lnTo>
                  <a:pt x="0" y="1680146"/>
                </a:lnTo>
                <a:lnTo>
                  <a:pt x="0" y="1714398"/>
                </a:lnTo>
                <a:lnTo>
                  <a:pt x="271995" y="1442402"/>
                </a:lnTo>
                <a:lnTo>
                  <a:pt x="1216774" y="497624"/>
                </a:lnTo>
                <a:lnTo>
                  <a:pt x="1714398" y="0"/>
                </a:lnTo>
                <a:close/>
              </a:path>
              <a:path w="2287270" h="1828165">
                <a:moveTo>
                  <a:pt x="2196160" y="0"/>
                </a:moveTo>
                <a:lnTo>
                  <a:pt x="2161540" y="0"/>
                </a:lnTo>
                <a:lnTo>
                  <a:pt x="1216774" y="944778"/>
                </a:lnTo>
                <a:lnTo>
                  <a:pt x="719137" y="1442402"/>
                </a:lnTo>
                <a:lnTo>
                  <a:pt x="333476" y="1828063"/>
                </a:lnTo>
                <a:lnTo>
                  <a:pt x="367944" y="1828063"/>
                </a:lnTo>
                <a:lnTo>
                  <a:pt x="753757" y="1442402"/>
                </a:lnTo>
                <a:lnTo>
                  <a:pt x="753389" y="1442402"/>
                </a:lnTo>
                <a:lnTo>
                  <a:pt x="1216774" y="979030"/>
                </a:lnTo>
                <a:lnTo>
                  <a:pt x="2196160" y="0"/>
                </a:lnTo>
                <a:close/>
              </a:path>
              <a:path w="2287270" h="1828165">
                <a:moveTo>
                  <a:pt x="2286863" y="1798840"/>
                </a:moveTo>
                <a:lnTo>
                  <a:pt x="2257641" y="1828063"/>
                </a:lnTo>
                <a:lnTo>
                  <a:pt x="2286863" y="1828063"/>
                </a:lnTo>
                <a:lnTo>
                  <a:pt x="2286863" y="1798840"/>
                </a:lnTo>
                <a:close/>
              </a:path>
              <a:path w="2287270" h="1828165">
                <a:moveTo>
                  <a:pt x="2286863" y="1317078"/>
                </a:moveTo>
                <a:lnTo>
                  <a:pt x="2161540" y="1442402"/>
                </a:lnTo>
                <a:lnTo>
                  <a:pt x="1775879" y="1828063"/>
                </a:lnTo>
                <a:lnTo>
                  <a:pt x="1810359" y="1828063"/>
                </a:lnTo>
                <a:lnTo>
                  <a:pt x="2196160" y="1442402"/>
                </a:lnTo>
                <a:lnTo>
                  <a:pt x="2195804" y="1442402"/>
                </a:lnTo>
                <a:lnTo>
                  <a:pt x="2286863" y="1351343"/>
                </a:lnTo>
                <a:lnTo>
                  <a:pt x="2286863" y="1317078"/>
                </a:lnTo>
                <a:close/>
              </a:path>
              <a:path w="2287270" h="1828165">
                <a:moveTo>
                  <a:pt x="2286863" y="835672"/>
                </a:moveTo>
                <a:lnTo>
                  <a:pt x="1680146" y="1442402"/>
                </a:lnTo>
                <a:lnTo>
                  <a:pt x="1294472" y="1828063"/>
                </a:lnTo>
                <a:lnTo>
                  <a:pt x="1328737" y="1828063"/>
                </a:lnTo>
                <a:lnTo>
                  <a:pt x="1714398" y="1442402"/>
                </a:lnTo>
                <a:lnTo>
                  <a:pt x="2286863" y="869937"/>
                </a:lnTo>
                <a:lnTo>
                  <a:pt x="2286863" y="835672"/>
                </a:lnTo>
                <a:close/>
              </a:path>
              <a:path w="2287270" h="1828165">
                <a:moveTo>
                  <a:pt x="2286863" y="356438"/>
                </a:moveTo>
                <a:lnTo>
                  <a:pt x="1216774" y="1426540"/>
                </a:lnTo>
                <a:lnTo>
                  <a:pt x="1200899" y="1442402"/>
                </a:lnTo>
                <a:lnTo>
                  <a:pt x="815238" y="1828063"/>
                </a:lnTo>
                <a:lnTo>
                  <a:pt x="846975" y="1828063"/>
                </a:lnTo>
                <a:lnTo>
                  <a:pt x="1216774" y="1458277"/>
                </a:lnTo>
                <a:lnTo>
                  <a:pt x="1216774" y="1458633"/>
                </a:lnTo>
                <a:lnTo>
                  <a:pt x="1232636" y="1442402"/>
                </a:lnTo>
                <a:lnTo>
                  <a:pt x="2286863" y="388175"/>
                </a:lnTo>
                <a:lnTo>
                  <a:pt x="2286863" y="356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10097" y="3727892"/>
            <a:ext cx="4059554" cy="2132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0" spc="844">
                <a:solidFill>
                  <a:srgbClr val="00C2CB"/>
                </a:solidFill>
              </a:rPr>
              <a:t>d</a:t>
            </a:r>
            <a:r>
              <a:rPr dirty="0" sz="13800" spc="445"/>
              <a:t>N</a:t>
            </a:r>
            <a:r>
              <a:rPr dirty="0" sz="13800" spc="-509"/>
              <a:t>F</a:t>
            </a:r>
            <a:r>
              <a:rPr dirty="0" sz="13800" spc="-260"/>
              <a:t>T</a:t>
            </a:r>
            <a:endParaRPr sz="1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4959" y="11"/>
            <a:ext cx="2283460" cy="1831975"/>
          </a:xfrm>
          <a:custGeom>
            <a:avLst/>
            <a:gdLst/>
            <a:ahLst/>
            <a:cxnLst/>
            <a:rect l="l" t="t" r="r" b="b"/>
            <a:pathLst>
              <a:path w="2283459" h="1831975">
                <a:moveTo>
                  <a:pt x="210693" y="0"/>
                </a:moveTo>
                <a:lnTo>
                  <a:pt x="176364" y="0"/>
                </a:lnTo>
                <a:lnTo>
                  <a:pt x="0" y="176364"/>
                </a:lnTo>
                <a:lnTo>
                  <a:pt x="0" y="210616"/>
                </a:lnTo>
                <a:lnTo>
                  <a:pt x="210693" y="0"/>
                </a:lnTo>
                <a:close/>
              </a:path>
              <a:path w="2283459" h="1831975">
                <a:moveTo>
                  <a:pt x="689864" y="0"/>
                </a:moveTo>
                <a:lnTo>
                  <a:pt x="658126" y="0"/>
                </a:lnTo>
                <a:lnTo>
                  <a:pt x="0" y="658126"/>
                </a:lnTo>
                <a:lnTo>
                  <a:pt x="0" y="673989"/>
                </a:lnTo>
                <a:lnTo>
                  <a:pt x="0" y="690219"/>
                </a:lnTo>
                <a:lnTo>
                  <a:pt x="15862" y="673989"/>
                </a:lnTo>
                <a:lnTo>
                  <a:pt x="689864" y="0"/>
                </a:lnTo>
                <a:close/>
              </a:path>
              <a:path w="2283459" h="1831975">
                <a:moveTo>
                  <a:pt x="1171625" y="0"/>
                </a:moveTo>
                <a:lnTo>
                  <a:pt x="1137373" y="0"/>
                </a:lnTo>
                <a:lnTo>
                  <a:pt x="463372" y="673989"/>
                </a:lnTo>
                <a:lnTo>
                  <a:pt x="0" y="1137361"/>
                </a:lnTo>
                <a:lnTo>
                  <a:pt x="0" y="1171625"/>
                </a:lnTo>
                <a:lnTo>
                  <a:pt x="497636" y="673989"/>
                </a:lnTo>
                <a:lnTo>
                  <a:pt x="1171625" y="0"/>
                </a:lnTo>
                <a:close/>
              </a:path>
              <a:path w="2283459" h="1831975">
                <a:moveTo>
                  <a:pt x="1653108" y="0"/>
                </a:moveTo>
                <a:lnTo>
                  <a:pt x="1618767" y="0"/>
                </a:lnTo>
                <a:lnTo>
                  <a:pt x="1442415" y="176364"/>
                </a:lnTo>
                <a:lnTo>
                  <a:pt x="944778" y="673989"/>
                </a:lnTo>
                <a:lnTo>
                  <a:pt x="0" y="1618767"/>
                </a:lnTo>
                <a:lnTo>
                  <a:pt x="0" y="1653019"/>
                </a:lnTo>
                <a:lnTo>
                  <a:pt x="979398" y="673989"/>
                </a:lnTo>
                <a:lnTo>
                  <a:pt x="979030" y="673989"/>
                </a:lnTo>
                <a:lnTo>
                  <a:pt x="1442415" y="210616"/>
                </a:lnTo>
                <a:lnTo>
                  <a:pt x="1653108" y="0"/>
                </a:lnTo>
                <a:close/>
              </a:path>
              <a:path w="2283459" h="1831975">
                <a:moveTo>
                  <a:pt x="2132266" y="0"/>
                </a:moveTo>
                <a:lnTo>
                  <a:pt x="2100541" y="0"/>
                </a:lnTo>
                <a:lnTo>
                  <a:pt x="1442415" y="658126"/>
                </a:lnTo>
                <a:lnTo>
                  <a:pt x="1426540" y="673989"/>
                </a:lnTo>
                <a:lnTo>
                  <a:pt x="268630" y="1831911"/>
                </a:lnTo>
                <a:lnTo>
                  <a:pt x="300355" y="1831911"/>
                </a:lnTo>
                <a:lnTo>
                  <a:pt x="1442415" y="689851"/>
                </a:lnTo>
                <a:lnTo>
                  <a:pt x="1442415" y="690219"/>
                </a:lnTo>
                <a:lnTo>
                  <a:pt x="1458277" y="673989"/>
                </a:lnTo>
                <a:lnTo>
                  <a:pt x="2132266" y="0"/>
                </a:lnTo>
                <a:close/>
              </a:path>
              <a:path w="2283459" h="1831975">
                <a:moveTo>
                  <a:pt x="2283028" y="1739150"/>
                </a:moveTo>
                <a:lnTo>
                  <a:pt x="2190267" y="1831911"/>
                </a:lnTo>
                <a:lnTo>
                  <a:pt x="2224532" y="1831911"/>
                </a:lnTo>
                <a:lnTo>
                  <a:pt x="2283028" y="1773402"/>
                </a:lnTo>
                <a:lnTo>
                  <a:pt x="2283028" y="1739150"/>
                </a:lnTo>
                <a:close/>
              </a:path>
              <a:path w="2283459" h="1831975">
                <a:moveTo>
                  <a:pt x="2283028" y="1259903"/>
                </a:moveTo>
                <a:lnTo>
                  <a:pt x="1711032" y="1831911"/>
                </a:lnTo>
                <a:lnTo>
                  <a:pt x="1742770" y="1831911"/>
                </a:lnTo>
                <a:lnTo>
                  <a:pt x="2283028" y="1291640"/>
                </a:lnTo>
                <a:lnTo>
                  <a:pt x="2283028" y="1259903"/>
                </a:lnTo>
                <a:close/>
              </a:path>
              <a:path w="2283459" h="1831975">
                <a:moveTo>
                  <a:pt x="2283028" y="778141"/>
                </a:moveTo>
                <a:lnTo>
                  <a:pt x="1442415" y="1618767"/>
                </a:lnTo>
                <a:lnTo>
                  <a:pt x="1229271" y="1831911"/>
                </a:lnTo>
                <a:lnTo>
                  <a:pt x="1263523" y="1831911"/>
                </a:lnTo>
                <a:lnTo>
                  <a:pt x="1442415" y="1653019"/>
                </a:lnTo>
                <a:lnTo>
                  <a:pt x="2283028" y="812711"/>
                </a:lnTo>
                <a:lnTo>
                  <a:pt x="2283028" y="778141"/>
                </a:lnTo>
                <a:close/>
              </a:path>
              <a:path w="2283459" h="1831975">
                <a:moveTo>
                  <a:pt x="2283028" y="296735"/>
                </a:moveTo>
                <a:lnTo>
                  <a:pt x="1905787" y="673989"/>
                </a:lnTo>
                <a:lnTo>
                  <a:pt x="1442415" y="1137361"/>
                </a:lnTo>
                <a:lnTo>
                  <a:pt x="747864" y="1831911"/>
                </a:lnTo>
                <a:lnTo>
                  <a:pt x="782116" y="1831911"/>
                </a:lnTo>
                <a:lnTo>
                  <a:pt x="1442415" y="1171625"/>
                </a:lnTo>
                <a:lnTo>
                  <a:pt x="1940039" y="673989"/>
                </a:lnTo>
                <a:lnTo>
                  <a:pt x="2283028" y="331000"/>
                </a:lnTo>
                <a:lnTo>
                  <a:pt x="2283028" y="296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458936"/>
            <a:ext cx="2287270" cy="1828164"/>
          </a:xfrm>
          <a:custGeom>
            <a:avLst/>
            <a:gdLst/>
            <a:ahLst/>
            <a:cxnLst/>
            <a:rect l="l" t="t" r="r" b="b"/>
            <a:pathLst>
              <a:path w="2287270" h="1828165">
                <a:moveTo>
                  <a:pt x="271995" y="0"/>
                </a:moveTo>
                <a:lnTo>
                  <a:pt x="237731" y="0"/>
                </a:lnTo>
                <a:lnTo>
                  <a:pt x="0" y="237744"/>
                </a:lnTo>
                <a:lnTo>
                  <a:pt x="0" y="272008"/>
                </a:lnTo>
                <a:lnTo>
                  <a:pt x="271995" y="0"/>
                </a:lnTo>
                <a:close/>
              </a:path>
              <a:path w="2287270" h="1828165">
                <a:moveTo>
                  <a:pt x="753757" y="0"/>
                </a:moveTo>
                <a:lnTo>
                  <a:pt x="719137" y="0"/>
                </a:lnTo>
                <a:lnTo>
                  <a:pt x="0" y="719150"/>
                </a:lnTo>
                <a:lnTo>
                  <a:pt x="0" y="753491"/>
                </a:lnTo>
                <a:lnTo>
                  <a:pt x="753757" y="0"/>
                </a:lnTo>
                <a:close/>
              </a:path>
              <a:path w="2287270" h="1828165">
                <a:moveTo>
                  <a:pt x="1232636" y="0"/>
                </a:moveTo>
                <a:lnTo>
                  <a:pt x="1216774" y="0"/>
                </a:lnTo>
                <a:lnTo>
                  <a:pt x="1200899" y="0"/>
                </a:lnTo>
                <a:lnTo>
                  <a:pt x="0" y="1200912"/>
                </a:lnTo>
                <a:lnTo>
                  <a:pt x="0" y="1232649"/>
                </a:lnTo>
                <a:lnTo>
                  <a:pt x="1216774" y="15875"/>
                </a:lnTo>
                <a:lnTo>
                  <a:pt x="1216774" y="16230"/>
                </a:lnTo>
                <a:lnTo>
                  <a:pt x="1232636" y="0"/>
                </a:lnTo>
                <a:close/>
              </a:path>
              <a:path w="2287270" h="1828165">
                <a:moveTo>
                  <a:pt x="1714398" y="0"/>
                </a:moveTo>
                <a:lnTo>
                  <a:pt x="1680146" y="0"/>
                </a:lnTo>
                <a:lnTo>
                  <a:pt x="1216774" y="463372"/>
                </a:lnTo>
                <a:lnTo>
                  <a:pt x="237731" y="1442415"/>
                </a:lnTo>
                <a:lnTo>
                  <a:pt x="0" y="1680159"/>
                </a:lnTo>
                <a:lnTo>
                  <a:pt x="0" y="1714411"/>
                </a:lnTo>
                <a:lnTo>
                  <a:pt x="271995" y="1442415"/>
                </a:lnTo>
                <a:lnTo>
                  <a:pt x="1216774" y="497636"/>
                </a:lnTo>
                <a:lnTo>
                  <a:pt x="1714398" y="0"/>
                </a:lnTo>
                <a:close/>
              </a:path>
              <a:path w="2287270" h="1828165">
                <a:moveTo>
                  <a:pt x="2196160" y="0"/>
                </a:moveTo>
                <a:lnTo>
                  <a:pt x="2161540" y="0"/>
                </a:lnTo>
                <a:lnTo>
                  <a:pt x="1216774" y="944778"/>
                </a:lnTo>
                <a:lnTo>
                  <a:pt x="719137" y="1442415"/>
                </a:lnTo>
                <a:lnTo>
                  <a:pt x="333476" y="1828063"/>
                </a:lnTo>
                <a:lnTo>
                  <a:pt x="367957" y="1828063"/>
                </a:lnTo>
                <a:lnTo>
                  <a:pt x="753757" y="1442415"/>
                </a:lnTo>
                <a:lnTo>
                  <a:pt x="753389" y="1442415"/>
                </a:lnTo>
                <a:lnTo>
                  <a:pt x="1216774" y="979043"/>
                </a:lnTo>
                <a:lnTo>
                  <a:pt x="2196160" y="0"/>
                </a:lnTo>
                <a:close/>
              </a:path>
              <a:path w="2287270" h="1828165">
                <a:moveTo>
                  <a:pt x="2286863" y="1798853"/>
                </a:moveTo>
                <a:lnTo>
                  <a:pt x="2257653" y="1828063"/>
                </a:lnTo>
                <a:lnTo>
                  <a:pt x="2286863" y="1828063"/>
                </a:lnTo>
                <a:lnTo>
                  <a:pt x="2286863" y="1798853"/>
                </a:lnTo>
                <a:close/>
              </a:path>
              <a:path w="2287270" h="1828165">
                <a:moveTo>
                  <a:pt x="2286863" y="1317091"/>
                </a:moveTo>
                <a:lnTo>
                  <a:pt x="2161540" y="1442415"/>
                </a:lnTo>
                <a:lnTo>
                  <a:pt x="1775891" y="1828063"/>
                </a:lnTo>
                <a:lnTo>
                  <a:pt x="1810359" y="1828063"/>
                </a:lnTo>
                <a:lnTo>
                  <a:pt x="2196160" y="1442415"/>
                </a:lnTo>
                <a:lnTo>
                  <a:pt x="2195804" y="1442415"/>
                </a:lnTo>
                <a:lnTo>
                  <a:pt x="2286863" y="1351343"/>
                </a:lnTo>
                <a:lnTo>
                  <a:pt x="2286863" y="1317091"/>
                </a:lnTo>
                <a:close/>
              </a:path>
              <a:path w="2287270" h="1828165">
                <a:moveTo>
                  <a:pt x="2286863" y="835685"/>
                </a:moveTo>
                <a:lnTo>
                  <a:pt x="1680146" y="1442415"/>
                </a:lnTo>
                <a:lnTo>
                  <a:pt x="1294485" y="1828063"/>
                </a:lnTo>
                <a:lnTo>
                  <a:pt x="1328737" y="1828063"/>
                </a:lnTo>
                <a:lnTo>
                  <a:pt x="1714398" y="1442415"/>
                </a:lnTo>
                <a:lnTo>
                  <a:pt x="2286863" y="869937"/>
                </a:lnTo>
                <a:lnTo>
                  <a:pt x="2286863" y="835685"/>
                </a:lnTo>
                <a:close/>
              </a:path>
              <a:path w="2287270" h="1828165">
                <a:moveTo>
                  <a:pt x="2286863" y="356438"/>
                </a:moveTo>
                <a:lnTo>
                  <a:pt x="1216774" y="1426540"/>
                </a:lnTo>
                <a:lnTo>
                  <a:pt x="1200899" y="1442415"/>
                </a:lnTo>
                <a:lnTo>
                  <a:pt x="815251" y="1828063"/>
                </a:lnTo>
                <a:lnTo>
                  <a:pt x="846975" y="1828063"/>
                </a:lnTo>
                <a:lnTo>
                  <a:pt x="1216774" y="1458277"/>
                </a:lnTo>
                <a:lnTo>
                  <a:pt x="1216774" y="1458645"/>
                </a:lnTo>
                <a:lnTo>
                  <a:pt x="1232636" y="1442415"/>
                </a:lnTo>
                <a:lnTo>
                  <a:pt x="2286863" y="388175"/>
                </a:lnTo>
                <a:lnTo>
                  <a:pt x="2286863" y="356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55873" y="3732246"/>
            <a:ext cx="4513580" cy="2132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0" spc="35">
                <a:solidFill>
                  <a:srgbClr val="00C2CB"/>
                </a:solidFill>
              </a:rPr>
              <a:t>f</a:t>
            </a:r>
            <a:r>
              <a:rPr dirty="0" sz="9500" spc="869">
                <a:solidFill>
                  <a:srgbClr val="00C2CB"/>
                </a:solidFill>
              </a:rPr>
              <a:t>d</a:t>
            </a:r>
            <a:r>
              <a:rPr dirty="0" sz="13800" spc="445"/>
              <a:t>N</a:t>
            </a:r>
            <a:r>
              <a:rPr dirty="0" sz="13800" spc="-509"/>
              <a:t>F</a:t>
            </a:r>
            <a:r>
              <a:rPr dirty="0" sz="13800" spc="-260"/>
              <a:t>T</a:t>
            </a:r>
            <a:endParaRPr sz="1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E</a:t>
            </a:r>
            <a:r>
              <a:rPr dirty="0" spc="-395"/>
              <a:t>l</a:t>
            </a:r>
            <a:r>
              <a:rPr dirty="0" spc="840"/>
              <a:t>a</a:t>
            </a:r>
            <a:r>
              <a:rPr dirty="0" spc="1085"/>
              <a:t>s</a:t>
            </a:r>
            <a:r>
              <a:rPr dirty="0" spc="-145"/>
              <a:t>t</a:t>
            </a:r>
            <a:r>
              <a:rPr dirty="0" spc="-275"/>
              <a:t>i</a:t>
            </a:r>
            <a:r>
              <a:rPr dirty="0" spc="385"/>
              <a:t>c</a:t>
            </a:r>
            <a:r>
              <a:rPr dirty="0" spc="-1860"/>
              <a:t> </a:t>
            </a:r>
            <a:r>
              <a:rPr dirty="0" spc="805">
                <a:solidFill>
                  <a:srgbClr val="F1F1F1"/>
                </a:solidFill>
              </a:rPr>
              <a:t>S</a:t>
            </a:r>
            <a:r>
              <a:rPr dirty="0" spc="409">
                <a:solidFill>
                  <a:srgbClr val="F1F1F1"/>
                </a:solidFill>
              </a:rPr>
              <a:t>u</a:t>
            </a:r>
            <a:r>
              <a:rPr dirty="0" spc="1160">
                <a:solidFill>
                  <a:srgbClr val="F1F1F1"/>
                </a:solidFill>
              </a:rPr>
              <a:t>b</a:t>
            </a:r>
            <a:r>
              <a:rPr dirty="0" spc="415">
                <a:solidFill>
                  <a:srgbClr val="F1F1F1"/>
                </a:solidFill>
              </a:rPr>
              <a:t>n</a:t>
            </a:r>
            <a:r>
              <a:rPr dirty="0" spc="355">
                <a:solidFill>
                  <a:srgbClr val="F1F1F1"/>
                </a:solidFill>
              </a:rPr>
              <a:t>e</a:t>
            </a:r>
            <a:r>
              <a:rPr dirty="0" spc="-140">
                <a:solidFill>
                  <a:srgbClr val="F1F1F1"/>
                </a:solidFill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4023" y="5630709"/>
            <a:ext cx="3020060" cy="118745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dirty="0" sz="3300" spc="-550">
                <a:solidFill>
                  <a:srgbClr val="F1F1F1"/>
                </a:solidFill>
                <a:latin typeface="Lucida Sans Unicode"/>
                <a:cs typeface="Lucida Sans Unicode"/>
              </a:rPr>
              <a:t>-</a:t>
            </a:r>
            <a:r>
              <a:rPr dirty="0" sz="3300" spc="140">
                <a:solidFill>
                  <a:srgbClr val="F1F1F1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70">
                <a:solidFill>
                  <a:srgbClr val="F1F1F1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40">
                <a:solidFill>
                  <a:srgbClr val="F1F1F1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-145">
                <a:solidFill>
                  <a:srgbClr val="F1F1F1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5">
                <a:solidFill>
                  <a:srgbClr val="F1F1F1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300">
                <a:solidFill>
                  <a:srgbClr val="F1F1F1"/>
                </a:solidFill>
                <a:latin typeface="Lucida Sans Unicode"/>
                <a:cs typeface="Lucida Sans Unicode"/>
              </a:rPr>
              <a:t>Y</a:t>
            </a:r>
            <a:endParaRPr sz="33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3300" spc="-550">
                <a:solidFill>
                  <a:srgbClr val="F1F1F1"/>
                </a:solidFill>
                <a:latin typeface="Lucida Sans Unicode"/>
                <a:cs typeface="Lucida Sans Unicode"/>
              </a:rPr>
              <a:t>-</a:t>
            </a:r>
            <a:r>
              <a:rPr dirty="0" sz="3300" spc="140">
                <a:solidFill>
                  <a:srgbClr val="F1F1F1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45">
                <a:solidFill>
                  <a:srgbClr val="F1F1F1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40">
                <a:solidFill>
                  <a:srgbClr val="F1F1F1"/>
                </a:solidFill>
                <a:latin typeface="Lucida Sans Unicode"/>
                <a:cs typeface="Lucida Sans Unicode"/>
              </a:rPr>
              <a:t>C</a:t>
            </a:r>
            <a:r>
              <a:rPr dirty="0" sz="3300" spc="-85">
                <a:solidFill>
                  <a:srgbClr val="F1F1F1"/>
                </a:solidFill>
                <a:latin typeface="Lucida Sans Unicode"/>
                <a:cs typeface="Lucida Sans Unicode"/>
              </a:rPr>
              <a:t>M</a:t>
            </a:r>
            <a:r>
              <a:rPr dirty="0" sz="3300" spc="270">
                <a:solidFill>
                  <a:srgbClr val="F1F1F1"/>
                </a:solidFill>
                <a:latin typeface="Lucida Sans Unicode"/>
                <a:cs typeface="Lucida Sans Unicode"/>
              </a:rPr>
              <a:t>B</a:t>
            </a:r>
            <a:r>
              <a:rPr dirty="0" sz="3300" spc="140">
                <a:solidFill>
                  <a:srgbClr val="F1F1F1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F1F1F1"/>
                </a:solidFill>
                <a:latin typeface="Lucida Sans Unicode"/>
                <a:cs typeface="Lucida Sans Unicode"/>
              </a:rPr>
              <a:t>(</a:t>
            </a:r>
            <a:r>
              <a:rPr dirty="0" sz="3300" spc="170">
                <a:solidFill>
                  <a:srgbClr val="F1F1F1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45">
                <a:solidFill>
                  <a:srgbClr val="F1F1F1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5">
                <a:solidFill>
                  <a:srgbClr val="F1F1F1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300">
                <a:solidFill>
                  <a:srgbClr val="F1F1F1"/>
                </a:solidFill>
                <a:latin typeface="Lucida Sans Unicode"/>
                <a:cs typeface="Lucida Sans Unicode"/>
              </a:rPr>
              <a:t>Y</a:t>
            </a:r>
            <a:r>
              <a:rPr dirty="0" sz="3300" spc="45">
                <a:solidFill>
                  <a:srgbClr val="F1F1F1"/>
                </a:solidFill>
                <a:latin typeface="Lucida Sans Unicode"/>
                <a:cs typeface="Lucida Sans Unicode"/>
              </a:rPr>
              <a:t>)</a:t>
            </a:r>
            <a:endParaRPr sz="3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429" y="3517316"/>
            <a:ext cx="7029449" cy="5600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8014" y="4866547"/>
            <a:ext cx="7305673" cy="2895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148" y="1121274"/>
            <a:ext cx="4822190" cy="618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900" spc="-65">
                <a:solidFill>
                  <a:srgbClr val="F1F1F1"/>
                </a:solidFill>
                <a:latin typeface="Lucida Sans Unicode"/>
                <a:cs typeface="Lucida Sans Unicode"/>
              </a:rPr>
              <a:t>Akıllı</a:t>
            </a:r>
            <a:r>
              <a:rPr dirty="0" sz="3900" spc="130">
                <a:solidFill>
                  <a:srgbClr val="F1F1F1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50">
                <a:solidFill>
                  <a:srgbClr val="F1F1F1"/>
                </a:solidFill>
                <a:latin typeface="Lucida Sans Unicode"/>
                <a:cs typeface="Lucida Sans Unicode"/>
              </a:rPr>
              <a:t>Kontrat</a:t>
            </a:r>
            <a:r>
              <a:rPr dirty="0" sz="3900" spc="135">
                <a:solidFill>
                  <a:srgbClr val="F1F1F1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30">
                <a:solidFill>
                  <a:srgbClr val="F1F1F1"/>
                </a:solidFill>
                <a:latin typeface="Lucida Sans Unicode"/>
                <a:cs typeface="Lucida Sans Unicode"/>
              </a:rPr>
              <a:t>Yapısı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18812" y="1121274"/>
            <a:ext cx="3764279" cy="6184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900" spc="114" b="0">
                <a:latin typeface="Lucida Sans Unicode"/>
                <a:cs typeface="Lucida Sans Unicode"/>
              </a:rPr>
              <a:t>Backend </a:t>
            </a:r>
            <a:r>
              <a:rPr dirty="0" sz="3900" spc="30" b="0">
                <a:latin typeface="Lucida Sans Unicode"/>
                <a:cs typeface="Lucida Sans Unicode"/>
              </a:rPr>
              <a:t>Yapısı</a:t>
            </a:r>
            <a:endParaRPr sz="3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870" y="1"/>
            <a:ext cx="12287249" cy="102847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9137" y="1473460"/>
            <a:ext cx="12992099" cy="802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4630" y="0"/>
            <a:ext cx="2058670" cy="1149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80"/>
              <a:t>G</a:t>
            </a:r>
            <a:r>
              <a:rPr dirty="0" spc="-145"/>
              <a:t>i</a:t>
            </a:r>
            <a:r>
              <a:rPr dirty="0" spc="-105"/>
              <a:t>r</a:t>
            </a:r>
            <a:r>
              <a:rPr dirty="0" spc="-145"/>
              <a:t>i</a:t>
            </a:r>
            <a:r>
              <a:rPr dirty="0" spc="585"/>
              <a:t>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Vusal Ismayilov</dc:creator>
  <cp:keywords>DAFR0pwKN-I,BAFN4QXIzcE</cp:keywords>
  <dc:title>Red Professional Gradient Sales Report Sales Presentation</dc:title>
  <dcterms:created xsi:type="dcterms:W3CDTF">2022-11-13T11:47:33Z</dcterms:created>
  <dcterms:modified xsi:type="dcterms:W3CDTF">2022-11-13T11:47:33Z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2022-11-13T00:00:00Z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2022-11-13T00:00:00Z</vt:filetime>
  </property>
</Properties>
</file>