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0" r:id="rId3"/>
    <p:sldId id="261" r:id="rId4"/>
    <p:sldId id="269" r:id="rId5"/>
    <p:sldId id="274" r:id="rId6"/>
    <p:sldId id="262" r:id="rId7"/>
    <p:sldId id="264" r:id="rId8"/>
    <p:sldId id="272" r:id="rId9"/>
    <p:sldId id="265" r:id="rId10"/>
    <p:sldId id="275" r:id="rId11"/>
    <p:sldId id="276" r:id="rId12"/>
    <p:sldId id="277" r:id="rId13"/>
    <p:sldId id="278"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FB46BA-8494-4E74-9E19-957B2FE52381}" v="32" dt="2024-07-15T08:45:18.169"/>
    <p1510:client id="{EB83DE78-F592-42D1-9311-096E5C8B8591}" v="44" dt="2024-07-15T17:42:45.1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3" d="100"/>
          <a:sy n="73" d="100"/>
        </p:scale>
        <p:origin x="-1013" y="-26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disetty jhansi" userId="4c1a67039e80a4a1" providerId="LiveId" clId="{EB83DE78-F592-42D1-9311-096E5C8B8591}"/>
    <pc:docChg chg="undo custSel addSld modSld">
      <pc:chgData name="medisetty jhansi" userId="4c1a67039e80a4a1" providerId="LiveId" clId="{EB83DE78-F592-42D1-9311-096E5C8B8591}" dt="2024-07-15T17:42:45.117" v="1241"/>
      <pc:docMkLst>
        <pc:docMk/>
      </pc:docMkLst>
      <pc:sldChg chg="modSp mod">
        <pc:chgData name="medisetty jhansi" userId="4c1a67039e80a4a1" providerId="LiveId" clId="{EB83DE78-F592-42D1-9311-096E5C8B8591}" dt="2024-07-15T16:45:50.617" v="75" actId="20577"/>
        <pc:sldMkLst>
          <pc:docMk/>
          <pc:sldMk cId="133024382" sldId="256"/>
        </pc:sldMkLst>
        <pc:spChg chg="mod">
          <ac:chgData name="medisetty jhansi" userId="4c1a67039e80a4a1" providerId="LiveId" clId="{EB83DE78-F592-42D1-9311-096E5C8B8591}" dt="2024-07-15T16:45:50.617" v="75" actId="20577"/>
          <ac:spMkLst>
            <pc:docMk/>
            <pc:sldMk cId="133024382" sldId="256"/>
            <ac:spMk id="5" creationId="{EB040E33-AB11-48CD-B7ED-F2393A9442CE}"/>
          </ac:spMkLst>
        </pc:spChg>
        <pc:spChg chg="mod">
          <ac:chgData name="medisetty jhansi" userId="4c1a67039e80a4a1" providerId="LiveId" clId="{EB83DE78-F592-42D1-9311-096E5C8B8591}" dt="2024-07-15T16:43:53.036" v="4" actId="123"/>
          <ac:spMkLst>
            <pc:docMk/>
            <pc:sldMk cId="133024382" sldId="256"/>
            <ac:spMk id="9" creationId="{FD6BF8C8-B22A-0495-73BB-29A565B1E752}"/>
          </ac:spMkLst>
        </pc:spChg>
      </pc:sldChg>
      <pc:sldChg chg="modSp mod">
        <pc:chgData name="medisetty jhansi" userId="4c1a67039e80a4a1" providerId="LiveId" clId="{EB83DE78-F592-42D1-9311-096E5C8B8591}" dt="2024-07-15T16:53:11.747" v="181" actId="20577"/>
        <pc:sldMkLst>
          <pc:docMk/>
          <pc:sldMk cId="2294308119" sldId="260"/>
        </pc:sldMkLst>
        <pc:spChg chg="mod">
          <ac:chgData name="medisetty jhansi" userId="4c1a67039e80a4a1" providerId="LiveId" clId="{EB83DE78-F592-42D1-9311-096E5C8B8591}" dt="2024-07-15T16:46:07.174" v="85" actId="20577"/>
          <ac:spMkLst>
            <pc:docMk/>
            <pc:sldMk cId="2294308119" sldId="260"/>
            <ac:spMk id="2" creationId="{C265305A-A826-43B6-B3F2-D5562F07159D}"/>
          </ac:spMkLst>
        </pc:spChg>
        <pc:spChg chg="mod">
          <ac:chgData name="medisetty jhansi" userId="4c1a67039e80a4a1" providerId="LiveId" clId="{EB83DE78-F592-42D1-9311-096E5C8B8591}" dt="2024-07-15T16:53:11.747" v="181" actId="20577"/>
          <ac:spMkLst>
            <pc:docMk/>
            <pc:sldMk cId="2294308119" sldId="260"/>
            <ac:spMk id="4" creationId="{4A63A69F-DAEA-E44A-0685-0122D30D87D2}"/>
          </ac:spMkLst>
        </pc:spChg>
      </pc:sldChg>
      <pc:sldChg chg="modSp mod">
        <pc:chgData name="medisetty jhansi" userId="4c1a67039e80a4a1" providerId="LiveId" clId="{EB83DE78-F592-42D1-9311-096E5C8B8591}" dt="2024-07-15T16:47:20.507" v="107" actId="1076"/>
        <pc:sldMkLst>
          <pc:docMk/>
          <pc:sldMk cId="859448223" sldId="261"/>
        </pc:sldMkLst>
        <pc:spChg chg="mod">
          <ac:chgData name="medisetty jhansi" userId="4c1a67039e80a4a1" providerId="LiveId" clId="{EB83DE78-F592-42D1-9311-096E5C8B8591}" dt="2024-07-15T16:47:20.507" v="107" actId="1076"/>
          <ac:spMkLst>
            <pc:docMk/>
            <pc:sldMk cId="859448223" sldId="261"/>
            <ac:spMk id="3" creationId="{5019FD66-5A85-8337-9513-8B3A3EF03598}"/>
          </ac:spMkLst>
        </pc:spChg>
        <pc:spChg chg="mod">
          <ac:chgData name="medisetty jhansi" userId="4c1a67039e80a4a1" providerId="LiveId" clId="{EB83DE78-F592-42D1-9311-096E5C8B8591}" dt="2024-07-15T16:46:23.375" v="95" actId="20577"/>
          <ac:spMkLst>
            <pc:docMk/>
            <pc:sldMk cId="859448223" sldId="261"/>
            <ac:spMk id="4" creationId="{FF6D29A1-4200-409A-BFD1-73D47407E03F}"/>
          </ac:spMkLst>
        </pc:spChg>
      </pc:sldChg>
      <pc:sldChg chg="modSp mod">
        <pc:chgData name="medisetty jhansi" userId="4c1a67039e80a4a1" providerId="LiveId" clId="{EB83DE78-F592-42D1-9311-096E5C8B8591}" dt="2024-07-15T16:54:52.233" v="241" actId="20577"/>
        <pc:sldMkLst>
          <pc:docMk/>
          <pc:sldMk cId="770274161" sldId="262"/>
        </pc:sldMkLst>
        <pc:spChg chg="mod">
          <ac:chgData name="medisetty jhansi" userId="4c1a67039e80a4a1" providerId="LiveId" clId="{EB83DE78-F592-42D1-9311-096E5C8B8591}" dt="2024-07-15T16:54:52.233" v="241" actId="20577"/>
          <ac:spMkLst>
            <pc:docMk/>
            <pc:sldMk cId="770274161" sldId="262"/>
            <ac:spMk id="4" creationId="{177EE2BD-4D3C-4A08-8D2D-0F94D11A44B9}"/>
          </ac:spMkLst>
        </pc:spChg>
      </pc:sldChg>
      <pc:sldChg chg="modSp mod">
        <pc:chgData name="medisetty jhansi" userId="4c1a67039e80a4a1" providerId="LiveId" clId="{EB83DE78-F592-42D1-9311-096E5C8B8591}" dt="2024-07-15T16:55:12.699" v="251" actId="20577"/>
        <pc:sldMkLst>
          <pc:docMk/>
          <pc:sldMk cId="1544547402" sldId="264"/>
        </pc:sldMkLst>
        <pc:spChg chg="mod">
          <ac:chgData name="medisetty jhansi" userId="4c1a67039e80a4a1" providerId="LiveId" clId="{EB83DE78-F592-42D1-9311-096E5C8B8591}" dt="2024-07-15T16:55:12.699" v="251" actId="20577"/>
          <ac:spMkLst>
            <pc:docMk/>
            <pc:sldMk cId="1544547402" sldId="264"/>
            <ac:spMk id="4" creationId="{B8B07549-4842-40D3-A2D9-59F391A86C9C}"/>
          </ac:spMkLst>
        </pc:spChg>
      </pc:sldChg>
      <pc:sldChg chg="modSp mod">
        <pc:chgData name="medisetty jhansi" userId="4c1a67039e80a4a1" providerId="LiveId" clId="{EB83DE78-F592-42D1-9311-096E5C8B8591}" dt="2024-07-15T16:54:19.680" v="221" actId="20577"/>
        <pc:sldMkLst>
          <pc:docMk/>
          <pc:sldMk cId="3085370594" sldId="265"/>
        </pc:sldMkLst>
        <pc:spChg chg="mod">
          <ac:chgData name="medisetty jhansi" userId="4c1a67039e80a4a1" providerId="LiveId" clId="{EB83DE78-F592-42D1-9311-096E5C8B8591}" dt="2024-07-15T16:54:19.680" v="221" actId="20577"/>
          <ac:spMkLst>
            <pc:docMk/>
            <pc:sldMk cId="3085370594" sldId="265"/>
            <ac:spMk id="4" creationId="{055210D4-2645-4E2D-AD43-BA4D1B0C34F8}"/>
          </ac:spMkLst>
        </pc:spChg>
      </pc:sldChg>
      <pc:sldChg chg="modSp mod">
        <pc:chgData name="medisetty jhansi" userId="4c1a67039e80a4a1" providerId="LiveId" clId="{EB83DE78-F592-42D1-9311-096E5C8B8591}" dt="2024-07-15T16:54:05.525" v="211" actId="20577"/>
        <pc:sldMkLst>
          <pc:docMk/>
          <pc:sldMk cId="3918081067" sldId="266"/>
        </pc:sldMkLst>
        <pc:spChg chg="mod">
          <ac:chgData name="medisetty jhansi" userId="4c1a67039e80a4a1" providerId="LiveId" clId="{EB83DE78-F592-42D1-9311-096E5C8B8591}" dt="2024-07-15T16:54:05.525" v="211" actId="20577"/>
          <ac:spMkLst>
            <pc:docMk/>
            <pc:sldMk cId="3918081067" sldId="266"/>
            <ac:spMk id="3" creationId="{70A5CE2A-ADBC-4543-8A9C-50B0603E48BE}"/>
          </ac:spMkLst>
        </pc:spChg>
      </pc:sldChg>
      <pc:sldChg chg="modSp mod">
        <pc:chgData name="medisetty jhansi" userId="4c1a67039e80a4a1" providerId="LiveId" clId="{EB83DE78-F592-42D1-9311-096E5C8B8591}" dt="2024-07-15T16:53:48.158" v="201" actId="20577"/>
        <pc:sldMkLst>
          <pc:docMk/>
          <pc:sldMk cId="1142463182" sldId="267"/>
        </pc:sldMkLst>
        <pc:spChg chg="mod">
          <ac:chgData name="medisetty jhansi" userId="4c1a67039e80a4a1" providerId="LiveId" clId="{EB83DE78-F592-42D1-9311-096E5C8B8591}" dt="2024-07-15T16:53:48.158" v="201" actId="20577"/>
          <ac:spMkLst>
            <pc:docMk/>
            <pc:sldMk cId="1142463182" sldId="267"/>
            <ac:spMk id="4" creationId="{476B4326-A80E-4235-89FF-473E1047ABD9}"/>
          </ac:spMkLst>
        </pc:spChg>
      </pc:sldChg>
      <pc:sldChg chg="modSp mod">
        <pc:chgData name="medisetty jhansi" userId="4c1a67039e80a4a1" providerId="LiveId" clId="{EB83DE78-F592-42D1-9311-096E5C8B8591}" dt="2024-07-15T16:53:31.805" v="191" actId="20577"/>
        <pc:sldMkLst>
          <pc:docMk/>
          <pc:sldMk cId="2241367603" sldId="268"/>
        </pc:sldMkLst>
        <pc:spChg chg="mod">
          <ac:chgData name="medisetty jhansi" userId="4c1a67039e80a4a1" providerId="LiveId" clId="{EB83DE78-F592-42D1-9311-096E5C8B8591}" dt="2024-07-15T16:53:31.805" v="191" actId="20577"/>
          <ac:spMkLst>
            <pc:docMk/>
            <pc:sldMk cId="2241367603" sldId="268"/>
            <ac:spMk id="2" creationId="{D34D0AC5-FD72-4152-BEDA-80C680D76AF5}"/>
          </ac:spMkLst>
        </pc:spChg>
        <pc:spChg chg="mod">
          <ac:chgData name="medisetty jhansi" userId="4c1a67039e80a4a1" providerId="LiveId" clId="{EB83DE78-F592-42D1-9311-096E5C8B8591}" dt="2024-07-15T16:49:32.519" v="132" actId="20577"/>
          <ac:spMkLst>
            <pc:docMk/>
            <pc:sldMk cId="2241367603" sldId="268"/>
            <ac:spMk id="6" creationId="{8796D1E5-4CCE-9DCC-4519-EF09C4B5E8AB}"/>
          </ac:spMkLst>
        </pc:spChg>
      </pc:sldChg>
      <pc:sldChg chg="modSp mod">
        <pc:chgData name="medisetty jhansi" userId="4c1a67039e80a4a1" providerId="LiveId" clId="{EB83DE78-F592-42D1-9311-096E5C8B8591}" dt="2024-07-15T17:34:57.722" v="752" actId="14734"/>
        <pc:sldMkLst>
          <pc:docMk/>
          <pc:sldMk cId="881211526" sldId="269"/>
        </pc:sldMkLst>
        <pc:spChg chg="mod">
          <ac:chgData name="medisetty jhansi" userId="4c1a67039e80a4a1" providerId="LiveId" clId="{EB83DE78-F592-42D1-9311-096E5C8B8591}" dt="2024-07-15T17:22:07.800" v="323" actId="20577"/>
          <ac:spMkLst>
            <pc:docMk/>
            <pc:sldMk cId="881211526" sldId="269"/>
            <ac:spMk id="2" creationId="{EEB8B251-63DF-5D2A-E3C5-D846E687028C}"/>
          </ac:spMkLst>
        </pc:spChg>
        <pc:spChg chg="mod">
          <ac:chgData name="medisetty jhansi" userId="4c1a67039e80a4a1" providerId="LiveId" clId="{EB83DE78-F592-42D1-9311-096E5C8B8591}" dt="2024-07-15T16:46:49.928" v="106" actId="20577"/>
          <ac:spMkLst>
            <pc:docMk/>
            <pc:sldMk cId="881211526" sldId="269"/>
            <ac:spMk id="5" creationId="{EF090836-6F88-4634-AD50-98CF45D7CA1E}"/>
          </ac:spMkLst>
        </pc:spChg>
        <pc:graphicFrameChg chg="mod modGraphic">
          <ac:chgData name="medisetty jhansi" userId="4c1a67039e80a4a1" providerId="LiveId" clId="{EB83DE78-F592-42D1-9311-096E5C8B8591}" dt="2024-07-15T17:34:57.722" v="752" actId="14734"/>
          <ac:graphicFrameMkLst>
            <pc:docMk/>
            <pc:sldMk cId="881211526" sldId="269"/>
            <ac:graphicFrameMk id="4" creationId="{B904DA78-47BE-4D6C-96EE-473319F6FB0C}"/>
          </ac:graphicFrameMkLst>
        </pc:graphicFrameChg>
      </pc:sldChg>
      <pc:sldChg chg="addSp modSp mod">
        <pc:chgData name="medisetty jhansi" userId="4c1a67039e80a4a1" providerId="LiveId" clId="{EB83DE78-F592-42D1-9311-096E5C8B8591}" dt="2024-07-15T16:55:23.584" v="261" actId="20577"/>
        <pc:sldMkLst>
          <pc:docMk/>
          <pc:sldMk cId="3616251789" sldId="270"/>
        </pc:sldMkLst>
        <pc:spChg chg="mod">
          <ac:chgData name="medisetty jhansi" userId="4c1a67039e80a4a1" providerId="LiveId" clId="{EB83DE78-F592-42D1-9311-096E5C8B8591}" dt="2024-07-15T16:55:23.584" v="261" actId="20577"/>
          <ac:spMkLst>
            <pc:docMk/>
            <pc:sldMk cId="3616251789" sldId="270"/>
            <ac:spMk id="2" creationId="{FD1825CE-330A-1149-178B-87FE5293C4EB}"/>
          </ac:spMkLst>
        </pc:spChg>
        <pc:spChg chg="add mod">
          <ac:chgData name="medisetty jhansi" userId="4c1a67039e80a4a1" providerId="LiveId" clId="{EB83DE78-F592-42D1-9311-096E5C8B8591}" dt="2024-07-15T16:52:33.969" v="163" actId="1076"/>
          <ac:spMkLst>
            <pc:docMk/>
            <pc:sldMk cId="3616251789" sldId="270"/>
            <ac:spMk id="5" creationId="{83D50151-6171-EF50-B0BB-11D2E0D5E1FB}"/>
          </ac:spMkLst>
        </pc:spChg>
      </pc:sldChg>
      <pc:sldChg chg="modSp mod">
        <pc:chgData name="medisetty jhansi" userId="4c1a67039e80a4a1" providerId="LiveId" clId="{EB83DE78-F592-42D1-9311-096E5C8B8591}" dt="2024-07-15T16:54:33.659" v="231" actId="20577"/>
        <pc:sldMkLst>
          <pc:docMk/>
          <pc:sldMk cId="3470180269" sldId="272"/>
        </pc:sldMkLst>
        <pc:spChg chg="mod">
          <ac:chgData name="medisetty jhansi" userId="4c1a67039e80a4a1" providerId="LiveId" clId="{EB83DE78-F592-42D1-9311-096E5C8B8591}" dt="2024-07-15T16:54:33.659" v="231" actId="20577"/>
          <ac:spMkLst>
            <pc:docMk/>
            <pc:sldMk cId="3470180269" sldId="272"/>
            <ac:spMk id="4" creationId="{0736F067-8C52-455D-A2EB-7334F3826D35}"/>
          </ac:spMkLst>
        </pc:spChg>
      </pc:sldChg>
      <pc:sldChg chg="addSp modSp new mod">
        <pc:chgData name="medisetty jhansi" userId="4c1a67039e80a4a1" providerId="LiveId" clId="{EB83DE78-F592-42D1-9311-096E5C8B8591}" dt="2024-07-15T17:32:12.186" v="739" actId="14100"/>
        <pc:sldMkLst>
          <pc:docMk/>
          <pc:sldMk cId="3970542103" sldId="273"/>
        </pc:sldMkLst>
        <pc:spChg chg="mod">
          <ac:chgData name="medisetty jhansi" userId="4c1a67039e80a4a1" providerId="LiveId" clId="{EB83DE78-F592-42D1-9311-096E5C8B8591}" dt="2024-07-15T17:22:41.622" v="335" actId="20577"/>
          <ac:spMkLst>
            <pc:docMk/>
            <pc:sldMk cId="3970542103" sldId="273"/>
            <ac:spMk id="2" creationId="{CCAB62CD-AD72-6AD9-9DAE-E804D6312471}"/>
          </ac:spMkLst>
        </pc:spChg>
        <pc:graphicFrameChg chg="add mod modGraphic">
          <ac:chgData name="medisetty jhansi" userId="4c1a67039e80a4a1" providerId="LiveId" clId="{EB83DE78-F592-42D1-9311-096E5C8B8591}" dt="2024-07-15T17:32:12.186" v="739" actId="14100"/>
          <ac:graphicFrameMkLst>
            <pc:docMk/>
            <pc:sldMk cId="3970542103" sldId="273"/>
            <ac:graphicFrameMk id="4" creationId="{A134C844-B02D-A9E0-DA81-DD3CE426E41C}"/>
          </ac:graphicFrameMkLst>
        </pc:graphicFrameChg>
      </pc:sldChg>
      <pc:sldChg chg="addSp delSp modSp new mod">
        <pc:chgData name="medisetty jhansi" userId="4c1a67039e80a4a1" providerId="LiveId" clId="{EB83DE78-F592-42D1-9311-096E5C8B8591}" dt="2024-07-15T17:42:45.117" v="1241"/>
        <pc:sldMkLst>
          <pc:docMk/>
          <pc:sldMk cId="1218031140" sldId="274"/>
        </pc:sldMkLst>
        <pc:spChg chg="mod">
          <ac:chgData name="medisetty jhansi" userId="4c1a67039e80a4a1" providerId="LiveId" clId="{EB83DE78-F592-42D1-9311-096E5C8B8591}" dt="2024-07-15T17:22:53.137" v="345" actId="20577"/>
          <ac:spMkLst>
            <pc:docMk/>
            <pc:sldMk cId="1218031140" sldId="274"/>
            <ac:spMk id="2" creationId="{0A4B9E14-E48C-6C01-728D-B9E24313B569}"/>
          </ac:spMkLst>
        </pc:spChg>
        <pc:spChg chg="add del">
          <ac:chgData name="medisetty jhansi" userId="4c1a67039e80a4a1" providerId="LiveId" clId="{EB83DE78-F592-42D1-9311-096E5C8B8591}" dt="2024-07-15T17:34:31.990" v="750" actId="22"/>
          <ac:spMkLst>
            <pc:docMk/>
            <pc:sldMk cId="1218031140" sldId="274"/>
            <ac:spMk id="5" creationId="{0F5F3E91-6C05-895F-4C90-04CE0E4716D4}"/>
          </ac:spMkLst>
        </pc:spChg>
        <pc:spChg chg="add del">
          <ac:chgData name="medisetty jhansi" userId="4c1a67039e80a4a1" providerId="LiveId" clId="{EB83DE78-F592-42D1-9311-096E5C8B8591}" dt="2024-07-15T17:35:17.742" v="754" actId="22"/>
          <ac:spMkLst>
            <pc:docMk/>
            <pc:sldMk cId="1218031140" sldId="274"/>
            <ac:spMk id="7" creationId="{5D46DE22-AE45-7CE3-967F-45FF8956051F}"/>
          </ac:spMkLst>
        </pc:spChg>
        <pc:graphicFrameChg chg="add mod modGraphic">
          <ac:chgData name="medisetty jhansi" userId="4c1a67039e80a4a1" providerId="LiveId" clId="{EB83DE78-F592-42D1-9311-096E5C8B8591}" dt="2024-07-15T17:42:45.117" v="1241"/>
          <ac:graphicFrameMkLst>
            <pc:docMk/>
            <pc:sldMk cId="1218031140" sldId="274"/>
            <ac:graphicFrameMk id="8" creationId="{47D45601-328A-75E0-1193-86099996DE7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169C4-2B0C-4D78-88F2-138A4C22DF6D}" type="datetimeFigureOut">
              <a:rPr lang="en-IN" smtClean="0"/>
              <a:t>06-09-2024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7D87CF-9E1A-4611-B5D1-F4FF7ABB6509}" type="slidenum">
              <a:rPr lang="en-IN" smtClean="0"/>
              <a:t>‹#›</a:t>
            </a:fld>
            <a:endParaRPr lang="en-IN"/>
          </a:p>
        </p:txBody>
      </p:sp>
    </p:spTree>
    <p:extLst>
      <p:ext uri="{BB962C8B-B14F-4D97-AF65-F5344CB8AC3E}">
        <p14:creationId xmlns:p14="http://schemas.microsoft.com/office/powerpoint/2010/main" val="1761219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7D87CF-9E1A-4611-B5D1-F4FF7ABB6509}" type="slidenum">
              <a:rPr lang="en-IN" smtClean="0"/>
              <a:t>4</a:t>
            </a:fld>
            <a:endParaRPr lang="en-IN"/>
          </a:p>
        </p:txBody>
      </p:sp>
    </p:spTree>
    <p:extLst>
      <p:ext uri="{BB962C8B-B14F-4D97-AF65-F5344CB8AC3E}">
        <p14:creationId xmlns:p14="http://schemas.microsoft.com/office/powerpoint/2010/main" val="108402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43DE13-EFE1-3C9E-0522-B44048B5BA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F68B79E-4459-BED7-C0AB-E39601024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244084ED-20D2-6902-7AE2-EE838785C0FF}"/>
              </a:ext>
            </a:extLst>
          </p:cNvPr>
          <p:cNvSpPr>
            <a:spLocks noGrp="1"/>
          </p:cNvSpPr>
          <p:nvPr>
            <p:ph type="dt" sz="half" idx="10"/>
          </p:nvPr>
        </p:nvSpPr>
        <p:spPr/>
        <p:txBody>
          <a:bodyPr/>
          <a:lstStyle/>
          <a:p>
            <a:fld id="{EBABB92F-90B2-4D7E-9BE9-5F3D42691AF5}" type="datetime1">
              <a:rPr lang="en-IN" smtClean="0"/>
              <a:t>06-09-2024</a:t>
            </a:fld>
            <a:endParaRPr lang="en-IN"/>
          </a:p>
        </p:txBody>
      </p:sp>
      <p:sp>
        <p:nvSpPr>
          <p:cNvPr id="5" name="Footer Placeholder 4">
            <a:extLst>
              <a:ext uri="{FF2B5EF4-FFF2-40B4-BE49-F238E27FC236}">
                <a16:creationId xmlns:a16="http://schemas.microsoft.com/office/drawing/2014/main" xmlns="" id="{C5090874-0E57-F0D4-3A4C-53CC64ADC9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C3CFAA1-0613-96D3-83B2-B01A68996D45}"/>
              </a:ext>
            </a:extLst>
          </p:cNvPr>
          <p:cNvSpPr>
            <a:spLocks noGrp="1"/>
          </p:cNvSpPr>
          <p:nvPr>
            <p:ph type="sldNum" sz="quarter" idx="12"/>
          </p:nvPr>
        </p:nvSpPr>
        <p:spPr/>
        <p:txBody>
          <a:bodyPr/>
          <a:lstStyle/>
          <a:p>
            <a:fld id="{E4371DF9-27D1-4286-99A9-B07A2966053B}" type="slidenum">
              <a:rPr lang="en-IN" smtClean="0"/>
              <a:t>‹#›</a:t>
            </a:fld>
            <a:endParaRPr lang="en-IN"/>
          </a:p>
        </p:txBody>
      </p:sp>
    </p:spTree>
    <p:extLst>
      <p:ext uri="{BB962C8B-B14F-4D97-AF65-F5344CB8AC3E}">
        <p14:creationId xmlns:p14="http://schemas.microsoft.com/office/powerpoint/2010/main" val="317802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5D381-C8D4-B2B3-B595-8C9E6C31D5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5E4F32A-121F-EBA1-15E6-D67056E49A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702999F-ABA4-056C-9A4B-C8C503B6B844}"/>
              </a:ext>
            </a:extLst>
          </p:cNvPr>
          <p:cNvSpPr>
            <a:spLocks noGrp="1"/>
          </p:cNvSpPr>
          <p:nvPr>
            <p:ph type="dt" sz="half" idx="10"/>
          </p:nvPr>
        </p:nvSpPr>
        <p:spPr/>
        <p:txBody>
          <a:bodyPr/>
          <a:lstStyle/>
          <a:p>
            <a:fld id="{4F9CBC09-C3DB-4ECC-955F-63A7427BA980}" type="datetime1">
              <a:rPr lang="en-IN" smtClean="0"/>
              <a:t>06-09-2024</a:t>
            </a:fld>
            <a:endParaRPr lang="en-IN"/>
          </a:p>
        </p:txBody>
      </p:sp>
      <p:sp>
        <p:nvSpPr>
          <p:cNvPr id="5" name="Footer Placeholder 4">
            <a:extLst>
              <a:ext uri="{FF2B5EF4-FFF2-40B4-BE49-F238E27FC236}">
                <a16:creationId xmlns:a16="http://schemas.microsoft.com/office/drawing/2014/main" xmlns="" id="{C92025C6-6B27-EF3D-7F21-58F96B19DE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322BCAC-E5A1-0374-304D-BE30988F75BF}"/>
              </a:ext>
            </a:extLst>
          </p:cNvPr>
          <p:cNvSpPr>
            <a:spLocks noGrp="1"/>
          </p:cNvSpPr>
          <p:nvPr>
            <p:ph type="sldNum" sz="quarter" idx="12"/>
          </p:nvPr>
        </p:nvSpPr>
        <p:spPr/>
        <p:txBody>
          <a:bodyPr/>
          <a:lstStyle/>
          <a:p>
            <a:fld id="{E4371DF9-27D1-4286-99A9-B07A2966053B}" type="slidenum">
              <a:rPr lang="en-IN" smtClean="0"/>
              <a:t>‹#›</a:t>
            </a:fld>
            <a:endParaRPr lang="en-IN"/>
          </a:p>
        </p:txBody>
      </p:sp>
    </p:spTree>
    <p:extLst>
      <p:ext uri="{BB962C8B-B14F-4D97-AF65-F5344CB8AC3E}">
        <p14:creationId xmlns:p14="http://schemas.microsoft.com/office/powerpoint/2010/main" val="390205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65D29C2-95D3-84CC-7B1A-72BA1C95A0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1DA7BAD-948C-ED6D-024F-04CADB6ACF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982F5E3-C861-054A-DCBF-8D1437F0A5F6}"/>
              </a:ext>
            </a:extLst>
          </p:cNvPr>
          <p:cNvSpPr>
            <a:spLocks noGrp="1"/>
          </p:cNvSpPr>
          <p:nvPr>
            <p:ph type="dt" sz="half" idx="10"/>
          </p:nvPr>
        </p:nvSpPr>
        <p:spPr/>
        <p:txBody>
          <a:bodyPr/>
          <a:lstStyle/>
          <a:p>
            <a:fld id="{7F4E4EC2-F8D3-4FA1-B8CB-50BEA0904752}" type="datetime1">
              <a:rPr lang="en-IN" smtClean="0"/>
              <a:t>06-09-2024</a:t>
            </a:fld>
            <a:endParaRPr lang="en-IN"/>
          </a:p>
        </p:txBody>
      </p:sp>
      <p:sp>
        <p:nvSpPr>
          <p:cNvPr id="5" name="Footer Placeholder 4">
            <a:extLst>
              <a:ext uri="{FF2B5EF4-FFF2-40B4-BE49-F238E27FC236}">
                <a16:creationId xmlns:a16="http://schemas.microsoft.com/office/drawing/2014/main" xmlns="" id="{29FFE2CE-C067-3121-5738-F393D0CC49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3F24F54-CEF2-173B-37A4-686104FD7F4F}"/>
              </a:ext>
            </a:extLst>
          </p:cNvPr>
          <p:cNvSpPr>
            <a:spLocks noGrp="1"/>
          </p:cNvSpPr>
          <p:nvPr>
            <p:ph type="sldNum" sz="quarter" idx="12"/>
          </p:nvPr>
        </p:nvSpPr>
        <p:spPr/>
        <p:txBody>
          <a:bodyPr/>
          <a:lstStyle/>
          <a:p>
            <a:fld id="{E4371DF9-27D1-4286-99A9-B07A2966053B}" type="slidenum">
              <a:rPr lang="en-IN" smtClean="0"/>
              <a:t>‹#›</a:t>
            </a:fld>
            <a:endParaRPr lang="en-IN"/>
          </a:p>
        </p:txBody>
      </p:sp>
    </p:spTree>
    <p:extLst>
      <p:ext uri="{BB962C8B-B14F-4D97-AF65-F5344CB8AC3E}">
        <p14:creationId xmlns:p14="http://schemas.microsoft.com/office/powerpoint/2010/main" val="424023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BCD36A-0E91-1DBC-46EA-0CA5516ACF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D923130-3554-CBEB-725C-10105CFE2F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4A9964C-5A1E-5818-55AC-A9DAA6F138C3}"/>
              </a:ext>
            </a:extLst>
          </p:cNvPr>
          <p:cNvSpPr>
            <a:spLocks noGrp="1"/>
          </p:cNvSpPr>
          <p:nvPr>
            <p:ph type="dt" sz="half" idx="10"/>
          </p:nvPr>
        </p:nvSpPr>
        <p:spPr/>
        <p:txBody>
          <a:bodyPr/>
          <a:lstStyle/>
          <a:p>
            <a:fld id="{AA756E84-2239-4073-BFF1-93B2E5A3C486}" type="datetime1">
              <a:rPr lang="en-IN" smtClean="0"/>
              <a:t>06-09-2024</a:t>
            </a:fld>
            <a:endParaRPr lang="en-IN"/>
          </a:p>
        </p:txBody>
      </p:sp>
      <p:sp>
        <p:nvSpPr>
          <p:cNvPr id="5" name="Footer Placeholder 4">
            <a:extLst>
              <a:ext uri="{FF2B5EF4-FFF2-40B4-BE49-F238E27FC236}">
                <a16:creationId xmlns:a16="http://schemas.microsoft.com/office/drawing/2014/main" xmlns="" id="{68F55124-468B-E2EC-AB1F-320BE0473F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73558D1-C293-B095-0D9C-201C437DF957}"/>
              </a:ext>
            </a:extLst>
          </p:cNvPr>
          <p:cNvSpPr>
            <a:spLocks noGrp="1"/>
          </p:cNvSpPr>
          <p:nvPr>
            <p:ph type="sldNum" sz="quarter" idx="12"/>
          </p:nvPr>
        </p:nvSpPr>
        <p:spPr/>
        <p:txBody>
          <a:bodyPr/>
          <a:lstStyle/>
          <a:p>
            <a:fld id="{E4371DF9-27D1-4286-99A9-B07A2966053B}" type="slidenum">
              <a:rPr lang="en-IN" smtClean="0"/>
              <a:t>‹#›</a:t>
            </a:fld>
            <a:endParaRPr lang="en-IN"/>
          </a:p>
        </p:txBody>
      </p:sp>
    </p:spTree>
    <p:extLst>
      <p:ext uri="{BB962C8B-B14F-4D97-AF65-F5344CB8AC3E}">
        <p14:creationId xmlns:p14="http://schemas.microsoft.com/office/powerpoint/2010/main" val="226381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1E59B-50E1-DF8F-315F-A5CA7570CE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60BB442-16FD-59F5-68D0-5E30FD85EE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47F660D-B953-F0BC-CBAE-8FE0CF3F710E}"/>
              </a:ext>
            </a:extLst>
          </p:cNvPr>
          <p:cNvSpPr>
            <a:spLocks noGrp="1"/>
          </p:cNvSpPr>
          <p:nvPr>
            <p:ph type="dt" sz="half" idx="10"/>
          </p:nvPr>
        </p:nvSpPr>
        <p:spPr/>
        <p:txBody>
          <a:bodyPr/>
          <a:lstStyle/>
          <a:p>
            <a:fld id="{1C7ADDF0-EBB6-4383-B470-63D5F504518F}" type="datetime1">
              <a:rPr lang="en-IN" smtClean="0"/>
              <a:t>06-09-2024</a:t>
            </a:fld>
            <a:endParaRPr lang="en-IN"/>
          </a:p>
        </p:txBody>
      </p:sp>
      <p:sp>
        <p:nvSpPr>
          <p:cNvPr id="5" name="Footer Placeholder 4">
            <a:extLst>
              <a:ext uri="{FF2B5EF4-FFF2-40B4-BE49-F238E27FC236}">
                <a16:creationId xmlns:a16="http://schemas.microsoft.com/office/drawing/2014/main" xmlns="" id="{9B2129AA-8564-3227-DA62-12639FD8F1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686E00D-B52E-DCAA-B56F-6FA1B000A0CC}"/>
              </a:ext>
            </a:extLst>
          </p:cNvPr>
          <p:cNvSpPr>
            <a:spLocks noGrp="1"/>
          </p:cNvSpPr>
          <p:nvPr>
            <p:ph type="sldNum" sz="quarter" idx="12"/>
          </p:nvPr>
        </p:nvSpPr>
        <p:spPr/>
        <p:txBody>
          <a:bodyPr/>
          <a:lstStyle/>
          <a:p>
            <a:fld id="{E4371DF9-27D1-4286-99A9-B07A2966053B}" type="slidenum">
              <a:rPr lang="en-IN" smtClean="0"/>
              <a:t>‹#›</a:t>
            </a:fld>
            <a:endParaRPr lang="en-IN"/>
          </a:p>
        </p:txBody>
      </p:sp>
    </p:spTree>
    <p:extLst>
      <p:ext uri="{BB962C8B-B14F-4D97-AF65-F5344CB8AC3E}">
        <p14:creationId xmlns:p14="http://schemas.microsoft.com/office/powerpoint/2010/main" val="196419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FAA363-E022-A76F-EABB-523973FAD1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61352E5-32CC-7AD8-1822-863CB920D7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98AEC5F-7FBF-804B-BEF2-F7556435C6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D78AC2A-AB97-7375-69B6-283B0F925FA4}"/>
              </a:ext>
            </a:extLst>
          </p:cNvPr>
          <p:cNvSpPr>
            <a:spLocks noGrp="1"/>
          </p:cNvSpPr>
          <p:nvPr>
            <p:ph type="dt" sz="half" idx="10"/>
          </p:nvPr>
        </p:nvSpPr>
        <p:spPr/>
        <p:txBody>
          <a:bodyPr/>
          <a:lstStyle/>
          <a:p>
            <a:fld id="{3EE3342A-FB96-4E52-B0C9-6F38EDD19343}" type="datetime1">
              <a:rPr lang="en-IN" smtClean="0"/>
              <a:t>06-09-2024</a:t>
            </a:fld>
            <a:endParaRPr lang="en-IN"/>
          </a:p>
        </p:txBody>
      </p:sp>
      <p:sp>
        <p:nvSpPr>
          <p:cNvPr id="6" name="Footer Placeholder 5">
            <a:extLst>
              <a:ext uri="{FF2B5EF4-FFF2-40B4-BE49-F238E27FC236}">
                <a16:creationId xmlns:a16="http://schemas.microsoft.com/office/drawing/2014/main" xmlns="" id="{1CD33069-5792-5B32-D9DA-F99E1446B6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52201F8-B7AA-78A1-CB6E-9527389C688B}"/>
              </a:ext>
            </a:extLst>
          </p:cNvPr>
          <p:cNvSpPr>
            <a:spLocks noGrp="1"/>
          </p:cNvSpPr>
          <p:nvPr>
            <p:ph type="sldNum" sz="quarter" idx="12"/>
          </p:nvPr>
        </p:nvSpPr>
        <p:spPr/>
        <p:txBody>
          <a:bodyPr/>
          <a:lstStyle/>
          <a:p>
            <a:fld id="{E4371DF9-27D1-4286-99A9-B07A2966053B}" type="slidenum">
              <a:rPr lang="en-IN" smtClean="0"/>
              <a:t>‹#›</a:t>
            </a:fld>
            <a:endParaRPr lang="en-IN"/>
          </a:p>
        </p:txBody>
      </p:sp>
    </p:spTree>
    <p:extLst>
      <p:ext uri="{BB962C8B-B14F-4D97-AF65-F5344CB8AC3E}">
        <p14:creationId xmlns:p14="http://schemas.microsoft.com/office/powerpoint/2010/main" val="2400116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5E1DE-A1B3-B94A-EA77-08764C63B9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810259C-EAA8-DB37-5811-ABF2971847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157296B-6364-A1F3-9013-EAC4686ABB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03D6CCA2-E053-BEFB-8A41-8AAFB8F410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6E3680C-9574-B94A-4981-5F94F817AD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1B9643-9B32-45D7-0736-DE4E527554CB}"/>
              </a:ext>
            </a:extLst>
          </p:cNvPr>
          <p:cNvSpPr>
            <a:spLocks noGrp="1"/>
          </p:cNvSpPr>
          <p:nvPr>
            <p:ph type="dt" sz="half" idx="10"/>
          </p:nvPr>
        </p:nvSpPr>
        <p:spPr/>
        <p:txBody>
          <a:bodyPr/>
          <a:lstStyle/>
          <a:p>
            <a:fld id="{AC34B63E-B69F-46FD-B474-D07C5E14CF74}" type="datetime1">
              <a:rPr lang="en-IN" smtClean="0"/>
              <a:t>06-09-2024</a:t>
            </a:fld>
            <a:endParaRPr lang="en-IN"/>
          </a:p>
        </p:txBody>
      </p:sp>
      <p:sp>
        <p:nvSpPr>
          <p:cNvPr id="8" name="Footer Placeholder 7">
            <a:extLst>
              <a:ext uri="{FF2B5EF4-FFF2-40B4-BE49-F238E27FC236}">
                <a16:creationId xmlns:a16="http://schemas.microsoft.com/office/drawing/2014/main" xmlns="" id="{70CBA334-8AE1-0491-B589-3395755459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C5D7395A-A834-6EDB-F642-16F8E65B8118}"/>
              </a:ext>
            </a:extLst>
          </p:cNvPr>
          <p:cNvSpPr>
            <a:spLocks noGrp="1"/>
          </p:cNvSpPr>
          <p:nvPr>
            <p:ph type="sldNum" sz="quarter" idx="12"/>
          </p:nvPr>
        </p:nvSpPr>
        <p:spPr/>
        <p:txBody>
          <a:bodyPr/>
          <a:lstStyle/>
          <a:p>
            <a:fld id="{E4371DF9-27D1-4286-99A9-B07A2966053B}" type="slidenum">
              <a:rPr lang="en-IN" smtClean="0"/>
              <a:t>‹#›</a:t>
            </a:fld>
            <a:endParaRPr lang="en-IN"/>
          </a:p>
        </p:txBody>
      </p:sp>
    </p:spTree>
    <p:extLst>
      <p:ext uri="{BB962C8B-B14F-4D97-AF65-F5344CB8AC3E}">
        <p14:creationId xmlns:p14="http://schemas.microsoft.com/office/powerpoint/2010/main" val="129171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4A7477-8AF2-FB23-49FA-7E2793FD10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0434ADE-5442-3B63-0A55-67481033A631}"/>
              </a:ext>
            </a:extLst>
          </p:cNvPr>
          <p:cNvSpPr>
            <a:spLocks noGrp="1"/>
          </p:cNvSpPr>
          <p:nvPr>
            <p:ph type="dt" sz="half" idx="10"/>
          </p:nvPr>
        </p:nvSpPr>
        <p:spPr/>
        <p:txBody>
          <a:bodyPr/>
          <a:lstStyle/>
          <a:p>
            <a:fld id="{364EA8D2-B5C0-4C14-B50D-500AB3B87D8D}" type="datetime1">
              <a:rPr lang="en-IN" smtClean="0"/>
              <a:t>06-09-2024</a:t>
            </a:fld>
            <a:endParaRPr lang="en-IN"/>
          </a:p>
        </p:txBody>
      </p:sp>
      <p:sp>
        <p:nvSpPr>
          <p:cNvPr id="4" name="Footer Placeholder 3">
            <a:extLst>
              <a:ext uri="{FF2B5EF4-FFF2-40B4-BE49-F238E27FC236}">
                <a16:creationId xmlns:a16="http://schemas.microsoft.com/office/drawing/2014/main" xmlns="" id="{0F112795-06DE-FD4B-B9DB-290EA28BCD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9E2514F-DC10-3E0C-799A-C3A850ACA273}"/>
              </a:ext>
            </a:extLst>
          </p:cNvPr>
          <p:cNvSpPr>
            <a:spLocks noGrp="1"/>
          </p:cNvSpPr>
          <p:nvPr>
            <p:ph type="sldNum" sz="quarter" idx="12"/>
          </p:nvPr>
        </p:nvSpPr>
        <p:spPr/>
        <p:txBody>
          <a:bodyPr/>
          <a:lstStyle/>
          <a:p>
            <a:fld id="{E4371DF9-27D1-4286-99A9-B07A2966053B}" type="slidenum">
              <a:rPr lang="en-IN" smtClean="0"/>
              <a:t>‹#›</a:t>
            </a:fld>
            <a:endParaRPr lang="en-IN"/>
          </a:p>
        </p:txBody>
      </p:sp>
    </p:spTree>
    <p:extLst>
      <p:ext uri="{BB962C8B-B14F-4D97-AF65-F5344CB8AC3E}">
        <p14:creationId xmlns:p14="http://schemas.microsoft.com/office/powerpoint/2010/main" val="340516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935397E-2725-81FA-BB12-04197ED1DC1B}"/>
              </a:ext>
            </a:extLst>
          </p:cNvPr>
          <p:cNvSpPr>
            <a:spLocks noGrp="1"/>
          </p:cNvSpPr>
          <p:nvPr>
            <p:ph type="dt" sz="half" idx="10"/>
          </p:nvPr>
        </p:nvSpPr>
        <p:spPr/>
        <p:txBody>
          <a:bodyPr/>
          <a:lstStyle/>
          <a:p>
            <a:fld id="{0197CF2D-3FBA-4B8B-A33A-8DCDCA9A8F2E}" type="datetime1">
              <a:rPr lang="en-IN" smtClean="0"/>
              <a:t>06-09-2024</a:t>
            </a:fld>
            <a:endParaRPr lang="en-IN"/>
          </a:p>
        </p:txBody>
      </p:sp>
      <p:sp>
        <p:nvSpPr>
          <p:cNvPr id="3" name="Footer Placeholder 2">
            <a:extLst>
              <a:ext uri="{FF2B5EF4-FFF2-40B4-BE49-F238E27FC236}">
                <a16:creationId xmlns:a16="http://schemas.microsoft.com/office/drawing/2014/main" xmlns="" id="{C8B6A352-E79C-8AFD-E375-924769E801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FAC03D8-E9A2-19D5-1528-A0002EF5845D}"/>
              </a:ext>
            </a:extLst>
          </p:cNvPr>
          <p:cNvSpPr>
            <a:spLocks noGrp="1"/>
          </p:cNvSpPr>
          <p:nvPr>
            <p:ph type="sldNum" sz="quarter" idx="12"/>
          </p:nvPr>
        </p:nvSpPr>
        <p:spPr/>
        <p:txBody>
          <a:bodyPr/>
          <a:lstStyle/>
          <a:p>
            <a:fld id="{E4371DF9-27D1-4286-99A9-B07A2966053B}" type="slidenum">
              <a:rPr lang="en-IN" smtClean="0"/>
              <a:t>‹#›</a:t>
            </a:fld>
            <a:endParaRPr lang="en-IN"/>
          </a:p>
        </p:txBody>
      </p:sp>
    </p:spTree>
    <p:extLst>
      <p:ext uri="{BB962C8B-B14F-4D97-AF65-F5344CB8AC3E}">
        <p14:creationId xmlns:p14="http://schemas.microsoft.com/office/powerpoint/2010/main" val="158375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136526-AC71-35DA-2877-644303BC4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C36A76E-54A7-5871-96B0-4F972D6DA4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C1665A0-1C25-84ED-7FF3-4F17CAB71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A70F973-825F-BC92-5A1C-539FA6A58D56}"/>
              </a:ext>
            </a:extLst>
          </p:cNvPr>
          <p:cNvSpPr>
            <a:spLocks noGrp="1"/>
          </p:cNvSpPr>
          <p:nvPr>
            <p:ph type="dt" sz="half" idx="10"/>
          </p:nvPr>
        </p:nvSpPr>
        <p:spPr/>
        <p:txBody>
          <a:bodyPr/>
          <a:lstStyle/>
          <a:p>
            <a:fld id="{DCA7D316-C503-4039-AEDA-3FB83044809D}" type="datetime1">
              <a:rPr lang="en-IN" smtClean="0"/>
              <a:t>06-09-2024</a:t>
            </a:fld>
            <a:endParaRPr lang="en-IN"/>
          </a:p>
        </p:txBody>
      </p:sp>
      <p:sp>
        <p:nvSpPr>
          <p:cNvPr id="6" name="Footer Placeholder 5">
            <a:extLst>
              <a:ext uri="{FF2B5EF4-FFF2-40B4-BE49-F238E27FC236}">
                <a16:creationId xmlns:a16="http://schemas.microsoft.com/office/drawing/2014/main" xmlns="" id="{4F507779-8DF5-78B7-4C61-81F65767F3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F63349F-D9AF-FFDC-7623-AF41B7A82EF5}"/>
              </a:ext>
            </a:extLst>
          </p:cNvPr>
          <p:cNvSpPr>
            <a:spLocks noGrp="1"/>
          </p:cNvSpPr>
          <p:nvPr>
            <p:ph type="sldNum" sz="quarter" idx="12"/>
          </p:nvPr>
        </p:nvSpPr>
        <p:spPr/>
        <p:txBody>
          <a:bodyPr/>
          <a:lstStyle/>
          <a:p>
            <a:fld id="{E4371DF9-27D1-4286-99A9-B07A2966053B}" type="slidenum">
              <a:rPr lang="en-IN" smtClean="0"/>
              <a:t>‹#›</a:t>
            </a:fld>
            <a:endParaRPr lang="en-IN"/>
          </a:p>
        </p:txBody>
      </p:sp>
    </p:spTree>
    <p:extLst>
      <p:ext uri="{BB962C8B-B14F-4D97-AF65-F5344CB8AC3E}">
        <p14:creationId xmlns:p14="http://schemas.microsoft.com/office/powerpoint/2010/main" val="100024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ACB491-1B52-5C17-9AC2-4DD3CF8B6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06E8350-57BF-1A92-E712-5B631AF0E6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26D51CA-F33C-9ABA-45A3-E8211076F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8A638A9-17E7-8FE2-5F67-F947BFAB217D}"/>
              </a:ext>
            </a:extLst>
          </p:cNvPr>
          <p:cNvSpPr>
            <a:spLocks noGrp="1"/>
          </p:cNvSpPr>
          <p:nvPr>
            <p:ph type="dt" sz="half" idx="10"/>
          </p:nvPr>
        </p:nvSpPr>
        <p:spPr/>
        <p:txBody>
          <a:bodyPr/>
          <a:lstStyle/>
          <a:p>
            <a:fld id="{1411DD3E-56A8-485C-85B7-6744D2129D23}" type="datetime1">
              <a:rPr lang="en-IN" smtClean="0"/>
              <a:t>06-09-2024</a:t>
            </a:fld>
            <a:endParaRPr lang="en-IN"/>
          </a:p>
        </p:txBody>
      </p:sp>
      <p:sp>
        <p:nvSpPr>
          <p:cNvPr id="6" name="Footer Placeholder 5">
            <a:extLst>
              <a:ext uri="{FF2B5EF4-FFF2-40B4-BE49-F238E27FC236}">
                <a16:creationId xmlns:a16="http://schemas.microsoft.com/office/drawing/2014/main" xmlns="" id="{1E7226AF-C7E6-D6F2-5F03-F9D573CB74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BD57928-22FA-9768-37EA-61D73F46A826}"/>
              </a:ext>
            </a:extLst>
          </p:cNvPr>
          <p:cNvSpPr>
            <a:spLocks noGrp="1"/>
          </p:cNvSpPr>
          <p:nvPr>
            <p:ph type="sldNum" sz="quarter" idx="12"/>
          </p:nvPr>
        </p:nvSpPr>
        <p:spPr/>
        <p:txBody>
          <a:bodyPr/>
          <a:lstStyle/>
          <a:p>
            <a:fld id="{E4371DF9-27D1-4286-99A9-B07A2966053B}" type="slidenum">
              <a:rPr lang="en-IN" smtClean="0"/>
              <a:t>‹#›</a:t>
            </a:fld>
            <a:endParaRPr lang="en-IN"/>
          </a:p>
        </p:txBody>
      </p:sp>
    </p:spTree>
    <p:extLst>
      <p:ext uri="{BB962C8B-B14F-4D97-AF65-F5344CB8AC3E}">
        <p14:creationId xmlns:p14="http://schemas.microsoft.com/office/powerpoint/2010/main" val="3477718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6D4275F-87A7-3788-903B-D60B624A60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433795B-B250-259F-8B23-79DF463B9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C8A88EF-89FB-20D8-5FDB-56053DED8F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BA3FD-5E4D-435C-9EE5-DFAB8C57DB21}" type="datetime1">
              <a:rPr lang="en-IN" smtClean="0"/>
              <a:t>06-09-2024</a:t>
            </a:fld>
            <a:endParaRPr lang="en-IN"/>
          </a:p>
        </p:txBody>
      </p:sp>
      <p:sp>
        <p:nvSpPr>
          <p:cNvPr id="5" name="Footer Placeholder 4">
            <a:extLst>
              <a:ext uri="{FF2B5EF4-FFF2-40B4-BE49-F238E27FC236}">
                <a16:creationId xmlns:a16="http://schemas.microsoft.com/office/drawing/2014/main" xmlns="" id="{5ED74005-655D-2226-3FA6-5F0A3B532A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24D97A2-DD07-49CA-D7A6-AFB39E5C08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371DF9-27D1-4286-99A9-B07A2966053B}" type="slidenum">
              <a:rPr lang="en-IN" smtClean="0"/>
              <a:t>‹#›</a:t>
            </a:fld>
            <a:endParaRPr lang="en-IN"/>
          </a:p>
        </p:txBody>
      </p:sp>
    </p:spTree>
    <p:extLst>
      <p:ext uri="{BB962C8B-B14F-4D97-AF65-F5344CB8AC3E}">
        <p14:creationId xmlns:p14="http://schemas.microsoft.com/office/powerpoint/2010/main" val="922332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svecw logo">
            <a:extLst>
              <a:ext uri="{FF2B5EF4-FFF2-40B4-BE49-F238E27FC236}">
                <a16:creationId xmlns:a16="http://schemas.microsoft.com/office/drawing/2014/main" xmlns="" id="{87ED0596-23F0-7631-05A1-7C9FAFDB1405}"/>
              </a:ext>
            </a:extLst>
          </p:cNvPr>
          <p:cNvPicPr>
            <a:picLocks noChangeAspect="1"/>
          </p:cNvPicPr>
          <p:nvPr/>
        </p:nvPicPr>
        <p:blipFill>
          <a:blip r:embed="rId2" cstate="print"/>
          <a:srcRect/>
          <a:stretch>
            <a:fillRect/>
          </a:stretch>
        </p:blipFill>
        <p:spPr bwMode="auto">
          <a:xfrm>
            <a:off x="356154" y="335247"/>
            <a:ext cx="1302024" cy="1461074"/>
          </a:xfrm>
          <a:prstGeom prst="rect">
            <a:avLst/>
          </a:prstGeom>
          <a:noFill/>
          <a:ln w="9525">
            <a:noFill/>
            <a:miter lim="800000"/>
            <a:headEnd/>
            <a:tailEnd/>
          </a:ln>
        </p:spPr>
      </p:pic>
      <p:sp>
        <p:nvSpPr>
          <p:cNvPr id="6" name="TextBox 5">
            <a:extLst>
              <a:ext uri="{FF2B5EF4-FFF2-40B4-BE49-F238E27FC236}">
                <a16:creationId xmlns:a16="http://schemas.microsoft.com/office/drawing/2014/main" xmlns="" id="{2AD3E9BE-B421-E639-C333-F412E6ACC127}"/>
              </a:ext>
            </a:extLst>
          </p:cNvPr>
          <p:cNvSpPr txBox="1"/>
          <p:nvPr/>
        </p:nvSpPr>
        <p:spPr>
          <a:xfrm>
            <a:off x="1658178" y="5249876"/>
            <a:ext cx="8875643" cy="1015663"/>
          </a:xfrm>
          <a:prstGeom prst="rect">
            <a:avLst/>
          </a:prstGeom>
          <a:noFill/>
        </p:spPr>
        <p:txBody>
          <a:bodyPr wrap="square">
            <a:spAutoFit/>
          </a:bodyPr>
          <a:lstStyle/>
          <a:p>
            <a:pPr algn="ctr"/>
            <a:r>
              <a:rPr lang="en-US" sz="2000" dirty="0">
                <a:solidFill>
                  <a:srgbClr val="002060"/>
                </a:solidFill>
                <a:latin typeface="Times New Roman" panose="02020603050405020304" pitchFamily="18" charset="0"/>
                <a:ea typeface="Calibri" panose="020F0502020204030204" pitchFamily="34" charset="0"/>
              </a:rPr>
              <a:t>Department of Electrical &amp; Electronics Engineering</a:t>
            </a:r>
          </a:p>
          <a:p>
            <a:pPr algn="ctr"/>
            <a:r>
              <a:rPr lang="en-IN" sz="2000" dirty="0">
                <a:solidFill>
                  <a:srgbClr val="002060"/>
                </a:solidFill>
                <a:effectLst/>
                <a:latin typeface="Times New Roman" panose="02020603050405020304" pitchFamily="18" charset="0"/>
                <a:ea typeface="Calibri" panose="020F0502020204030204" pitchFamily="34" charset="0"/>
              </a:rPr>
              <a:t>Shri Vishnu Engineering College for Women (A) </a:t>
            </a:r>
          </a:p>
          <a:p>
            <a:pPr algn="ctr"/>
            <a:r>
              <a:rPr lang="en-IN" sz="2000" dirty="0" err="1">
                <a:solidFill>
                  <a:srgbClr val="002060"/>
                </a:solidFill>
                <a:latin typeface="Times New Roman" panose="02020603050405020304" pitchFamily="18" charset="0"/>
                <a:ea typeface="Calibri" panose="020F0502020204030204" pitchFamily="34" charset="0"/>
              </a:rPr>
              <a:t>Bhimavaram</a:t>
            </a:r>
            <a:r>
              <a:rPr lang="en-IN" sz="2000" dirty="0">
                <a:solidFill>
                  <a:srgbClr val="002060"/>
                </a:solidFill>
                <a:latin typeface="Times New Roman" panose="02020603050405020304" pitchFamily="18" charset="0"/>
                <a:ea typeface="Calibri" panose="020F0502020204030204" pitchFamily="34" charset="0"/>
              </a:rPr>
              <a:t>, Andhra Pradesh - </a:t>
            </a:r>
            <a:r>
              <a:rPr lang="en-IN" sz="2000" dirty="0" smtClean="0">
                <a:solidFill>
                  <a:srgbClr val="002060"/>
                </a:solidFill>
                <a:latin typeface="Times New Roman" panose="02020603050405020304" pitchFamily="18" charset="0"/>
                <a:ea typeface="Calibri" panose="020F0502020204030204" pitchFamily="34" charset="0"/>
              </a:rPr>
              <a:t>534202 </a:t>
            </a:r>
            <a:endParaRPr lang="en-IN" sz="2000" dirty="0">
              <a:solidFill>
                <a:srgbClr val="002060"/>
              </a:solidFill>
              <a:latin typeface="Times New Roman" panose="02020603050405020304" pitchFamily="18" charset="0"/>
              <a:ea typeface="Calibri" panose="020F0502020204030204" pitchFamily="34" charset="0"/>
            </a:endParaRPr>
          </a:p>
        </p:txBody>
      </p:sp>
      <p:sp>
        <p:nvSpPr>
          <p:cNvPr id="7" name="TextBox 6">
            <a:extLst>
              <a:ext uri="{FF2B5EF4-FFF2-40B4-BE49-F238E27FC236}">
                <a16:creationId xmlns:a16="http://schemas.microsoft.com/office/drawing/2014/main" xmlns="" id="{A661B46B-7977-7F32-45C1-EEEDCBFA7121}"/>
              </a:ext>
            </a:extLst>
          </p:cNvPr>
          <p:cNvSpPr txBox="1"/>
          <p:nvPr/>
        </p:nvSpPr>
        <p:spPr>
          <a:xfrm>
            <a:off x="2353955" y="901337"/>
            <a:ext cx="8075776" cy="1015663"/>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Design and Development of Charge Monitoring &amp; Fire protection for Electrical Vehicle using IOT</a:t>
            </a:r>
          </a:p>
          <a:p>
            <a:pPr algn="ctr"/>
            <a:endParaRPr lang="en-IN" sz="2000" dirty="0"/>
          </a:p>
        </p:txBody>
      </p:sp>
      <p:sp>
        <p:nvSpPr>
          <p:cNvPr id="8" name="TextBox 7">
            <a:extLst>
              <a:ext uri="{FF2B5EF4-FFF2-40B4-BE49-F238E27FC236}">
                <a16:creationId xmlns:a16="http://schemas.microsoft.com/office/drawing/2014/main" xmlns="" id="{7F975E06-E70B-29B9-516B-8F57F7CF684A}"/>
              </a:ext>
            </a:extLst>
          </p:cNvPr>
          <p:cNvSpPr txBox="1"/>
          <p:nvPr/>
        </p:nvSpPr>
        <p:spPr>
          <a:xfrm>
            <a:off x="4828636" y="1596266"/>
            <a:ext cx="2315057" cy="461665"/>
          </a:xfrm>
          <a:prstGeom prst="rect">
            <a:avLst/>
          </a:prstGeom>
          <a:noFill/>
        </p:spPr>
        <p:txBody>
          <a:bodyPr wrap="non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SOC </a:t>
            </a:r>
            <a:r>
              <a:rPr lang="en-US" sz="2400" b="1" dirty="0" smtClean="0">
                <a:solidFill>
                  <a:srgbClr val="0070C0"/>
                </a:solidFill>
                <a:latin typeface="Times New Roman" panose="02020603050405020304" pitchFamily="18" charset="0"/>
                <a:cs typeface="Times New Roman" panose="02020603050405020304" pitchFamily="18" charset="0"/>
              </a:rPr>
              <a:t>Review-III</a:t>
            </a:r>
            <a:endParaRPr lang="en-IN" sz="2400" b="1" dirty="0">
              <a:solidFill>
                <a:srgbClr val="0070C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FD6BF8C8-B22A-0495-73BB-29A565B1E752}"/>
              </a:ext>
            </a:extLst>
          </p:cNvPr>
          <p:cNvSpPr txBox="1"/>
          <p:nvPr/>
        </p:nvSpPr>
        <p:spPr>
          <a:xfrm>
            <a:off x="326048" y="2893461"/>
            <a:ext cx="4502588" cy="2074927"/>
          </a:xfrm>
          <a:prstGeom prst="rect">
            <a:avLst/>
          </a:prstGeom>
          <a:noFill/>
        </p:spPr>
        <p:txBody>
          <a:bodyPr wrap="square" rtlCol="0">
            <a:spAutoFit/>
          </a:bodyPr>
          <a:lstStyle/>
          <a:p>
            <a:pPr>
              <a:spcBef>
                <a:spcPts val="463"/>
              </a:spcBef>
              <a:defRPr/>
            </a:pPr>
            <a:r>
              <a:rPr lang="en-US" b="1" dirty="0">
                <a:solidFill>
                  <a:srgbClr val="002060"/>
                </a:solidFill>
                <a:latin typeface="Times New Roman" panose="02020603050405020304" pitchFamily="18" charset="0"/>
                <a:cs typeface="Times New Roman" panose="02020603050405020304" pitchFamily="18" charset="0"/>
              </a:rPr>
              <a:t>          Presented By</a:t>
            </a:r>
          </a:p>
          <a:p>
            <a:pPr algn="just">
              <a:spcBef>
                <a:spcPts val="463"/>
              </a:spcBef>
              <a:defRPr/>
            </a:pPr>
            <a:r>
              <a:rPr lang="en-US" dirty="0">
                <a:solidFill>
                  <a:srgbClr val="002060"/>
                </a:solidFill>
                <a:latin typeface="Times New Roman" panose="02020603050405020304" pitchFamily="18" charset="0"/>
                <a:cs typeface="Times New Roman" panose="02020603050405020304" pitchFamily="18" charset="0"/>
              </a:rPr>
              <a:t>N.HEMASRI – 22B01A0241</a:t>
            </a:r>
          </a:p>
          <a:p>
            <a:pPr algn="just">
              <a:spcBef>
                <a:spcPts val="463"/>
              </a:spcBef>
              <a:defRPr/>
            </a:pPr>
            <a:r>
              <a:rPr lang="en-US" dirty="0">
                <a:solidFill>
                  <a:srgbClr val="002060"/>
                </a:solidFill>
                <a:latin typeface="Times New Roman" panose="02020603050405020304" pitchFamily="18" charset="0"/>
                <a:cs typeface="Times New Roman" panose="02020603050405020304" pitchFamily="18" charset="0"/>
              </a:rPr>
              <a:t>CH.NAVYA – 22B01A0215</a:t>
            </a:r>
          </a:p>
          <a:p>
            <a:pPr algn="just">
              <a:spcBef>
                <a:spcPts val="463"/>
              </a:spcBef>
              <a:defRPr/>
            </a:pPr>
            <a:r>
              <a:rPr lang="en-US" dirty="0">
                <a:solidFill>
                  <a:srgbClr val="002060"/>
                </a:solidFill>
                <a:latin typeface="Times New Roman" panose="02020603050405020304" pitchFamily="18" charset="0"/>
                <a:cs typeface="Times New Roman" panose="02020603050405020304" pitchFamily="18" charset="0"/>
              </a:rPr>
              <a:t>P.PRASUNA – 22B01A0250</a:t>
            </a:r>
          </a:p>
          <a:p>
            <a:pPr algn="just">
              <a:spcBef>
                <a:spcPts val="463"/>
              </a:spcBef>
              <a:defRPr/>
            </a:pPr>
            <a:r>
              <a:rPr lang="en-US" dirty="0">
                <a:solidFill>
                  <a:srgbClr val="002060"/>
                </a:solidFill>
                <a:latin typeface="Times New Roman" panose="02020603050405020304" pitchFamily="18" charset="0"/>
                <a:cs typeface="Times New Roman" panose="02020603050405020304" pitchFamily="18" charset="0"/>
              </a:rPr>
              <a:t>M.JHANSI _  23B05A0206</a:t>
            </a:r>
          </a:p>
          <a:p>
            <a:pPr algn="ctr">
              <a:spcBef>
                <a:spcPts val="463"/>
              </a:spcBef>
              <a:defRP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4A729E94-8E1A-EFAB-CB12-C417273D0BA1}"/>
              </a:ext>
            </a:extLst>
          </p:cNvPr>
          <p:cNvSpPr txBox="1"/>
          <p:nvPr/>
        </p:nvSpPr>
        <p:spPr>
          <a:xfrm>
            <a:off x="7462989" y="2785188"/>
            <a:ext cx="4502588" cy="1392689"/>
          </a:xfrm>
          <a:prstGeom prst="rect">
            <a:avLst/>
          </a:prstGeom>
          <a:noFill/>
        </p:spPr>
        <p:txBody>
          <a:bodyPr wrap="square" rtlCol="0">
            <a:spAutoFit/>
          </a:bodyPr>
          <a:lstStyle/>
          <a:p>
            <a:pPr algn="ctr">
              <a:spcBef>
                <a:spcPts val="463"/>
              </a:spcBef>
              <a:defRPr/>
            </a:pPr>
            <a:r>
              <a:rPr lang="en-US" b="1" dirty="0">
                <a:solidFill>
                  <a:srgbClr val="002060"/>
                </a:solidFill>
                <a:latin typeface="Times New Roman" panose="02020603050405020304" pitchFamily="18" charset="0"/>
                <a:cs typeface="Times New Roman" panose="02020603050405020304" pitchFamily="18" charset="0"/>
              </a:rPr>
              <a:t>Supervisor</a:t>
            </a:r>
          </a:p>
          <a:p>
            <a:pPr algn="ctr">
              <a:spcBef>
                <a:spcPts val="463"/>
              </a:spcBef>
              <a:defRPr/>
            </a:pPr>
            <a:r>
              <a:rPr lang="en-US" dirty="0">
                <a:solidFill>
                  <a:srgbClr val="002060"/>
                </a:solidFill>
                <a:latin typeface="Times New Roman" panose="02020603050405020304" pitchFamily="18" charset="0"/>
                <a:cs typeface="Times New Roman" panose="02020603050405020304" pitchFamily="18" charset="0"/>
              </a:rPr>
              <a:t>Mr. M.S.R.GANESH</a:t>
            </a:r>
          </a:p>
          <a:p>
            <a:pPr algn="ctr">
              <a:spcBef>
                <a:spcPts val="463"/>
              </a:spcBef>
              <a:defRPr/>
            </a:pPr>
            <a:r>
              <a:rPr lang="en-US" dirty="0">
                <a:solidFill>
                  <a:srgbClr val="002060"/>
                </a:solidFill>
                <a:latin typeface="Times New Roman" panose="02020603050405020304" pitchFamily="18" charset="0"/>
                <a:cs typeface="Times New Roman" panose="02020603050405020304" pitchFamily="18" charset="0"/>
              </a:rPr>
              <a:t>Asst. Professor, EEE </a:t>
            </a:r>
          </a:p>
          <a:p>
            <a:pPr algn="ctr">
              <a:spcBef>
                <a:spcPts val="463"/>
              </a:spcBef>
              <a:defRPr/>
            </a:pPr>
            <a:r>
              <a:rPr lang="en-US" dirty="0">
                <a:solidFill>
                  <a:srgbClr val="002060"/>
                </a:solidFill>
                <a:latin typeface="Times New Roman" panose="02020603050405020304" pitchFamily="18" charset="0"/>
                <a:cs typeface="Times New Roman" panose="02020603050405020304" pitchFamily="18" charset="0"/>
              </a:rPr>
              <a:t> </a:t>
            </a:r>
          </a:p>
        </p:txBody>
      </p:sp>
      <p:sp>
        <p:nvSpPr>
          <p:cNvPr id="3" name="Flowchart: Alternate Process 2">
            <a:extLst>
              <a:ext uri="{FF2B5EF4-FFF2-40B4-BE49-F238E27FC236}">
                <a16:creationId xmlns:a16="http://schemas.microsoft.com/office/drawing/2014/main" xmlns="" id="{1C015E95-BA33-BB42-8965-27A893BC858F}"/>
              </a:ext>
            </a:extLst>
          </p:cNvPr>
          <p:cNvSpPr/>
          <p:nvPr/>
        </p:nvSpPr>
        <p:spPr>
          <a:xfrm>
            <a:off x="8425542" y="287383"/>
            <a:ext cx="3540035" cy="613954"/>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Times New Roman" pitchFamily="18" charset="0"/>
                <a:cs typeface="Times New Roman" pitchFamily="18" charset="0"/>
              </a:rPr>
              <a:t> Hardware</a:t>
            </a:r>
          </a:p>
        </p:txBody>
      </p:sp>
      <p:sp>
        <p:nvSpPr>
          <p:cNvPr id="4" name="TextBox 3">
            <a:extLst>
              <a:ext uri="{FF2B5EF4-FFF2-40B4-BE49-F238E27FC236}">
                <a16:creationId xmlns:a16="http://schemas.microsoft.com/office/drawing/2014/main" xmlns="" id="{4C75D2C1-808E-1B89-4489-334B3A88F446}"/>
              </a:ext>
            </a:extLst>
          </p:cNvPr>
          <p:cNvSpPr txBox="1"/>
          <p:nvPr/>
        </p:nvSpPr>
        <p:spPr>
          <a:xfrm>
            <a:off x="5049049" y="2121693"/>
            <a:ext cx="1545616" cy="400110"/>
          </a:xfrm>
          <a:prstGeom prst="rect">
            <a:avLst/>
          </a:prstGeom>
          <a:noFill/>
        </p:spPr>
        <p:txBody>
          <a:bodyPr wrap="none" rtlCol="0">
            <a:spAutoFit/>
          </a:bodyPr>
          <a:lstStyle/>
          <a:p>
            <a:r>
              <a:rPr lang="en-US" sz="2000" b="1" dirty="0">
                <a:solidFill>
                  <a:srgbClr val="002060"/>
                </a:solidFill>
                <a:latin typeface="Times New Roman" panose="02020603050405020304" pitchFamily="18" charset="0"/>
                <a:cs typeface="Times New Roman" panose="02020603050405020304" pitchFamily="18" charset="0"/>
              </a:rPr>
              <a:t>Batch No-14</a:t>
            </a:r>
            <a:endParaRPr lang="en-IN" sz="2000" b="1" dirty="0">
              <a:solidFill>
                <a:srgbClr val="00206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EB040E33-AB11-48CD-B7ED-F2393A9442CE}"/>
              </a:ext>
            </a:extLst>
          </p:cNvPr>
          <p:cNvSpPr>
            <a:spLocks noGrp="1"/>
          </p:cNvSpPr>
          <p:nvPr>
            <p:ph type="dt" sz="half" idx="10"/>
          </p:nvPr>
        </p:nvSpPr>
        <p:spPr/>
        <p:txBody>
          <a:bodyPr/>
          <a:lstStyle/>
          <a:p>
            <a:r>
              <a:rPr lang="en-IN" dirty="0" smtClean="0"/>
              <a:t>06/09/2024</a:t>
            </a:r>
            <a:endParaRPr lang="en-IN" dirty="0"/>
          </a:p>
        </p:txBody>
      </p:sp>
      <p:sp>
        <p:nvSpPr>
          <p:cNvPr id="11" name="Slide Number Placeholder 10">
            <a:extLst>
              <a:ext uri="{FF2B5EF4-FFF2-40B4-BE49-F238E27FC236}">
                <a16:creationId xmlns:a16="http://schemas.microsoft.com/office/drawing/2014/main" xmlns="" id="{99DAF519-CF81-4BD5-87E6-9F781F1E0D4D}"/>
              </a:ext>
            </a:extLst>
          </p:cNvPr>
          <p:cNvSpPr>
            <a:spLocks noGrp="1"/>
          </p:cNvSpPr>
          <p:nvPr>
            <p:ph type="sldNum" sz="quarter" idx="12"/>
          </p:nvPr>
        </p:nvSpPr>
        <p:spPr/>
        <p:txBody>
          <a:bodyPr/>
          <a:lstStyle/>
          <a:p>
            <a:fld id="{E4371DF9-27D1-4286-99A9-B07A2966053B}" type="slidenum">
              <a:rPr lang="en-IN" smtClean="0"/>
              <a:t>1</a:t>
            </a:fld>
            <a:endParaRPr lang="en-IN"/>
          </a:p>
        </p:txBody>
      </p:sp>
    </p:spTree>
    <p:extLst>
      <p:ext uri="{BB962C8B-B14F-4D97-AF65-F5344CB8AC3E}">
        <p14:creationId xmlns:p14="http://schemas.microsoft.com/office/powerpoint/2010/main" val="133024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9382" y="6338456"/>
            <a:ext cx="3332018" cy="383020"/>
          </a:xfrm>
        </p:spPr>
        <p:txBody>
          <a:bodyPr/>
          <a:lstStyle/>
          <a:p>
            <a:r>
              <a:rPr lang="en-IN" dirty="0" smtClean="0"/>
              <a:t>06/09/24</a:t>
            </a:r>
            <a:endParaRPr lang="en-IN" dirty="0"/>
          </a:p>
        </p:txBody>
      </p:sp>
      <p:sp>
        <p:nvSpPr>
          <p:cNvPr id="3" name="Slide Number Placeholder 2"/>
          <p:cNvSpPr>
            <a:spLocks noGrp="1"/>
          </p:cNvSpPr>
          <p:nvPr>
            <p:ph type="sldNum" sz="quarter" idx="12"/>
          </p:nvPr>
        </p:nvSpPr>
        <p:spPr/>
        <p:txBody>
          <a:bodyPr/>
          <a:lstStyle/>
          <a:p>
            <a:fld id="{E4371DF9-27D1-4286-99A9-B07A2966053B}" type="slidenum">
              <a:rPr lang="en-IN" smtClean="0"/>
              <a:t>10</a:t>
            </a:fld>
            <a:endParaRPr lang="en-IN"/>
          </a:p>
        </p:txBody>
      </p:sp>
      <p:sp>
        <p:nvSpPr>
          <p:cNvPr id="4" name="Rectangle 3"/>
          <p:cNvSpPr/>
          <p:nvPr/>
        </p:nvSpPr>
        <p:spPr>
          <a:xfrm>
            <a:off x="135082" y="187037"/>
            <a:ext cx="7782791" cy="645113"/>
          </a:xfrm>
          <a:prstGeom prst="rect">
            <a:avLst/>
          </a:prstGeom>
        </p:spPr>
        <p:txBody>
          <a:bodyPr wrap="square">
            <a:spAutoFit/>
          </a:bodyPr>
          <a:lstStyle/>
          <a:p>
            <a:pPr algn="ctr">
              <a:lnSpc>
                <a:spcPct val="107000"/>
              </a:lnSpc>
              <a:spcAft>
                <a:spcPts val="800"/>
              </a:spcAft>
            </a:pPr>
            <a:r>
              <a:rPr lang="en-IN" sz="3600" b="1" u="sng" kern="100" dirty="0">
                <a:latin typeface="Times New Roman" panose="02020603050405020304" pitchFamily="18" charset="0"/>
                <a:cs typeface="Times New Roman" panose="02020603050405020304" pitchFamily="18" charset="0"/>
              </a:rPr>
              <a:t>Mathematical Analysis</a:t>
            </a:r>
            <a:r>
              <a:rPr lang="en-IN" sz="3600" b="1" u="sng" kern="100" dirty="0" smtClean="0">
                <a:latin typeface="Times New Roman" panose="02020603050405020304" pitchFamily="18" charset="0"/>
                <a:cs typeface="Times New Roman" panose="02020603050405020304" pitchFamily="18" charset="0"/>
              </a:rPr>
              <a:t> </a:t>
            </a:r>
            <a:r>
              <a:rPr lang="en-IN" sz="3600" b="1" u="sng" kern="100" dirty="0">
                <a:latin typeface="Times New Roman" panose="02020603050405020304" pitchFamily="18" charset="0"/>
                <a:cs typeface="Times New Roman" panose="02020603050405020304" pitchFamily="18" charset="0"/>
              </a:rPr>
              <a:t>/ Model Design  </a:t>
            </a: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53" y="1046353"/>
            <a:ext cx="4400895" cy="5170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5454" y="1046353"/>
            <a:ext cx="6453360" cy="4928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7922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2473036" y="319406"/>
            <a:ext cx="270163" cy="45719"/>
          </a:xfrm>
        </p:spPr>
        <p:txBody>
          <a:bodyPr>
            <a:normAutofit fontScale="90000"/>
          </a:bodyPr>
          <a:lstStyle/>
          <a:p>
            <a:r>
              <a:rPr lang="en-US" dirty="0" smtClean="0"/>
              <a:t>.</a:t>
            </a:r>
            <a:endParaRPr lang="en-US" dirty="0"/>
          </a:p>
        </p:txBody>
      </p:sp>
      <p:sp>
        <p:nvSpPr>
          <p:cNvPr id="4" name="Date Placeholder 3"/>
          <p:cNvSpPr>
            <a:spLocks noGrp="1"/>
          </p:cNvSpPr>
          <p:nvPr>
            <p:ph type="dt" sz="half" idx="10"/>
          </p:nvPr>
        </p:nvSpPr>
        <p:spPr/>
        <p:txBody>
          <a:bodyPr/>
          <a:lstStyle/>
          <a:p>
            <a:r>
              <a:rPr lang="en-IN" dirty="0" smtClean="0"/>
              <a:t>06/09/2024</a:t>
            </a:r>
            <a:endParaRPr lang="en-IN" dirty="0"/>
          </a:p>
        </p:txBody>
      </p:sp>
      <p:sp>
        <p:nvSpPr>
          <p:cNvPr id="5" name="Slide Number Placeholder 4"/>
          <p:cNvSpPr>
            <a:spLocks noGrp="1"/>
          </p:cNvSpPr>
          <p:nvPr>
            <p:ph type="sldNum" sz="quarter" idx="12"/>
          </p:nvPr>
        </p:nvSpPr>
        <p:spPr/>
        <p:txBody>
          <a:bodyPr/>
          <a:lstStyle/>
          <a:p>
            <a:fld id="{E4371DF9-27D1-4286-99A9-B07A2966053B}" type="slidenum">
              <a:rPr lang="en-IN" smtClean="0"/>
              <a:t>11</a:t>
            </a:fld>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0126" y="734578"/>
            <a:ext cx="11217692" cy="5344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4529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A756E84-2239-4073-BFF1-93B2E5A3C486}" type="datetime1">
              <a:rPr lang="en-IN" smtClean="0"/>
              <a:t>06-09-2024</a:t>
            </a:fld>
            <a:endParaRPr lang="en-IN"/>
          </a:p>
        </p:txBody>
      </p:sp>
      <p:sp>
        <p:nvSpPr>
          <p:cNvPr id="5" name="Slide Number Placeholder 4"/>
          <p:cNvSpPr>
            <a:spLocks noGrp="1"/>
          </p:cNvSpPr>
          <p:nvPr>
            <p:ph type="sldNum" sz="quarter" idx="12"/>
          </p:nvPr>
        </p:nvSpPr>
        <p:spPr/>
        <p:txBody>
          <a:bodyPr/>
          <a:lstStyle/>
          <a:p>
            <a:fld id="{E4371DF9-27D1-4286-99A9-B07A2966053B}" type="slidenum">
              <a:rPr lang="en-IN" smtClean="0"/>
              <a:t>12</a:t>
            </a:fld>
            <a:endParaRPr lang="en-IN"/>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2282" y="363681"/>
            <a:ext cx="10971774" cy="597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876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A756E84-2239-4073-BFF1-93B2E5A3C486}" type="datetime1">
              <a:rPr lang="en-IN" smtClean="0"/>
              <a:t>06-09-2024</a:t>
            </a:fld>
            <a:endParaRPr lang="en-IN"/>
          </a:p>
        </p:txBody>
      </p:sp>
      <p:sp>
        <p:nvSpPr>
          <p:cNvPr id="5" name="Slide Number Placeholder 4"/>
          <p:cNvSpPr>
            <a:spLocks noGrp="1"/>
          </p:cNvSpPr>
          <p:nvPr>
            <p:ph type="sldNum" sz="quarter" idx="12"/>
          </p:nvPr>
        </p:nvSpPr>
        <p:spPr/>
        <p:txBody>
          <a:bodyPr/>
          <a:lstStyle/>
          <a:p>
            <a:fld id="{E4371DF9-27D1-4286-99A9-B07A2966053B}" type="slidenum">
              <a:rPr lang="en-IN" smtClean="0"/>
              <a:t>13</a:t>
            </a:fld>
            <a:endParaRPr lang="en-IN"/>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4479" y="384462"/>
            <a:ext cx="10740994" cy="5860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598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C999062-4C51-BC79-8B36-9B18DE9CB5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B13A57D-A0C9-CD00-9F7E-044BA12BABB7}"/>
              </a:ext>
            </a:extLst>
          </p:cNvPr>
          <p:cNvSpPr>
            <a:spLocks noGrp="1"/>
          </p:cNvSpPr>
          <p:nvPr>
            <p:ph type="title"/>
          </p:nvPr>
        </p:nvSpPr>
        <p:spPr>
          <a:xfrm>
            <a:off x="838200" y="288236"/>
            <a:ext cx="5950226" cy="1083366"/>
          </a:xfrm>
        </p:spPr>
        <p:txBody>
          <a:bodyPr>
            <a:normAutofit/>
          </a:bodyPr>
          <a:lstStyle/>
          <a:p>
            <a:r>
              <a:rPr lang="en-US" sz="4000" b="1" u="sng" dirty="0">
                <a:solidFill>
                  <a:srgbClr val="002060"/>
                </a:solidFill>
                <a:latin typeface="Times New Roman" panose="02020603050405020304" pitchFamily="18" charset="0"/>
                <a:cs typeface="Times New Roman" panose="02020603050405020304" pitchFamily="18" charset="0"/>
              </a:rPr>
              <a:t>Gantt Chart </a:t>
            </a:r>
            <a:endParaRPr lang="en-IN" u="sng" dirty="0"/>
          </a:p>
        </p:txBody>
      </p:sp>
      <p:sp>
        <p:nvSpPr>
          <p:cNvPr id="3" name="Date Placeholder 2">
            <a:extLst>
              <a:ext uri="{FF2B5EF4-FFF2-40B4-BE49-F238E27FC236}">
                <a16:creationId xmlns:a16="http://schemas.microsoft.com/office/drawing/2014/main" xmlns="" id="{70A5CE2A-ADBC-4543-8A9C-50B0603E48BE}"/>
              </a:ext>
            </a:extLst>
          </p:cNvPr>
          <p:cNvSpPr>
            <a:spLocks noGrp="1"/>
          </p:cNvSpPr>
          <p:nvPr>
            <p:ph type="dt" sz="half" idx="10"/>
          </p:nvPr>
        </p:nvSpPr>
        <p:spPr/>
        <p:txBody>
          <a:bodyPr/>
          <a:lstStyle/>
          <a:p>
            <a:r>
              <a:rPr lang="en-IN" dirty="0" smtClean="0"/>
              <a:t>06/09/2024</a:t>
            </a:r>
            <a:endParaRPr lang="en-IN" dirty="0"/>
          </a:p>
        </p:txBody>
      </p:sp>
      <p:sp>
        <p:nvSpPr>
          <p:cNvPr id="4" name="Slide Number Placeholder 3">
            <a:extLst>
              <a:ext uri="{FF2B5EF4-FFF2-40B4-BE49-F238E27FC236}">
                <a16:creationId xmlns:a16="http://schemas.microsoft.com/office/drawing/2014/main" xmlns="" id="{8E273E55-CA8E-453C-B603-51C4D2436AC5}"/>
              </a:ext>
            </a:extLst>
          </p:cNvPr>
          <p:cNvSpPr>
            <a:spLocks noGrp="1"/>
          </p:cNvSpPr>
          <p:nvPr>
            <p:ph type="sldNum" sz="quarter" idx="12"/>
          </p:nvPr>
        </p:nvSpPr>
        <p:spPr/>
        <p:txBody>
          <a:bodyPr/>
          <a:lstStyle/>
          <a:p>
            <a:fld id="{E4371DF9-27D1-4286-99A9-B07A2966053B}" type="slidenum">
              <a:rPr lang="en-IN" smtClean="0"/>
              <a:t>14</a:t>
            </a:fld>
            <a:endParaRPr lang="en-IN"/>
          </a:p>
        </p:txBody>
      </p:sp>
      <p:graphicFrame>
        <p:nvGraphicFramePr>
          <p:cNvPr id="7" name="Table 6">
            <a:extLst>
              <a:ext uri="{FF2B5EF4-FFF2-40B4-BE49-F238E27FC236}">
                <a16:creationId xmlns:a16="http://schemas.microsoft.com/office/drawing/2014/main" xmlns="" id="{77558971-1642-771F-4360-B95F323DAED6}"/>
              </a:ext>
            </a:extLst>
          </p:cNvPr>
          <p:cNvGraphicFramePr>
            <a:graphicFrameLocks noGrp="1"/>
          </p:cNvGraphicFramePr>
          <p:nvPr>
            <p:extLst>
              <p:ext uri="{D42A27DB-BD31-4B8C-83A1-F6EECF244321}">
                <p14:modId xmlns:p14="http://schemas.microsoft.com/office/powerpoint/2010/main" val="702903972"/>
              </p:ext>
            </p:extLst>
          </p:nvPr>
        </p:nvGraphicFramePr>
        <p:xfrm>
          <a:off x="1278082" y="1205348"/>
          <a:ext cx="10224654" cy="5240532"/>
        </p:xfrm>
        <a:graphic>
          <a:graphicData uri="http://schemas.openxmlformats.org/drawingml/2006/table">
            <a:tbl>
              <a:tblPr firstRow="1" firstCol="1" bandRow="1"/>
              <a:tblGrid>
                <a:gridCol w="3299952">
                  <a:extLst>
                    <a:ext uri="{9D8B030D-6E8A-4147-A177-3AD203B41FA5}">
                      <a16:colId xmlns:a16="http://schemas.microsoft.com/office/drawing/2014/main" xmlns="" val="283849633"/>
                    </a:ext>
                  </a:extLst>
                </a:gridCol>
                <a:gridCol w="1716655">
                  <a:extLst>
                    <a:ext uri="{9D8B030D-6E8A-4147-A177-3AD203B41FA5}">
                      <a16:colId xmlns:a16="http://schemas.microsoft.com/office/drawing/2014/main" xmlns="" val="2243854546"/>
                    </a:ext>
                  </a:extLst>
                </a:gridCol>
                <a:gridCol w="1556037">
                  <a:extLst>
                    <a:ext uri="{9D8B030D-6E8A-4147-A177-3AD203B41FA5}">
                      <a16:colId xmlns:a16="http://schemas.microsoft.com/office/drawing/2014/main" xmlns="" val="1456669508"/>
                    </a:ext>
                  </a:extLst>
                </a:gridCol>
                <a:gridCol w="1826005">
                  <a:extLst>
                    <a:ext uri="{9D8B030D-6E8A-4147-A177-3AD203B41FA5}">
                      <a16:colId xmlns:a16="http://schemas.microsoft.com/office/drawing/2014/main" xmlns="" val="2504927691"/>
                    </a:ext>
                  </a:extLst>
                </a:gridCol>
                <a:gridCol w="1826005">
                  <a:extLst>
                    <a:ext uri="{9D8B030D-6E8A-4147-A177-3AD203B41FA5}">
                      <a16:colId xmlns:a16="http://schemas.microsoft.com/office/drawing/2014/main" xmlns="" val="316742180"/>
                    </a:ext>
                  </a:extLst>
                </a:gridCol>
              </a:tblGrid>
              <a:tr h="910651">
                <a:tc>
                  <a:txBody>
                    <a:bodyPr/>
                    <a:lstStyle/>
                    <a:p>
                      <a:pPr algn="ctr">
                        <a:lnSpc>
                          <a:spcPct val="107000"/>
                        </a:lnSpc>
                        <a:spcAft>
                          <a:spcPts val="800"/>
                        </a:spcAft>
                      </a:pPr>
                      <a:r>
                        <a:rPr lang="en-IN" sz="1600" b="1" kern="100" dirty="0">
                          <a:effectLst/>
                          <a:latin typeface="Times New Roman" panose="02020603050405020304" pitchFamily="18" charset="0"/>
                          <a:cs typeface="Times New Roman" panose="02020603050405020304" pitchFamily="18" charset="0"/>
                        </a:rPr>
                        <a:t> </a:t>
                      </a:r>
                    </a:p>
                    <a:p>
                      <a:pPr algn="ctr">
                        <a:lnSpc>
                          <a:spcPct val="107000"/>
                        </a:lnSpc>
                        <a:spcAft>
                          <a:spcPts val="800"/>
                        </a:spcAft>
                      </a:pPr>
                      <a:r>
                        <a:rPr lang="en-IN" sz="1600" b="1" kern="100" dirty="0">
                          <a:effectLst/>
                          <a:latin typeface="Times New Roman" panose="02020603050405020304" pitchFamily="18" charset="0"/>
                          <a:cs typeface="Times New Roman" panose="02020603050405020304" pitchFamily="18" charset="0"/>
                        </a:rPr>
                        <a:t>Reviews</a:t>
                      </a:r>
                    </a:p>
                    <a:p>
                      <a:pPr algn="ctr">
                        <a:lnSpc>
                          <a:spcPct val="107000"/>
                        </a:lnSpc>
                        <a:spcAft>
                          <a:spcPts val="800"/>
                        </a:spcAft>
                      </a:pPr>
                      <a:r>
                        <a:rPr lang="en-IN" sz="1600" b="1" kern="100" dirty="0">
                          <a:effectLst/>
                          <a:latin typeface="Times New Roman" panose="02020603050405020304" pitchFamily="18" charset="0"/>
                          <a:cs typeface="Times New Roman" panose="02020603050405020304" pitchFamily="18" charset="0"/>
                        </a:rPr>
                        <a:t> </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b="1" kern="100" dirty="0">
                          <a:effectLst/>
                          <a:latin typeface="Times New Roman" panose="02020603050405020304" pitchFamily="18" charset="0"/>
                          <a:cs typeface="Times New Roman" panose="02020603050405020304" pitchFamily="18" charset="0"/>
                        </a:rPr>
                        <a:t>Review 1 </a:t>
                      </a:r>
                    </a:p>
                  </a:txBody>
                  <a:tcPr marL="68580" marR="68580" marT="0" marB="0" anchor="ctr"/>
                </a:tc>
                <a:tc>
                  <a:txBody>
                    <a:bodyPr/>
                    <a:lstStyle/>
                    <a:p>
                      <a:pPr algn="ctr">
                        <a:lnSpc>
                          <a:spcPct val="107000"/>
                        </a:lnSpc>
                        <a:spcAft>
                          <a:spcPts val="800"/>
                        </a:spcAft>
                      </a:pPr>
                      <a:r>
                        <a:rPr lang="en-IN" sz="1600" b="1" kern="100" dirty="0">
                          <a:effectLst/>
                          <a:latin typeface="Times New Roman" panose="02020603050405020304" pitchFamily="18" charset="0"/>
                          <a:cs typeface="Times New Roman" panose="02020603050405020304" pitchFamily="18" charset="0"/>
                        </a:rPr>
                        <a:t>Review 2</a:t>
                      </a:r>
                    </a:p>
                  </a:txBody>
                  <a:tcPr marL="68580" marR="68580" marT="0" marB="0" anchor="ctr"/>
                </a:tc>
                <a:tc>
                  <a:txBody>
                    <a:bodyPr/>
                    <a:lstStyle/>
                    <a:p>
                      <a:pPr algn="ctr">
                        <a:lnSpc>
                          <a:spcPct val="107000"/>
                        </a:lnSpc>
                        <a:spcAft>
                          <a:spcPts val="800"/>
                        </a:spcAft>
                      </a:pPr>
                      <a:r>
                        <a:rPr lang="en-IN" sz="1600" b="1" kern="100" dirty="0">
                          <a:effectLst/>
                          <a:latin typeface="Times New Roman" panose="02020603050405020304" pitchFamily="18" charset="0"/>
                          <a:cs typeface="Times New Roman" panose="02020603050405020304" pitchFamily="18" charset="0"/>
                        </a:rPr>
                        <a:t>Review 3</a:t>
                      </a:r>
                    </a:p>
                  </a:txBody>
                  <a:tcPr marL="68580" marR="68580" marT="0" marB="0" anchor="ctr"/>
                </a:tc>
                <a:tc>
                  <a:txBody>
                    <a:bodyPr/>
                    <a:lstStyle/>
                    <a:p>
                      <a:pPr algn="ctr">
                        <a:lnSpc>
                          <a:spcPct val="107000"/>
                        </a:lnSpc>
                        <a:spcAft>
                          <a:spcPts val="800"/>
                        </a:spcAft>
                      </a:pPr>
                      <a:r>
                        <a:rPr lang="en-IN" sz="1600" b="1" kern="100" dirty="0">
                          <a:effectLst/>
                          <a:latin typeface="Times New Roman" panose="02020603050405020304" pitchFamily="18" charset="0"/>
                          <a:cs typeface="Times New Roman" panose="02020603050405020304" pitchFamily="18" charset="0"/>
                        </a:rPr>
                        <a:t>Review 4</a:t>
                      </a:r>
                    </a:p>
                  </a:txBody>
                  <a:tcPr marL="68580" marR="68580" marT="0" marB="0" anchor="ctr"/>
                </a:tc>
                <a:extLst>
                  <a:ext uri="{0D108BD9-81ED-4DB2-BD59-A6C34878D82A}">
                    <a16:rowId xmlns:a16="http://schemas.microsoft.com/office/drawing/2014/main" xmlns="" val="459505147"/>
                  </a:ext>
                </a:extLst>
              </a:tr>
              <a:tr h="515529">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Abstract Review</a:t>
                      </a:r>
                    </a:p>
                    <a:p>
                      <a:pPr algn="ctr">
                        <a:lnSpc>
                          <a:spcPct val="107000"/>
                        </a:lnSpc>
                        <a:spcAft>
                          <a:spcPts val="800"/>
                        </a:spcAft>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rgbClr val="00B050"/>
                    </a:solidFill>
                  </a:tcPr>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30232195"/>
                  </a:ext>
                </a:extLst>
              </a:tr>
              <a:tr h="515529">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Literature Survey</a:t>
                      </a:r>
                    </a:p>
                    <a:p>
                      <a:pPr algn="ctr">
                        <a:lnSpc>
                          <a:spcPct val="107000"/>
                        </a:lnSpc>
                        <a:spcAft>
                          <a:spcPts val="800"/>
                        </a:spcAft>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xmlns="" val="3445399897"/>
                  </a:ext>
                </a:extLst>
              </a:tr>
              <a:tr h="928823">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Mathematical Analysis / Model Design  </a:t>
                      </a:r>
                    </a:p>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2834690"/>
                  </a:ext>
                </a:extLst>
              </a:tr>
              <a:tr h="626869">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Component Testing/Simulation Design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xmlns="" val="2017733464"/>
                  </a:ext>
                </a:extLst>
              </a:tr>
              <a:tr h="421690">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Hardware/Simulation Implementation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52685016"/>
                  </a:ext>
                </a:extLst>
              </a:tr>
              <a:tr h="487963">
                <a:tc>
                  <a:txBody>
                    <a:bodyPr/>
                    <a:lstStyle/>
                    <a:p>
                      <a:pPr algn="ctr">
                        <a:lnSpc>
                          <a:spcPct val="100000"/>
                        </a:lnSpc>
                        <a:spcAft>
                          <a:spcPts val="800"/>
                        </a:spcAft>
                      </a:pPr>
                      <a:r>
                        <a:rPr lang="en-IN" sz="1400" kern="100" dirty="0">
                          <a:effectLst/>
                          <a:latin typeface="Times New Roman" panose="02020603050405020304" pitchFamily="18" charset="0"/>
                          <a:cs typeface="Times New Roman" panose="02020603050405020304" pitchFamily="18" charset="0"/>
                        </a:rPr>
                        <a:t>Documentation </a:t>
                      </a:r>
                    </a:p>
                    <a:p>
                      <a:pPr algn="ctr">
                        <a:lnSpc>
                          <a:spcPct val="100000"/>
                        </a:lnSpc>
                        <a:spcAft>
                          <a:spcPts val="800"/>
                        </a:spcAft>
                      </a:pPr>
                      <a:r>
                        <a:rPr lang="en-IN" sz="1400" kern="100" dirty="0">
                          <a:effectLst/>
                          <a:latin typeface="Times New Roman" panose="02020603050405020304" pitchFamily="18" charset="0"/>
                          <a:cs typeface="Times New Roman" panose="02020603050405020304" pitchFamily="18" charset="0"/>
                        </a:rPr>
                        <a:t>&amp; Results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224313380"/>
                  </a:ext>
                </a:extLst>
              </a:tr>
              <a:tr h="632535">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Journals/Conferences Communication or published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a:effectLst/>
                          <a:latin typeface="Times New Roman" panose="02020603050405020304" pitchFamily="18" charset="0"/>
                          <a:cs typeface="Times New Roman" panose="02020603050405020304" pitchFamily="18" charset="0"/>
                        </a:rPr>
                        <a:t>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0000"/>
                    </a:solidFill>
                  </a:tcPr>
                </a:tc>
                <a:extLst>
                  <a:ext uri="{0D108BD9-81ED-4DB2-BD59-A6C34878D82A}">
                    <a16:rowId xmlns:a16="http://schemas.microsoft.com/office/drawing/2014/main" xmlns="" val="337370711"/>
                  </a:ext>
                </a:extLst>
              </a:tr>
            </a:tbl>
          </a:graphicData>
        </a:graphic>
      </p:graphicFrame>
    </p:spTree>
    <p:extLst>
      <p:ext uri="{BB962C8B-B14F-4D97-AF65-F5344CB8AC3E}">
        <p14:creationId xmlns:p14="http://schemas.microsoft.com/office/powerpoint/2010/main" val="3918081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532C4D9-8CDD-9E3E-5328-1D4DE0029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1319F5D-2296-7D78-009E-BC33CAF79DCC}"/>
              </a:ext>
            </a:extLst>
          </p:cNvPr>
          <p:cNvSpPr>
            <a:spLocks noGrp="1"/>
          </p:cNvSpPr>
          <p:nvPr>
            <p:ph type="title"/>
          </p:nvPr>
        </p:nvSpPr>
        <p:spPr>
          <a:xfrm>
            <a:off x="838200" y="288236"/>
            <a:ext cx="10515600" cy="1083366"/>
          </a:xfrm>
        </p:spPr>
        <p:txBody>
          <a:bodyPr>
            <a:normAutofit fontScale="90000"/>
          </a:bodyPr>
          <a:lstStyle/>
          <a:p>
            <a:r>
              <a:rPr lang="en-US" sz="4000" b="1" u="sng" dirty="0">
                <a:solidFill>
                  <a:srgbClr val="002060"/>
                </a:solidFill>
                <a:latin typeface="Times New Roman" panose="02020603050405020304" pitchFamily="18" charset="0"/>
                <a:cs typeface="Times New Roman" panose="02020603050405020304" pitchFamily="18" charset="0"/>
              </a:rPr>
              <a:t>References</a:t>
            </a:r>
            <a:r>
              <a:rPr lang="en-US" sz="4000" b="1" dirty="0">
                <a:solidFill>
                  <a:srgbClr val="002060"/>
                </a:solidFill>
                <a:latin typeface="Times New Roman" panose="02020603050405020304" pitchFamily="18" charset="0"/>
                <a:cs typeface="Times New Roman" panose="02020603050405020304" pitchFamily="18" charset="0"/>
              </a:rPr>
              <a:t/>
            </a:r>
            <a:br>
              <a:rPr lang="en-US" sz="4000" b="1" dirty="0">
                <a:solidFill>
                  <a:srgbClr val="002060"/>
                </a:solidFill>
                <a:latin typeface="Times New Roman" panose="02020603050405020304" pitchFamily="18" charset="0"/>
                <a:cs typeface="Times New Roman" panose="02020603050405020304" pitchFamily="18" charset="0"/>
              </a:rPr>
            </a:br>
            <a:r>
              <a:rPr lang="en-US" sz="4000" b="1" dirty="0">
                <a:solidFill>
                  <a:srgbClr val="002060"/>
                </a:solidFill>
                <a:latin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xmlns="" id="{A9A4E930-C2ED-1191-8642-DA4CE294C843}"/>
              </a:ext>
            </a:extLst>
          </p:cNvPr>
          <p:cNvSpPr>
            <a:spLocks noGrp="1"/>
          </p:cNvSpPr>
          <p:nvPr>
            <p:ph idx="1"/>
          </p:nvPr>
        </p:nvSpPr>
        <p:spPr>
          <a:xfrm>
            <a:off x="838200" y="1149764"/>
            <a:ext cx="10515600" cy="4351338"/>
          </a:xfrm>
        </p:spPr>
        <p:txBody>
          <a:bodyPr>
            <a:normAutofit/>
          </a:bodyPr>
          <a:lstStyle/>
          <a:p>
            <a:pPr marL="0" indent="0">
              <a:buNone/>
            </a:pPr>
            <a:endParaRPr lang="en-IN" sz="2400" dirty="0">
              <a:latin typeface="Times New Roman" panose="02020603050405020304" pitchFamily="18" charset="0"/>
              <a:cs typeface="Times New Roman" panose="02020603050405020304" pitchFamily="18" charset="0"/>
            </a:endParaRPr>
          </a:p>
          <a:p>
            <a:r>
              <a:rPr lang="en-US" sz="2400" dirty="0"/>
              <a:t>[1]. S. </a:t>
            </a:r>
            <a:r>
              <a:rPr lang="en-US" sz="2400" dirty="0" err="1"/>
              <a:t>Dhotre</a:t>
            </a:r>
            <a:r>
              <a:rPr lang="en-US" sz="2400" dirty="0"/>
              <a:t>, S. S. </a:t>
            </a:r>
            <a:r>
              <a:rPr lang="en-US" sz="2400" dirty="0" err="1"/>
              <a:t>Gavsane</a:t>
            </a:r>
            <a:r>
              <a:rPr lang="en-US" sz="2400" dirty="0"/>
              <a:t>, A. R. </a:t>
            </a:r>
            <a:r>
              <a:rPr lang="en-US" sz="2400" dirty="0" err="1"/>
              <a:t>Patil</a:t>
            </a:r>
            <a:r>
              <a:rPr lang="en-US" sz="2400" dirty="0"/>
              <a:t>, and T. Nadu, International J of </a:t>
            </a:r>
            <a:r>
              <a:rPr lang="en-US" sz="2400" dirty="0" err="1"/>
              <a:t>Eng</a:t>
            </a:r>
            <a:r>
              <a:rPr lang="en-US" sz="2400" dirty="0"/>
              <a:t> &amp; Technology. Innovative science vol. 1, no. 5, pp. 486–490, (2019). </a:t>
            </a:r>
          </a:p>
          <a:p>
            <a:r>
              <a:rPr lang="en-US" sz="2400" dirty="0"/>
              <a:t>[2]. .S. A. Mathew, R. </a:t>
            </a:r>
            <a:r>
              <a:rPr lang="en-US" sz="2400" dirty="0" err="1"/>
              <a:t>Prakash</a:t>
            </a:r>
            <a:r>
              <a:rPr lang="en-US" sz="2400" dirty="0"/>
              <a:t>, and P. C. John Int. Conf. Intel. Syst. Des. Appl. ISDA, pp. 189–193, (2020)</a:t>
            </a:r>
          </a:p>
          <a:p>
            <a:r>
              <a:rPr lang="en-US" sz="2400" dirty="0"/>
              <a:t>[3].https://www.researchgate.net/publication/350389634_Battery_Management_Systems_BMS_for_EV_Electric_ </a:t>
            </a:r>
          </a:p>
          <a:p>
            <a:r>
              <a:rPr lang="en-US" sz="2400" dirty="0"/>
              <a:t>[4]. https://nevonprojects.com/ev-bms-with-charge-monitor-and-fire-protection/</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476B4326-A80E-4235-89FF-473E1047ABD9}"/>
              </a:ext>
            </a:extLst>
          </p:cNvPr>
          <p:cNvSpPr>
            <a:spLocks noGrp="1"/>
          </p:cNvSpPr>
          <p:nvPr>
            <p:ph type="dt" sz="half" idx="10"/>
          </p:nvPr>
        </p:nvSpPr>
        <p:spPr/>
        <p:txBody>
          <a:bodyPr/>
          <a:lstStyle/>
          <a:p>
            <a:r>
              <a:rPr lang="en-IN" dirty="0" smtClean="0"/>
              <a:t>06/09/2024</a:t>
            </a:r>
            <a:endParaRPr lang="en-IN" dirty="0"/>
          </a:p>
        </p:txBody>
      </p:sp>
      <p:sp>
        <p:nvSpPr>
          <p:cNvPr id="5" name="Slide Number Placeholder 4">
            <a:extLst>
              <a:ext uri="{FF2B5EF4-FFF2-40B4-BE49-F238E27FC236}">
                <a16:creationId xmlns:a16="http://schemas.microsoft.com/office/drawing/2014/main" xmlns="" id="{05755ADA-241B-4F62-827A-820E35BED6E1}"/>
              </a:ext>
            </a:extLst>
          </p:cNvPr>
          <p:cNvSpPr>
            <a:spLocks noGrp="1"/>
          </p:cNvSpPr>
          <p:nvPr>
            <p:ph type="sldNum" sz="quarter" idx="12"/>
          </p:nvPr>
        </p:nvSpPr>
        <p:spPr/>
        <p:txBody>
          <a:bodyPr/>
          <a:lstStyle/>
          <a:p>
            <a:fld id="{E4371DF9-27D1-4286-99A9-B07A2966053B}" type="slidenum">
              <a:rPr lang="en-IN" smtClean="0"/>
              <a:t>15</a:t>
            </a:fld>
            <a:endParaRPr lang="en-IN"/>
          </a:p>
        </p:txBody>
      </p:sp>
    </p:spTree>
    <p:extLst>
      <p:ext uri="{BB962C8B-B14F-4D97-AF65-F5344CB8AC3E}">
        <p14:creationId xmlns:p14="http://schemas.microsoft.com/office/powerpoint/2010/main" val="114246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469997F-B52F-2815-3535-D7C857E32A34}"/>
              </a:ext>
            </a:extLst>
          </p:cNvPr>
          <p:cNvSpPr txBox="1"/>
          <p:nvPr/>
        </p:nvSpPr>
        <p:spPr>
          <a:xfrm>
            <a:off x="457201" y="415636"/>
            <a:ext cx="2305878" cy="461665"/>
          </a:xfrm>
          <a:prstGeom prst="rect">
            <a:avLst/>
          </a:prstGeom>
          <a:noFill/>
        </p:spPr>
        <p:txBody>
          <a:bodyPr wrap="square">
            <a:spAutoFit/>
          </a:bodyPr>
          <a:lstStyle/>
          <a:p>
            <a:r>
              <a:rPr lang="en-US" sz="2400" b="1" u="sng" dirty="0" smtClean="0">
                <a:latin typeface="Times New Roman" panose="02020603050405020304" pitchFamily="18" charset="0"/>
                <a:cs typeface="Times New Roman" panose="02020603050405020304" pitchFamily="18" charset="0"/>
              </a:rPr>
              <a:t>CONTENTS</a:t>
            </a:r>
            <a:endParaRPr lang="en-IN" sz="2400" u="sng" dirty="0"/>
          </a:p>
        </p:txBody>
      </p:sp>
      <p:sp>
        <p:nvSpPr>
          <p:cNvPr id="4" name="Content Placeholder 5">
            <a:extLst>
              <a:ext uri="{FF2B5EF4-FFF2-40B4-BE49-F238E27FC236}">
                <a16:creationId xmlns:a16="http://schemas.microsoft.com/office/drawing/2014/main" xmlns="" id="{4A63A69F-DAEA-E44A-0685-0122D30D87D2}"/>
              </a:ext>
            </a:extLst>
          </p:cNvPr>
          <p:cNvSpPr txBox="1">
            <a:spLocks/>
          </p:cNvSpPr>
          <p:nvPr/>
        </p:nvSpPr>
        <p:spPr>
          <a:xfrm>
            <a:off x="838200" y="1161581"/>
            <a:ext cx="7480852" cy="50175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400" dirty="0">
                <a:latin typeface="Times New Roman" panose="02020603050405020304" pitchFamily="18" charset="0"/>
                <a:cs typeface="Times New Roman" panose="02020603050405020304" pitchFamily="18" charset="0"/>
              </a:rPr>
              <a:t>Introduction </a:t>
            </a:r>
          </a:p>
          <a:p>
            <a:pPr>
              <a:lnSpc>
                <a:spcPct val="100000"/>
              </a:lnSpc>
            </a:pPr>
            <a:r>
              <a:rPr lang="en-US" sz="2400" dirty="0">
                <a:latin typeface="Times New Roman" panose="02020603050405020304" pitchFamily="18" charset="0"/>
                <a:cs typeface="Times New Roman" panose="02020603050405020304" pitchFamily="18" charset="0"/>
              </a:rPr>
              <a:t>Literature </a:t>
            </a:r>
            <a:r>
              <a:rPr lang="en-US" sz="2400" dirty="0" smtClean="0">
                <a:latin typeface="Times New Roman" panose="02020603050405020304" pitchFamily="18" charset="0"/>
                <a:cs typeface="Times New Roman" panose="02020603050405020304" pitchFamily="18" charset="0"/>
              </a:rPr>
              <a:t>Review</a:t>
            </a:r>
          </a:p>
          <a:p>
            <a:pPr>
              <a:lnSpc>
                <a:spcPct val="100000"/>
              </a:lnSpc>
            </a:pPr>
            <a:r>
              <a:rPr lang="en-US" sz="2400" dirty="0" smtClean="0">
                <a:latin typeface="Times New Roman" panose="02020603050405020304" pitchFamily="18" charset="0"/>
                <a:cs typeface="Times New Roman" panose="02020603050405020304" pitchFamily="18" charset="0"/>
              </a:rPr>
              <a:t>Problem </a:t>
            </a:r>
            <a:r>
              <a:rPr lang="en-US" sz="2400" dirty="0">
                <a:latin typeface="Times New Roman" panose="02020603050405020304" pitchFamily="18" charset="0"/>
                <a:cs typeface="Times New Roman" panose="02020603050405020304" pitchFamily="18" charset="0"/>
              </a:rPr>
              <a:t>Statement </a:t>
            </a:r>
          </a:p>
          <a:p>
            <a:pPr>
              <a:lnSpc>
                <a:spcPct val="100000"/>
              </a:lnSpc>
            </a:pPr>
            <a:r>
              <a:rPr lang="en-US" sz="2400" dirty="0">
                <a:latin typeface="Times New Roman" panose="02020603050405020304" pitchFamily="18" charset="0"/>
                <a:cs typeface="Times New Roman" panose="02020603050405020304" pitchFamily="18" charset="0"/>
              </a:rPr>
              <a:t>Objectives</a:t>
            </a:r>
          </a:p>
          <a:p>
            <a:pPr>
              <a:lnSpc>
                <a:spcPct val="100000"/>
              </a:lnSpc>
            </a:pPr>
            <a:r>
              <a:rPr lang="en-US" sz="2400" dirty="0">
                <a:latin typeface="Times New Roman" panose="02020603050405020304" pitchFamily="18" charset="0"/>
                <a:cs typeface="Times New Roman" panose="02020603050405020304" pitchFamily="18" charset="0"/>
              </a:rPr>
              <a:t>Block Diagram</a:t>
            </a:r>
          </a:p>
          <a:p>
            <a:pPr>
              <a:lnSpc>
                <a:spcPct val="100000"/>
              </a:lnSpc>
            </a:pPr>
            <a:r>
              <a:rPr lang="en-US" sz="2400" dirty="0" smtClean="0">
                <a:latin typeface="Times New Roman" panose="02020603050405020304" pitchFamily="18" charset="0"/>
                <a:cs typeface="Times New Roman" panose="02020603050405020304" pitchFamily="18" charset="0"/>
              </a:rPr>
              <a:t>Components</a:t>
            </a:r>
          </a:p>
          <a:p>
            <a:pPr>
              <a:lnSpc>
                <a:spcPct val="100000"/>
              </a:lnSpc>
            </a:pPr>
            <a:r>
              <a:rPr lang="en-IN" sz="2400" kern="100" dirty="0">
                <a:latin typeface="Times New Roman" panose="02020603050405020304" pitchFamily="18" charset="0"/>
                <a:cs typeface="Times New Roman" panose="02020603050405020304" pitchFamily="18" charset="0"/>
              </a:rPr>
              <a:t>Mathematical Analysis / Model Design  </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smtClean="0">
                <a:latin typeface="Times New Roman" panose="02020603050405020304" pitchFamily="18" charset="0"/>
                <a:cs typeface="Times New Roman" panose="02020603050405020304" pitchFamily="18" charset="0"/>
              </a:rPr>
              <a:t>Gantt </a:t>
            </a:r>
            <a:r>
              <a:rPr lang="en-US" sz="2400" dirty="0">
                <a:latin typeface="Times New Roman" panose="02020603050405020304" pitchFamily="18" charset="0"/>
                <a:cs typeface="Times New Roman" panose="02020603050405020304" pitchFamily="18" charset="0"/>
              </a:rPr>
              <a:t>Chart</a:t>
            </a:r>
          </a:p>
          <a:p>
            <a:pPr>
              <a:lnSpc>
                <a:spcPct val="100000"/>
              </a:lnSpc>
            </a:pPr>
            <a:r>
              <a:rPr lang="en-US" sz="2400" dirty="0">
                <a:latin typeface="Times New Roman" panose="02020603050405020304" pitchFamily="18" charset="0"/>
                <a:cs typeface="Times New Roman" panose="02020603050405020304" pitchFamily="18" charset="0"/>
              </a:rPr>
              <a:t>References </a:t>
            </a:r>
          </a:p>
          <a:p>
            <a:pPr>
              <a:buFont typeface="Arial" panose="020B0604020202020204" pitchFamily="34" charse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C265305A-A826-43B6-B3F2-D5562F07159D}"/>
              </a:ext>
            </a:extLst>
          </p:cNvPr>
          <p:cNvSpPr>
            <a:spLocks noGrp="1"/>
          </p:cNvSpPr>
          <p:nvPr>
            <p:ph type="dt" sz="half" idx="10"/>
          </p:nvPr>
        </p:nvSpPr>
        <p:spPr/>
        <p:txBody>
          <a:bodyPr/>
          <a:lstStyle/>
          <a:p>
            <a:r>
              <a:rPr lang="en-US" dirty="0" smtClean="0"/>
              <a:t>06/09/2024</a:t>
            </a:r>
            <a:endParaRPr lang="en-IN" dirty="0"/>
          </a:p>
        </p:txBody>
      </p:sp>
      <p:sp>
        <p:nvSpPr>
          <p:cNvPr id="5" name="Slide Number Placeholder 4">
            <a:extLst>
              <a:ext uri="{FF2B5EF4-FFF2-40B4-BE49-F238E27FC236}">
                <a16:creationId xmlns:a16="http://schemas.microsoft.com/office/drawing/2014/main" xmlns="" id="{DCB5626B-8466-4B70-9515-39C85E5D753B}"/>
              </a:ext>
            </a:extLst>
          </p:cNvPr>
          <p:cNvSpPr>
            <a:spLocks noGrp="1"/>
          </p:cNvSpPr>
          <p:nvPr>
            <p:ph type="sldNum" sz="quarter" idx="12"/>
          </p:nvPr>
        </p:nvSpPr>
        <p:spPr/>
        <p:txBody>
          <a:bodyPr/>
          <a:lstStyle/>
          <a:p>
            <a:fld id="{E4371DF9-27D1-4286-99A9-B07A2966053B}" type="slidenum">
              <a:rPr lang="en-IN" smtClean="0"/>
              <a:t>2</a:t>
            </a:fld>
            <a:endParaRPr lang="en-IN"/>
          </a:p>
        </p:txBody>
      </p:sp>
    </p:spTree>
    <p:extLst>
      <p:ext uri="{BB962C8B-B14F-4D97-AF65-F5344CB8AC3E}">
        <p14:creationId xmlns:p14="http://schemas.microsoft.com/office/powerpoint/2010/main" val="229430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8B251-63DF-5D2A-E3C5-D846E687028C}"/>
              </a:ext>
            </a:extLst>
          </p:cNvPr>
          <p:cNvSpPr>
            <a:spLocks noGrp="1"/>
          </p:cNvSpPr>
          <p:nvPr>
            <p:ph type="title"/>
          </p:nvPr>
        </p:nvSpPr>
        <p:spPr>
          <a:xfrm>
            <a:off x="838200" y="288236"/>
            <a:ext cx="10515600" cy="1083366"/>
          </a:xfrm>
        </p:spPr>
        <p:txBody>
          <a:bodyPr>
            <a:normAutofit fontScale="90000"/>
          </a:bodyPr>
          <a:lstStyle/>
          <a:p>
            <a:r>
              <a:rPr lang="en-US" sz="4000" b="1" u="sng" dirty="0">
                <a:solidFill>
                  <a:srgbClr val="002060"/>
                </a:solidFill>
                <a:latin typeface="Times New Roman" panose="02020603050405020304" pitchFamily="18" charset="0"/>
                <a:cs typeface="Times New Roman" panose="02020603050405020304" pitchFamily="18" charset="0"/>
              </a:rPr>
              <a:t>Introduction:</a:t>
            </a:r>
            <a:r>
              <a:rPr lang="en-US" sz="4400" dirty="0">
                <a:solidFill>
                  <a:srgbClr val="002060"/>
                </a:solidFill>
                <a:latin typeface="Times New Roman" panose="02020603050405020304" pitchFamily="18" charset="0"/>
                <a:cs typeface="Times New Roman" panose="02020603050405020304" pitchFamily="18" charset="0"/>
              </a:rPr>
              <a:t/>
            </a:r>
            <a:br>
              <a:rPr lang="en-US" sz="4400" dirty="0">
                <a:solidFill>
                  <a:srgbClr val="00206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5019FD66-5A85-8337-9513-8B3A3EF03598}"/>
              </a:ext>
            </a:extLst>
          </p:cNvPr>
          <p:cNvSpPr>
            <a:spLocks noGrp="1"/>
          </p:cNvSpPr>
          <p:nvPr>
            <p:ph idx="1"/>
          </p:nvPr>
        </p:nvSpPr>
        <p:spPr>
          <a:xfrm>
            <a:off x="838200" y="829919"/>
            <a:ext cx="10515600" cy="4351338"/>
          </a:xfrm>
        </p:spPr>
        <p:txBody>
          <a:bodyPr>
            <a:normAutofit/>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Imagine a future where electric vehicles not only redefine transportation but also prioritize safety and efficiency through cutting-edge technology. Our project delves into the design and development of an IoT-based system that not only monitors the charging process of electric vehicles but also ensures robust fire protection </a:t>
            </a:r>
            <a:r>
              <a:rPr lang="en-US" sz="2400" dirty="0" smtClean="0">
                <a:latin typeface="Times New Roman" panose="02020603050405020304" pitchFamily="18" charset="0"/>
                <a:cs typeface="Times New Roman" panose="02020603050405020304" pitchFamily="18" charset="0"/>
              </a:rPr>
              <a:t>measures. we </a:t>
            </a:r>
            <a:r>
              <a:rPr lang="en-US" sz="2400" dirty="0">
                <a:latin typeface="Times New Roman" panose="02020603050405020304" pitchFamily="18" charset="0"/>
                <a:cs typeface="Times New Roman" panose="02020603050405020304" pitchFamily="18" charset="0"/>
              </a:rPr>
              <a:t>explore how innovation in IoT is reshaping the landscape of electric vehicle safety and performance.</a:t>
            </a:r>
          </a:p>
          <a:p>
            <a:pPr algn="just"/>
            <a:endParaRPr lang="en-US"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FF6D29A1-4200-409A-BFD1-73D47407E03F}"/>
              </a:ext>
            </a:extLst>
          </p:cNvPr>
          <p:cNvSpPr>
            <a:spLocks noGrp="1"/>
          </p:cNvSpPr>
          <p:nvPr>
            <p:ph type="dt" sz="half" idx="10"/>
          </p:nvPr>
        </p:nvSpPr>
        <p:spPr/>
        <p:txBody>
          <a:bodyPr/>
          <a:lstStyle/>
          <a:p>
            <a:r>
              <a:rPr lang="en-IN" dirty="0" smtClean="0"/>
              <a:t>06/09/2024</a:t>
            </a:r>
            <a:endParaRPr lang="en-IN" dirty="0"/>
          </a:p>
        </p:txBody>
      </p:sp>
      <p:sp>
        <p:nvSpPr>
          <p:cNvPr id="5" name="Slide Number Placeholder 4">
            <a:extLst>
              <a:ext uri="{FF2B5EF4-FFF2-40B4-BE49-F238E27FC236}">
                <a16:creationId xmlns:a16="http://schemas.microsoft.com/office/drawing/2014/main" xmlns="" id="{28AA1F55-AE86-4A49-845E-C3ACBE300B72}"/>
              </a:ext>
            </a:extLst>
          </p:cNvPr>
          <p:cNvSpPr>
            <a:spLocks noGrp="1"/>
          </p:cNvSpPr>
          <p:nvPr>
            <p:ph type="sldNum" sz="quarter" idx="12"/>
          </p:nvPr>
        </p:nvSpPr>
        <p:spPr/>
        <p:txBody>
          <a:bodyPr/>
          <a:lstStyle/>
          <a:p>
            <a:fld id="{E4371DF9-27D1-4286-99A9-B07A2966053B}" type="slidenum">
              <a:rPr lang="en-IN" smtClean="0"/>
              <a:t>3</a:t>
            </a:fld>
            <a:endParaRPr lang="en-IN"/>
          </a:p>
        </p:txBody>
      </p:sp>
    </p:spTree>
    <p:extLst>
      <p:ext uri="{BB962C8B-B14F-4D97-AF65-F5344CB8AC3E}">
        <p14:creationId xmlns:p14="http://schemas.microsoft.com/office/powerpoint/2010/main" val="859448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8B251-63DF-5D2A-E3C5-D846E687028C}"/>
              </a:ext>
            </a:extLst>
          </p:cNvPr>
          <p:cNvSpPr>
            <a:spLocks noGrp="1"/>
          </p:cNvSpPr>
          <p:nvPr>
            <p:ph type="title"/>
          </p:nvPr>
        </p:nvSpPr>
        <p:spPr>
          <a:xfrm>
            <a:off x="838200" y="288236"/>
            <a:ext cx="10515600" cy="1083366"/>
          </a:xfrm>
        </p:spPr>
        <p:txBody>
          <a:bodyPr>
            <a:normAutofit fontScale="90000"/>
          </a:bodyPr>
          <a:lstStyle/>
          <a:p>
            <a:r>
              <a:rPr lang="en-US" sz="4000" b="1" u="sng" dirty="0">
                <a:solidFill>
                  <a:srgbClr val="002060"/>
                </a:solidFill>
                <a:latin typeface="Times New Roman" panose="02020603050405020304" pitchFamily="18" charset="0"/>
                <a:cs typeface="Times New Roman" panose="02020603050405020304" pitchFamily="18" charset="0"/>
              </a:rPr>
              <a:t>Literature Review</a:t>
            </a:r>
            <a:r>
              <a:rPr lang="en-US" sz="4400" dirty="0">
                <a:solidFill>
                  <a:srgbClr val="002060"/>
                </a:solidFill>
                <a:latin typeface="Times New Roman" panose="02020603050405020304" pitchFamily="18" charset="0"/>
                <a:cs typeface="Times New Roman" panose="02020603050405020304" pitchFamily="18" charset="0"/>
              </a:rPr>
              <a:t/>
            </a:r>
            <a:br>
              <a:rPr lang="en-US" sz="4400" dirty="0">
                <a:solidFill>
                  <a:srgbClr val="002060"/>
                </a:solidFill>
                <a:latin typeface="Times New Roman" panose="02020603050405020304" pitchFamily="18" charset="0"/>
                <a:cs typeface="Times New Roman" panose="02020603050405020304" pitchFamily="18" charset="0"/>
              </a:rPr>
            </a:br>
            <a:endParaRPr lang="en-IN" dirty="0"/>
          </a:p>
        </p:txBody>
      </p:sp>
      <p:sp>
        <p:nvSpPr>
          <p:cNvPr id="5" name="Date Placeholder 4">
            <a:extLst>
              <a:ext uri="{FF2B5EF4-FFF2-40B4-BE49-F238E27FC236}">
                <a16:creationId xmlns:a16="http://schemas.microsoft.com/office/drawing/2014/main" xmlns="" id="{EF090836-6F88-4634-AD50-98CF45D7CA1E}"/>
              </a:ext>
            </a:extLst>
          </p:cNvPr>
          <p:cNvSpPr>
            <a:spLocks noGrp="1"/>
          </p:cNvSpPr>
          <p:nvPr>
            <p:ph type="dt" sz="half" idx="10"/>
          </p:nvPr>
        </p:nvSpPr>
        <p:spPr/>
        <p:txBody>
          <a:bodyPr/>
          <a:lstStyle/>
          <a:p>
            <a:r>
              <a:rPr lang="en-IN" dirty="0" smtClean="0"/>
              <a:t>06/09/2024</a:t>
            </a:r>
            <a:endParaRPr lang="en-IN" dirty="0"/>
          </a:p>
        </p:txBody>
      </p:sp>
      <p:sp>
        <p:nvSpPr>
          <p:cNvPr id="6" name="Slide Number Placeholder 5">
            <a:extLst>
              <a:ext uri="{FF2B5EF4-FFF2-40B4-BE49-F238E27FC236}">
                <a16:creationId xmlns:a16="http://schemas.microsoft.com/office/drawing/2014/main" xmlns="" id="{77DDA2F4-034E-43B3-B9D4-3F0031895A28}"/>
              </a:ext>
            </a:extLst>
          </p:cNvPr>
          <p:cNvSpPr>
            <a:spLocks noGrp="1"/>
          </p:cNvSpPr>
          <p:nvPr>
            <p:ph type="sldNum" sz="quarter" idx="12"/>
          </p:nvPr>
        </p:nvSpPr>
        <p:spPr/>
        <p:txBody>
          <a:bodyPr/>
          <a:lstStyle/>
          <a:p>
            <a:fld id="{E4371DF9-27D1-4286-99A9-B07A2966053B}" type="slidenum">
              <a:rPr lang="en-IN" smtClean="0"/>
              <a:t>4</a:t>
            </a:fld>
            <a:endParaRPr lang="en-IN"/>
          </a:p>
        </p:txBody>
      </p:sp>
      <p:graphicFrame>
        <p:nvGraphicFramePr>
          <p:cNvPr id="4" name="Table 15">
            <a:extLst>
              <a:ext uri="{FF2B5EF4-FFF2-40B4-BE49-F238E27FC236}">
                <a16:creationId xmlns:a16="http://schemas.microsoft.com/office/drawing/2014/main" xmlns="" id="{B904DA78-47BE-4D6C-96EE-473319F6FB0C}"/>
              </a:ext>
            </a:extLst>
          </p:cNvPr>
          <p:cNvGraphicFramePr>
            <a:graphicFrameLocks noGrp="1"/>
          </p:cNvGraphicFramePr>
          <p:nvPr>
            <p:extLst>
              <p:ext uri="{D42A27DB-BD31-4B8C-83A1-F6EECF244321}">
                <p14:modId xmlns:p14="http://schemas.microsoft.com/office/powerpoint/2010/main" val="3251545183"/>
              </p:ext>
            </p:extLst>
          </p:nvPr>
        </p:nvGraphicFramePr>
        <p:xfrm>
          <a:off x="550716" y="959460"/>
          <a:ext cx="11094075" cy="5669280"/>
        </p:xfrm>
        <a:graphic>
          <a:graphicData uri="http://schemas.openxmlformats.org/drawingml/2006/table">
            <a:tbl>
              <a:tblPr firstRow="1" bandRow="1">
                <a:tableStyleId>{5A111915-BE36-4E01-A7E5-04B1672EAD32}</a:tableStyleId>
              </a:tblPr>
              <a:tblGrid>
                <a:gridCol w="736725">
                  <a:extLst>
                    <a:ext uri="{9D8B030D-6E8A-4147-A177-3AD203B41FA5}">
                      <a16:colId xmlns:a16="http://schemas.microsoft.com/office/drawing/2014/main" xmlns="" val="595444224"/>
                    </a:ext>
                  </a:extLst>
                </a:gridCol>
                <a:gridCol w="2619574">
                  <a:extLst>
                    <a:ext uri="{9D8B030D-6E8A-4147-A177-3AD203B41FA5}">
                      <a16:colId xmlns:a16="http://schemas.microsoft.com/office/drawing/2014/main" xmlns="" val="884297823"/>
                    </a:ext>
                  </a:extLst>
                </a:gridCol>
                <a:gridCol w="1634028">
                  <a:extLst>
                    <a:ext uri="{9D8B030D-6E8A-4147-A177-3AD203B41FA5}">
                      <a16:colId xmlns:a16="http://schemas.microsoft.com/office/drawing/2014/main" xmlns="" val="4198048767"/>
                    </a:ext>
                  </a:extLst>
                </a:gridCol>
                <a:gridCol w="3051874">
                  <a:extLst>
                    <a:ext uri="{9D8B030D-6E8A-4147-A177-3AD203B41FA5}">
                      <a16:colId xmlns:a16="http://schemas.microsoft.com/office/drawing/2014/main" xmlns="" val="3512622636"/>
                    </a:ext>
                  </a:extLst>
                </a:gridCol>
                <a:gridCol w="3051874">
                  <a:extLst>
                    <a:ext uri="{9D8B030D-6E8A-4147-A177-3AD203B41FA5}">
                      <a16:colId xmlns:a16="http://schemas.microsoft.com/office/drawing/2014/main" xmlns="" val="2780044068"/>
                    </a:ext>
                  </a:extLst>
                </a:gridCol>
              </a:tblGrid>
              <a:tr h="0">
                <a:tc>
                  <a:txBody>
                    <a:bodyPr/>
                    <a:lstStyle/>
                    <a:p>
                      <a:r>
                        <a:rPr lang="en-GB" sz="1200" dirty="0"/>
                        <a:t>SL. No</a:t>
                      </a:r>
                      <a:endParaRPr lang="en-GB" sz="12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GB" sz="1200" dirty="0"/>
                        <a:t>Title and Author’s</a:t>
                      </a:r>
                      <a:endParaRPr lang="en-GB" sz="12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GB" sz="1200" dirty="0"/>
                        <a:t>Paper Details</a:t>
                      </a:r>
                      <a:endParaRPr lang="en-GB" sz="12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t>Description </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t>Key Findings </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xmlns="" val="1626373886"/>
                  </a:ext>
                </a:extLst>
              </a:tr>
              <a:tr h="2233451">
                <a:tc>
                  <a:txBody>
                    <a:bodyPr/>
                    <a:lstStyle/>
                    <a:p>
                      <a:r>
                        <a:rPr lang="en-US" sz="1200" dirty="0"/>
                        <a:t>1.</a:t>
                      </a:r>
                      <a:endParaRPr lang="en-GB" sz="1200" dirty="0">
                        <a:latin typeface="Times New Roman" panose="02020603050405020304" pitchFamily="18" charset="0"/>
                        <a:cs typeface="Times New Roman" panose="02020603050405020304" pitchFamily="18" charset="0"/>
                      </a:endParaRPr>
                    </a:p>
                  </a:txBody>
                  <a:tcPr/>
                </a:tc>
                <a:tc>
                  <a:txBody>
                    <a:bodyPr/>
                    <a:lstStyle/>
                    <a:p>
                      <a:pPr algn="just"/>
                      <a:r>
                        <a:rPr lang="en-US" sz="1200" b="1" u="sng" kern="1200" dirty="0">
                          <a:solidFill>
                            <a:schemeClr val="dk1"/>
                          </a:solidFill>
                          <a:effectLst/>
                        </a:rPr>
                        <a:t>Title</a:t>
                      </a:r>
                      <a:r>
                        <a:rPr lang="en-US" sz="1200" b="1" kern="1200" dirty="0">
                          <a:solidFill>
                            <a:schemeClr val="dk1"/>
                          </a:solidFill>
                          <a:effectLst/>
                        </a:rPr>
                        <a:t> </a:t>
                      </a:r>
                      <a:r>
                        <a:rPr lang="en-US" sz="1200" b="0" kern="1200" dirty="0">
                          <a:solidFill>
                            <a:schemeClr val="dk1"/>
                          </a:solidFill>
                          <a:effectLst/>
                        </a:rPr>
                        <a:t>: IoT-Based Electric Vehicle Battery Monitoring System at Charging Stations</a:t>
                      </a:r>
                    </a:p>
                    <a:p>
                      <a:pPr algn="just"/>
                      <a:r>
                        <a:rPr lang="en-US" sz="1200" b="1" u="sng" kern="1200" dirty="0">
                          <a:solidFill>
                            <a:schemeClr val="dk1"/>
                          </a:solidFill>
                          <a:effectLst/>
                        </a:rPr>
                        <a:t>Author</a:t>
                      </a:r>
                      <a:r>
                        <a:rPr lang="en-US" sz="1200" b="0" kern="1200" dirty="0">
                          <a:solidFill>
                            <a:schemeClr val="dk1"/>
                          </a:solidFill>
                          <a:effectLst/>
                        </a:rPr>
                        <a:t>:  Mohammed Hamza, </a:t>
                      </a:r>
                      <a:r>
                        <a:rPr lang="en-US" sz="1200" b="0" kern="1200" dirty="0" err="1">
                          <a:solidFill>
                            <a:schemeClr val="dk1"/>
                          </a:solidFill>
                          <a:effectLst/>
                        </a:rPr>
                        <a:t>Ishant</a:t>
                      </a:r>
                      <a:r>
                        <a:rPr lang="en-US" sz="1200" b="0" kern="1200" dirty="0">
                          <a:solidFill>
                            <a:schemeClr val="dk1"/>
                          </a:solidFill>
                          <a:effectLst/>
                        </a:rPr>
                        <a:t> Kumar Bajpai, </a:t>
                      </a:r>
                      <a:r>
                        <a:rPr lang="en-US" sz="1200" b="0" kern="1200" dirty="0" err="1">
                          <a:solidFill>
                            <a:schemeClr val="dk1"/>
                          </a:solidFill>
                          <a:effectLst/>
                        </a:rPr>
                        <a:t>Shoukath</a:t>
                      </a:r>
                      <a:r>
                        <a:rPr lang="en-US" sz="1200" b="0" kern="1200" dirty="0">
                          <a:solidFill>
                            <a:schemeClr val="dk1"/>
                          </a:solidFill>
                          <a:effectLst/>
                        </a:rPr>
                        <a:t> </a:t>
                      </a:r>
                      <a:r>
                        <a:rPr lang="en-US" sz="1200" b="0" kern="1200" dirty="0" err="1">
                          <a:solidFill>
                            <a:schemeClr val="dk1"/>
                          </a:solidFill>
                          <a:effectLst/>
                        </a:rPr>
                        <a:t>Cherukat</a:t>
                      </a:r>
                      <a:r>
                        <a:rPr lang="en-US" sz="1200" b="0" kern="1200" dirty="0">
                          <a:solidFill>
                            <a:schemeClr val="dk1"/>
                          </a:solidFill>
                          <a:effectLst/>
                        </a:rPr>
                        <a:t> </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IEEE Charge monitoring and fire protection</a:t>
                      </a:r>
                      <a:r>
                        <a:rPr lang="en-IN" sz="1200" baseline="0" dirty="0"/>
                        <a:t>, Vol. 72, no. 2, 2021</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aseline="0" dirty="0"/>
                        <a:t>pp. 1275-1289, </a:t>
                      </a:r>
                      <a:endParaRPr lang="en-IN" sz="1200" dirty="0"/>
                    </a:p>
                    <a:p>
                      <a:pPr algn="just"/>
                      <a:r>
                        <a:rPr lang="en-US" sz="1200" dirty="0">
                          <a:latin typeface="Times New Roman" panose="02020603050405020304" pitchFamily="18" charset="0"/>
                          <a:cs typeface="Times New Roman" panose="02020603050405020304" pitchFamily="18" charset="0"/>
                        </a:rPr>
                        <a:t> </a:t>
                      </a:r>
                      <a:endParaRPr lang="en-GB"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t>This book provides a comprehensive overview of the design and implementation of IoT-based systems for monitoring and managing the battery life and charge status of electric vehicles. It emphasizes the integration of IoT technologies to ensure safety and efficiency in EV battery management, especially in the context of charging stations.</a:t>
                      </a:r>
                    </a:p>
                  </a:txBody>
                  <a:tcPr/>
                </a:tc>
                <a:tc>
                  <a:txBody>
                    <a:bodyPr/>
                    <a:lstStyle/>
                    <a:p>
                      <a:pPr marL="171450" indent="-171450" algn="just">
                        <a:buFont typeface="Arial" panose="020B0604020202020204" pitchFamily="34" charset="0"/>
                        <a:buChar char="•"/>
                      </a:pPr>
                      <a:r>
                        <a:rPr lang="en-US" sz="1200" dirty="0"/>
                        <a:t>IoT Integration: Explores the role of IoT in real-time battery monitoring and management.- </a:t>
                      </a:r>
                    </a:p>
                    <a:p>
                      <a:pPr marL="171450" indent="-171450" algn="just">
                        <a:buFont typeface="Arial" panose="020B0604020202020204" pitchFamily="34" charset="0"/>
                        <a:buChar char="•"/>
                      </a:pPr>
                      <a:r>
                        <a:rPr lang="en-US" sz="1200" dirty="0"/>
                        <a:t>Safety Mechanisms: Details advanced safety features, including fire protection mechanisms.-</a:t>
                      </a:r>
                    </a:p>
                    <a:p>
                      <a:pPr marL="171450" indent="-171450" algn="just">
                        <a:buFont typeface="Arial" panose="020B0604020202020204" pitchFamily="34" charset="0"/>
                        <a:buChar char="•"/>
                      </a:pPr>
                      <a:r>
                        <a:rPr lang="en-US" sz="1200" dirty="0"/>
                        <a:t>Charging Optimization: Discusses algorithms and systems for optimizing charging processes and improving battery lifespan.-</a:t>
                      </a:r>
                    </a:p>
                    <a:p>
                      <a:pPr marL="171450" indent="-171450" algn="just">
                        <a:buFont typeface="Arial" panose="020B0604020202020204" pitchFamily="34" charset="0"/>
                        <a:buChar char="•"/>
                      </a:pPr>
                      <a:r>
                        <a:rPr lang="en-US" sz="1200" dirty="0"/>
                        <a:t> Case Studies: Includes practical case studies and examples of IoT applications in EV charging stations.</a:t>
                      </a:r>
                    </a:p>
                  </a:txBody>
                  <a:tcPr/>
                </a:tc>
                <a:extLst>
                  <a:ext uri="{0D108BD9-81ED-4DB2-BD59-A6C34878D82A}">
                    <a16:rowId xmlns:a16="http://schemas.microsoft.com/office/drawing/2014/main" xmlns="" val="1752819470"/>
                  </a:ext>
                </a:extLst>
              </a:tr>
              <a:tr h="2289586">
                <a:tc>
                  <a:txBody>
                    <a:bodyPr/>
                    <a:lstStyle/>
                    <a:p>
                      <a:r>
                        <a:rPr lang="en-US" sz="1200" dirty="0"/>
                        <a:t>2.</a:t>
                      </a:r>
                      <a:endParaRPr lang="en-GB" sz="1200" dirty="0">
                        <a:latin typeface="Times New Roman" panose="02020603050405020304" pitchFamily="18" charset="0"/>
                        <a:cs typeface="Times New Roman" panose="02020603050405020304" pitchFamily="18" charset="0"/>
                      </a:endParaRPr>
                    </a:p>
                  </a:txBody>
                  <a:tcPr/>
                </a:tc>
                <a:tc>
                  <a:txBody>
                    <a:bodyPr/>
                    <a:lstStyle/>
                    <a:p>
                      <a:pPr algn="l"/>
                      <a:r>
                        <a:rPr lang="en-US" sz="1200" b="1" u="sng" kern="1200" dirty="0">
                          <a:solidFill>
                            <a:schemeClr val="dk1"/>
                          </a:solidFill>
                          <a:effectLst/>
                        </a:rPr>
                        <a:t>Title</a:t>
                      </a:r>
                      <a:r>
                        <a:rPr lang="en-US" sz="1200" b="1" kern="1200" dirty="0">
                          <a:solidFill>
                            <a:schemeClr val="dk1"/>
                          </a:solidFill>
                          <a:effectLst/>
                        </a:rPr>
                        <a:t> </a:t>
                      </a:r>
                      <a:r>
                        <a:rPr lang="en-US" sz="1200" b="0" kern="1200" dirty="0">
                          <a:solidFill>
                            <a:schemeClr val="dk1"/>
                          </a:solidFill>
                          <a:effectLst/>
                        </a:rPr>
                        <a:t>: IoT-Based Monitoring and Management of Electric Vehicle Charging Systems for DC Fast Charging Facility</a:t>
                      </a:r>
                      <a:r>
                        <a:rPr lang="en-US" sz="1200" dirty="0"/>
                        <a:t>"</a:t>
                      </a:r>
                      <a:endParaRPr lang="en-GB" sz="1200" dirty="0"/>
                    </a:p>
                    <a:p>
                      <a:r>
                        <a:rPr lang="en-US" sz="1200" b="1" u="sng" kern="1200" dirty="0">
                          <a:solidFill>
                            <a:schemeClr val="dk1"/>
                          </a:solidFill>
                          <a:effectLst/>
                        </a:rPr>
                        <a:t>Author’s</a:t>
                      </a:r>
                      <a:r>
                        <a:rPr lang="en-US" sz="1200" b="0" kern="1200" dirty="0">
                          <a:solidFill>
                            <a:schemeClr val="dk1"/>
                          </a:solidFill>
                          <a:effectLst/>
                        </a:rPr>
                        <a:t> : </a:t>
                      </a:r>
                      <a:r>
                        <a:rPr lang="sv-SE" sz="1200" b="0" kern="1200" dirty="0">
                          <a:solidFill>
                            <a:schemeClr val="dk1"/>
                          </a:solidFill>
                          <a:effectLst/>
                        </a:rPr>
                        <a:t> Asaad M., Ahmad F., Alam M. S., Rafat Y. </a:t>
                      </a:r>
                      <a:endParaRPr lang="en-GB" sz="1050" b="0" i="0" dirty="0">
                        <a:latin typeface="Times New Roman" panose="02020603050405020304" pitchFamily="18" charset="0"/>
                        <a:cs typeface="Times New Roman" panose="02020603050405020304" pitchFamily="18" charset="0"/>
                      </a:endParaRPr>
                    </a:p>
                  </a:txBody>
                  <a:tcPr/>
                </a:tc>
                <a:tc>
                  <a:txBody>
                    <a:bodyPr/>
                    <a:lstStyle/>
                    <a:p>
                      <a:r>
                        <a:rPr lang="en-GB" sz="1200" dirty="0"/>
                        <a:t>IEEE Access,</a:t>
                      </a:r>
                      <a:r>
                        <a:rPr lang="en-US" sz="1200" dirty="0"/>
                        <a:t> Mobile Networks and Applications,</a:t>
                      </a:r>
                    </a:p>
                    <a:p>
                      <a:r>
                        <a:rPr lang="en-US" sz="1200" dirty="0"/>
                        <a:t>Vol. 23, Issue 4, 2018  pp: 994-1005 </a:t>
                      </a:r>
                      <a:r>
                        <a:rPr lang="en-GB" sz="1200" dirty="0"/>
                        <a:t>.</a:t>
                      </a:r>
                      <a:endParaRPr lang="en-GB"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t>This paper investigates the use of IoT for monitoring and managing the charging of electric vehicle batteries, particularly focusing on DC fast charging facilities. It addresses the challenges of ensuring battery health and safety while achieving efficient energy use.</a:t>
                      </a:r>
                    </a:p>
                  </a:txBody>
                  <a:tcPr/>
                </a:tc>
                <a:tc>
                  <a:txBody>
                    <a:bodyPr/>
                    <a:lstStyle/>
                    <a:p>
                      <a:pPr marL="171450" indent="-171450" algn="just">
                        <a:buFont typeface="Arial" panose="020B0604020202020204" pitchFamily="34" charset="0"/>
                        <a:buChar char="•"/>
                      </a:pPr>
                      <a:r>
                        <a:rPr lang="en-US" sz="1200" dirty="0"/>
                        <a:t>Real-time Monitoring: Highlights the importance of continuous monitoring of battery parameters using IoT sensors.- </a:t>
                      </a:r>
                    </a:p>
                    <a:p>
                      <a:pPr marL="171450" indent="-171450" algn="just">
                        <a:buFont typeface="Arial" panose="020B0604020202020204" pitchFamily="34" charset="0"/>
                        <a:buChar char="•"/>
                      </a:pPr>
                      <a:r>
                        <a:rPr lang="en-US" sz="1200" dirty="0"/>
                        <a:t>Fire Safety: Discusses strategies for detecting and preventing potential fire hazards during the charging process.</a:t>
                      </a:r>
                    </a:p>
                    <a:p>
                      <a:pPr marL="171450" indent="-171450" algn="just">
                        <a:buFont typeface="Arial" panose="020B0604020202020204" pitchFamily="34" charset="0"/>
                        <a:buChar char="•"/>
                      </a:pPr>
                      <a:r>
                        <a:rPr lang="en-US" sz="1200" dirty="0"/>
                        <a:t>Energy Management: Examines methods for optimizing energy consumption and reducing charging times.-</a:t>
                      </a:r>
                    </a:p>
                    <a:p>
                      <a:pPr marL="171450" indent="-171450" algn="just">
                        <a:buFont typeface="Arial" panose="020B0604020202020204" pitchFamily="34" charset="0"/>
                        <a:buChar char="•"/>
                      </a:pPr>
                      <a:r>
                        <a:rPr lang="en-US" sz="1200" dirty="0"/>
                        <a:t> System Architecture: Provides an overview of the system architecture and communication protocols used in IoT-based EV charging systems.</a:t>
                      </a:r>
                    </a:p>
                  </a:txBody>
                  <a:tcPr/>
                </a:tc>
                <a:extLst>
                  <a:ext uri="{0D108BD9-81ED-4DB2-BD59-A6C34878D82A}">
                    <a16:rowId xmlns:a16="http://schemas.microsoft.com/office/drawing/2014/main" xmlns="" val="2483295050"/>
                  </a:ext>
                </a:extLst>
              </a:tr>
              <a:tr h="413602">
                <a:tc>
                  <a:txBody>
                    <a:bodyPr/>
                    <a:lstStyle/>
                    <a:p>
                      <a:endParaRPr lang="en-GB" sz="1200" dirty="0">
                        <a:latin typeface="Times New Roman" panose="02020603050405020304" pitchFamily="18" charset="0"/>
                        <a:cs typeface="Times New Roman" panose="02020603050405020304" pitchFamily="18" charset="0"/>
                      </a:endParaRPr>
                    </a:p>
                  </a:txBody>
                  <a:tcPr/>
                </a:tc>
                <a:tc>
                  <a:txBody>
                    <a:bodyPr/>
                    <a:lstStyle/>
                    <a:p>
                      <a:endParaRPr lang="en-GB" sz="1200" dirty="0">
                        <a:latin typeface="Times New Roman" panose="02020603050405020304" pitchFamily="18" charset="0"/>
                        <a:cs typeface="Times New Roman" panose="02020603050405020304" pitchFamily="18" charset="0"/>
                      </a:endParaRPr>
                    </a:p>
                  </a:txBody>
                  <a:tcPr/>
                </a:tc>
                <a:tc>
                  <a:txBody>
                    <a:bodyPr/>
                    <a:lstStyle/>
                    <a:p>
                      <a:endParaRPr lang="en-GB" sz="1200" dirty="0">
                        <a:latin typeface="Times New Roman" panose="02020603050405020304" pitchFamily="18" charset="0"/>
                        <a:cs typeface="Times New Roman" panose="02020603050405020304" pitchFamily="18" charset="0"/>
                      </a:endParaRPr>
                    </a:p>
                  </a:txBody>
                  <a:tcPr/>
                </a:tc>
                <a:tc>
                  <a:txBody>
                    <a:bodyPr/>
                    <a:lstStyle/>
                    <a:p>
                      <a:pPr algn="just"/>
                      <a:endParaRPr lang="en-GB" sz="1200" dirty="0">
                        <a:latin typeface="Times New Roman" panose="02020603050405020304" pitchFamily="18" charset="0"/>
                        <a:cs typeface="Times New Roman" panose="02020603050405020304" pitchFamily="18" charset="0"/>
                      </a:endParaRPr>
                    </a:p>
                  </a:txBody>
                  <a:tcPr/>
                </a:tc>
                <a:tc>
                  <a: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09587393"/>
                  </a:ext>
                </a:extLst>
              </a:tr>
            </a:tbl>
          </a:graphicData>
        </a:graphic>
      </p:graphicFrame>
    </p:spTree>
    <p:extLst>
      <p:ext uri="{BB962C8B-B14F-4D97-AF65-F5344CB8AC3E}">
        <p14:creationId xmlns:p14="http://schemas.microsoft.com/office/powerpoint/2010/main" val="88121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A4B9E14-E48C-6C01-728D-B9E24313B569}"/>
              </a:ext>
            </a:extLst>
          </p:cNvPr>
          <p:cNvSpPr>
            <a:spLocks noGrp="1"/>
          </p:cNvSpPr>
          <p:nvPr>
            <p:ph type="dt" sz="half" idx="10"/>
          </p:nvPr>
        </p:nvSpPr>
        <p:spPr/>
        <p:txBody>
          <a:bodyPr/>
          <a:lstStyle/>
          <a:p>
            <a:r>
              <a:rPr lang="en-IN" dirty="0" smtClean="0"/>
              <a:t>06/09/2024</a:t>
            </a:r>
            <a:endParaRPr lang="en-IN" dirty="0"/>
          </a:p>
        </p:txBody>
      </p:sp>
      <p:sp>
        <p:nvSpPr>
          <p:cNvPr id="3" name="Slide Number Placeholder 2">
            <a:extLst>
              <a:ext uri="{FF2B5EF4-FFF2-40B4-BE49-F238E27FC236}">
                <a16:creationId xmlns:a16="http://schemas.microsoft.com/office/drawing/2014/main" xmlns="" id="{C77D5513-D301-A478-6F53-4AF2548C5261}"/>
              </a:ext>
            </a:extLst>
          </p:cNvPr>
          <p:cNvSpPr>
            <a:spLocks noGrp="1"/>
          </p:cNvSpPr>
          <p:nvPr>
            <p:ph type="sldNum" sz="quarter" idx="12"/>
          </p:nvPr>
        </p:nvSpPr>
        <p:spPr/>
        <p:txBody>
          <a:bodyPr/>
          <a:lstStyle/>
          <a:p>
            <a:fld id="{E4371DF9-27D1-4286-99A9-B07A2966053B}" type="slidenum">
              <a:rPr lang="en-IN" smtClean="0"/>
              <a:t>5</a:t>
            </a:fld>
            <a:endParaRPr lang="en-IN"/>
          </a:p>
        </p:txBody>
      </p:sp>
      <p:graphicFrame>
        <p:nvGraphicFramePr>
          <p:cNvPr id="8" name="Table 7">
            <a:extLst>
              <a:ext uri="{FF2B5EF4-FFF2-40B4-BE49-F238E27FC236}">
                <a16:creationId xmlns:a16="http://schemas.microsoft.com/office/drawing/2014/main" xmlns="" id="{47D45601-328A-75E0-1193-86099996DE72}"/>
              </a:ext>
            </a:extLst>
          </p:cNvPr>
          <p:cNvGraphicFramePr>
            <a:graphicFrameLocks noGrp="1"/>
          </p:cNvGraphicFramePr>
          <p:nvPr>
            <p:extLst>
              <p:ext uri="{D42A27DB-BD31-4B8C-83A1-F6EECF244321}">
                <p14:modId xmlns:p14="http://schemas.microsoft.com/office/powerpoint/2010/main" val="3237149309"/>
              </p:ext>
            </p:extLst>
          </p:nvPr>
        </p:nvGraphicFramePr>
        <p:xfrm>
          <a:off x="670034" y="343666"/>
          <a:ext cx="11107809" cy="6061951"/>
        </p:xfrm>
        <a:graphic>
          <a:graphicData uri="http://schemas.openxmlformats.org/drawingml/2006/table">
            <a:tbl>
              <a:tblPr firstRow="1" bandRow="1">
                <a:tableStyleId>{5A111915-BE36-4E01-A7E5-04B1672EAD32}</a:tableStyleId>
              </a:tblPr>
              <a:tblGrid>
                <a:gridCol w="737637">
                  <a:extLst>
                    <a:ext uri="{9D8B030D-6E8A-4147-A177-3AD203B41FA5}">
                      <a16:colId xmlns:a16="http://schemas.microsoft.com/office/drawing/2014/main" xmlns="" val="1589003203"/>
                    </a:ext>
                  </a:extLst>
                </a:gridCol>
                <a:gridCol w="2622817">
                  <a:extLst>
                    <a:ext uri="{9D8B030D-6E8A-4147-A177-3AD203B41FA5}">
                      <a16:colId xmlns:a16="http://schemas.microsoft.com/office/drawing/2014/main" xmlns="" val="3182855166"/>
                    </a:ext>
                  </a:extLst>
                </a:gridCol>
                <a:gridCol w="1624078">
                  <a:extLst>
                    <a:ext uri="{9D8B030D-6E8A-4147-A177-3AD203B41FA5}">
                      <a16:colId xmlns:a16="http://schemas.microsoft.com/office/drawing/2014/main" xmlns="" val="1498756486"/>
                    </a:ext>
                  </a:extLst>
                </a:gridCol>
                <a:gridCol w="3069020">
                  <a:extLst>
                    <a:ext uri="{9D8B030D-6E8A-4147-A177-3AD203B41FA5}">
                      <a16:colId xmlns:a16="http://schemas.microsoft.com/office/drawing/2014/main" xmlns="" val="1497289613"/>
                    </a:ext>
                  </a:extLst>
                </a:gridCol>
                <a:gridCol w="3054257">
                  <a:extLst>
                    <a:ext uri="{9D8B030D-6E8A-4147-A177-3AD203B41FA5}">
                      <a16:colId xmlns:a16="http://schemas.microsoft.com/office/drawing/2014/main" xmlns="" val="3657600906"/>
                    </a:ext>
                  </a:extLst>
                </a:gridCol>
              </a:tblGrid>
              <a:tr h="246830">
                <a:tc>
                  <a:txBody>
                    <a:bodyPr/>
                    <a:lstStyle/>
                    <a:p>
                      <a:r>
                        <a:rPr lang="en-GB" sz="1200" dirty="0"/>
                        <a:t>SL. No</a:t>
                      </a:r>
                      <a:endParaRPr lang="en-GB" sz="12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GB" sz="1200" dirty="0"/>
                        <a:t>Title and Author’s</a:t>
                      </a:r>
                      <a:endParaRPr lang="en-GB" sz="12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GB" sz="1200" dirty="0"/>
                        <a:t>Paper Details</a:t>
                      </a:r>
                      <a:endParaRPr lang="en-GB" sz="12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t>Description </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t>Key Findings </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xmlns="" val="2002899445"/>
                  </a:ext>
                </a:extLst>
              </a:tr>
              <a:tr h="2221471">
                <a:tc>
                  <a:txBody>
                    <a:bodyPr/>
                    <a:lstStyle/>
                    <a:p>
                      <a:r>
                        <a:rPr lang="en-US" sz="1200" dirty="0"/>
                        <a:t>1.</a:t>
                      </a:r>
                      <a:endParaRPr lang="en-GB" sz="1200" dirty="0">
                        <a:latin typeface="Times New Roman" panose="02020603050405020304" pitchFamily="18" charset="0"/>
                        <a:cs typeface="Times New Roman" panose="02020603050405020304" pitchFamily="18" charset="0"/>
                      </a:endParaRPr>
                    </a:p>
                  </a:txBody>
                  <a:tcPr/>
                </a:tc>
                <a:tc>
                  <a:txBody>
                    <a:bodyPr/>
                    <a:lstStyle/>
                    <a:p>
                      <a:pPr algn="just"/>
                      <a:r>
                        <a:rPr lang="en-US" sz="1200" b="1" u="sng" kern="1200" dirty="0">
                          <a:solidFill>
                            <a:schemeClr val="dk1"/>
                          </a:solidFill>
                          <a:effectLst/>
                        </a:rPr>
                        <a:t>Title</a:t>
                      </a:r>
                      <a:r>
                        <a:rPr lang="en-US" sz="1200" b="1" kern="1200" dirty="0">
                          <a:solidFill>
                            <a:schemeClr val="dk1"/>
                          </a:solidFill>
                          <a:effectLst/>
                        </a:rPr>
                        <a:t> </a:t>
                      </a:r>
                      <a:r>
                        <a:rPr lang="en-US" sz="1200" b="0" kern="1200" dirty="0">
                          <a:solidFill>
                            <a:schemeClr val="dk1"/>
                          </a:solidFill>
                          <a:effectLst/>
                        </a:rPr>
                        <a:t>: A Review of Battery Fires in Electric Vehicles</a:t>
                      </a:r>
                    </a:p>
                    <a:p>
                      <a:pPr algn="just"/>
                      <a:r>
                        <a:rPr lang="en-US" sz="1200" b="1" u="sng" kern="1200" dirty="0">
                          <a:solidFill>
                            <a:schemeClr val="dk1"/>
                          </a:solidFill>
                          <a:effectLst/>
                        </a:rPr>
                        <a:t>Author</a:t>
                      </a:r>
                      <a:r>
                        <a:rPr lang="en-US" sz="1200" b="0" kern="1200" dirty="0">
                          <a:solidFill>
                            <a:schemeClr val="dk1"/>
                          </a:solidFill>
                          <a:effectLst/>
                        </a:rPr>
                        <a:t>: </a:t>
                      </a:r>
                      <a:r>
                        <a:rPr lang="en-US" sz="1200" b="0" kern="1200" dirty="0" err="1">
                          <a:solidFill>
                            <a:schemeClr val="dk1"/>
                          </a:solidFill>
                          <a:effectLst/>
                        </a:rPr>
                        <a:t>Peiyi</a:t>
                      </a:r>
                      <a:r>
                        <a:rPr lang="en-US" sz="1200" b="0" kern="1200" dirty="0">
                          <a:solidFill>
                            <a:schemeClr val="dk1"/>
                          </a:solidFill>
                          <a:effectLst/>
                        </a:rPr>
                        <a:t> </a:t>
                      </a:r>
                      <a:r>
                        <a:rPr lang="en-US" sz="1200" b="0" kern="1200" dirty="0" err="1">
                          <a:solidFill>
                            <a:schemeClr val="dk1"/>
                          </a:solidFill>
                          <a:effectLst/>
                        </a:rPr>
                        <a:t>SunThe</a:t>
                      </a:r>
                      <a:r>
                        <a:rPr lang="en-US" sz="1200" b="0" kern="1200" dirty="0">
                          <a:solidFill>
                            <a:schemeClr val="dk1"/>
                          </a:solidFill>
                          <a:effectLst/>
                        </a:rPr>
                        <a:t> Hong Kong </a:t>
                      </a:r>
                      <a:r>
                        <a:rPr lang="en-US" sz="1200" b="0" kern="1200" dirty="0" err="1">
                          <a:solidFill>
                            <a:schemeClr val="dk1"/>
                          </a:solidFill>
                          <a:effectLst/>
                        </a:rPr>
                        <a:t>PolytechniUniversityRoeland</a:t>
                      </a:r>
                      <a:r>
                        <a:rPr lang="en-US" sz="1200" b="0" kern="1200" dirty="0">
                          <a:solidFill>
                            <a:schemeClr val="dk1"/>
                          </a:solidFill>
                          <a:effectLst/>
                        </a:rPr>
                        <a:t> </a:t>
                      </a:r>
                      <a:r>
                        <a:rPr lang="en-US" sz="1200" b="0" kern="1200" dirty="0" err="1">
                          <a:solidFill>
                            <a:schemeClr val="dk1"/>
                          </a:solidFill>
                          <a:effectLst/>
                        </a:rPr>
                        <a:t>BisschopVolvo</a:t>
                      </a:r>
                      <a:r>
                        <a:rPr lang="en-US" sz="1200" b="0" kern="1200" dirty="0">
                          <a:solidFill>
                            <a:schemeClr val="dk1"/>
                          </a:solidFill>
                          <a:effectLst/>
                        </a:rPr>
                        <a:t> Energy </a:t>
                      </a:r>
                      <a:r>
                        <a:rPr lang="en-US" sz="1200" b="0" kern="1200" dirty="0" err="1">
                          <a:solidFill>
                            <a:schemeClr val="dk1"/>
                          </a:solidFill>
                          <a:effectLst/>
                        </a:rPr>
                        <a:t>ABHuichang</a:t>
                      </a:r>
                      <a:r>
                        <a:rPr lang="en-US" sz="1200" b="0" kern="1200" dirty="0">
                          <a:solidFill>
                            <a:schemeClr val="dk1"/>
                          </a:solidFill>
                          <a:effectLst/>
                        </a:rPr>
                        <a:t> </a:t>
                      </a:r>
                      <a:r>
                        <a:rPr lang="en-US" sz="1200" b="0" kern="1200" dirty="0" err="1">
                          <a:solidFill>
                            <a:schemeClr val="dk1"/>
                          </a:solidFill>
                          <a:effectLst/>
                        </a:rPr>
                        <a:t>Niu</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January 2020Fire </a:t>
                      </a:r>
                      <a:r>
                        <a:rPr lang="en-US" sz="1200" dirty="0" err="1"/>
                        <a:t>TechnologyJanuary</a:t>
                      </a:r>
                      <a:r>
                        <a:rPr lang="en-US" sz="1200" dirty="0"/>
                        <a:t> 2020DOI:10.1007/s10694-019-00944-3</a:t>
                      </a:r>
                      <a:endParaRPr lang="en-IN" sz="1200" dirty="0"/>
                    </a:p>
                    <a:p>
                      <a:pPr algn="just"/>
                      <a:r>
                        <a:rPr lang="en-US" sz="1200" dirty="0">
                          <a:latin typeface="Times New Roman" panose="02020603050405020304" pitchFamily="18" charset="0"/>
                          <a:cs typeface="Times New Roman" panose="02020603050405020304" pitchFamily="18" charset="0"/>
                        </a:rPr>
                        <a:t> </a:t>
                      </a:r>
                      <a:endParaRPr lang="en-GB"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t>EV fire is harder to suppress because of the potential re-ignition of battery and the difficulty in cooling the battery pack inside. For the suppression of EV fire, water is still considered as most effective, and a significant amount of water is required to extinguish and cool the battery. However, less suppressant can be used if it is directly applied to the battery pack. Moreover, there is very little knowledge of the fire risk of the disposed EVs and wasted battery packs.</a:t>
                      </a:r>
                    </a:p>
                  </a:txBody>
                  <a:tcPr/>
                </a:tc>
                <a:tc>
                  <a:txBody>
                    <a:bodyPr/>
                    <a:lstStyle/>
                    <a:p>
                      <a:pPr marL="171450" indent="-171450" algn="just">
                        <a:buFont typeface="Arial" panose="020B0604020202020204" pitchFamily="34" charset="0"/>
                        <a:buChar char="•"/>
                      </a:pPr>
                      <a:r>
                        <a:rPr lang="en-US" sz="1200" dirty="0"/>
                        <a:t>n the future, fire-protection systems with a better design should also be required for buildings and parking spaces that contain a greater number of EVs and charging stations.</a:t>
                      </a:r>
                    </a:p>
                    <a:p>
                      <a:pPr marL="171450" indent="-171450" algn="just">
                        <a:buFont typeface="Arial" panose="020B0604020202020204" pitchFamily="34" charset="0"/>
                        <a:buChar char="•"/>
                      </a:pPr>
                      <a:r>
                        <a:rPr lang="en-US" sz="1200" dirty="0"/>
                        <a:t>In the future, fire-protection systems with a better design should also be required for buildings and parking spaces that contain a greater number of EVs and charging stations.</a:t>
                      </a:r>
                    </a:p>
                  </a:txBody>
                  <a:tcPr/>
                </a:tc>
                <a:extLst>
                  <a:ext uri="{0D108BD9-81ED-4DB2-BD59-A6C34878D82A}">
                    <a16:rowId xmlns:a16="http://schemas.microsoft.com/office/drawing/2014/main" xmlns="" val="290870931"/>
                  </a:ext>
                </a:extLst>
              </a:tr>
              <a:tr h="2955605">
                <a:tc>
                  <a:txBody>
                    <a:bodyPr/>
                    <a:lstStyle/>
                    <a:p>
                      <a:r>
                        <a:rPr lang="en-US" sz="1200" dirty="0"/>
                        <a:t>2.</a:t>
                      </a:r>
                      <a:endParaRPr lang="en-GB" sz="1200" dirty="0">
                        <a:latin typeface="Times New Roman" panose="02020603050405020304" pitchFamily="18" charset="0"/>
                        <a:cs typeface="Times New Roman" panose="02020603050405020304" pitchFamily="18" charset="0"/>
                      </a:endParaRPr>
                    </a:p>
                  </a:txBody>
                  <a:tcPr/>
                </a:tc>
                <a:tc>
                  <a:txBody>
                    <a:bodyPr/>
                    <a:lstStyle/>
                    <a:p>
                      <a:pPr algn="l"/>
                      <a:r>
                        <a:rPr lang="en-US" sz="1200" b="1" u="sng" kern="1200" dirty="0">
                          <a:solidFill>
                            <a:schemeClr val="dk1"/>
                          </a:solidFill>
                          <a:effectLst/>
                        </a:rPr>
                        <a:t>Title</a:t>
                      </a:r>
                      <a:r>
                        <a:rPr lang="en-US" sz="1200" b="1" kern="1200" dirty="0">
                          <a:solidFill>
                            <a:schemeClr val="dk1"/>
                          </a:solidFill>
                          <a:effectLst/>
                        </a:rPr>
                        <a:t> </a:t>
                      </a:r>
                      <a:r>
                        <a:rPr lang="en-US" sz="1200" b="0" kern="1200" dirty="0">
                          <a:solidFill>
                            <a:schemeClr val="dk1"/>
                          </a:solidFill>
                          <a:effectLst/>
                        </a:rPr>
                        <a:t>: </a:t>
                      </a:r>
                      <a:r>
                        <a:rPr lang="en-US" sz="1200" dirty="0"/>
                        <a:t>BATTERY MANAGEMENT SYSTEM WITH CHARGE MONITOR AND FIRE PROTECTION FOR ELECTRICAL DRIVE </a:t>
                      </a:r>
                      <a:endParaRPr lang="en-GB" sz="1200" dirty="0"/>
                    </a:p>
                    <a:p>
                      <a:r>
                        <a:rPr lang="en-US" sz="1200" b="1" u="sng" kern="1200" dirty="0">
                          <a:solidFill>
                            <a:schemeClr val="dk1"/>
                          </a:solidFill>
                          <a:effectLst/>
                        </a:rPr>
                        <a:t>Author’s</a:t>
                      </a:r>
                      <a:r>
                        <a:rPr lang="en-US" sz="1200" b="0" kern="1200" dirty="0">
                          <a:solidFill>
                            <a:schemeClr val="dk1"/>
                          </a:solidFill>
                          <a:effectLst/>
                        </a:rPr>
                        <a:t> : </a:t>
                      </a:r>
                      <a:r>
                        <a:rPr lang="sv-SE" sz="1200" b="0" kern="1200" dirty="0">
                          <a:solidFill>
                            <a:schemeClr val="dk1"/>
                          </a:solidFill>
                          <a:effectLst/>
                        </a:rPr>
                        <a:t> </a:t>
                      </a:r>
                      <a:r>
                        <a:rPr lang="en-IN" sz="1050" dirty="0"/>
                        <a:t>B.V.Manikandan1*, P </a:t>
                      </a:r>
                      <a:r>
                        <a:rPr lang="en-IN" sz="1050" dirty="0" err="1"/>
                        <a:t>Kiruthickroshan</a:t>
                      </a:r>
                      <a:r>
                        <a:rPr lang="en-IN" sz="1050" dirty="0"/>
                        <a:t>. 2, M </a:t>
                      </a:r>
                      <a:r>
                        <a:rPr lang="en-IN" sz="1050" dirty="0" err="1"/>
                        <a:t>Vasantha</a:t>
                      </a:r>
                      <a:r>
                        <a:rPr lang="en-IN" sz="1050" dirty="0"/>
                        <a:t> </a:t>
                      </a:r>
                      <a:r>
                        <a:rPr lang="en-IN" sz="1050" dirty="0" err="1"/>
                        <a:t>kumar</a:t>
                      </a:r>
                      <a:r>
                        <a:rPr lang="en-IN" sz="1050" dirty="0"/>
                        <a:t>. 2.L,Chandrasekeran2</a:t>
                      </a:r>
                      <a:endParaRPr lang="en-GB" sz="1050" b="0" i="0" dirty="0">
                        <a:latin typeface="Times New Roman" panose="02020603050405020304" pitchFamily="18" charset="0"/>
                        <a:cs typeface="Times New Roman" panose="02020603050405020304" pitchFamily="18" charset="0"/>
                      </a:endParaRPr>
                    </a:p>
                  </a:txBody>
                  <a:tcPr/>
                </a:tc>
                <a:tc>
                  <a:txBody>
                    <a:bodyPr/>
                    <a:lstStyle/>
                    <a:p>
                      <a:r>
                        <a:rPr lang="en-US" sz="1200" dirty="0"/>
                        <a:t>E3S Web of Conferences 387, 01002 (2023) ICSERET-2023</a:t>
                      </a:r>
                    </a:p>
                  </a:txBody>
                  <a:tcPr/>
                </a:tc>
                <a:tc>
                  <a:txBody>
                    <a:bodyPr/>
                    <a:lstStyle/>
                    <a:p>
                      <a:pPr algn="just"/>
                      <a:r>
                        <a:rPr lang="en-US" sz="1200" dirty="0"/>
                        <a:t>Battery aging is affected by charge and discharge cycles, atmosphere, and certain materials. Analyze the state of the battery before discharging at constant temperature and current flow. Here we present some experimental data for lithium-ion batteries at different temperatures and discharge rates. Lithium-ion is the most efficient, lightest, and most reactive type of battery. Lithium-ion batteries charge and discharge faster than conventional batteries. To prevent a chain reaction of multiple chemical reactions, lithium-ion batteries must be operated outside of their safe operating voltage range. Cells can vent and start a fire as a result of increased temperature. As a result, the battery can operate within its safe zone thanks to the battery management system or his BMS. </a:t>
                      </a:r>
                    </a:p>
                  </a:txBody>
                  <a:tcPr/>
                </a:tc>
                <a:tc>
                  <a:txBody>
                    <a:bodyPr/>
                    <a:lstStyle/>
                    <a:p>
                      <a:pPr marL="171450" indent="-171450" algn="just">
                        <a:buFont typeface="Arial" panose="020B0604020202020204" pitchFamily="34" charset="0"/>
                        <a:buChar char="•"/>
                      </a:pPr>
                      <a:r>
                        <a:rPr lang="en-US" sz="1200" dirty="0"/>
                        <a:t>The development of an embedded battery monitoring system for electric vehicles was covered in this project. This will enable online monitoring of battery performance degradation. The process of system development entails creating the embedded user interface and hardware for the battery monitoring.</a:t>
                      </a:r>
                    </a:p>
                    <a:p>
                      <a:pPr marL="171450" indent="-171450" algn="just">
                        <a:buFont typeface="Arial" panose="020B0604020202020204" pitchFamily="34" charset="0"/>
                        <a:buChar char="•"/>
                      </a:pPr>
                      <a:r>
                        <a:rPr lang="en-US" sz="1200" dirty="0"/>
                        <a:t>By creating a smartphone application that assists users in keeping track of their battery, the system will eventually be accessible on cell phones.</a:t>
                      </a:r>
                    </a:p>
                  </a:txBody>
                  <a:tcPr/>
                </a:tc>
                <a:extLst>
                  <a:ext uri="{0D108BD9-81ED-4DB2-BD59-A6C34878D82A}">
                    <a16:rowId xmlns:a16="http://schemas.microsoft.com/office/drawing/2014/main" xmlns="" val="1583965482"/>
                  </a:ext>
                </a:extLst>
              </a:tr>
            </a:tbl>
          </a:graphicData>
        </a:graphic>
      </p:graphicFrame>
    </p:spTree>
    <p:extLst>
      <p:ext uri="{BB962C8B-B14F-4D97-AF65-F5344CB8AC3E}">
        <p14:creationId xmlns:p14="http://schemas.microsoft.com/office/powerpoint/2010/main" val="121803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2C160E6-9BEA-2740-9042-8E321BFEA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818B63E-8A41-9D6D-197D-9F722CB2D714}"/>
              </a:ext>
            </a:extLst>
          </p:cNvPr>
          <p:cNvSpPr>
            <a:spLocks noGrp="1"/>
          </p:cNvSpPr>
          <p:nvPr>
            <p:ph type="title"/>
          </p:nvPr>
        </p:nvSpPr>
        <p:spPr>
          <a:xfrm>
            <a:off x="838200" y="288236"/>
            <a:ext cx="10515600" cy="1083366"/>
          </a:xfrm>
        </p:spPr>
        <p:txBody>
          <a:bodyPr>
            <a:normAutofit fontScale="90000"/>
          </a:bodyPr>
          <a:lstStyle/>
          <a:p>
            <a:r>
              <a:rPr lang="en-US" sz="4000" b="1" u="sng" dirty="0">
                <a:solidFill>
                  <a:srgbClr val="002060"/>
                </a:solidFill>
                <a:latin typeface="Times New Roman" panose="02020603050405020304" pitchFamily="18" charset="0"/>
                <a:cs typeface="Times New Roman" panose="02020603050405020304" pitchFamily="18" charset="0"/>
              </a:rPr>
              <a:t>Problem Statement:</a:t>
            </a:r>
            <a:r>
              <a:rPr lang="en-US" sz="4400" dirty="0">
                <a:solidFill>
                  <a:srgbClr val="002060"/>
                </a:solidFill>
                <a:latin typeface="Times New Roman" panose="02020603050405020304" pitchFamily="18" charset="0"/>
                <a:cs typeface="Times New Roman" panose="02020603050405020304" pitchFamily="18" charset="0"/>
              </a:rPr>
              <a:t/>
            </a:r>
            <a:br>
              <a:rPr lang="en-US" sz="4400" dirty="0">
                <a:solidFill>
                  <a:srgbClr val="00206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B1E37B62-5BCF-2684-BBE2-0069B8A5F3F8}"/>
              </a:ext>
            </a:extLst>
          </p:cNvPr>
          <p:cNvSpPr>
            <a:spLocks noGrp="1"/>
          </p:cNvSpPr>
          <p:nvPr>
            <p:ph idx="1"/>
          </p:nvPr>
        </p:nvSpPr>
        <p:spPr>
          <a:xfrm>
            <a:off x="838200" y="1149764"/>
            <a:ext cx="10515600" cy="4351338"/>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In an era driven by electric mobility, ensuring both seamless charging and robust fire protection poses a critical challenge. Our project aims to revolutionize electric vehicle safety by leveraging IoT to meticulously monitor charging processes and implement advanced fire protection systems. We are here to tackle this pivotal challenge at the intersection of innovation and automotive safety.</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177EE2BD-4D3C-4A08-8D2D-0F94D11A44B9}"/>
              </a:ext>
            </a:extLst>
          </p:cNvPr>
          <p:cNvSpPr>
            <a:spLocks noGrp="1"/>
          </p:cNvSpPr>
          <p:nvPr>
            <p:ph type="dt" sz="half" idx="10"/>
          </p:nvPr>
        </p:nvSpPr>
        <p:spPr/>
        <p:txBody>
          <a:bodyPr/>
          <a:lstStyle/>
          <a:p>
            <a:r>
              <a:rPr lang="en-IN" dirty="0" smtClean="0"/>
              <a:t>06/09/2024</a:t>
            </a:r>
            <a:endParaRPr lang="en-IN" dirty="0"/>
          </a:p>
        </p:txBody>
      </p:sp>
      <p:sp>
        <p:nvSpPr>
          <p:cNvPr id="5" name="Slide Number Placeholder 4">
            <a:extLst>
              <a:ext uri="{FF2B5EF4-FFF2-40B4-BE49-F238E27FC236}">
                <a16:creationId xmlns:a16="http://schemas.microsoft.com/office/drawing/2014/main" xmlns="" id="{92ED540E-9B91-4B07-8B7F-61553ADEA4CD}"/>
              </a:ext>
            </a:extLst>
          </p:cNvPr>
          <p:cNvSpPr>
            <a:spLocks noGrp="1"/>
          </p:cNvSpPr>
          <p:nvPr>
            <p:ph type="sldNum" sz="quarter" idx="12"/>
          </p:nvPr>
        </p:nvSpPr>
        <p:spPr/>
        <p:txBody>
          <a:bodyPr/>
          <a:lstStyle/>
          <a:p>
            <a:fld id="{E4371DF9-27D1-4286-99A9-B07A2966053B}" type="slidenum">
              <a:rPr lang="en-IN" smtClean="0"/>
              <a:t>6</a:t>
            </a:fld>
            <a:endParaRPr lang="en-IN"/>
          </a:p>
        </p:txBody>
      </p:sp>
    </p:spTree>
    <p:extLst>
      <p:ext uri="{BB962C8B-B14F-4D97-AF65-F5344CB8AC3E}">
        <p14:creationId xmlns:p14="http://schemas.microsoft.com/office/powerpoint/2010/main" val="77027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04CE36D-56F4-C89E-DECF-5249A099B3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48FAAC4-1C03-8308-23CE-C3E1544E14D4}"/>
              </a:ext>
            </a:extLst>
          </p:cNvPr>
          <p:cNvSpPr>
            <a:spLocks noGrp="1"/>
          </p:cNvSpPr>
          <p:nvPr>
            <p:ph type="title"/>
          </p:nvPr>
        </p:nvSpPr>
        <p:spPr>
          <a:xfrm>
            <a:off x="838200" y="288236"/>
            <a:ext cx="10515600" cy="1083366"/>
          </a:xfrm>
        </p:spPr>
        <p:txBody>
          <a:bodyPr>
            <a:normAutofit/>
          </a:bodyPr>
          <a:lstStyle/>
          <a:p>
            <a:r>
              <a:rPr lang="en-US" sz="4000" b="1" u="sng" dirty="0" smtClean="0">
                <a:solidFill>
                  <a:srgbClr val="002060"/>
                </a:solidFill>
                <a:latin typeface="Times New Roman" panose="02020603050405020304" pitchFamily="18" charset="0"/>
                <a:cs typeface="Times New Roman" panose="02020603050405020304" pitchFamily="18" charset="0"/>
              </a:rPr>
              <a:t>Circuit</a:t>
            </a:r>
            <a:r>
              <a:rPr lang="en-US" sz="4000" b="1" u="sng" dirty="0" smtClean="0">
                <a:solidFill>
                  <a:srgbClr val="002060"/>
                </a:solidFill>
                <a:latin typeface="Times New Roman" panose="02020603050405020304" pitchFamily="18" charset="0"/>
                <a:cs typeface="Times New Roman" panose="02020603050405020304" pitchFamily="18" charset="0"/>
              </a:rPr>
              <a:t> </a:t>
            </a:r>
            <a:r>
              <a:rPr lang="en-US" sz="4000" b="1" u="sng" dirty="0">
                <a:solidFill>
                  <a:srgbClr val="002060"/>
                </a:solidFill>
                <a:latin typeface="Times New Roman" panose="02020603050405020304" pitchFamily="18" charset="0"/>
                <a:cs typeface="Times New Roman" panose="02020603050405020304" pitchFamily="18" charset="0"/>
              </a:rPr>
              <a:t>diagram </a:t>
            </a:r>
            <a:endParaRPr lang="en-IN" u="sng" dirty="0"/>
          </a:p>
        </p:txBody>
      </p:sp>
      <p:sp>
        <p:nvSpPr>
          <p:cNvPr id="4" name="Date Placeholder 3">
            <a:extLst>
              <a:ext uri="{FF2B5EF4-FFF2-40B4-BE49-F238E27FC236}">
                <a16:creationId xmlns:a16="http://schemas.microsoft.com/office/drawing/2014/main" xmlns="" id="{B8B07549-4842-40D3-A2D9-59F391A86C9C}"/>
              </a:ext>
            </a:extLst>
          </p:cNvPr>
          <p:cNvSpPr>
            <a:spLocks noGrp="1"/>
          </p:cNvSpPr>
          <p:nvPr>
            <p:ph type="dt" sz="half" idx="10"/>
          </p:nvPr>
        </p:nvSpPr>
        <p:spPr/>
        <p:txBody>
          <a:bodyPr/>
          <a:lstStyle/>
          <a:p>
            <a:r>
              <a:rPr lang="en-IN" dirty="0" smtClean="0"/>
              <a:t>06/09/2024</a:t>
            </a:r>
            <a:endParaRPr lang="en-IN" dirty="0"/>
          </a:p>
        </p:txBody>
      </p:sp>
      <p:sp>
        <p:nvSpPr>
          <p:cNvPr id="6" name="Slide Number Placeholder 5">
            <a:extLst>
              <a:ext uri="{FF2B5EF4-FFF2-40B4-BE49-F238E27FC236}">
                <a16:creationId xmlns:a16="http://schemas.microsoft.com/office/drawing/2014/main" xmlns="" id="{EA3815F2-7BB2-44FE-B34E-08D2D2E713C1}"/>
              </a:ext>
            </a:extLst>
          </p:cNvPr>
          <p:cNvSpPr>
            <a:spLocks noGrp="1"/>
          </p:cNvSpPr>
          <p:nvPr>
            <p:ph type="sldNum" sz="quarter" idx="12"/>
          </p:nvPr>
        </p:nvSpPr>
        <p:spPr/>
        <p:txBody>
          <a:bodyPr/>
          <a:lstStyle/>
          <a:p>
            <a:fld id="{E4371DF9-27D1-4286-99A9-B07A2966053B}" type="slidenum">
              <a:rPr lang="en-IN" smtClean="0"/>
              <a:t>7</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216130"/>
            <a:ext cx="8645236" cy="520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4547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853DC12-BF3B-45E5-250A-01ED146A7C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76058C0-9719-C83A-7098-6C2EB0537EB5}"/>
              </a:ext>
            </a:extLst>
          </p:cNvPr>
          <p:cNvSpPr>
            <a:spLocks noGrp="1"/>
          </p:cNvSpPr>
          <p:nvPr>
            <p:ph type="title"/>
          </p:nvPr>
        </p:nvSpPr>
        <p:spPr>
          <a:xfrm>
            <a:off x="838200" y="288236"/>
            <a:ext cx="10515600" cy="1083366"/>
          </a:xfrm>
        </p:spPr>
        <p:txBody>
          <a:bodyPr>
            <a:normAutofit fontScale="90000"/>
          </a:bodyPr>
          <a:lstStyle/>
          <a:p>
            <a:r>
              <a:rPr lang="en-US" sz="4000" b="1" u="sng" dirty="0">
                <a:solidFill>
                  <a:srgbClr val="002060"/>
                </a:solidFill>
                <a:latin typeface="Times New Roman" panose="02020603050405020304" pitchFamily="18" charset="0"/>
                <a:cs typeface="Times New Roman" panose="02020603050405020304" pitchFamily="18" charset="0"/>
              </a:rPr>
              <a:t>Objectives:</a:t>
            </a:r>
            <a:r>
              <a:rPr lang="en-US" sz="4400" dirty="0">
                <a:solidFill>
                  <a:srgbClr val="002060"/>
                </a:solidFill>
                <a:latin typeface="Times New Roman" panose="02020603050405020304" pitchFamily="18" charset="0"/>
                <a:cs typeface="Times New Roman" panose="02020603050405020304" pitchFamily="18" charset="0"/>
              </a:rPr>
              <a:t/>
            </a:r>
            <a:br>
              <a:rPr lang="en-US" sz="4400" dirty="0">
                <a:solidFill>
                  <a:srgbClr val="00206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6DBE75A8-9F99-2B26-6EA6-844BC313F655}"/>
              </a:ext>
            </a:extLst>
          </p:cNvPr>
          <p:cNvSpPr>
            <a:spLocks noGrp="1"/>
          </p:cNvSpPr>
          <p:nvPr>
            <p:ph idx="1"/>
          </p:nvPr>
        </p:nvSpPr>
        <p:spPr>
          <a:xfrm>
            <a:off x="838200" y="1149764"/>
            <a:ext cx="10515600" cy="4351338"/>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Ensure optimal performance</a:t>
            </a:r>
          </a:p>
          <a:p>
            <a:r>
              <a:rPr lang="en-US" sz="2400" dirty="0">
                <a:latin typeface="Times New Roman" panose="02020603050405020304" pitchFamily="18" charset="0"/>
                <a:cs typeface="Times New Roman" panose="02020603050405020304" pitchFamily="18" charset="0"/>
              </a:rPr>
              <a:t>Long life of the battery</a:t>
            </a:r>
          </a:p>
          <a:p>
            <a:r>
              <a:rPr lang="en-US" sz="2400" dirty="0">
                <a:latin typeface="Times New Roman" panose="02020603050405020304" pitchFamily="18" charset="0"/>
                <a:cs typeface="Times New Roman" panose="02020603050405020304" pitchFamily="18" charset="0"/>
              </a:rPr>
              <a:t>Monitors battery health</a:t>
            </a:r>
          </a:p>
          <a:p>
            <a:r>
              <a:rPr lang="en-US" sz="2400" dirty="0">
                <a:latin typeface="Times New Roman" panose="02020603050405020304" pitchFamily="18" charset="0"/>
                <a:cs typeface="Times New Roman" panose="02020603050405020304" pitchFamily="18" charset="0"/>
              </a:rPr>
              <a:t>Monitors state of charge</a:t>
            </a:r>
          </a:p>
          <a:p>
            <a:r>
              <a:rPr lang="en-US" sz="2400" dirty="0">
                <a:latin typeface="Times New Roman" panose="02020603050405020304" pitchFamily="18" charset="0"/>
                <a:cs typeface="Times New Roman" panose="02020603050405020304" pitchFamily="18" charset="0"/>
              </a:rPr>
              <a:t>Maintains charging and discharging processes</a:t>
            </a:r>
          </a:p>
          <a:p>
            <a:r>
              <a:rPr lang="en-US" sz="2400" dirty="0">
                <a:latin typeface="Times New Roman" panose="02020603050405020304" pitchFamily="18" charset="0"/>
                <a:cs typeface="Times New Roman" panose="02020603050405020304" pitchFamily="18" charset="0"/>
              </a:rPr>
              <a:t>Protection against fire</a:t>
            </a:r>
          </a:p>
          <a:p>
            <a:r>
              <a:rPr lang="en-US" sz="2400" dirty="0">
                <a:latin typeface="Times New Roman" panose="02020603050405020304" pitchFamily="18" charset="0"/>
                <a:cs typeface="Times New Roman" panose="02020603050405020304" pitchFamily="18" charset="0"/>
              </a:rPr>
              <a:t>Temperature monitoring</a:t>
            </a:r>
          </a:p>
          <a:p>
            <a:r>
              <a:rPr lang="en-US" sz="2400" dirty="0">
                <a:latin typeface="Times New Roman" panose="02020603050405020304" pitchFamily="18" charset="0"/>
                <a:cs typeface="Times New Roman" panose="02020603050405020304" pitchFamily="18" charset="0"/>
              </a:rPr>
              <a:t>Overall safety</a:t>
            </a:r>
          </a:p>
          <a:p>
            <a:r>
              <a:rPr lang="en-US" sz="2400" dirty="0">
                <a:latin typeface="Times New Roman" panose="02020603050405020304" pitchFamily="18" charset="0"/>
                <a:cs typeface="Times New Roman" panose="02020603050405020304" pitchFamily="18" charset="0"/>
              </a:rPr>
              <a:t>Efficiency increases </a:t>
            </a:r>
          </a:p>
          <a:p>
            <a:r>
              <a:rPr lang="en-US" sz="2400" dirty="0">
                <a:latin typeface="Times New Roman" panose="02020603050405020304" pitchFamily="18" charset="0"/>
                <a:cs typeface="Times New Roman" panose="02020603050405020304" pitchFamily="18" charset="0"/>
              </a:rPr>
              <a:t>The adoption of electric vehicles increases rapidly</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0736F067-8C52-455D-A2EB-7334F3826D35}"/>
              </a:ext>
            </a:extLst>
          </p:cNvPr>
          <p:cNvSpPr>
            <a:spLocks noGrp="1"/>
          </p:cNvSpPr>
          <p:nvPr>
            <p:ph type="dt" sz="half" idx="10"/>
          </p:nvPr>
        </p:nvSpPr>
        <p:spPr/>
        <p:txBody>
          <a:bodyPr/>
          <a:lstStyle/>
          <a:p>
            <a:r>
              <a:rPr lang="en-IN" dirty="0" smtClean="0"/>
              <a:t>06/09/2024</a:t>
            </a:r>
            <a:endParaRPr lang="en-IN" dirty="0"/>
          </a:p>
        </p:txBody>
      </p:sp>
      <p:sp>
        <p:nvSpPr>
          <p:cNvPr id="5" name="Slide Number Placeholder 4">
            <a:extLst>
              <a:ext uri="{FF2B5EF4-FFF2-40B4-BE49-F238E27FC236}">
                <a16:creationId xmlns:a16="http://schemas.microsoft.com/office/drawing/2014/main" xmlns="" id="{4E175BF0-7773-42A1-91BA-32D698D86027}"/>
              </a:ext>
            </a:extLst>
          </p:cNvPr>
          <p:cNvSpPr>
            <a:spLocks noGrp="1"/>
          </p:cNvSpPr>
          <p:nvPr>
            <p:ph type="sldNum" sz="quarter" idx="12"/>
          </p:nvPr>
        </p:nvSpPr>
        <p:spPr/>
        <p:txBody>
          <a:bodyPr/>
          <a:lstStyle/>
          <a:p>
            <a:fld id="{E4371DF9-27D1-4286-99A9-B07A2966053B}" type="slidenum">
              <a:rPr lang="en-IN" smtClean="0"/>
              <a:t>8</a:t>
            </a:fld>
            <a:endParaRPr lang="en-IN"/>
          </a:p>
        </p:txBody>
      </p:sp>
    </p:spTree>
    <p:extLst>
      <p:ext uri="{BB962C8B-B14F-4D97-AF65-F5344CB8AC3E}">
        <p14:creationId xmlns:p14="http://schemas.microsoft.com/office/powerpoint/2010/main" val="347018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8872EAC-F2DD-7E1F-E5AD-18E7E19225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CF3CC9C-F6B2-5F0C-F8A5-3A854AC0599E}"/>
              </a:ext>
            </a:extLst>
          </p:cNvPr>
          <p:cNvSpPr>
            <a:spLocks noGrp="1"/>
          </p:cNvSpPr>
          <p:nvPr>
            <p:ph type="title"/>
          </p:nvPr>
        </p:nvSpPr>
        <p:spPr>
          <a:xfrm>
            <a:off x="838200" y="288236"/>
            <a:ext cx="10515600" cy="1083366"/>
          </a:xfrm>
        </p:spPr>
        <p:txBody>
          <a:bodyPr>
            <a:normAutofit fontScale="90000"/>
          </a:bodyPr>
          <a:lstStyle/>
          <a:p>
            <a:r>
              <a:rPr lang="en-US" sz="4000" b="1" u="sng" dirty="0">
                <a:solidFill>
                  <a:srgbClr val="002060"/>
                </a:solidFill>
                <a:latin typeface="Times New Roman" panose="02020603050405020304" pitchFamily="18" charset="0"/>
                <a:cs typeface="Times New Roman" panose="02020603050405020304" pitchFamily="18" charset="0"/>
              </a:rPr>
              <a:t>Components</a:t>
            </a:r>
            <a:r>
              <a:rPr lang="en-US" sz="4000" b="1" dirty="0">
                <a:solidFill>
                  <a:srgbClr val="002060"/>
                </a:solidFill>
                <a:latin typeface="Times New Roman" panose="02020603050405020304" pitchFamily="18" charset="0"/>
                <a:cs typeface="Times New Roman" panose="02020603050405020304" pitchFamily="18" charset="0"/>
              </a:rPr>
              <a:t> </a:t>
            </a:r>
            <a:r>
              <a:rPr lang="en-US" sz="4400" dirty="0">
                <a:solidFill>
                  <a:srgbClr val="002060"/>
                </a:solidFill>
                <a:latin typeface="Times New Roman" panose="02020603050405020304" pitchFamily="18" charset="0"/>
                <a:cs typeface="Times New Roman" panose="02020603050405020304" pitchFamily="18" charset="0"/>
              </a:rPr>
              <a:t/>
            </a:r>
            <a:br>
              <a:rPr lang="en-US" sz="4400" dirty="0">
                <a:solidFill>
                  <a:srgbClr val="00206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F7CDFECB-69B0-C3E8-C0B8-5DE4FA0D45E7}"/>
              </a:ext>
            </a:extLst>
          </p:cNvPr>
          <p:cNvSpPr>
            <a:spLocks noGrp="1"/>
          </p:cNvSpPr>
          <p:nvPr>
            <p:ph idx="1"/>
          </p:nvPr>
        </p:nvSpPr>
        <p:spPr>
          <a:xfrm>
            <a:off x="394855" y="893618"/>
            <a:ext cx="9850359" cy="6161808"/>
          </a:xfrm>
        </p:spPr>
        <p:txBody>
          <a:bodyPr>
            <a:normAutofit/>
          </a:bodyPr>
          <a:lstStyle/>
          <a:p>
            <a:pPr marL="0" indent="0">
              <a:buNone/>
            </a:pP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NODEMCU ESP8266 Development Board</a:t>
            </a: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18650 Lithium Ion Battery</a:t>
            </a: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TP4056 Charging Module</a:t>
            </a: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Jumper Cables</a:t>
            </a: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100k Resistors</a:t>
            </a:r>
          </a:p>
          <a:p>
            <a:r>
              <a:rPr lang="en-IN" sz="2400" dirty="0" smtClean="0">
                <a:latin typeface="Times New Roman" panose="02020603050405020304" pitchFamily="18" charset="0"/>
                <a:cs typeface="Times New Roman" panose="02020603050405020304" pitchFamily="18" charset="0"/>
              </a:rPr>
              <a:t>Breadboard</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055210D4-2645-4E2D-AD43-BA4D1B0C34F8}"/>
              </a:ext>
            </a:extLst>
          </p:cNvPr>
          <p:cNvSpPr>
            <a:spLocks noGrp="1"/>
          </p:cNvSpPr>
          <p:nvPr>
            <p:ph type="dt" sz="half" idx="10"/>
          </p:nvPr>
        </p:nvSpPr>
        <p:spPr/>
        <p:txBody>
          <a:bodyPr/>
          <a:lstStyle/>
          <a:p>
            <a:r>
              <a:rPr lang="en-IN" dirty="0" smtClean="0"/>
              <a:t>06/09/2024</a:t>
            </a:r>
            <a:endParaRPr lang="en-IN" dirty="0"/>
          </a:p>
        </p:txBody>
      </p:sp>
      <p:sp>
        <p:nvSpPr>
          <p:cNvPr id="5" name="Slide Number Placeholder 4">
            <a:extLst>
              <a:ext uri="{FF2B5EF4-FFF2-40B4-BE49-F238E27FC236}">
                <a16:creationId xmlns:a16="http://schemas.microsoft.com/office/drawing/2014/main" xmlns="" id="{DF957BF4-9B30-4554-8501-8D7D45F3BA4C}"/>
              </a:ext>
            </a:extLst>
          </p:cNvPr>
          <p:cNvSpPr>
            <a:spLocks noGrp="1"/>
          </p:cNvSpPr>
          <p:nvPr>
            <p:ph type="sldNum" sz="quarter" idx="12"/>
          </p:nvPr>
        </p:nvSpPr>
        <p:spPr/>
        <p:txBody>
          <a:bodyPr/>
          <a:lstStyle/>
          <a:p>
            <a:fld id="{E4371DF9-27D1-4286-99A9-B07A2966053B}" type="slidenum">
              <a:rPr lang="en-IN" smtClean="0"/>
              <a:t>9</a:t>
            </a:fld>
            <a:endParaRPr lang="en-IN"/>
          </a:p>
        </p:txBody>
      </p:sp>
    </p:spTree>
    <p:extLst>
      <p:ext uri="{BB962C8B-B14F-4D97-AF65-F5344CB8AC3E}">
        <p14:creationId xmlns:p14="http://schemas.microsoft.com/office/powerpoint/2010/main" val="3085370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543</TotalTime>
  <Words>1209</Words>
  <Application>Microsoft Office PowerPoint</Application>
  <PresentationFormat>Custom</PresentationFormat>
  <Paragraphs>187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Introduction: </vt:lpstr>
      <vt:lpstr>Literature Review </vt:lpstr>
      <vt:lpstr>PowerPoint Presentation</vt:lpstr>
      <vt:lpstr>Problem Statement: </vt:lpstr>
      <vt:lpstr>Circuit diagram </vt:lpstr>
      <vt:lpstr>Objectives: </vt:lpstr>
      <vt:lpstr>Components  </vt:lpstr>
      <vt:lpstr>PowerPoint Presentation</vt:lpstr>
      <vt:lpstr>.</vt:lpstr>
      <vt:lpstr>PowerPoint Presentation</vt:lpstr>
      <vt:lpstr>PowerPoint Presentation</vt:lpstr>
      <vt:lpstr>Gantt Chart </vt:lpstr>
      <vt:lpstr>References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MAHENDRA CHANDU BADE</dc:creator>
  <cp:lastModifiedBy>LENOVO</cp:lastModifiedBy>
  <cp:revision>67</cp:revision>
  <dcterms:created xsi:type="dcterms:W3CDTF">2024-02-20T06:05:43Z</dcterms:created>
  <dcterms:modified xsi:type="dcterms:W3CDTF">2024-09-06T06:49:26Z</dcterms:modified>
</cp:coreProperties>
</file>