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7fd351e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7fd351e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7fd351e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7fd351e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7fd351ed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f7fd351ed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7fd351e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7fd351e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7fd351ed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7fd351ed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f7fd351ed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f7fd351ed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7fd351ed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7fd351ed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7fd351ed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7fd351ed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7fd351ed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7fd351ed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7fd351ed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f7fd351ed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7fd35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7fd35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7fd351ed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f7fd351ed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7fd351ed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7fd351ed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7fd351ed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f7fd351ed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7fd351ed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7fd351ed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f7fd351ed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f7fd351ed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7fd351ed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7fd351ed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7fd351ed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7fd351ed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7fd351ed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f7fd351ed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7fd351ed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f7fd351ed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7fd351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7fd351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7fd351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7fd35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7fd351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7fd351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f7fd351e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f7fd351e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7fd351e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7fd351e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7fd351e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f7fd351e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7fd351e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7fd351e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irebase.google.com/doc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Cloud Messaging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Firebase Cloud Messaging Service using Spring Boot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4925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Android project with Firebase Cloud Messaging Service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62400" y="1312700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In the build.gradle file for the app,add the following lines in the dependencies section: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Add the following line to the end of the app-level build.gradle file after the dependencies section: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00" y="1760550"/>
            <a:ext cx="658277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300" y="2571750"/>
            <a:ext cx="6582774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650" y="4322150"/>
            <a:ext cx="5444100" cy="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98550"/>
            <a:ext cx="8520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Integrating Android project with Firebase Firestore Database Service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Add Firebase Firestore Database libraries. In the Build.Gradle file for the app,add the following lines in the dependencies section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Add the following dependencies for more Firebase functionalities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985500"/>
            <a:ext cx="6765575" cy="6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50" y="3599825"/>
            <a:ext cx="6765574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 for Receiving Push Notifications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lang="en">
                <a:solidFill>
                  <a:schemeClr val="dk1"/>
                </a:solidFill>
              </a:rPr>
              <a:t>Listener class for receiving Push Notifications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700" y="1796100"/>
            <a:ext cx="6926050" cy="2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246475"/>
            <a:ext cx="8520600" cy="4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 Update the Android Manifest.xml 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 Add the following necessary FCM-related permissions below the &lt;application&gt; tag.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75" y="819350"/>
            <a:ext cx="6076950" cy="13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275" y="3467325"/>
            <a:ext cx="61316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295775"/>
            <a:ext cx="85206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Fetching  token from Firebase Cloud Messaging Service in MainActivity class is shown in the following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50" y="1378825"/>
            <a:ext cx="69381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394350"/>
            <a:ext cx="8520600" cy="4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. Saving the fetched token from FCM in Firebase Firestore database using user name is shown  in the following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257000"/>
            <a:ext cx="7658100" cy="3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a Spring Boot Application for Sending Notification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1.Creating a Spring boot Application in Spring Tool Suite/IntelliJ.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2.Add the following maven dependency in pom.xml file of the project is shown in the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50" y="2416975"/>
            <a:ext cx="5397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382025"/>
            <a:ext cx="8520600" cy="4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Adding Firebase project credentials to our Spring Boot Application is shown in the following snippet below: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0" y="1355575"/>
            <a:ext cx="7036700" cy="3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271125"/>
            <a:ext cx="8520600" cy="4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. Adding firebase-service-account.json file in the resources directory of our Spring Boot application: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325" y="1146075"/>
            <a:ext cx="3238500" cy="3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295775"/>
            <a:ext cx="85206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</a:t>
            </a:r>
            <a:r>
              <a:rPr lang="en" sz="1700">
                <a:solidFill>
                  <a:schemeClr val="dk1"/>
                </a:solidFill>
              </a:rPr>
              <a:t> Creating a Firebase Messaging bean and Firebase Firestore database bean is shown in the following snippet below: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25" y="1220025"/>
            <a:ext cx="7395399" cy="30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Firebase Cloud Messaging Service?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Firebase Cloud Messaging (FCM) is a cross-platform messaging solution that lets you reliably send messages at no cost.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Using FCM, we can notify a client app that new email or other data is available to sync.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We can send notification messages to drive user re-engagement and retention.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 For use cases such as instant messaging, a message can transfer a payload of up to 4000 bytes to a client app.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357375"/>
            <a:ext cx="8520600" cy="4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 </a:t>
            </a:r>
            <a:r>
              <a:rPr lang="en">
                <a:solidFill>
                  <a:schemeClr val="dk1"/>
                </a:solidFill>
              </a:rPr>
              <a:t>Creating a end point for handling the Notification send request to a single user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. Creating a end point for handling the Notification send request to a list of users is shown in below snippet: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25" y="1220800"/>
            <a:ext cx="6962751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25" y="3439950"/>
            <a:ext cx="7908049" cy="11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295775"/>
            <a:ext cx="8520600" cy="4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. Sending Notification body to Firebase Cloud Messaging Service to single user from service layer of Spring boot Application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50" y="1170750"/>
            <a:ext cx="7340626" cy="32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308075"/>
            <a:ext cx="85206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9.</a:t>
            </a:r>
            <a:r>
              <a:rPr lang="en">
                <a:solidFill>
                  <a:schemeClr val="dk1"/>
                </a:solidFill>
              </a:rPr>
              <a:t> Sending Notification body to Firebase Cloud Messaging Service to multiple users from service layer of Spring boot Application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50" y="1195375"/>
            <a:ext cx="7455699" cy="3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3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Sending Notification to User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. Sending Notification to single Android Device using Spring Boot Application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5" y="2058025"/>
            <a:ext cx="7667850" cy="27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332725"/>
            <a:ext cx="85206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Notification Received by Android Devices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75" y="936600"/>
            <a:ext cx="3453250" cy="39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308075"/>
            <a:ext cx="85206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. Sending Notification to multiple Android Devices using Spring Boot Application is shown in below snippet: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1500450"/>
            <a:ext cx="8071849" cy="30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419000"/>
            <a:ext cx="85206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4. Receiving Notifications in Android Devices is shown below: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825" y="1047500"/>
            <a:ext cx="3426350" cy="35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https://firebase.google.com/docs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https://firebase.google.com/docs/cloud-messaging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4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Capabilities of Firebase Cloud Messaging 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 sz="1450">
                <a:solidFill>
                  <a:schemeClr val="accent2"/>
                </a:solidFill>
              </a:rPr>
              <a:t>Send notification messages or data messages.</a:t>
            </a:r>
            <a:endParaRPr sz="1450">
              <a:solidFill>
                <a:schemeClr val="accen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Send notification messages that are displayed to your user. Or send data messages and determine completely what happens in your application code.</a:t>
            </a:r>
            <a:endParaRPr sz="14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accent2"/>
                </a:solidFill>
              </a:rPr>
              <a:t>Versatile message targeting.</a:t>
            </a:r>
            <a:endParaRPr sz="1400">
              <a:solidFill>
                <a:schemeClr val="accen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Distribute messages to your client app in any of 3 ways—to single devices, to groups of devices, or to devices subscribed to topics.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accent2"/>
                </a:solidFill>
              </a:rPr>
              <a:t>Send messages from client apps.</a:t>
            </a:r>
            <a:endParaRPr sz="1400">
              <a:solidFill>
                <a:schemeClr val="accent2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Send acknowledgments, chats, and other messages from devices back to your server over FCM’s reliable and battery-efficient connection channel.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How Does FCM works?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An FCM implementation includes two main components for sending and receiving: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 trusted environment such as Cloud Functions for Firebase or an app server on which to build, target, and send messages.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600"/>
              <a:buAutoNum type="arabicPeriod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An Apple, Android, or web (JavaScript) client app that receives messages via the corresponding platform-specific transport service.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We can send messages via the Firebase Admin SDK or the FCM Server protocols.We can use the Notification Composer for testing and to send marketing or engagement messages using powerful built-in targeting and analytics or custom imported segments.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Architectural Overview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0" y="1426600"/>
            <a:ext cx="7119624" cy="29741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1180350" y="1426600"/>
            <a:ext cx="6805200" cy="281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84800"/>
            <a:ext cx="85206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POC using Firebase Cloud Messaging Service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0225"/>
            <a:ext cx="85206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have to implement the following steps in order to implement a POC of Firebase Cloud Messaging Service using Spring Boot Application and these are: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Android project in Android Studio and integrating it with Google Firebase project.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Integrating our Android project with Firebase Cloud Messaging Service of Google Firebase project.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Integrating our Android project with Firebase Firestore Service of Google Firebase project.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Creating a Spring Boot Application for Sending Notification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Sending Notification using Azure Notification Hub to a user.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61575"/>
            <a:ext cx="85206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Creating a Android project in Android Studio and integrating it with Google Firebase Project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Creating a Android project in Android Studio and integrating it with Google Firebase Project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00" y="2021050"/>
            <a:ext cx="5336049" cy="28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34150"/>
            <a:ext cx="8520600" cy="4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  Create a Firebase project that supports FCM is shown in below snippet: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575" y="808800"/>
            <a:ext cx="5186850" cy="37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221825"/>
            <a:ext cx="8520600" cy="4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Integrating FCM project with our Android Studio Project by adding the google-services.json file in the root directory of our Android Studio Project is shown in snippet below: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25" y="1503450"/>
            <a:ext cx="5754101" cy="32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