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2aaa5e1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2aaa5e1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Cloud Messaging(FCM)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Sending Push Notifications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847250" y="1017725"/>
            <a:ext cx="4015500" cy="401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23950" y="1017725"/>
            <a:ext cx="4448100" cy="401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207075" y="21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Firebase Cloud Messaging works?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46175" y="1202200"/>
            <a:ext cx="1586400" cy="83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Mobile Application</a:t>
            </a:r>
            <a:endParaRPr b="1"/>
          </a:p>
        </p:txBody>
      </p:sp>
      <p:sp>
        <p:nvSpPr>
          <p:cNvPr id="64" name="Google Shape;64;p14"/>
          <p:cNvSpPr/>
          <p:nvPr/>
        </p:nvSpPr>
        <p:spPr>
          <a:xfrm>
            <a:off x="446175" y="3061375"/>
            <a:ext cx="1586400" cy="83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Firebase Cloud Messaging Service</a:t>
            </a:r>
            <a:endParaRPr b="1"/>
          </a:p>
        </p:txBody>
      </p:sp>
      <p:sp>
        <p:nvSpPr>
          <p:cNvPr id="65" name="Google Shape;65;p14"/>
          <p:cNvSpPr/>
          <p:nvPr/>
        </p:nvSpPr>
        <p:spPr>
          <a:xfrm>
            <a:off x="3866900" y="2230900"/>
            <a:ext cx="1586400" cy="83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Firebase Firestore Database</a:t>
            </a:r>
            <a:endParaRPr b="1"/>
          </a:p>
        </p:txBody>
      </p:sp>
      <p:sp>
        <p:nvSpPr>
          <p:cNvPr id="66" name="Google Shape;66;p14"/>
          <p:cNvSpPr/>
          <p:nvPr/>
        </p:nvSpPr>
        <p:spPr>
          <a:xfrm>
            <a:off x="6333325" y="1400650"/>
            <a:ext cx="1586400" cy="83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 Back-end</a:t>
            </a:r>
            <a:endParaRPr b="1"/>
          </a:p>
        </p:txBody>
      </p:sp>
      <p:cxnSp>
        <p:nvCxnSpPr>
          <p:cNvPr id="67" name="Google Shape;67;p14"/>
          <p:cNvCxnSpPr/>
          <p:nvPr/>
        </p:nvCxnSpPr>
        <p:spPr>
          <a:xfrm flipH="1">
            <a:off x="818100" y="2045000"/>
            <a:ext cx="12300" cy="101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endCxn id="63" idx="2"/>
          </p:cNvCxnSpPr>
          <p:nvPr/>
        </p:nvCxnSpPr>
        <p:spPr>
          <a:xfrm rot="10800000">
            <a:off x="1239375" y="2032600"/>
            <a:ext cx="12300" cy="1034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84375" y="2390211"/>
            <a:ext cx="60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Retrieve FCM Token</a:t>
            </a:r>
            <a:endParaRPr b="1" sz="800"/>
          </a:p>
        </p:txBody>
      </p:sp>
      <p:sp>
        <p:nvSpPr>
          <p:cNvPr id="70" name="Google Shape;70;p14"/>
          <p:cNvSpPr/>
          <p:nvPr/>
        </p:nvSpPr>
        <p:spPr>
          <a:xfrm>
            <a:off x="207075" y="2217075"/>
            <a:ext cx="361800" cy="3222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458200" y="2217075"/>
            <a:ext cx="361800" cy="3222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243200" y="1202200"/>
            <a:ext cx="361800" cy="3222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960300" y="2280600"/>
            <a:ext cx="361800" cy="3222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350950" y="2451700"/>
            <a:ext cx="57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Send FCM token</a:t>
            </a:r>
            <a:endParaRPr b="1" sz="800"/>
          </a:p>
        </p:txBody>
      </p:sp>
      <p:cxnSp>
        <p:nvCxnSpPr>
          <p:cNvPr id="75" name="Google Shape;75;p14"/>
          <p:cNvCxnSpPr>
            <a:stCxn id="63" idx="3"/>
          </p:cNvCxnSpPr>
          <p:nvPr/>
        </p:nvCxnSpPr>
        <p:spPr>
          <a:xfrm flipH="1" rot="10800000">
            <a:off x="2032575" y="1611100"/>
            <a:ext cx="26400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endCxn id="65" idx="0"/>
          </p:cNvCxnSpPr>
          <p:nvPr/>
        </p:nvCxnSpPr>
        <p:spPr>
          <a:xfrm flipH="1">
            <a:off x="4660100" y="1611100"/>
            <a:ext cx="12300" cy="61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2665850" y="1147750"/>
            <a:ext cx="193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Stores FCM Token &amp; Corresponding user id to database</a:t>
            </a:r>
            <a:endParaRPr b="1" sz="800"/>
          </a:p>
        </p:txBody>
      </p:sp>
      <p:cxnSp>
        <p:nvCxnSpPr>
          <p:cNvPr id="78" name="Google Shape;78;p14"/>
          <p:cNvCxnSpPr/>
          <p:nvPr/>
        </p:nvCxnSpPr>
        <p:spPr>
          <a:xfrm rot="10800000">
            <a:off x="7213300" y="2231100"/>
            <a:ext cx="0" cy="42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 txBox="1"/>
          <p:nvPr/>
        </p:nvSpPr>
        <p:spPr>
          <a:xfrm>
            <a:off x="5872643" y="2762263"/>
            <a:ext cx="123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Fetches FCM Token w.r.t user id.</a:t>
            </a:r>
            <a:endParaRPr b="1" sz="800"/>
          </a:p>
        </p:txBody>
      </p:sp>
      <p:cxnSp>
        <p:nvCxnSpPr>
          <p:cNvPr id="80" name="Google Shape;80;p14"/>
          <p:cNvCxnSpPr>
            <a:stCxn id="65" idx="3"/>
          </p:cNvCxnSpPr>
          <p:nvPr/>
        </p:nvCxnSpPr>
        <p:spPr>
          <a:xfrm>
            <a:off x="5453300" y="2646100"/>
            <a:ext cx="17601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 rot="10800000">
            <a:off x="8403225" y="1792450"/>
            <a:ext cx="1800" cy="171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 rot="10800000">
            <a:off x="7919825" y="1797225"/>
            <a:ext cx="483300" cy="12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>
            <a:endCxn id="64" idx="3"/>
          </p:cNvCxnSpPr>
          <p:nvPr/>
        </p:nvCxnSpPr>
        <p:spPr>
          <a:xfrm rot="10800000">
            <a:off x="2032575" y="3476575"/>
            <a:ext cx="6382800" cy="1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/>
          <p:nvPr/>
        </p:nvSpPr>
        <p:spPr>
          <a:xfrm>
            <a:off x="2098325" y="2217063"/>
            <a:ext cx="361800" cy="3222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4485450" y="3910450"/>
            <a:ext cx="361800" cy="3222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160575" y="3548913"/>
            <a:ext cx="353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Sends Notification to corresponding FCM Token</a:t>
            </a:r>
            <a:endParaRPr b="1" sz="800"/>
          </a:p>
        </p:txBody>
      </p:sp>
      <p:cxnSp>
        <p:nvCxnSpPr>
          <p:cNvPr id="87" name="Google Shape;87;p14"/>
          <p:cNvCxnSpPr/>
          <p:nvPr/>
        </p:nvCxnSpPr>
        <p:spPr>
          <a:xfrm rot="10800000">
            <a:off x="1921150" y="2045000"/>
            <a:ext cx="12300" cy="1028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 txBox="1"/>
          <p:nvPr/>
        </p:nvSpPr>
        <p:spPr>
          <a:xfrm>
            <a:off x="1875500" y="2584775"/>
            <a:ext cx="74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Sends Notification</a:t>
            </a:r>
            <a:endParaRPr b="1" sz="800"/>
          </a:p>
        </p:txBody>
      </p:sp>
      <p:sp>
        <p:nvSpPr>
          <p:cNvPr id="89" name="Google Shape;89;p14"/>
          <p:cNvSpPr txBox="1"/>
          <p:nvPr/>
        </p:nvSpPr>
        <p:spPr>
          <a:xfrm>
            <a:off x="1239375" y="617525"/>
            <a:ext cx="27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Mobile Application Part</a:t>
            </a:r>
            <a:endParaRPr b="1"/>
          </a:p>
        </p:txBody>
      </p:sp>
      <p:sp>
        <p:nvSpPr>
          <p:cNvPr id="90" name="Google Shape;90;p14"/>
          <p:cNvSpPr txBox="1"/>
          <p:nvPr/>
        </p:nvSpPr>
        <p:spPr>
          <a:xfrm>
            <a:off x="5453300" y="585400"/>
            <a:ext cx="30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 Back-end part</a:t>
            </a:r>
            <a:endParaRPr b="1"/>
          </a:p>
        </p:txBody>
      </p:sp>
      <p:sp>
        <p:nvSpPr>
          <p:cNvPr id="91" name="Google Shape;91;p14"/>
          <p:cNvSpPr/>
          <p:nvPr/>
        </p:nvSpPr>
        <p:spPr>
          <a:xfrm>
            <a:off x="4982500" y="3792825"/>
            <a:ext cx="1871400" cy="11772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Scenario 1: </a:t>
            </a:r>
            <a:r>
              <a:rPr lang="en" sz="900"/>
              <a:t>Sending</a:t>
            </a:r>
            <a:r>
              <a:rPr lang="en" sz="900"/>
              <a:t> Push Notification to a Single user</a:t>
            </a:r>
            <a:endParaRPr sz="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Fetch FCM Token corresponding to user id from DB.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Create Message payload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firebaseMessaging.send(Message)</a:t>
            </a:r>
            <a:endParaRPr sz="900"/>
          </a:p>
        </p:txBody>
      </p:sp>
      <p:sp>
        <p:nvSpPr>
          <p:cNvPr id="92" name="Google Shape;92;p14"/>
          <p:cNvSpPr/>
          <p:nvPr/>
        </p:nvSpPr>
        <p:spPr>
          <a:xfrm>
            <a:off x="7039775" y="3804950"/>
            <a:ext cx="1687800" cy="11772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Scenario 2:Sending Push Notification to List of users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Fetch FCM Token corresponding to list of user id from DB.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Create Message Payload.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firebaseMessaging.send(Message)</a:t>
            </a:r>
            <a:endParaRPr sz="900"/>
          </a:p>
        </p:txBody>
      </p:sp>
      <p:sp>
        <p:nvSpPr>
          <p:cNvPr id="93" name="Google Shape;93;p14"/>
          <p:cNvSpPr/>
          <p:nvPr/>
        </p:nvSpPr>
        <p:spPr>
          <a:xfrm>
            <a:off x="4994775" y="1065988"/>
            <a:ext cx="1230000" cy="10968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Connecting App Back-end with FCM &amp; FireStrore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FirebaseMessaging.getInstace(app)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FirestoreClient.getFirestore(app)</a:t>
            </a:r>
            <a:endParaRPr sz="800"/>
          </a:p>
        </p:txBody>
      </p:sp>
      <p:sp>
        <p:nvSpPr>
          <p:cNvPr id="94" name="Google Shape;94;p14"/>
          <p:cNvSpPr/>
          <p:nvPr/>
        </p:nvSpPr>
        <p:spPr>
          <a:xfrm>
            <a:off x="508125" y="4100975"/>
            <a:ext cx="1462500" cy="8427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Firebase Cloud Messaging  Service Sends Notification to Network layer of Mobile Application</a:t>
            </a:r>
            <a:endParaRPr sz="900"/>
          </a:p>
        </p:txBody>
      </p:sp>
      <p:sp>
        <p:nvSpPr>
          <p:cNvPr id="95" name="Google Shape;95;p14"/>
          <p:cNvSpPr/>
          <p:nvPr/>
        </p:nvSpPr>
        <p:spPr>
          <a:xfrm>
            <a:off x="2665850" y="1769238"/>
            <a:ext cx="1154400" cy="15555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Mobile Application stores FCM token and user id to Firebase Firestore DB.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db.collection(“user_details”).document(userId).set(userDetails).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