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A069E-A5E3-497D-AAEE-F2CA91908D3E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1245-4D93-4EF9-B515-5B560F6765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2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1245-4D93-4EF9-B515-5B560F6765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9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E2AC1-A2D3-0712-B920-ECDEFBF64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E97921-A778-AB3B-6E1C-348B0C11C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68A49C-A1E4-5F2F-57D0-5EB0DC40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BFFAAF-A4FF-B9AA-3B6B-E6B5EEF9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4BF2B-077D-5E67-E0FC-B4356E70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2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E2973-D4B3-8D8B-6C99-88F00F7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4685F5-F0E1-C896-437E-F75065F7D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5DB3F3-4C0E-11A9-DB59-4E02EE8A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88E2F-18D1-7299-492A-BBF7A900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9403A-456E-E000-BE07-658B455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4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5ECBC1-3E23-0052-FAD6-B253BC2CD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845C69-4877-60A6-E405-830CE2BAF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C7EAE4-D328-4E89-4733-1669DF65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9C0A82-34C0-750B-6E86-C14169BF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9E2915-6141-E440-EEA9-1E31CB71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3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9596A-3B13-B432-23E3-304EA368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D07985-04B6-38E7-3F1F-23BDB708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83293-BC8B-93D1-D439-20D3B746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29AB32-B2AF-F041-3515-E63C43BE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C1B15A-4D16-EC18-3C73-5C5E3B73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3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88792-4DE1-E60B-127C-F5D17DA2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CEE42B-78B3-BC71-0530-90C12B2F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B5564-0A32-C48A-CB08-3247526B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C30454-C2AE-5CD9-0D66-FA9A02E6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3E33A-3EBD-E8EB-34B3-DC340A5C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9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1367D-BC7A-B5F5-812C-2355D11D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5666D-1CF5-F8D7-084F-2E75C1991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215910-D864-875B-D9F4-7708D62B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623FCA-7EE7-ACD2-D6DD-ADC3FE6B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AA1BC-282B-A543-8238-72F28D9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36E3C-CD42-E67D-73C3-27C4D2D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E0B72-02B6-D9DC-5F0A-3505A76C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345DB-63D2-5D4E-B425-892031D2D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3E20CB-B17A-10B6-3C22-CFC43E17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55D80C-C0A5-EAC8-3A80-866FBB54D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B4BD43-08FD-EB26-F778-A7869E956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B550E6-7C86-33A2-97C9-FA269D8D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28BA6D-77A5-E909-9936-6BFBFA42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7DE56F-42AA-F785-78FD-4D946EB7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7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AFB6B-F851-1871-1961-A0AE220A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880EEC-4975-8BA9-45D9-24E8A152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B35245-A930-A3E9-9281-5B38A57A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33B340-E182-EC7D-AA9F-4AC99B4E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7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CBDF9E-23B0-A27C-3DAA-BD3128A5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CBC89D-C660-CB58-20FE-6FEB75DB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AD92ED-AD5F-E5A7-058D-6C7AC734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6763E-5438-21AB-B61C-E19C2FC6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34D7A-B114-B556-DBF2-8CC024DC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10F727-895A-E9DF-7436-B8F154BED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3B7800-8436-5E45-CA60-84960CDD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EA787F-2DFA-B728-B67C-4B5A5116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2E569B-FB65-29EF-4330-FA3E16DE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92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8C657-64F3-6841-D403-409FA2FC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CD3DC5-7B0F-4A7C-DC76-CA42002F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DE4F09-8844-7C9E-D442-B694B5E1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DE90DC-4B68-2E49-7998-7023A151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9F2612-B987-A987-4834-CC63D7E4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E30739-BE4F-F0B4-5A49-0BFFD5C5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53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224186-33E7-63A7-E646-49D89BF5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003446-49CE-202A-44C9-3728C31D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E9875-8197-A6AC-236B-6083580F4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962F0-A729-47BA-8CAC-7233D307E3F0}" type="datetimeFigureOut">
              <a:rPr kumimoji="1" lang="ja-JP" altLang="en-US" smtClean="0"/>
              <a:t>2025/8/3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3185F-E73A-6B2F-CC54-4A4DD500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751F1-540E-D80F-2A01-2E13805E8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8693E-677C-4D4B-BA38-E5EC0BB3D1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9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F11EEAF-CD76-DE45-1947-58AAEEF63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48138"/>
              </p:ext>
            </p:extLst>
          </p:nvPr>
        </p:nvGraphicFramePr>
        <p:xfrm>
          <a:off x="713741" y="254801"/>
          <a:ext cx="1698244" cy="1186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44">
                  <a:extLst>
                    <a:ext uri="{9D8B030D-6E8A-4147-A177-3AD203B41FA5}">
                      <a16:colId xmlns:a16="http://schemas.microsoft.com/office/drawing/2014/main" val="1321042216"/>
                    </a:ext>
                  </a:extLst>
                </a:gridCol>
              </a:tblGrid>
              <a:tr h="3040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自動・手動選択画面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18966"/>
                  </a:ext>
                </a:extLst>
              </a:tr>
              <a:tr h="31108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管理者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自動作成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手動作成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16433"/>
                  </a:ext>
                </a:extLst>
              </a:tr>
              <a:tr h="31108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選択（）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0389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81E5D6-D348-4ECE-B52A-FAB154A4C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66325"/>
              </p:ext>
            </p:extLst>
          </p:nvPr>
        </p:nvGraphicFramePr>
        <p:xfrm>
          <a:off x="3463165" y="254801"/>
          <a:ext cx="1820164" cy="176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4">
                  <a:extLst>
                    <a:ext uri="{9D8B030D-6E8A-4147-A177-3AD203B41FA5}">
                      <a16:colId xmlns:a16="http://schemas.microsoft.com/office/drawing/2014/main" val="1321042216"/>
                    </a:ext>
                  </a:extLst>
                </a:gridCol>
              </a:tblGrid>
              <a:tr h="3040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仮シフト決定画面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18966"/>
                  </a:ext>
                </a:extLst>
              </a:tr>
              <a:tr h="29129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管理者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カレンダー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月日時間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16433"/>
                  </a:ext>
                </a:extLst>
              </a:tr>
              <a:tr h="190713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日付選択（月日）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時間選択（時間）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氏名（）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画面表示（）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0389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645B5C18-9EB6-9321-C477-6ED6ADEE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88174"/>
              </p:ext>
            </p:extLst>
          </p:nvPr>
        </p:nvGraphicFramePr>
        <p:xfrm>
          <a:off x="6334509" y="254809"/>
          <a:ext cx="1772790" cy="19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90">
                  <a:extLst>
                    <a:ext uri="{9D8B030D-6E8A-4147-A177-3AD203B41FA5}">
                      <a16:colId xmlns:a16="http://schemas.microsoft.com/office/drawing/2014/main" val="1321042216"/>
                    </a:ext>
                  </a:extLst>
                </a:gridCol>
              </a:tblGrid>
              <a:tr h="3040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手動修正画面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18966"/>
                  </a:ext>
                </a:extLst>
              </a:tr>
              <a:tr h="31108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管理者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カレンダー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月日時間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人員バランス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16433"/>
                  </a:ext>
                </a:extLst>
              </a:tr>
              <a:tr h="31108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日付選択（月日）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時間選択（時間）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氏名（）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画面表示（）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03896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EFCA833-4B23-F093-ADBA-C52FCD8F0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88296"/>
              </p:ext>
            </p:extLst>
          </p:nvPr>
        </p:nvGraphicFramePr>
        <p:xfrm>
          <a:off x="9158479" y="254809"/>
          <a:ext cx="1772789" cy="112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789">
                  <a:extLst>
                    <a:ext uri="{9D8B030D-6E8A-4147-A177-3AD203B41FA5}">
                      <a16:colId xmlns:a16="http://schemas.microsoft.com/office/drawing/2014/main" val="1321042216"/>
                    </a:ext>
                  </a:extLst>
                </a:gridCol>
              </a:tblGrid>
              <a:tr h="3040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シフト決定確認画面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18966"/>
                  </a:ext>
                </a:extLst>
              </a:tr>
              <a:tr h="31108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管理者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シフト決定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16433"/>
                  </a:ext>
                </a:extLst>
              </a:tr>
              <a:tr h="31108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完了（）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画面表示（）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03896"/>
                  </a:ext>
                </a:extLst>
              </a:tr>
            </a:tbl>
          </a:graphicData>
        </a:graphic>
      </p:graphicFrame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EFAF1F4-E43C-37B8-EA35-B63DE467A81D}"/>
              </a:ext>
            </a:extLst>
          </p:cNvPr>
          <p:cNvCxnSpPr/>
          <p:nvPr/>
        </p:nvCxnSpPr>
        <p:spPr>
          <a:xfrm>
            <a:off x="0" y="2276856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9C16B7-62E9-51F0-25BE-CF4D5D70F326}"/>
              </a:ext>
            </a:extLst>
          </p:cNvPr>
          <p:cNvSpPr txBox="1"/>
          <p:nvPr/>
        </p:nvSpPr>
        <p:spPr>
          <a:xfrm>
            <a:off x="128016" y="1856423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層</a:t>
            </a: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5D77D9DB-FB69-A0B9-1A58-14555AA75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71061"/>
              </p:ext>
            </p:extLst>
          </p:nvPr>
        </p:nvGraphicFramePr>
        <p:xfrm>
          <a:off x="2983041" y="2385085"/>
          <a:ext cx="6225917" cy="11956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25917">
                  <a:extLst>
                    <a:ext uri="{9D8B030D-6E8A-4147-A177-3AD203B41FA5}">
                      <a16:colId xmlns:a16="http://schemas.microsoft.com/office/drawing/2014/main" val="3533081674"/>
                    </a:ext>
                  </a:extLst>
                </a:gridCol>
              </a:tblGrid>
              <a:tr h="2326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シフト決定コントローラー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94110"/>
                  </a:ext>
                </a:extLst>
              </a:tr>
              <a:tr h="94423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カレンダー表示（月日）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一日の時間ごと表示（時間）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自動・手動選択画面（自動作成．手動作成）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シフト手動編集（月日，時間，氏名）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シフト決定確認画面（）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08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12F0384-6BDA-84DF-4A26-51D6225EDE1D}"/>
              </a:ext>
            </a:extLst>
          </p:cNvPr>
          <p:cNvCxnSpPr/>
          <p:nvPr/>
        </p:nvCxnSpPr>
        <p:spPr>
          <a:xfrm>
            <a:off x="0" y="3743321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AB3527-5AD8-89A0-A298-2883D738717C}"/>
              </a:ext>
            </a:extLst>
          </p:cNvPr>
          <p:cNvSpPr txBox="1"/>
          <p:nvPr/>
        </p:nvSpPr>
        <p:spPr>
          <a:xfrm>
            <a:off x="4477446" y="5177691"/>
            <a:ext cx="811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自動作成</a:t>
            </a:r>
          </a:p>
        </p:txBody>
      </p: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36626206-9116-4A50-4D04-1BCF23C55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04873"/>
              </p:ext>
            </p:extLst>
          </p:nvPr>
        </p:nvGraphicFramePr>
        <p:xfrm>
          <a:off x="5360152" y="3859953"/>
          <a:ext cx="1332992" cy="80924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2140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管理者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306323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管理者権限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  <a:tr h="214064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シフト管理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86443"/>
                  </a:ext>
                </a:extLst>
              </a:tr>
            </a:tbl>
          </a:graphicData>
        </a:graphic>
      </p:graphicFrame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4EE367BA-3A56-58EF-9E04-A2AEEFD14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17076"/>
              </p:ext>
            </p:extLst>
          </p:nvPr>
        </p:nvGraphicFramePr>
        <p:xfrm>
          <a:off x="1258154" y="3831612"/>
          <a:ext cx="1332992" cy="10671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33563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シフト希望一覧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66206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カレンダー形式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月日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時間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A9311668-836C-1D91-FC16-2A92835A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08671"/>
              </p:ext>
            </p:extLst>
          </p:nvPr>
        </p:nvGraphicFramePr>
        <p:xfrm>
          <a:off x="3073150" y="4862101"/>
          <a:ext cx="1332992" cy="6737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2623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シフト作成選択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347298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自動作成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手動作成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CA6124DF-D1C7-EDF5-1188-6EA7BE71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96006"/>
              </p:ext>
            </p:extLst>
          </p:nvPr>
        </p:nvGraphicFramePr>
        <p:xfrm>
          <a:off x="8373041" y="3932196"/>
          <a:ext cx="1332992" cy="5062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1924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人員バランス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254795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氏名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079B2F9C-C22C-05AA-A6FF-8C684B103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4125"/>
              </p:ext>
            </p:extLst>
          </p:nvPr>
        </p:nvGraphicFramePr>
        <p:xfrm>
          <a:off x="5360152" y="4893169"/>
          <a:ext cx="1332992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仮シフト決定画面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29911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カレンダー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月日時間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649A441D-8021-3BB8-DFCF-B9CD7FE62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9471"/>
              </p:ext>
            </p:extLst>
          </p:nvPr>
        </p:nvGraphicFramePr>
        <p:xfrm>
          <a:off x="5360152" y="5928115"/>
          <a:ext cx="1332992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2259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修正画面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29911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カレンダー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月日時間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氏名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</a:tbl>
          </a:graphicData>
        </a:graphic>
      </p:graphicFrame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50C3CF1-16E1-53A1-F545-D75D34667B05}"/>
              </a:ext>
            </a:extLst>
          </p:cNvPr>
          <p:cNvCxnSpPr>
            <a:cxnSpLocks/>
          </p:cNvCxnSpPr>
          <p:nvPr/>
        </p:nvCxnSpPr>
        <p:spPr>
          <a:xfrm>
            <a:off x="2688336" y="4197096"/>
            <a:ext cx="2671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C0C9D1E-0FCF-FD35-E0A4-ECC4A1CC65FD}"/>
              </a:ext>
            </a:extLst>
          </p:cNvPr>
          <p:cNvCxnSpPr>
            <a:cxnSpLocks/>
          </p:cNvCxnSpPr>
          <p:nvPr/>
        </p:nvCxnSpPr>
        <p:spPr>
          <a:xfrm flipV="1">
            <a:off x="4406142" y="4631818"/>
            <a:ext cx="954010" cy="2669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30D31DD-C250-7AB8-2DDC-BD6F6CF9F183}"/>
              </a:ext>
            </a:extLst>
          </p:cNvPr>
          <p:cNvCxnSpPr>
            <a:cxnSpLocks/>
          </p:cNvCxnSpPr>
          <p:nvPr/>
        </p:nvCxnSpPr>
        <p:spPr>
          <a:xfrm flipH="1">
            <a:off x="4406142" y="5179054"/>
            <a:ext cx="9540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8EAABCC-F194-3FB9-C462-BFCD295C4364}"/>
              </a:ext>
            </a:extLst>
          </p:cNvPr>
          <p:cNvCxnSpPr>
            <a:cxnSpLocks/>
          </p:cNvCxnSpPr>
          <p:nvPr/>
        </p:nvCxnSpPr>
        <p:spPr>
          <a:xfrm>
            <a:off x="4406142" y="5514476"/>
            <a:ext cx="954010" cy="413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0C1C5CA-F906-F7CE-A578-CF667D7AC89F}"/>
              </a:ext>
            </a:extLst>
          </p:cNvPr>
          <p:cNvCxnSpPr>
            <a:cxnSpLocks/>
          </p:cNvCxnSpPr>
          <p:nvPr/>
        </p:nvCxnSpPr>
        <p:spPr>
          <a:xfrm>
            <a:off x="6693144" y="4215806"/>
            <a:ext cx="16798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フローチャート: 判断 39">
            <a:extLst>
              <a:ext uri="{FF2B5EF4-FFF2-40B4-BE49-F238E27FC236}">
                <a16:creationId xmlns:a16="http://schemas.microsoft.com/office/drawing/2014/main" id="{D5D3A409-9FCE-3E21-A407-E667368B826B}"/>
              </a:ext>
            </a:extLst>
          </p:cNvPr>
          <p:cNvSpPr/>
          <p:nvPr/>
        </p:nvSpPr>
        <p:spPr>
          <a:xfrm>
            <a:off x="2591146" y="4151376"/>
            <a:ext cx="97190" cy="10100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F1FE23F-6A7D-5A8B-A3AE-65509D7000B0}"/>
              </a:ext>
            </a:extLst>
          </p:cNvPr>
          <p:cNvSpPr txBox="1"/>
          <p:nvPr/>
        </p:nvSpPr>
        <p:spPr>
          <a:xfrm>
            <a:off x="47752" y="6441891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ドメイン層</a:t>
            </a:r>
          </a:p>
        </p:txBody>
      </p: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7D66318F-1070-C809-93FC-7B3F381D27BA}"/>
              </a:ext>
            </a:extLst>
          </p:cNvPr>
          <p:cNvSpPr/>
          <p:nvPr/>
        </p:nvSpPr>
        <p:spPr>
          <a:xfrm>
            <a:off x="8275851" y="4167694"/>
            <a:ext cx="97190" cy="10100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0C4C99-8DBB-D6B2-4190-16CC773B7AE4}"/>
              </a:ext>
            </a:extLst>
          </p:cNvPr>
          <p:cNvSpPr txBox="1"/>
          <p:nvPr/>
        </p:nvSpPr>
        <p:spPr>
          <a:xfrm>
            <a:off x="212344" y="3373202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アプリケーション</a:t>
            </a:r>
            <a:r>
              <a:rPr kumimoji="1" lang="ja-JP" altLang="en-US" dirty="0"/>
              <a:t>層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77312BD-C747-BC69-9A6C-FE26FB3934B4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026648" y="5716129"/>
            <a:ext cx="0" cy="2119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F2393C89-1AEA-16BE-77C0-8F7423136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65632"/>
              </p:ext>
            </p:extLst>
          </p:nvPr>
        </p:nvGraphicFramePr>
        <p:xfrm>
          <a:off x="8324446" y="5168359"/>
          <a:ext cx="1492873" cy="5264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2873">
                  <a:extLst>
                    <a:ext uri="{9D8B030D-6E8A-4147-A177-3AD203B41FA5}">
                      <a16:colId xmlns:a16="http://schemas.microsoft.com/office/drawing/2014/main" val="979116814"/>
                    </a:ext>
                  </a:extLst>
                </a:gridCol>
              </a:tblGrid>
              <a:tr h="2312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シフト決定確認画面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71010"/>
                  </a:ext>
                </a:extLst>
              </a:tr>
              <a:tr h="275036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シフト決定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64023"/>
                  </a:ext>
                </a:extLst>
              </a:tr>
            </a:tbl>
          </a:graphicData>
        </a:graphic>
      </p:graphicFrame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E0325CD-C627-ED25-33DB-8DD7ACA8BFEF}"/>
              </a:ext>
            </a:extLst>
          </p:cNvPr>
          <p:cNvCxnSpPr>
            <a:cxnSpLocks/>
          </p:cNvCxnSpPr>
          <p:nvPr/>
        </p:nvCxnSpPr>
        <p:spPr>
          <a:xfrm flipV="1">
            <a:off x="6693144" y="5304649"/>
            <a:ext cx="1631302" cy="24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0361109B-9E29-908D-FD63-EC1D1789A363}"/>
              </a:ext>
            </a:extLst>
          </p:cNvPr>
          <p:cNvCxnSpPr>
            <a:cxnSpLocks/>
          </p:cNvCxnSpPr>
          <p:nvPr/>
        </p:nvCxnSpPr>
        <p:spPr>
          <a:xfrm flipV="1">
            <a:off x="6680663" y="5694855"/>
            <a:ext cx="1643783" cy="6598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5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172</Words>
  <Application>Microsoft Office PowerPoint</Application>
  <PresentationFormat>ワイド画面</PresentationFormat>
  <Paragraphs>63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叶大 宇都宮</dc:creator>
  <cp:lastModifiedBy>叶大 宇都宮</cp:lastModifiedBy>
  <cp:revision>1</cp:revision>
  <dcterms:created xsi:type="dcterms:W3CDTF">2025-08-02T15:49:57Z</dcterms:created>
  <dcterms:modified xsi:type="dcterms:W3CDTF">2025-08-02T16:33:15Z</dcterms:modified>
</cp:coreProperties>
</file>