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F885C-2F7F-F5D6-BFC4-343C90FC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EA2E38-2839-B771-3295-A62F2B51E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F8D27F-139A-145B-73B5-1A31D7DF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400D0-E073-2848-777C-9DAC4D2F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3A9CAF-3AD8-F856-54AB-16490C30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1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B87C0-3FEB-EE9A-002D-294E2417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8B5D59-B3EF-DBD6-50A5-A3F09945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56E55-BF1C-DE7C-9878-1AE30DCF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8278D-F2DF-5658-5D73-1A726DB2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AAC054-FBE8-5164-8DB4-07BD5217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03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F0A8AB-1E71-1BBA-3F64-7F7A4F095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58E53B-4878-A77B-A5BD-92447DC7B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6FF65-2D36-496F-C2BC-952DD998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20C252-B438-9350-4D4E-50251FB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BE956-0D10-6F3C-30FE-62DD52D3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85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A1A86-8F2F-FCF3-1A3F-CFC4064A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50343-F614-B10A-A7DA-4CD18080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2A30D-7884-EE2F-1602-77D39414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6115F-661F-F6AC-9968-04F90E5A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5765F-3746-85D5-05A0-C9B7196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D5A32-D073-224B-CE14-6ED6C3B9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72F5BF-A135-9EC4-C9F9-88BC1DB58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768A2-5AA1-64F9-090D-F27DC57D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98474-F601-FEEB-CF91-466DA4ED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FE0C24-89F3-106C-5F50-49A43F80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4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3477C-BAC4-A4A0-1F48-6A840F7D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F5DF8-311F-7CCA-5B4B-A9F05654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D7666E-03C5-D27D-4B05-A6809930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C8BA30-9AA7-6C8D-068E-512CD5BD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EB6E47-2E21-2A1F-B39C-B9FE0858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ADCFD-2000-8D90-C0EA-FDFC899D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20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F20BA-F875-42E1-41E5-D045F4C0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CAEDD-1D4E-DF21-8016-8AD79D20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1CD289-B8F5-BA13-B431-97DB01FF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ABB303-53DB-5C58-E6F1-FE2A36343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2723A5-A2EC-8F74-51DC-96BF66E5C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649390-3501-21E8-B1B4-5F0F361D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CB1DEF-1317-D3A8-F0E9-1EAED0D8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12D175-4D97-3BB2-49DF-4AF763AD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82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BB920-B0B4-7CF0-B2E4-83EAFBF4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C0DCD4-1854-3C17-6E8B-B972D1C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829C96-3A7F-FB19-D5D9-F7BD32FB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847299-E1D6-C478-0BE8-A3BEABB0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6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AD06F5-730C-96C9-A48B-90220D19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95AEDE-3E2B-FF28-DD64-BB7A6BCF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B4CE0-B17F-D66E-EF55-1FD8D0B3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04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3CB5F-BFAA-C6E9-7FFF-C70342EE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60252-E18B-BE51-FB4E-C66C1204A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8B3685-6C4D-6BB7-2790-264C65CE4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18D87-B55C-7C05-1AB7-951DA18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F1A254-9C9F-C5A0-2FDA-70351EC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EEF951-C818-3734-57A9-F4833A53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2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60C1B-F1A0-23F9-42DB-46551A59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C79F75-3D04-47BE-ABDE-A8AB82EBB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CA9F34-BCDA-05F1-A045-A33A77B1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66F687-29D2-3A85-47B0-71B0319B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AE0251-1A12-B2A4-392F-B05C85FA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1F748A-2112-5B3A-F53A-7CE2F452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41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F2728E-CD2A-9074-2CD1-51BA031C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B2F68-4886-43B7-25F8-0B615562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D5CF7-8BD8-85E6-9719-7C9BCD235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0D700-4504-4EE9-BF63-AC082EDFB12C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9123A3-182D-66C1-3D24-2566585C2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14D35-D849-9E78-BA1F-8C332A892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48449-9852-4855-8D09-023FE5B433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5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男性のプロフィール 枠線">
            <a:extLst>
              <a:ext uri="{FF2B5EF4-FFF2-40B4-BE49-F238E27FC236}">
                <a16:creationId xmlns:a16="http://schemas.microsoft.com/office/drawing/2014/main" id="{C0C8FFF3-3A0C-E4F6-831D-52D949EC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343" y="-71846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3C4694-DCDE-9737-6393-6F0C9E0162CA}"/>
              </a:ext>
            </a:extLst>
          </p:cNvPr>
          <p:cNvSpPr txBox="1"/>
          <p:nvPr/>
        </p:nvSpPr>
        <p:spPr>
          <a:xfrm>
            <a:off x="451050" y="534777"/>
            <a:ext cx="73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管理者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2052749-37A2-283D-7725-048D47EB353E}"/>
              </a:ext>
            </a:extLst>
          </p:cNvPr>
          <p:cNvSpPr/>
          <p:nvPr/>
        </p:nvSpPr>
        <p:spPr>
          <a:xfrm>
            <a:off x="1527048" y="323856"/>
            <a:ext cx="1361494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ユーザ管理画面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C7590462-AF05-D55F-D0E0-AC6925636D48}"/>
              </a:ext>
            </a:extLst>
          </p:cNvPr>
          <p:cNvSpPr/>
          <p:nvPr/>
        </p:nvSpPr>
        <p:spPr>
          <a:xfrm>
            <a:off x="3152847" y="323855"/>
            <a:ext cx="1071681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ユーザ情報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ja-JP" altLang="en-US" sz="1200" b="1" dirty="0">
                <a:solidFill>
                  <a:schemeClr val="tx1"/>
                </a:solidFill>
              </a:rPr>
              <a:t>入力画面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E0E7B6F1-8D38-2A5A-20D3-61D1B23EFF01}"/>
              </a:ext>
            </a:extLst>
          </p:cNvPr>
          <p:cNvSpPr/>
          <p:nvPr/>
        </p:nvSpPr>
        <p:spPr>
          <a:xfrm>
            <a:off x="4488833" y="323854"/>
            <a:ext cx="1071681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編集画面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436C2F86-D479-2AF3-9676-FB117EAB234B}"/>
              </a:ext>
            </a:extLst>
          </p:cNvPr>
          <p:cNvSpPr/>
          <p:nvPr/>
        </p:nvSpPr>
        <p:spPr>
          <a:xfrm>
            <a:off x="5824819" y="323853"/>
            <a:ext cx="1071681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削除画面</a:t>
            </a:r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3B144557-94AC-4FA1-7AB9-A773809328D2}"/>
              </a:ext>
            </a:extLst>
          </p:cNvPr>
          <p:cNvSpPr/>
          <p:nvPr/>
        </p:nvSpPr>
        <p:spPr>
          <a:xfrm>
            <a:off x="7160805" y="323852"/>
            <a:ext cx="1071681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検索画面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D9CA3CC0-9166-A29E-B9A3-76D07664A1B0}"/>
              </a:ext>
            </a:extLst>
          </p:cNvPr>
          <p:cNvSpPr/>
          <p:nvPr/>
        </p:nvSpPr>
        <p:spPr>
          <a:xfrm>
            <a:off x="8584301" y="323852"/>
            <a:ext cx="1538288" cy="384657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ユーザ管理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lang="ja-JP" altLang="en-US" sz="1200" b="1" dirty="0">
                <a:solidFill>
                  <a:schemeClr val="tx1"/>
                </a:solidFill>
              </a:rPr>
              <a:t>コントローラー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A065CF3-7EB5-7CA5-891D-056B90AA9E99}"/>
              </a:ext>
            </a:extLst>
          </p:cNvPr>
          <p:cNvCxnSpPr>
            <a:cxnSpLocks/>
          </p:cNvCxnSpPr>
          <p:nvPr/>
        </p:nvCxnSpPr>
        <p:spPr>
          <a:xfrm>
            <a:off x="819105" y="805978"/>
            <a:ext cx="0" cy="5951438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07FC4E7-87A9-716C-0A90-0737C1CF9BE6}"/>
              </a:ext>
            </a:extLst>
          </p:cNvPr>
          <p:cNvCxnSpPr>
            <a:cxnSpLocks/>
          </p:cNvCxnSpPr>
          <p:nvPr/>
        </p:nvCxnSpPr>
        <p:spPr>
          <a:xfrm>
            <a:off x="2248172" y="796834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FB57A5A-EBB1-9D91-70CD-9520E138015E}"/>
              </a:ext>
            </a:extLst>
          </p:cNvPr>
          <p:cNvCxnSpPr/>
          <p:nvPr/>
        </p:nvCxnSpPr>
        <p:spPr>
          <a:xfrm>
            <a:off x="812668" y="978408"/>
            <a:ext cx="1395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77796A-7D7C-88C7-F150-7888D491AFEC}"/>
              </a:ext>
            </a:extLst>
          </p:cNvPr>
          <p:cNvSpPr txBox="1"/>
          <p:nvPr/>
        </p:nvSpPr>
        <p:spPr>
          <a:xfrm>
            <a:off x="800491" y="1013644"/>
            <a:ext cx="139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「ユーザ管理」メニューを選択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5D4D7A8-C4AC-370E-4649-EBFA6D870551}"/>
              </a:ext>
            </a:extLst>
          </p:cNvPr>
          <p:cNvCxnSpPr>
            <a:cxnSpLocks/>
          </p:cNvCxnSpPr>
          <p:nvPr/>
        </p:nvCxnSpPr>
        <p:spPr>
          <a:xfrm>
            <a:off x="3763028" y="1955074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B984E55-8157-44A8-E9AD-71A605E0E3E8}"/>
              </a:ext>
            </a:extLst>
          </p:cNvPr>
          <p:cNvCxnSpPr>
            <a:cxnSpLocks/>
          </p:cNvCxnSpPr>
          <p:nvPr/>
        </p:nvCxnSpPr>
        <p:spPr>
          <a:xfrm>
            <a:off x="811521" y="1560576"/>
            <a:ext cx="2951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99D873D-10E2-B87E-71E2-B5664F29E76A}"/>
              </a:ext>
            </a:extLst>
          </p:cNvPr>
          <p:cNvSpPr txBox="1"/>
          <p:nvPr/>
        </p:nvSpPr>
        <p:spPr>
          <a:xfrm>
            <a:off x="824848" y="1586300"/>
            <a:ext cx="280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新規ユーザの追加を選択</a:t>
            </a:r>
            <a:endParaRPr kumimoji="1" lang="ja-JP" altLang="en-US" sz="12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F77C08F-5DFA-DAF1-BD74-BBCA92CAB0FC}"/>
              </a:ext>
            </a:extLst>
          </p:cNvPr>
          <p:cNvCxnSpPr>
            <a:cxnSpLocks/>
          </p:cNvCxnSpPr>
          <p:nvPr/>
        </p:nvCxnSpPr>
        <p:spPr>
          <a:xfrm>
            <a:off x="3763028" y="1424722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18EC3A5-5CD6-7B9F-1526-1BFD593D5C3A}"/>
              </a:ext>
            </a:extLst>
          </p:cNvPr>
          <p:cNvCxnSpPr>
            <a:cxnSpLocks/>
          </p:cNvCxnSpPr>
          <p:nvPr/>
        </p:nvCxnSpPr>
        <p:spPr>
          <a:xfrm>
            <a:off x="9353445" y="813598"/>
            <a:ext cx="85457" cy="5943818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5529022-FE2F-4C96-9368-E1CFC02EB31B}"/>
              </a:ext>
            </a:extLst>
          </p:cNvPr>
          <p:cNvSpPr txBox="1"/>
          <p:nvPr/>
        </p:nvSpPr>
        <p:spPr>
          <a:xfrm>
            <a:off x="3973573" y="1576654"/>
            <a:ext cx="414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ユーザ情報入力画面を表示</a:t>
            </a:r>
            <a:endParaRPr kumimoji="1" lang="ja-JP" altLang="en-US" sz="12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30E788-3805-32CE-2428-640E4A936A81}"/>
              </a:ext>
            </a:extLst>
          </p:cNvPr>
          <p:cNvCxnSpPr>
            <a:cxnSpLocks/>
          </p:cNvCxnSpPr>
          <p:nvPr/>
        </p:nvCxnSpPr>
        <p:spPr>
          <a:xfrm>
            <a:off x="3769124" y="2473452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AE1A11A-FB49-2FDA-AF40-BB4E3D1174CD}"/>
              </a:ext>
            </a:extLst>
          </p:cNvPr>
          <p:cNvCxnSpPr>
            <a:cxnSpLocks/>
          </p:cNvCxnSpPr>
          <p:nvPr/>
        </p:nvCxnSpPr>
        <p:spPr>
          <a:xfrm>
            <a:off x="3787412" y="2597733"/>
            <a:ext cx="5556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35A35BC-702D-D005-A77B-EA8965CBF759}"/>
              </a:ext>
            </a:extLst>
          </p:cNvPr>
          <p:cNvSpPr txBox="1"/>
          <p:nvPr/>
        </p:nvSpPr>
        <p:spPr>
          <a:xfrm>
            <a:off x="3956515" y="2605305"/>
            <a:ext cx="2065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入力された内容を送信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BB90C0B-8F6D-0612-713E-C70EC00436BD}"/>
              </a:ext>
            </a:extLst>
          </p:cNvPr>
          <p:cNvCxnSpPr>
            <a:cxnSpLocks/>
          </p:cNvCxnSpPr>
          <p:nvPr/>
        </p:nvCxnSpPr>
        <p:spPr>
          <a:xfrm flipV="1">
            <a:off x="809516" y="2075655"/>
            <a:ext cx="2935223" cy="13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3CD06D2-8208-EDB2-6092-35613C691CB9}"/>
              </a:ext>
            </a:extLst>
          </p:cNvPr>
          <p:cNvSpPr txBox="1"/>
          <p:nvPr/>
        </p:nvSpPr>
        <p:spPr>
          <a:xfrm>
            <a:off x="800492" y="2090712"/>
            <a:ext cx="2917180" cy="28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ユーザ</a:t>
            </a:r>
            <a:r>
              <a:rPr lang="en-US" altLang="ja-JP" sz="1200" dirty="0"/>
              <a:t>ID</a:t>
            </a:r>
            <a:r>
              <a:rPr lang="ja-JP" altLang="en-US" sz="1200" dirty="0"/>
              <a:t>，氏名，権限，連絡先を入力</a:t>
            </a:r>
            <a:endParaRPr kumimoji="1" lang="ja-JP" altLang="en-US" sz="12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56D3EE4-9255-C91F-B163-1697ABBD0F5F}"/>
              </a:ext>
            </a:extLst>
          </p:cNvPr>
          <p:cNvCxnSpPr>
            <a:cxnSpLocks/>
          </p:cNvCxnSpPr>
          <p:nvPr/>
        </p:nvCxnSpPr>
        <p:spPr>
          <a:xfrm flipH="1">
            <a:off x="2244098" y="967924"/>
            <a:ext cx="7085091" cy="18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E540783-F021-26CC-291B-3FD1AF27A2D9}"/>
              </a:ext>
            </a:extLst>
          </p:cNvPr>
          <p:cNvSpPr txBox="1"/>
          <p:nvPr/>
        </p:nvSpPr>
        <p:spPr>
          <a:xfrm>
            <a:off x="2561379" y="1034947"/>
            <a:ext cx="6420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新規ユーザの追加，ユーザ情報の編集，ユーザの削除，ユーザの検索の選択肢を表示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25B0647-5523-BBAF-9270-26DC0600B4D9}"/>
              </a:ext>
            </a:extLst>
          </p:cNvPr>
          <p:cNvCxnSpPr>
            <a:cxnSpLocks/>
          </p:cNvCxnSpPr>
          <p:nvPr/>
        </p:nvCxnSpPr>
        <p:spPr>
          <a:xfrm>
            <a:off x="4963373" y="3512050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3D94F46-7D82-F8B4-F457-B3D69DB90CC7}"/>
              </a:ext>
            </a:extLst>
          </p:cNvPr>
          <p:cNvCxnSpPr>
            <a:cxnSpLocks/>
          </p:cNvCxnSpPr>
          <p:nvPr/>
        </p:nvCxnSpPr>
        <p:spPr>
          <a:xfrm flipH="1">
            <a:off x="4989249" y="3594285"/>
            <a:ext cx="43734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34D95F-A670-2D1C-4990-0E38C2A9D6A3}"/>
              </a:ext>
            </a:extLst>
          </p:cNvPr>
          <p:cNvSpPr txBox="1"/>
          <p:nvPr/>
        </p:nvSpPr>
        <p:spPr>
          <a:xfrm flipH="1">
            <a:off x="800491" y="3633580"/>
            <a:ext cx="272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ユーザ情報の編集を選択</a:t>
            </a:r>
            <a:endParaRPr kumimoji="1" lang="ja-JP" altLang="en-US" sz="1200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8597586-9386-4CC9-DEEC-CB4E15B5CC0C}"/>
              </a:ext>
            </a:extLst>
          </p:cNvPr>
          <p:cNvCxnSpPr>
            <a:cxnSpLocks/>
          </p:cNvCxnSpPr>
          <p:nvPr/>
        </p:nvCxnSpPr>
        <p:spPr>
          <a:xfrm>
            <a:off x="4963373" y="4043172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2EE5E73-9381-EAC8-EAFB-4E2308CBB510}"/>
              </a:ext>
            </a:extLst>
          </p:cNvPr>
          <p:cNvCxnSpPr>
            <a:cxnSpLocks/>
          </p:cNvCxnSpPr>
          <p:nvPr/>
        </p:nvCxnSpPr>
        <p:spPr>
          <a:xfrm>
            <a:off x="4972517" y="4152983"/>
            <a:ext cx="4365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36AB059-5471-908E-23DA-96FA5B1C26A8}"/>
              </a:ext>
            </a:extLst>
          </p:cNvPr>
          <p:cNvSpPr txBox="1"/>
          <p:nvPr/>
        </p:nvSpPr>
        <p:spPr>
          <a:xfrm>
            <a:off x="5089153" y="3603356"/>
            <a:ext cx="150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編集画面を表示</a:t>
            </a:r>
            <a:endParaRPr kumimoji="1" lang="ja-JP" altLang="en-US" sz="12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F0BD6FE-F994-996C-D8D1-DC868427DC20}"/>
              </a:ext>
            </a:extLst>
          </p:cNvPr>
          <p:cNvCxnSpPr>
            <a:cxnSpLocks/>
          </p:cNvCxnSpPr>
          <p:nvPr/>
        </p:nvCxnSpPr>
        <p:spPr>
          <a:xfrm flipH="1" flipV="1">
            <a:off x="3796556" y="1566672"/>
            <a:ext cx="5566161" cy="2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220FD58-BA70-9AF8-9446-8C4FA5BEFA24}"/>
              </a:ext>
            </a:extLst>
          </p:cNvPr>
          <p:cNvCxnSpPr>
            <a:cxnSpLocks/>
          </p:cNvCxnSpPr>
          <p:nvPr/>
        </p:nvCxnSpPr>
        <p:spPr>
          <a:xfrm flipV="1">
            <a:off x="806468" y="2593815"/>
            <a:ext cx="2935223" cy="13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E7CBFE-CDD3-EBF1-B79C-2777AB361448}"/>
              </a:ext>
            </a:extLst>
          </p:cNvPr>
          <p:cNvSpPr txBox="1"/>
          <p:nvPr/>
        </p:nvSpPr>
        <p:spPr>
          <a:xfrm>
            <a:off x="808882" y="2617225"/>
            <a:ext cx="2917180" cy="28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登録ボタンを押す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D26C92E-9585-D6CC-4513-B9AFEA612C50}"/>
              </a:ext>
            </a:extLst>
          </p:cNvPr>
          <p:cNvCxnSpPr>
            <a:cxnSpLocks/>
          </p:cNvCxnSpPr>
          <p:nvPr/>
        </p:nvCxnSpPr>
        <p:spPr>
          <a:xfrm flipV="1">
            <a:off x="813725" y="3593841"/>
            <a:ext cx="4149648" cy="19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0DE8BE0-4AFD-CF2F-C33A-E8387AEAF869}"/>
              </a:ext>
            </a:extLst>
          </p:cNvPr>
          <p:cNvCxnSpPr>
            <a:cxnSpLocks/>
          </p:cNvCxnSpPr>
          <p:nvPr/>
        </p:nvCxnSpPr>
        <p:spPr>
          <a:xfrm>
            <a:off x="3763027" y="3009130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292FD45-9962-8123-C4C2-8C64C48D2980}"/>
              </a:ext>
            </a:extLst>
          </p:cNvPr>
          <p:cNvSpPr txBox="1"/>
          <p:nvPr/>
        </p:nvSpPr>
        <p:spPr>
          <a:xfrm>
            <a:off x="3979320" y="3135880"/>
            <a:ext cx="2917180" cy="28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完了通知メッセージ送信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4ABFF6E-9960-CFB8-9EB1-EF2762C5A0CA}"/>
              </a:ext>
            </a:extLst>
          </p:cNvPr>
          <p:cNvCxnSpPr>
            <a:cxnSpLocks/>
          </p:cNvCxnSpPr>
          <p:nvPr/>
        </p:nvCxnSpPr>
        <p:spPr>
          <a:xfrm flipH="1" flipV="1">
            <a:off x="3796555" y="3117754"/>
            <a:ext cx="5566161" cy="2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F7C9978-34E0-82C1-7451-DA2099704130}"/>
              </a:ext>
            </a:extLst>
          </p:cNvPr>
          <p:cNvSpPr txBox="1"/>
          <p:nvPr/>
        </p:nvSpPr>
        <p:spPr>
          <a:xfrm>
            <a:off x="5027259" y="4147327"/>
            <a:ext cx="2917180" cy="28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変更された内容を送信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850148B-C6EE-B5CF-2FB5-FDB65EBED735}"/>
              </a:ext>
            </a:extLst>
          </p:cNvPr>
          <p:cNvCxnSpPr>
            <a:cxnSpLocks/>
          </p:cNvCxnSpPr>
          <p:nvPr/>
        </p:nvCxnSpPr>
        <p:spPr>
          <a:xfrm flipV="1">
            <a:off x="816057" y="4159027"/>
            <a:ext cx="4149648" cy="19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1480D68-D74D-1194-3CF0-EDECADA22937}"/>
              </a:ext>
            </a:extLst>
          </p:cNvPr>
          <p:cNvSpPr txBox="1"/>
          <p:nvPr/>
        </p:nvSpPr>
        <p:spPr>
          <a:xfrm flipH="1">
            <a:off x="807336" y="4179538"/>
            <a:ext cx="272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登録ボタンを押す</a:t>
            </a:r>
            <a:endParaRPr kumimoji="1" lang="ja-JP" altLang="en-US" sz="1200" dirty="0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D28C326-89B0-4B2D-CEC2-49B512FB4672}"/>
              </a:ext>
            </a:extLst>
          </p:cNvPr>
          <p:cNvCxnSpPr>
            <a:cxnSpLocks/>
          </p:cNvCxnSpPr>
          <p:nvPr/>
        </p:nvCxnSpPr>
        <p:spPr>
          <a:xfrm>
            <a:off x="4969469" y="4543044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51EE29D-1827-F608-EE5A-92EF3496ED6B}"/>
              </a:ext>
            </a:extLst>
          </p:cNvPr>
          <p:cNvCxnSpPr>
            <a:cxnSpLocks/>
          </p:cNvCxnSpPr>
          <p:nvPr/>
        </p:nvCxnSpPr>
        <p:spPr>
          <a:xfrm flipH="1">
            <a:off x="4978613" y="4652855"/>
            <a:ext cx="4365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AF8F29-090E-9FB1-2DA8-9BC36ACF8500}"/>
              </a:ext>
            </a:extLst>
          </p:cNvPr>
          <p:cNvSpPr txBox="1"/>
          <p:nvPr/>
        </p:nvSpPr>
        <p:spPr>
          <a:xfrm>
            <a:off x="5033355" y="4647199"/>
            <a:ext cx="2917180" cy="28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完了通知メッセージ送信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F635E95-793A-B785-BC69-7552338783B9}"/>
              </a:ext>
            </a:extLst>
          </p:cNvPr>
          <p:cNvCxnSpPr>
            <a:cxnSpLocks/>
          </p:cNvCxnSpPr>
          <p:nvPr/>
        </p:nvCxnSpPr>
        <p:spPr>
          <a:xfrm>
            <a:off x="6420317" y="5070348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B947000-F6DB-06F8-0DBA-818F8CB72550}"/>
              </a:ext>
            </a:extLst>
          </p:cNvPr>
          <p:cNvCxnSpPr>
            <a:cxnSpLocks/>
          </p:cNvCxnSpPr>
          <p:nvPr/>
        </p:nvCxnSpPr>
        <p:spPr>
          <a:xfrm flipV="1">
            <a:off x="845908" y="5168598"/>
            <a:ext cx="5530087" cy="25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3F242D6-6D48-904C-10D1-B7E66D917BD5}"/>
              </a:ext>
            </a:extLst>
          </p:cNvPr>
          <p:cNvSpPr txBox="1"/>
          <p:nvPr/>
        </p:nvSpPr>
        <p:spPr>
          <a:xfrm flipH="1">
            <a:off x="835034" y="5214864"/>
            <a:ext cx="272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ユーザ削除を選択</a:t>
            </a:r>
            <a:endParaRPr kumimoji="1" lang="ja-JP" altLang="en-US" sz="1200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11F7EC5-0310-65EA-C759-E77DBF45A9D3}"/>
              </a:ext>
            </a:extLst>
          </p:cNvPr>
          <p:cNvCxnSpPr>
            <a:cxnSpLocks/>
          </p:cNvCxnSpPr>
          <p:nvPr/>
        </p:nvCxnSpPr>
        <p:spPr>
          <a:xfrm flipH="1">
            <a:off x="6448580" y="5170086"/>
            <a:ext cx="29719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77F638B-0BB7-F817-E451-09E69FAF5614}"/>
              </a:ext>
            </a:extLst>
          </p:cNvPr>
          <p:cNvSpPr txBox="1"/>
          <p:nvPr/>
        </p:nvSpPr>
        <p:spPr>
          <a:xfrm>
            <a:off x="6503322" y="5164430"/>
            <a:ext cx="2917180" cy="28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本当に削除しますか？を表示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6236ED2-955A-1520-5CA6-8ABD3A7594AB}"/>
              </a:ext>
            </a:extLst>
          </p:cNvPr>
          <p:cNvCxnSpPr>
            <a:cxnSpLocks/>
          </p:cNvCxnSpPr>
          <p:nvPr/>
        </p:nvCxnSpPr>
        <p:spPr>
          <a:xfrm flipH="1">
            <a:off x="6437633" y="5711424"/>
            <a:ext cx="2982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211DB67-D7D9-71E4-DBA7-9C75BD034F92}"/>
              </a:ext>
            </a:extLst>
          </p:cNvPr>
          <p:cNvSpPr txBox="1"/>
          <p:nvPr/>
        </p:nvSpPr>
        <p:spPr>
          <a:xfrm>
            <a:off x="6492375" y="5705768"/>
            <a:ext cx="2917180" cy="28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完了通知メッセージ送信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6163BBE-6AA4-6E3C-8231-5C3DB2C5D380}"/>
              </a:ext>
            </a:extLst>
          </p:cNvPr>
          <p:cNvCxnSpPr>
            <a:cxnSpLocks/>
          </p:cNvCxnSpPr>
          <p:nvPr/>
        </p:nvCxnSpPr>
        <p:spPr>
          <a:xfrm>
            <a:off x="6420317" y="5610909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8E4B5769-5095-E7ED-9E5A-4EF30A72EA7B}"/>
              </a:ext>
            </a:extLst>
          </p:cNvPr>
          <p:cNvCxnSpPr>
            <a:cxnSpLocks/>
          </p:cNvCxnSpPr>
          <p:nvPr/>
        </p:nvCxnSpPr>
        <p:spPr>
          <a:xfrm>
            <a:off x="7660853" y="6201156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1A8ED4F-414F-1CF5-BC92-79F57C48C3B5}"/>
              </a:ext>
            </a:extLst>
          </p:cNvPr>
          <p:cNvCxnSpPr>
            <a:cxnSpLocks/>
          </p:cNvCxnSpPr>
          <p:nvPr/>
        </p:nvCxnSpPr>
        <p:spPr>
          <a:xfrm flipV="1">
            <a:off x="822154" y="6260700"/>
            <a:ext cx="6838699" cy="31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9D37EF5-3EE3-6C4B-FAF2-B273C3992540}"/>
              </a:ext>
            </a:extLst>
          </p:cNvPr>
          <p:cNvSpPr txBox="1"/>
          <p:nvPr/>
        </p:nvSpPr>
        <p:spPr>
          <a:xfrm flipH="1">
            <a:off x="843035" y="6309570"/>
            <a:ext cx="272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ユーザの検索・絞り込みを選択</a:t>
            </a:r>
            <a:endParaRPr kumimoji="1" lang="ja-JP" altLang="en-US" sz="1200" dirty="0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712B741-5266-D112-987F-B9C1CCDC1532}"/>
              </a:ext>
            </a:extLst>
          </p:cNvPr>
          <p:cNvCxnSpPr>
            <a:cxnSpLocks/>
          </p:cNvCxnSpPr>
          <p:nvPr/>
        </p:nvCxnSpPr>
        <p:spPr>
          <a:xfrm flipH="1">
            <a:off x="7708856" y="6267357"/>
            <a:ext cx="1693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440D541-EFE1-D48B-AF8A-D31F3831B442}"/>
              </a:ext>
            </a:extLst>
          </p:cNvPr>
          <p:cNvSpPr txBox="1"/>
          <p:nvPr/>
        </p:nvSpPr>
        <p:spPr>
          <a:xfrm>
            <a:off x="7796919" y="6260700"/>
            <a:ext cx="2917180" cy="28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検索結果を提示</a:t>
            </a:r>
          </a:p>
        </p:txBody>
      </p:sp>
    </p:spTree>
    <p:extLst>
      <p:ext uri="{BB962C8B-B14F-4D97-AF65-F5344CB8AC3E}">
        <p14:creationId xmlns:p14="http://schemas.microsoft.com/office/powerpoint/2010/main" val="149797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132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叶大 宇都宮</dc:creator>
  <cp:lastModifiedBy>叶大 宇都宮</cp:lastModifiedBy>
  <cp:revision>1</cp:revision>
  <dcterms:created xsi:type="dcterms:W3CDTF">2025-08-02T09:29:42Z</dcterms:created>
  <dcterms:modified xsi:type="dcterms:W3CDTF">2025-08-02T09:58:38Z</dcterms:modified>
</cp:coreProperties>
</file>