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B995C0-598F-CDB2-DCFD-30E72CD1A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3CD139-B4DA-CA84-C775-5B39B0333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64493A-D656-5FFF-7830-F1C78195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F7DF50-1BB8-A2BE-531B-3C4FCEEC7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1145E-1E70-37D8-5A1D-B108A1F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196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A0DB0-0C0C-9ABE-C342-E35D1BC8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1FA7B6-F686-F97A-8C95-C61F48B8B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8F5F1F-969A-491D-2AF2-F3D29BB5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60C62A-07B2-4353-02F8-00769C1EE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1C5CAE-3CE6-B109-4D3E-68D7F14EB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90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F17F22F-FD9C-7FAC-B03F-FCE9775D0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5A2A3-31CE-905F-4323-7919AC7B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85D0DE-C32A-146E-1DCF-E6E6CB5E4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3C45C5-2D19-83B8-90E8-2E4C09F2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006D03-23B0-81ED-D71C-9C4974588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FF9997-7FB8-6D75-C38C-86D6763D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27C500-1897-C67B-13B0-DC2A931EB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A261C2-AF84-8D34-09B5-B7D0207C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8DF14-716E-7D02-9A24-2F1FC9219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59786-E463-C0F4-EE55-1F50C25D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19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B5B7C6-3D05-99EF-EFE6-75D06DFAA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34FDAD-2B11-1722-40EB-A9C0A5C51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9029E-98DD-F80E-D16E-BDF0473C3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7192D-8B8C-B5FD-9E01-3ABC4482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B8F9E7-A2D9-3029-0A27-F1AE9CB7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28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090D0D-26D9-D4B1-44A8-BE7475EA1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82636-4CBC-5844-30B3-40BFC7015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CA170-ED3C-38DF-1191-CEC8C1BBF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3CD5D-7D5E-C323-C144-321A5C61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AC156D-D834-6DCC-225E-A8C8E4AF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10A00-6BD9-D7F8-9417-703A16E0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542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EC14A-0322-D93E-B522-822B534E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A62D14-3E22-2749-F2ED-5E76496BA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E3A25D-D06F-0439-9D89-8024EFFE7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5B8E4B-966E-4AA7-4233-EFF926526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A8CF31-FE64-691F-C75F-DBC30A60C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955D28-DD8E-EDFC-5393-C6D9FA52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64C8DD-96F9-B459-4B95-5ACFB273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0D745C-C489-891E-279D-733FDEE5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98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30BE6C-DE76-495B-38E7-1D55781B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3E6D96-4995-91D7-02F1-30CA7E4E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DBFDD73-891B-ACD2-8B28-9BB082839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194C15E-4292-2B60-9BCA-AC5C593F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547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E3EC9F-8EB8-C9EC-E3B3-0745F6823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B102B1-7368-2FD5-538C-E71BE47A7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90D47D-9959-C12A-7786-E1288A3FE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01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EE876-EF36-2802-578A-D642449A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A88D0E-E1A1-19F0-879E-31B2D7ADF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476409-8A48-A2CA-D84E-EA50F3D51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0C56FF-045E-D644-C7EF-51F8D83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BA8597-2555-A33F-2B3D-948DB18C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05F588-E677-4DDA-F41B-D3338BB2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3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FE0EB8-2E12-C00A-972F-969B93CA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6BC03DC-F57A-59A3-3F26-8CE88D8F7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889FAE-0C6E-6005-9ADA-D1F3A367C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E7D71-426C-F233-0E2E-E3966D24E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4F0967-91CF-4955-81F5-19157CEA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5AD32A-FCF5-2393-3158-517EB113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440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5670128-D972-43CB-1CE1-44A20FA7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667B6D-56B4-E86D-AB73-E1F1F822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9197C-60AA-BAE2-C2E9-EAB01FDF3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1CD9B-0AC8-4091-B923-DDAC19AB65A1}" type="datetimeFigureOut">
              <a:rPr kumimoji="1" lang="ja-JP" altLang="en-US" smtClean="0"/>
              <a:t>2025/7/27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C2848B-D5E9-1A4F-0B21-9F6A83E14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D6BAB3-D0EF-B668-079A-296AD551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9AC1D-B323-441B-A1E7-F9F134A925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879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C0C8FFF3-3A0C-E4F6-831D-52D949EC6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343" y="293914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3C4694-DCDE-9737-6393-6F0C9E0162CA}"/>
              </a:ext>
            </a:extLst>
          </p:cNvPr>
          <p:cNvSpPr txBox="1"/>
          <p:nvPr/>
        </p:nvSpPr>
        <p:spPr>
          <a:xfrm>
            <a:off x="443466" y="1074273"/>
            <a:ext cx="7361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管理者</a:t>
            </a: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72052749-37A2-283D-7725-048D47EB353E}"/>
              </a:ext>
            </a:extLst>
          </p:cNvPr>
          <p:cNvSpPr/>
          <p:nvPr/>
        </p:nvSpPr>
        <p:spPr>
          <a:xfrm>
            <a:off x="1527048" y="689616"/>
            <a:ext cx="1361494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シフト希望一覧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C7590462-AF05-D55F-D0E0-AC6925636D48}"/>
              </a:ext>
            </a:extLst>
          </p:cNvPr>
          <p:cNvSpPr/>
          <p:nvPr/>
        </p:nvSpPr>
        <p:spPr>
          <a:xfrm>
            <a:off x="3152847" y="689615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自動，手動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選択画面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E0E7B6F1-8D38-2A5A-20D3-61D1B23EFF01}"/>
              </a:ext>
            </a:extLst>
          </p:cNvPr>
          <p:cNvSpPr/>
          <p:nvPr/>
        </p:nvSpPr>
        <p:spPr>
          <a:xfrm>
            <a:off x="4488833" y="689614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仮シフト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ja-JP" altLang="en-US" sz="1200" b="1" dirty="0">
                <a:solidFill>
                  <a:schemeClr val="tx1"/>
                </a:solidFill>
              </a:rPr>
              <a:t>決定画面</a:t>
            </a: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436C2F86-D479-2AF3-9676-FB117EAB234B}"/>
              </a:ext>
            </a:extLst>
          </p:cNvPr>
          <p:cNvSpPr/>
          <p:nvPr/>
        </p:nvSpPr>
        <p:spPr>
          <a:xfrm>
            <a:off x="5824819" y="689613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手動修正</a:t>
            </a:r>
            <a:br>
              <a:rPr lang="en-US" altLang="ja-JP" sz="1200" b="1" dirty="0">
                <a:solidFill>
                  <a:schemeClr val="tx1"/>
                </a:solidFill>
              </a:rPr>
            </a:br>
            <a:r>
              <a:rPr kumimoji="1" lang="ja-JP" altLang="en-US" sz="1200" b="1" dirty="0">
                <a:solidFill>
                  <a:schemeClr val="tx1"/>
                </a:solidFill>
              </a:rPr>
              <a:t>画面</a:t>
            </a:r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3B144557-94AC-4FA1-7AB9-A773809328D2}"/>
              </a:ext>
            </a:extLst>
          </p:cNvPr>
          <p:cNvSpPr/>
          <p:nvPr/>
        </p:nvSpPr>
        <p:spPr>
          <a:xfrm>
            <a:off x="7160805" y="689612"/>
            <a:ext cx="1071681" cy="384657"/>
          </a:xfrm>
          <a:prstGeom prst="flowChartAlternateProcess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シフト決定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kumimoji="1" lang="ja-JP" altLang="en-US" sz="1200" b="1" dirty="0">
                <a:solidFill>
                  <a:schemeClr val="tx1"/>
                </a:solidFill>
              </a:rPr>
              <a:t>確認画面</a:t>
            </a:r>
          </a:p>
        </p:txBody>
      </p:sp>
      <p:sp>
        <p:nvSpPr>
          <p:cNvPr id="12" name="フローチャート: 代替処理 11">
            <a:extLst>
              <a:ext uri="{FF2B5EF4-FFF2-40B4-BE49-F238E27FC236}">
                <a16:creationId xmlns:a16="http://schemas.microsoft.com/office/drawing/2014/main" id="{D9CA3CC0-9166-A29E-B9A3-76D07664A1B0}"/>
              </a:ext>
            </a:extLst>
          </p:cNvPr>
          <p:cNvSpPr/>
          <p:nvPr/>
        </p:nvSpPr>
        <p:spPr>
          <a:xfrm>
            <a:off x="8584301" y="689612"/>
            <a:ext cx="1538288" cy="384657"/>
          </a:xfrm>
          <a:prstGeom prst="flowChartAlternateProcess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シフト決定</a:t>
            </a:r>
            <a:br>
              <a:rPr kumimoji="1" lang="en-US" altLang="ja-JP" sz="1200" b="1" dirty="0">
                <a:solidFill>
                  <a:schemeClr val="tx1"/>
                </a:solidFill>
              </a:rPr>
            </a:br>
            <a:r>
              <a:rPr lang="ja-JP" altLang="en-US" sz="1200" b="1" dirty="0">
                <a:solidFill>
                  <a:schemeClr val="tx1"/>
                </a:solidFill>
              </a:rPr>
              <a:t>コントローラー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フローチャート: 代替処理 12">
            <a:extLst>
              <a:ext uri="{FF2B5EF4-FFF2-40B4-BE49-F238E27FC236}">
                <a16:creationId xmlns:a16="http://schemas.microsoft.com/office/drawing/2014/main" id="{BA1DDE0B-E031-0A58-6D4C-760129D9725B}"/>
              </a:ext>
            </a:extLst>
          </p:cNvPr>
          <p:cNvSpPr/>
          <p:nvPr/>
        </p:nvSpPr>
        <p:spPr>
          <a:xfrm>
            <a:off x="10474404" y="694032"/>
            <a:ext cx="1160966" cy="384657"/>
          </a:xfrm>
          <a:prstGeom prst="flowChartAlternateProcess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solidFill>
                  <a:schemeClr val="tx1"/>
                </a:solidFill>
              </a:rPr>
              <a:t>人員バランス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065CF3-7EB5-7CA5-891D-056B90AA9E99}"/>
              </a:ext>
            </a:extLst>
          </p:cNvPr>
          <p:cNvCxnSpPr>
            <a:stCxn id="6" idx="2"/>
          </p:cNvCxnSpPr>
          <p:nvPr/>
        </p:nvCxnSpPr>
        <p:spPr>
          <a:xfrm>
            <a:off x="811521" y="1382050"/>
            <a:ext cx="2295" cy="516505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07FC4E7-87A9-716C-0A90-0737C1CF9BE6}"/>
              </a:ext>
            </a:extLst>
          </p:cNvPr>
          <p:cNvCxnSpPr>
            <a:cxnSpLocks/>
          </p:cNvCxnSpPr>
          <p:nvPr/>
        </p:nvCxnSpPr>
        <p:spPr>
          <a:xfrm>
            <a:off x="2248172" y="1382050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FB57A5A-EBB1-9D91-70CD-9520E138015E}"/>
              </a:ext>
            </a:extLst>
          </p:cNvPr>
          <p:cNvCxnSpPr/>
          <p:nvPr/>
        </p:nvCxnSpPr>
        <p:spPr>
          <a:xfrm>
            <a:off x="812668" y="1563624"/>
            <a:ext cx="1395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A77796A-7D7C-88C7-F150-7888D491AFEC}"/>
              </a:ext>
            </a:extLst>
          </p:cNvPr>
          <p:cNvSpPr txBox="1"/>
          <p:nvPr/>
        </p:nvSpPr>
        <p:spPr>
          <a:xfrm>
            <a:off x="800491" y="1598860"/>
            <a:ext cx="13928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希望を確認する</a:t>
            </a:r>
            <a:endParaRPr kumimoji="1" lang="ja-JP" altLang="en-US" sz="1200" dirty="0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5D4D7A8-C4AC-370E-4649-EBFA6D870551}"/>
              </a:ext>
            </a:extLst>
          </p:cNvPr>
          <p:cNvCxnSpPr>
            <a:cxnSpLocks/>
          </p:cNvCxnSpPr>
          <p:nvPr/>
        </p:nvCxnSpPr>
        <p:spPr>
          <a:xfrm>
            <a:off x="3763028" y="2531146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984E55-8157-44A8-E9AD-71A605E0E3E8}"/>
              </a:ext>
            </a:extLst>
          </p:cNvPr>
          <p:cNvCxnSpPr>
            <a:cxnSpLocks/>
          </p:cNvCxnSpPr>
          <p:nvPr/>
        </p:nvCxnSpPr>
        <p:spPr>
          <a:xfrm>
            <a:off x="811521" y="2667000"/>
            <a:ext cx="2951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99D873D-10E2-B87E-71E2-B5664F29E76A}"/>
              </a:ext>
            </a:extLst>
          </p:cNvPr>
          <p:cNvSpPr txBox="1"/>
          <p:nvPr/>
        </p:nvSpPr>
        <p:spPr>
          <a:xfrm>
            <a:off x="824848" y="2692724"/>
            <a:ext cx="280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シフト作成を手動か自動かを選択する</a:t>
            </a: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F77C08F-5DFA-DAF1-BD74-BBCA92CAB0FC}"/>
              </a:ext>
            </a:extLst>
          </p:cNvPr>
          <p:cNvCxnSpPr>
            <a:cxnSpLocks/>
          </p:cNvCxnSpPr>
          <p:nvPr/>
        </p:nvCxnSpPr>
        <p:spPr>
          <a:xfrm>
            <a:off x="3763028" y="1936786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18EC3A5-5CD6-7B9F-1526-1BFD593D5C3A}"/>
              </a:ext>
            </a:extLst>
          </p:cNvPr>
          <p:cNvCxnSpPr>
            <a:cxnSpLocks/>
          </p:cNvCxnSpPr>
          <p:nvPr/>
        </p:nvCxnSpPr>
        <p:spPr>
          <a:xfrm>
            <a:off x="9353445" y="1398814"/>
            <a:ext cx="74019" cy="5148290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5529022-FE2F-4C96-9368-E1CFC02EB31B}"/>
              </a:ext>
            </a:extLst>
          </p:cNvPr>
          <p:cNvSpPr txBox="1"/>
          <p:nvPr/>
        </p:nvSpPr>
        <p:spPr>
          <a:xfrm>
            <a:off x="3973573" y="2134438"/>
            <a:ext cx="414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シフト希望一覧の下のほうに選択ボタンを設置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B30E788-3805-32CE-2428-640E4A936A81}"/>
              </a:ext>
            </a:extLst>
          </p:cNvPr>
          <p:cNvCxnSpPr>
            <a:cxnSpLocks/>
          </p:cNvCxnSpPr>
          <p:nvPr/>
        </p:nvCxnSpPr>
        <p:spPr>
          <a:xfrm>
            <a:off x="5113292" y="3195828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AE1A11A-FB49-2FDA-AF40-BB4E3D1174CD}"/>
              </a:ext>
            </a:extLst>
          </p:cNvPr>
          <p:cNvCxnSpPr>
            <a:cxnSpLocks/>
          </p:cNvCxnSpPr>
          <p:nvPr/>
        </p:nvCxnSpPr>
        <p:spPr>
          <a:xfrm flipH="1">
            <a:off x="5113292" y="3301821"/>
            <a:ext cx="4240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35A35BC-702D-D005-A77B-EA8965CBF759}"/>
              </a:ext>
            </a:extLst>
          </p:cNvPr>
          <p:cNvSpPr txBox="1"/>
          <p:nvPr/>
        </p:nvSpPr>
        <p:spPr>
          <a:xfrm>
            <a:off x="5211738" y="3364608"/>
            <a:ext cx="414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自動を選択された場合，自動作成されたシフトを表示</a:t>
            </a:r>
            <a:endParaRPr kumimoji="1" lang="ja-JP" altLang="en-US" sz="1200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BB90C0B-8F6D-0612-713E-C70EC00436BD}"/>
              </a:ext>
            </a:extLst>
          </p:cNvPr>
          <p:cNvCxnSpPr>
            <a:cxnSpLocks/>
          </p:cNvCxnSpPr>
          <p:nvPr/>
        </p:nvCxnSpPr>
        <p:spPr>
          <a:xfrm flipV="1">
            <a:off x="3763028" y="2648712"/>
            <a:ext cx="5566161" cy="2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3CD06D2-8208-EDB2-6092-35613C691CB9}"/>
              </a:ext>
            </a:extLst>
          </p:cNvPr>
          <p:cNvSpPr txBox="1"/>
          <p:nvPr/>
        </p:nvSpPr>
        <p:spPr>
          <a:xfrm>
            <a:off x="3973572" y="2720491"/>
            <a:ext cx="4141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選択結果を送信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56D3EE4-9255-C91F-B163-1697ABBD0F5F}"/>
              </a:ext>
            </a:extLst>
          </p:cNvPr>
          <p:cNvCxnSpPr>
            <a:cxnSpLocks/>
          </p:cNvCxnSpPr>
          <p:nvPr/>
        </p:nvCxnSpPr>
        <p:spPr>
          <a:xfrm flipH="1">
            <a:off x="2244098" y="1553140"/>
            <a:ext cx="7085091" cy="18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E540783-F021-26CC-291B-3FD1AF27A2D9}"/>
              </a:ext>
            </a:extLst>
          </p:cNvPr>
          <p:cNvSpPr txBox="1"/>
          <p:nvPr/>
        </p:nvSpPr>
        <p:spPr>
          <a:xfrm>
            <a:off x="2561380" y="1620163"/>
            <a:ext cx="540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集められたアルバイトたちのシフト希望一覧をカレンダー形式で表示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48E6F3F1-EC4B-4ACA-03A6-D8407D6D9F7C}"/>
              </a:ext>
            </a:extLst>
          </p:cNvPr>
          <p:cNvCxnSpPr>
            <a:cxnSpLocks/>
          </p:cNvCxnSpPr>
          <p:nvPr/>
        </p:nvCxnSpPr>
        <p:spPr>
          <a:xfrm>
            <a:off x="6490988" y="5094732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5AF6295-F69C-5B88-B32A-C55E005404E9}"/>
              </a:ext>
            </a:extLst>
          </p:cNvPr>
          <p:cNvCxnSpPr>
            <a:cxnSpLocks/>
          </p:cNvCxnSpPr>
          <p:nvPr/>
        </p:nvCxnSpPr>
        <p:spPr>
          <a:xfrm>
            <a:off x="853045" y="5199888"/>
            <a:ext cx="56373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5852407-40C2-AE39-92F2-502C0058E6CF}"/>
              </a:ext>
            </a:extLst>
          </p:cNvPr>
          <p:cNvSpPr txBox="1"/>
          <p:nvPr/>
        </p:nvSpPr>
        <p:spPr>
          <a:xfrm>
            <a:off x="811521" y="5235125"/>
            <a:ext cx="2800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修正したい日をクリックし，修正する</a:t>
            </a:r>
            <a:endParaRPr kumimoji="1" lang="ja-JP" altLang="en-US" sz="1200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0BAB124-5969-8749-4B50-C4C6A805A3B7}"/>
              </a:ext>
            </a:extLst>
          </p:cNvPr>
          <p:cNvCxnSpPr>
            <a:cxnSpLocks/>
          </p:cNvCxnSpPr>
          <p:nvPr/>
        </p:nvCxnSpPr>
        <p:spPr>
          <a:xfrm>
            <a:off x="6490988" y="5199888"/>
            <a:ext cx="2838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A0EA490-2DCE-D9D1-771A-208E5E1897CC}"/>
              </a:ext>
            </a:extLst>
          </p:cNvPr>
          <p:cNvSpPr txBox="1"/>
          <p:nvPr/>
        </p:nvSpPr>
        <p:spPr>
          <a:xfrm>
            <a:off x="6592901" y="5235125"/>
            <a:ext cx="150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情報を更新する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25B0647-5523-BBAF-9270-26DC0600B4D9}"/>
              </a:ext>
            </a:extLst>
          </p:cNvPr>
          <p:cNvCxnSpPr>
            <a:cxnSpLocks/>
          </p:cNvCxnSpPr>
          <p:nvPr/>
        </p:nvCxnSpPr>
        <p:spPr>
          <a:xfrm>
            <a:off x="6490421" y="3877810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3D94F46-7D82-F8B4-F457-B3D69DB90CC7}"/>
              </a:ext>
            </a:extLst>
          </p:cNvPr>
          <p:cNvCxnSpPr>
            <a:cxnSpLocks/>
          </p:cNvCxnSpPr>
          <p:nvPr/>
        </p:nvCxnSpPr>
        <p:spPr>
          <a:xfrm flipH="1">
            <a:off x="6490421" y="3982966"/>
            <a:ext cx="2838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034D95F-A670-2D1C-4990-0E38C2A9D6A3}"/>
              </a:ext>
            </a:extLst>
          </p:cNvPr>
          <p:cNvSpPr txBox="1"/>
          <p:nvPr/>
        </p:nvSpPr>
        <p:spPr>
          <a:xfrm flipH="1">
            <a:off x="6592333" y="4018203"/>
            <a:ext cx="27248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日，時間を選択できるようにする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8597586-9386-4CC9-DEEC-CB4E15B5CC0C}"/>
              </a:ext>
            </a:extLst>
          </p:cNvPr>
          <p:cNvCxnSpPr>
            <a:cxnSpLocks/>
          </p:cNvCxnSpPr>
          <p:nvPr/>
        </p:nvCxnSpPr>
        <p:spPr>
          <a:xfrm>
            <a:off x="6490421" y="4477595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2EE5E73-9381-EAC8-EAFB-4E2308CBB510}"/>
              </a:ext>
            </a:extLst>
          </p:cNvPr>
          <p:cNvCxnSpPr>
            <a:cxnSpLocks/>
          </p:cNvCxnSpPr>
          <p:nvPr/>
        </p:nvCxnSpPr>
        <p:spPr>
          <a:xfrm flipH="1" flipV="1">
            <a:off x="6490421" y="4582751"/>
            <a:ext cx="28382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A36AB059-5471-908E-23DA-96FA5B1C26A8}"/>
              </a:ext>
            </a:extLst>
          </p:cNvPr>
          <p:cNvSpPr txBox="1"/>
          <p:nvPr/>
        </p:nvSpPr>
        <p:spPr>
          <a:xfrm>
            <a:off x="6592334" y="4617988"/>
            <a:ext cx="150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画面を表示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B47EC41-D400-17BA-F82E-9A199ABB8692}"/>
              </a:ext>
            </a:extLst>
          </p:cNvPr>
          <p:cNvCxnSpPr>
            <a:cxnSpLocks/>
          </p:cNvCxnSpPr>
          <p:nvPr/>
        </p:nvCxnSpPr>
        <p:spPr>
          <a:xfrm>
            <a:off x="7758956" y="5826252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3B899ECD-A837-24C1-FF12-18B47C63B508}"/>
              </a:ext>
            </a:extLst>
          </p:cNvPr>
          <p:cNvCxnSpPr>
            <a:cxnSpLocks/>
          </p:cNvCxnSpPr>
          <p:nvPr/>
        </p:nvCxnSpPr>
        <p:spPr>
          <a:xfrm>
            <a:off x="847240" y="5934490"/>
            <a:ext cx="6911716" cy="3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15AAB14-2783-4D89-9FA9-7E5D358FD729}"/>
              </a:ext>
            </a:extLst>
          </p:cNvPr>
          <p:cNvSpPr txBox="1"/>
          <p:nvPr/>
        </p:nvSpPr>
        <p:spPr>
          <a:xfrm>
            <a:off x="805715" y="5969727"/>
            <a:ext cx="3475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修正画面の下のほうにある決定ボタンを押す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A5FC6CA2-14A0-6441-F38D-10CE01E8316C}"/>
              </a:ext>
            </a:extLst>
          </p:cNvPr>
          <p:cNvCxnSpPr>
            <a:cxnSpLocks/>
          </p:cNvCxnSpPr>
          <p:nvPr/>
        </p:nvCxnSpPr>
        <p:spPr>
          <a:xfrm>
            <a:off x="7758956" y="5968422"/>
            <a:ext cx="16245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3E9FF24-7B15-7621-4E97-FD35B85F3757}"/>
              </a:ext>
            </a:extLst>
          </p:cNvPr>
          <p:cNvSpPr txBox="1"/>
          <p:nvPr/>
        </p:nvSpPr>
        <p:spPr>
          <a:xfrm>
            <a:off x="7791232" y="6003658"/>
            <a:ext cx="150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決定シフトを登録</a:t>
            </a:r>
            <a:endParaRPr kumimoji="1" lang="ja-JP" altLang="en-US" sz="1200" dirty="0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42344A4B-EA1C-1CC3-333F-96D1D32B53AB}"/>
              </a:ext>
            </a:extLst>
          </p:cNvPr>
          <p:cNvCxnSpPr>
            <a:cxnSpLocks/>
          </p:cNvCxnSpPr>
          <p:nvPr/>
        </p:nvCxnSpPr>
        <p:spPr>
          <a:xfrm>
            <a:off x="11133092" y="3166119"/>
            <a:ext cx="0" cy="466344"/>
          </a:xfrm>
          <a:prstGeom prst="line">
            <a:avLst/>
          </a:prstGeom>
          <a:ln w="571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293E9F4D-145D-A356-0661-291DFF8500C1}"/>
              </a:ext>
            </a:extLst>
          </p:cNvPr>
          <p:cNvCxnSpPr>
            <a:cxnSpLocks/>
          </p:cNvCxnSpPr>
          <p:nvPr/>
        </p:nvCxnSpPr>
        <p:spPr>
          <a:xfrm>
            <a:off x="8181585" y="3301973"/>
            <a:ext cx="29515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44760D6-412D-72B2-A13C-7A16755D9F7B}"/>
              </a:ext>
            </a:extLst>
          </p:cNvPr>
          <p:cNvSpPr txBox="1"/>
          <p:nvPr/>
        </p:nvSpPr>
        <p:spPr>
          <a:xfrm>
            <a:off x="9470526" y="3355464"/>
            <a:ext cx="1730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人員バランスの確認</a:t>
            </a:r>
          </a:p>
        </p:txBody>
      </p:sp>
    </p:spTree>
    <p:extLst>
      <p:ext uri="{BB962C8B-B14F-4D97-AF65-F5344CB8AC3E}">
        <p14:creationId xmlns:p14="http://schemas.microsoft.com/office/powerpoint/2010/main" val="149797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叶大 宇都宮</dc:creator>
  <cp:lastModifiedBy>叶大 宇都宮</cp:lastModifiedBy>
  <cp:revision>1</cp:revision>
  <dcterms:created xsi:type="dcterms:W3CDTF">2025-07-26T15:42:53Z</dcterms:created>
  <dcterms:modified xsi:type="dcterms:W3CDTF">2025-07-26T16:11:48Z</dcterms:modified>
</cp:coreProperties>
</file>