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x="18288000" cy="10287000"/>
  <p:notesSz cx="6858000" cy="9144000"/>
  <p:embeddedFontLst>
    <p:embeddedFont>
      <p:font typeface="Yeseva One" charset="1" panose="00000500000000000000"/>
      <p:regular r:id="rId21"/>
    </p:embeddedFont>
    <p:embeddedFont>
      <p:font typeface="Libre Baskerville" charset="1" panose="02000000000000000000"/>
      <p:regular r:id="rId2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fonts/font21.fntdata" Type="http://schemas.openxmlformats.org/officeDocument/2006/relationships/font"/><Relationship Id="rId22" Target="fonts/font22.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10.png" Type="http://schemas.openxmlformats.org/officeDocument/2006/relationships/image"/><Relationship Id="rId9" Target="../media/image11.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jpe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8.jpeg" Type="http://schemas.openxmlformats.org/officeDocument/2006/relationships/image"/><Relationship Id="rId9" Target="../media/image9.jpe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DAD5D1"/>
        </a:solidFill>
      </p:bgPr>
    </p:bg>
    <p:spTree>
      <p:nvGrpSpPr>
        <p:cNvPr id="1" name=""/>
        <p:cNvGrpSpPr/>
        <p:nvPr/>
      </p:nvGrpSpPr>
      <p:grpSpPr>
        <a:xfrm>
          <a:off x="0" y="0"/>
          <a:ext cx="0" cy="0"/>
          <a:chOff x="0" y="0"/>
          <a:chExt cx="0" cy="0"/>
        </a:xfrm>
      </p:grpSpPr>
      <p:sp>
        <p:nvSpPr>
          <p:cNvPr name="TextBox 2" id="2"/>
          <p:cNvSpPr txBox="true"/>
          <p:nvPr/>
        </p:nvSpPr>
        <p:spPr>
          <a:xfrm rot="0">
            <a:off x="3283182" y="2660680"/>
            <a:ext cx="11721636" cy="1670013"/>
          </a:xfrm>
          <a:prstGeom prst="rect">
            <a:avLst/>
          </a:prstGeom>
        </p:spPr>
        <p:txBody>
          <a:bodyPr anchor="t" rtlCol="false" tIns="0" lIns="0" bIns="0" rIns="0">
            <a:spAutoFit/>
          </a:bodyPr>
          <a:lstStyle/>
          <a:p>
            <a:pPr algn="ctr">
              <a:lnSpc>
                <a:spcPts val="12500"/>
              </a:lnSpc>
            </a:pPr>
            <a:r>
              <a:rPr lang="en-US" sz="12500">
                <a:solidFill>
                  <a:srgbClr val="000000"/>
                </a:solidFill>
                <a:latin typeface="Yeseva One"/>
                <a:ea typeface="Yeseva One"/>
                <a:cs typeface="Yeseva One"/>
                <a:sym typeface="Yeseva One"/>
              </a:rPr>
              <a:t>Title</a:t>
            </a:r>
          </a:p>
        </p:txBody>
      </p:sp>
      <p:sp>
        <p:nvSpPr>
          <p:cNvPr name="Freeform 3" id="3"/>
          <p:cNvSpPr/>
          <p:nvPr/>
        </p:nvSpPr>
        <p:spPr>
          <a:xfrm flipH="false" flipV="false" rot="0">
            <a:off x="13989112" y="285166"/>
            <a:ext cx="5846029" cy="5041899"/>
          </a:xfrm>
          <a:custGeom>
            <a:avLst/>
            <a:gdLst/>
            <a:ahLst/>
            <a:cxnLst/>
            <a:rect r="r" b="b" t="t" l="l"/>
            <a:pathLst>
              <a:path h="5041899" w="5846029">
                <a:moveTo>
                  <a:pt x="0" y="0"/>
                </a:moveTo>
                <a:lnTo>
                  <a:pt x="5846029" y="0"/>
                </a:lnTo>
                <a:lnTo>
                  <a:pt x="5846029" y="5041899"/>
                </a:lnTo>
                <a:lnTo>
                  <a:pt x="0" y="504189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1266137">
            <a:off x="-1277219" y="5897732"/>
            <a:ext cx="5210769" cy="6721137"/>
          </a:xfrm>
          <a:custGeom>
            <a:avLst/>
            <a:gdLst/>
            <a:ahLst/>
            <a:cxnLst/>
            <a:rect r="r" b="b" t="t" l="l"/>
            <a:pathLst>
              <a:path h="6721137" w="5210769">
                <a:moveTo>
                  <a:pt x="0" y="0"/>
                </a:moveTo>
                <a:lnTo>
                  <a:pt x="5210769" y="0"/>
                </a:lnTo>
                <a:lnTo>
                  <a:pt x="5210769" y="6721136"/>
                </a:lnTo>
                <a:lnTo>
                  <a:pt x="0" y="672113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5569636">
            <a:off x="779619" y="-2269556"/>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3755510">
            <a:off x="14637629" y="5941440"/>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7" id="7"/>
          <p:cNvSpPr txBox="true"/>
          <p:nvPr/>
        </p:nvSpPr>
        <p:spPr>
          <a:xfrm rot="0">
            <a:off x="7361674" y="5856920"/>
            <a:ext cx="3785538" cy="400013"/>
          </a:xfrm>
          <a:prstGeom prst="rect">
            <a:avLst/>
          </a:prstGeom>
        </p:spPr>
        <p:txBody>
          <a:bodyPr anchor="t" rtlCol="false" tIns="0" lIns="0" bIns="0" rIns="0">
            <a:spAutoFit/>
          </a:bodyPr>
          <a:lstStyle/>
          <a:p>
            <a:pPr algn="ctr">
              <a:lnSpc>
                <a:spcPts val="3000"/>
              </a:lnSpc>
            </a:pPr>
            <a:r>
              <a:rPr lang="en-US" sz="3000">
                <a:solidFill>
                  <a:srgbClr val="000000"/>
                </a:solidFill>
                <a:latin typeface="Libre Baskerville"/>
                <a:ea typeface="Libre Baskerville"/>
                <a:cs typeface="Libre Baskerville"/>
                <a:sym typeface="Libre Baskerville"/>
              </a:rPr>
              <a:t>Heading</a:t>
            </a:r>
          </a:p>
        </p:txBody>
      </p:sp>
      <p:sp>
        <p:nvSpPr>
          <p:cNvPr name="TextBox 8" id="8"/>
          <p:cNvSpPr txBox="true"/>
          <p:nvPr/>
        </p:nvSpPr>
        <p:spPr>
          <a:xfrm rot="0">
            <a:off x="6839527" y="6809420"/>
            <a:ext cx="4608947" cy="400013"/>
          </a:xfrm>
          <a:prstGeom prst="rect">
            <a:avLst/>
          </a:prstGeom>
        </p:spPr>
        <p:txBody>
          <a:bodyPr anchor="t" rtlCol="false" tIns="0" lIns="0" bIns="0" rIns="0">
            <a:spAutoFit/>
          </a:bodyPr>
          <a:lstStyle/>
          <a:p>
            <a:pPr algn="ctr">
              <a:lnSpc>
                <a:spcPts val="3000"/>
              </a:lnSpc>
            </a:pPr>
            <a:r>
              <a:rPr lang="en-US" sz="3000">
                <a:solidFill>
                  <a:srgbClr val="000000"/>
                </a:solidFill>
                <a:latin typeface="Libre Baskerville"/>
                <a:ea typeface="Libre Baskerville"/>
                <a:cs typeface="Libre Baskerville"/>
                <a:sym typeface="Libre Baskerville"/>
              </a:rPr>
              <a:t>lorem ipsum dolor imit</a:t>
            </a:r>
          </a:p>
        </p:txBody>
      </p:sp>
      <p:sp>
        <p:nvSpPr>
          <p:cNvPr name="TextBox 9" id="9"/>
          <p:cNvSpPr txBox="true"/>
          <p:nvPr/>
        </p:nvSpPr>
        <p:spPr>
          <a:xfrm rot="0">
            <a:off x="8421812" y="7761920"/>
            <a:ext cx="1444377" cy="400013"/>
          </a:xfrm>
          <a:prstGeom prst="rect">
            <a:avLst/>
          </a:prstGeom>
        </p:spPr>
        <p:txBody>
          <a:bodyPr anchor="t" rtlCol="false" tIns="0" lIns="0" bIns="0" rIns="0">
            <a:spAutoFit/>
          </a:bodyPr>
          <a:lstStyle/>
          <a:p>
            <a:pPr algn="ctr">
              <a:lnSpc>
                <a:spcPts val="3000"/>
              </a:lnSpc>
              <a:spcBef>
                <a:spcPct val="0"/>
              </a:spcBef>
            </a:pPr>
            <a:r>
              <a:rPr lang="en-US" sz="3000">
                <a:solidFill>
                  <a:srgbClr val="000000"/>
                </a:solidFill>
                <a:latin typeface="Libre Baskerville"/>
                <a:ea typeface="Libre Baskerville"/>
                <a:cs typeface="Libre Baskerville"/>
                <a:sym typeface="Libre Baskerville"/>
              </a:rPr>
              <a:t>Lorem </a:t>
            </a:r>
          </a:p>
        </p:txBody>
      </p:sp>
      <p:sp>
        <p:nvSpPr>
          <p:cNvPr name="TextBox 10" id="10"/>
          <p:cNvSpPr txBox="true"/>
          <p:nvPr/>
        </p:nvSpPr>
        <p:spPr>
          <a:xfrm rot="0">
            <a:off x="8176339" y="8714420"/>
            <a:ext cx="1935321" cy="400050"/>
          </a:xfrm>
          <a:prstGeom prst="rect">
            <a:avLst/>
          </a:prstGeom>
        </p:spPr>
        <p:txBody>
          <a:bodyPr anchor="t" rtlCol="false" tIns="0" lIns="0" bIns="0" rIns="0">
            <a:spAutoFit/>
          </a:bodyPr>
          <a:lstStyle/>
          <a:p>
            <a:pPr algn="ctr">
              <a:lnSpc>
                <a:spcPts val="3000"/>
              </a:lnSpc>
              <a:spcBef>
                <a:spcPct val="0"/>
              </a:spcBef>
            </a:pPr>
            <a:r>
              <a:rPr lang="en-US" sz="3000">
                <a:solidFill>
                  <a:srgbClr val="000000"/>
                </a:solidFill>
                <a:latin typeface="Libre Baskerville"/>
                <a:ea typeface="Libre Baskerville"/>
                <a:cs typeface="Libre Baskerville"/>
                <a:sym typeface="Libre Baskerville"/>
              </a:rPr>
              <a:t>12/Feb/24</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DAD5D1"/>
        </a:solidFill>
      </p:bgPr>
    </p:bg>
    <p:spTree>
      <p:nvGrpSpPr>
        <p:cNvPr id="1" name=""/>
        <p:cNvGrpSpPr/>
        <p:nvPr/>
      </p:nvGrpSpPr>
      <p:grpSpPr>
        <a:xfrm>
          <a:off x="0" y="0"/>
          <a:ext cx="0" cy="0"/>
          <a:chOff x="0" y="0"/>
          <a:chExt cx="0" cy="0"/>
        </a:xfrm>
      </p:grpSpPr>
      <p:sp>
        <p:nvSpPr>
          <p:cNvPr name="Freeform 2" id="2"/>
          <p:cNvSpPr/>
          <p:nvPr/>
        </p:nvSpPr>
        <p:spPr>
          <a:xfrm flipH="false" flipV="false" rot="0">
            <a:off x="12610204" y="-571500"/>
            <a:ext cx="6626483" cy="5715000"/>
          </a:xfrm>
          <a:custGeom>
            <a:avLst/>
            <a:gdLst/>
            <a:ahLst/>
            <a:cxnLst/>
            <a:rect r="r" b="b" t="t" l="l"/>
            <a:pathLst>
              <a:path h="5715000" w="6626483">
                <a:moveTo>
                  <a:pt x="0" y="0"/>
                </a:moveTo>
                <a:lnTo>
                  <a:pt x="6626483" y="0"/>
                </a:lnTo>
                <a:lnTo>
                  <a:pt x="6626483" y="5715000"/>
                </a:lnTo>
                <a:lnTo>
                  <a:pt x="0" y="5715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266137">
            <a:off x="-1277219" y="5897732"/>
            <a:ext cx="5210769" cy="6721137"/>
          </a:xfrm>
          <a:custGeom>
            <a:avLst/>
            <a:gdLst/>
            <a:ahLst/>
            <a:cxnLst/>
            <a:rect r="r" b="b" t="t" l="l"/>
            <a:pathLst>
              <a:path h="6721137" w="5210769">
                <a:moveTo>
                  <a:pt x="0" y="0"/>
                </a:moveTo>
                <a:lnTo>
                  <a:pt x="5210769" y="0"/>
                </a:lnTo>
                <a:lnTo>
                  <a:pt x="5210769" y="6721136"/>
                </a:lnTo>
                <a:lnTo>
                  <a:pt x="0" y="672113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5569636">
            <a:off x="779619" y="-2269556"/>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5" id="5"/>
          <p:cNvSpPr txBox="true"/>
          <p:nvPr/>
        </p:nvSpPr>
        <p:spPr>
          <a:xfrm rot="0">
            <a:off x="3283182" y="1089025"/>
            <a:ext cx="11721636" cy="400050"/>
          </a:xfrm>
          <a:prstGeom prst="rect">
            <a:avLst/>
          </a:prstGeom>
        </p:spPr>
        <p:txBody>
          <a:bodyPr anchor="t" rtlCol="false" tIns="0" lIns="0" bIns="0" rIns="0">
            <a:spAutoFit/>
          </a:bodyPr>
          <a:lstStyle/>
          <a:p>
            <a:pPr algn="ctr">
              <a:lnSpc>
                <a:spcPts val="3000"/>
              </a:lnSpc>
            </a:pPr>
            <a:r>
              <a:rPr lang="en-US" sz="3000">
                <a:solidFill>
                  <a:srgbClr val="000000"/>
                </a:solidFill>
                <a:latin typeface="Libre Baskerville"/>
                <a:ea typeface="Libre Baskerville"/>
                <a:cs typeface="Libre Baskerville"/>
                <a:sym typeface="Libre Baskerville"/>
              </a:rPr>
              <a:t>Borcelle University</a:t>
            </a:r>
          </a:p>
        </p:txBody>
      </p:sp>
      <p:sp>
        <p:nvSpPr>
          <p:cNvPr name="TextBox 6" id="6"/>
          <p:cNvSpPr txBox="true"/>
          <p:nvPr/>
        </p:nvSpPr>
        <p:spPr>
          <a:xfrm rot="0">
            <a:off x="3283182" y="8858250"/>
            <a:ext cx="11721636" cy="400050"/>
          </a:xfrm>
          <a:prstGeom prst="rect">
            <a:avLst/>
          </a:prstGeom>
        </p:spPr>
        <p:txBody>
          <a:bodyPr anchor="t" rtlCol="false" tIns="0" lIns="0" bIns="0" rIns="0">
            <a:spAutoFit/>
          </a:bodyPr>
          <a:lstStyle/>
          <a:p>
            <a:pPr algn="ctr">
              <a:lnSpc>
                <a:spcPts val="3000"/>
              </a:lnSpc>
            </a:pPr>
            <a:r>
              <a:rPr lang="en-US" sz="3000">
                <a:solidFill>
                  <a:srgbClr val="000000"/>
                </a:solidFill>
                <a:latin typeface="Libre Baskerville"/>
                <a:ea typeface="Libre Baskerville"/>
                <a:cs typeface="Libre Baskerville"/>
                <a:sym typeface="Libre Baskerville"/>
              </a:rPr>
              <a:t>Presented by Juliana Silva</a:t>
            </a:r>
          </a:p>
        </p:txBody>
      </p:sp>
      <p:sp>
        <p:nvSpPr>
          <p:cNvPr name="Freeform 7" id="7"/>
          <p:cNvSpPr/>
          <p:nvPr/>
        </p:nvSpPr>
        <p:spPr>
          <a:xfrm flipH="false" flipV="false" rot="-3755510">
            <a:off x="14637629" y="5499669"/>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8" id="8"/>
          <p:cNvSpPr txBox="true"/>
          <p:nvPr/>
        </p:nvSpPr>
        <p:spPr>
          <a:xfrm rot="0">
            <a:off x="1028700" y="2728636"/>
            <a:ext cx="16230600" cy="1214357"/>
          </a:xfrm>
          <a:prstGeom prst="rect">
            <a:avLst/>
          </a:prstGeom>
        </p:spPr>
        <p:txBody>
          <a:bodyPr anchor="t" rtlCol="false" tIns="0" lIns="0" bIns="0" rIns="0">
            <a:spAutoFit/>
          </a:bodyPr>
          <a:lstStyle/>
          <a:p>
            <a:pPr algn="ctr">
              <a:lnSpc>
                <a:spcPts val="9060"/>
              </a:lnSpc>
            </a:pPr>
            <a:r>
              <a:rPr lang="en-US" sz="9060">
                <a:solidFill>
                  <a:srgbClr val="000000"/>
                </a:solidFill>
                <a:latin typeface="Yeseva One"/>
                <a:ea typeface="Yeseva One"/>
                <a:cs typeface="Yeseva One"/>
                <a:sym typeface="Yeseva One"/>
              </a:rPr>
              <a:t>Methodology</a:t>
            </a:r>
          </a:p>
        </p:txBody>
      </p:sp>
      <p:sp>
        <p:nvSpPr>
          <p:cNvPr name="TextBox 9" id="9"/>
          <p:cNvSpPr txBox="true"/>
          <p:nvPr/>
        </p:nvSpPr>
        <p:spPr>
          <a:xfrm rot="0">
            <a:off x="1147480" y="4653239"/>
            <a:ext cx="7877739" cy="3067050"/>
          </a:xfrm>
          <a:prstGeom prst="rect">
            <a:avLst/>
          </a:prstGeom>
        </p:spPr>
        <p:txBody>
          <a:bodyPr anchor="t" rtlCol="false" tIns="0" lIns="0" bIns="0" rIns="0">
            <a:spAutoFit/>
          </a:bodyPr>
          <a:lstStyle/>
          <a:p>
            <a:pPr algn="l">
              <a:lnSpc>
                <a:spcPts val="3000"/>
              </a:lnSpc>
            </a:pPr>
            <a:r>
              <a:rPr lang="en-US" sz="3000">
                <a:solidFill>
                  <a:srgbClr val="000000"/>
                </a:solidFill>
                <a:latin typeface="Libre Baskerville"/>
                <a:ea typeface="Libre Baskerville"/>
                <a:cs typeface="Libre Baskerville"/>
                <a:sym typeface="Libre Baskerville"/>
              </a:rPr>
              <a:t>Lorem ipsum dolor sit amet, consectetur adipiscing elit. Vivamus sed vestibulum nunc, eget aliquam felis. Sed nunc purus, accumsan sit amet dictum in, ornare in dui. Ut imperdiet ante eros, sed porta ex eleifend ac. Donec non porttitor leo. Nulla luctus ex lacus, ut scelerisque odio semper nec.</a:t>
            </a:r>
          </a:p>
        </p:txBody>
      </p:sp>
      <p:sp>
        <p:nvSpPr>
          <p:cNvPr name="TextBox 10" id="10"/>
          <p:cNvSpPr txBox="true"/>
          <p:nvPr/>
        </p:nvSpPr>
        <p:spPr>
          <a:xfrm rot="0">
            <a:off x="1147480" y="4126189"/>
            <a:ext cx="3940619" cy="469900"/>
          </a:xfrm>
          <a:prstGeom prst="rect">
            <a:avLst/>
          </a:prstGeom>
        </p:spPr>
        <p:txBody>
          <a:bodyPr anchor="t" rtlCol="false" tIns="0" lIns="0" bIns="0" rIns="0">
            <a:spAutoFit/>
          </a:bodyPr>
          <a:lstStyle/>
          <a:p>
            <a:pPr algn="l">
              <a:lnSpc>
                <a:spcPts val="3500"/>
              </a:lnSpc>
            </a:pPr>
            <a:r>
              <a:rPr lang="en-US" sz="3500">
                <a:solidFill>
                  <a:srgbClr val="000000"/>
                </a:solidFill>
                <a:latin typeface="Yeseva One"/>
                <a:ea typeface="Yeseva One"/>
                <a:cs typeface="Yeseva One"/>
                <a:sym typeface="Yeseva One"/>
              </a:rPr>
              <a:t>Quantitative</a:t>
            </a:r>
          </a:p>
        </p:txBody>
      </p:sp>
      <p:sp>
        <p:nvSpPr>
          <p:cNvPr name="TextBox 11" id="11"/>
          <p:cNvSpPr txBox="true"/>
          <p:nvPr/>
        </p:nvSpPr>
        <p:spPr>
          <a:xfrm rot="0">
            <a:off x="9262780" y="4653239"/>
            <a:ext cx="7877739" cy="3067050"/>
          </a:xfrm>
          <a:prstGeom prst="rect">
            <a:avLst/>
          </a:prstGeom>
        </p:spPr>
        <p:txBody>
          <a:bodyPr anchor="t" rtlCol="false" tIns="0" lIns="0" bIns="0" rIns="0">
            <a:spAutoFit/>
          </a:bodyPr>
          <a:lstStyle/>
          <a:p>
            <a:pPr algn="l">
              <a:lnSpc>
                <a:spcPts val="3000"/>
              </a:lnSpc>
            </a:pPr>
            <a:r>
              <a:rPr lang="en-US" sz="3000">
                <a:solidFill>
                  <a:srgbClr val="000000"/>
                </a:solidFill>
                <a:latin typeface="Libre Baskerville"/>
                <a:ea typeface="Libre Baskerville"/>
                <a:cs typeface="Libre Baskerville"/>
                <a:sym typeface="Libre Baskerville"/>
              </a:rPr>
              <a:t>Lorem ipsum dolor sit amet, consectetur adipiscing elit. Vivamus sed vestibulum nunc, eget aliquam felis. Sed nunc purus, accumsan sit amet dictum in, ornare in dui. Ut imperdiet ante eros, sed porta ex eleifend ac. Donec non porttitor leo. Nulla luctus ex lacus, ut scelerisque odio semper nec.</a:t>
            </a:r>
          </a:p>
        </p:txBody>
      </p:sp>
      <p:sp>
        <p:nvSpPr>
          <p:cNvPr name="TextBox 12" id="12"/>
          <p:cNvSpPr txBox="true"/>
          <p:nvPr/>
        </p:nvSpPr>
        <p:spPr>
          <a:xfrm rot="0">
            <a:off x="9262780" y="4126189"/>
            <a:ext cx="3940619" cy="469900"/>
          </a:xfrm>
          <a:prstGeom prst="rect">
            <a:avLst/>
          </a:prstGeom>
        </p:spPr>
        <p:txBody>
          <a:bodyPr anchor="t" rtlCol="false" tIns="0" lIns="0" bIns="0" rIns="0">
            <a:spAutoFit/>
          </a:bodyPr>
          <a:lstStyle/>
          <a:p>
            <a:pPr algn="l">
              <a:lnSpc>
                <a:spcPts val="3500"/>
              </a:lnSpc>
            </a:pPr>
            <a:r>
              <a:rPr lang="en-US" sz="3500">
                <a:solidFill>
                  <a:srgbClr val="000000"/>
                </a:solidFill>
                <a:latin typeface="Yeseva One"/>
                <a:ea typeface="Yeseva One"/>
                <a:cs typeface="Yeseva One"/>
                <a:sym typeface="Yeseva One"/>
              </a:rPr>
              <a:t>Qualitative</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DAD5D1"/>
        </a:solidFill>
      </p:bgPr>
    </p:bg>
    <p:spTree>
      <p:nvGrpSpPr>
        <p:cNvPr id="1" name=""/>
        <p:cNvGrpSpPr/>
        <p:nvPr/>
      </p:nvGrpSpPr>
      <p:grpSpPr>
        <a:xfrm>
          <a:off x="0" y="0"/>
          <a:ext cx="0" cy="0"/>
          <a:chOff x="0" y="0"/>
          <a:chExt cx="0" cy="0"/>
        </a:xfrm>
      </p:grpSpPr>
      <p:sp>
        <p:nvSpPr>
          <p:cNvPr name="Freeform 2" id="2"/>
          <p:cNvSpPr/>
          <p:nvPr/>
        </p:nvSpPr>
        <p:spPr>
          <a:xfrm flipH="false" flipV="false" rot="0">
            <a:off x="12610204" y="-571500"/>
            <a:ext cx="6626483" cy="5715000"/>
          </a:xfrm>
          <a:custGeom>
            <a:avLst/>
            <a:gdLst/>
            <a:ahLst/>
            <a:cxnLst/>
            <a:rect r="r" b="b" t="t" l="l"/>
            <a:pathLst>
              <a:path h="5715000" w="6626483">
                <a:moveTo>
                  <a:pt x="0" y="0"/>
                </a:moveTo>
                <a:lnTo>
                  <a:pt x="6626483" y="0"/>
                </a:lnTo>
                <a:lnTo>
                  <a:pt x="6626483" y="5715000"/>
                </a:lnTo>
                <a:lnTo>
                  <a:pt x="0" y="5715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266137">
            <a:off x="-1277219" y="5897732"/>
            <a:ext cx="5210769" cy="6721137"/>
          </a:xfrm>
          <a:custGeom>
            <a:avLst/>
            <a:gdLst/>
            <a:ahLst/>
            <a:cxnLst/>
            <a:rect r="r" b="b" t="t" l="l"/>
            <a:pathLst>
              <a:path h="6721137" w="5210769">
                <a:moveTo>
                  <a:pt x="0" y="0"/>
                </a:moveTo>
                <a:lnTo>
                  <a:pt x="5210769" y="0"/>
                </a:lnTo>
                <a:lnTo>
                  <a:pt x="5210769" y="6721136"/>
                </a:lnTo>
                <a:lnTo>
                  <a:pt x="0" y="672113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5569636">
            <a:off x="779619" y="-2269556"/>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5" id="5"/>
          <p:cNvSpPr txBox="true"/>
          <p:nvPr/>
        </p:nvSpPr>
        <p:spPr>
          <a:xfrm rot="0">
            <a:off x="3283182" y="1089025"/>
            <a:ext cx="11721636" cy="400050"/>
          </a:xfrm>
          <a:prstGeom prst="rect">
            <a:avLst/>
          </a:prstGeom>
        </p:spPr>
        <p:txBody>
          <a:bodyPr anchor="t" rtlCol="false" tIns="0" lIns="0" bIns="0" rIns="0">
            <a:spAutoFit/>
          </a:bodyPr>
          <a:lstStyle/>
          <a:p>
            <a:pPr algn="ctr">
              <a:lnSpc>
                <a:spcPts val="3000"/>
              </a:lnSpc>
            </a:pPr>
            <a:r>
              <a:rPr lang="en-US" sz="3000">
                <a:solidFill>
                  <a:srgbClr val="000000"/>
                </a:solidFill>
                <a:latin typeface="Libre Baskerville"/>
                <a:ea typeface="Libre Baskerville"/>
                <a:cs typeface="Libre Baskerville"/>
                <a:sym typeface="Libre Baskerville"/>
              </a:rPr>
              <a:t>Borcelle University</a:t>
            </a:r>
          </a:p>
        </p:txBody>
      </p:sp>
      <p:sp>
        <p:nvSpPr>
          <p:cNvPr name="TextBox 6" id="6"/>
          <p:cNvSpPr txBox="true"/>
          <p:nvPr/>
        </p:nvSpPr>
        <p:spPr>
          <a:xfrm rot="0">
            <a:off x="3283182" y="8858250"/>
            <a:ext cx="11721636" cy="400050"/>
          </a:xfrm>
          <a:prstGeom prst="rect">
            <a:avLst/>
          </a:prstGeom>
        </p:spPr>
        <p:txBody>
          <a:bodyPr anchor="t" rtlCol="false" tIns="0" lIns="0" bIns="0" rIns="0">
            <a:spAutoFit/>
          </a:bodyPr>
          <a:lstStyle/>
          <a:p>
            <a:pPr algn="ctr">
              <a:lnSpc>
                <a:spcPts val="3000"/>
              </a:lnSpc>
            </a:pPr>
            <a:r>
              <a:rPr lang="en-US" sz="3000">
                <a:solidFill>
                  <a:srgbClr val="000000"/>
                </a:solidFill>
                <a:latin typeface="Libre Baskerville"/>
                <a:ea typeface="Libre Baskerville"/>
                <a:cs typeface="Libre Baskerville"/>
                <a:sym typeface="Libre Baskerville"/>
              </a:rPr>
              <a:t>Presented by Juliana Silva</a:t>
            </a:r>
          </a:p>
        </p:txBody>
      </p:sp>
      <p:sp>
        <p:nvSpPr>
          <p:cNvPr name="Freeform 7" id="7"/>
          <p:cNvSpPr/>
          <p:nvPr/>
        </p:nvSpPr>
        <p:spPr>
          <a:xfrm flipH="false" flipV="false" rot="-3755510">
            <a:off x="14637629" y="5499669"/>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8" id="8"/>
          <p:cNvSpPr txBox="true"/>
          <p:nvPr/>
        </p:nvSpPr>
        <p:spPr>
          <a:xfrm rot="0">
            <a:off x="3295825" y="2703344"/>
            <a:ext cx="11696350" cy="1214357"/>
          </a:xfrm>
          <a:prstGeom prst="rect">
            <a:avLst/>
          </a:prstGeom>
        </p:spPr>
        <p:txBody>
          <a:bodyPr anchor="t" rtlCol="false" tIns="0" lIns="0" bIns="0" rIns="0">
            <a:spAutoFit/>
          </a:bodyPr>
          <a:lstStyle/>
          <a:p>
            <a:pPr algn="ctr">
              <a:lnSpc>
                <a:spcPts val="9060"/>
              </a:lnSpc>
            </a:pPr>
            <a:r>
              <a:rPr lang="en-US" sz="9060">
                <a:solidFill>
                  <a:srgbClr val="000000"/>
                </a:solidFill>
                <a:latin typeface="Yeseva One"/>
                <a:ea typeface="Yeseva One"/>
                <a:cs typeface="Yeseva One"/>
                <a:sym typeface="Yeseva One"/>
              </a:rPr>
              <a:t>Implementation</a:t>
            </a:r>
          </a:p>
        </p:txBody>
      </p:sp>
      <p:sp>
        <p:nvSpPr>
          <p:cNvPr name="TextBox 9" id="9"/>
          <p:cNvSpPr txBox="true"/>
          <p:nvPr/>
        </p:nvSpPr>
        <p:spPr>
          <a:xfrm rot="0">
            <a:off x="1315522" y="4678531"/>
            <a:ext cx="4963220" cy="3067050"/>
          </a:xfrm>
          <a:prstGeom prst="rect">
            <a:avLst/>
          </a:prstGeom>
        </p:spPr>
        <p:txBody>
          <a:bodyPr anchor="t" rtlCol="false" tIns="0" lIns="0" bIns="0" rIns="0">
            <a:spAutoFit/>
          </a:bodyPr>
          <a:lstStyle/>
          <a:p>
            <a:pPr algn="l">
              <a:lnSpc>
                <a:spcPts val="3000"/>
              </a:lnSpc>
            </a:pPr>
            <a:r>
              <a:rPr lang="en-US" sz="3000">
                <a:solidFill>
                  <a:srgbClr val="000000"/>
                </a:solidFill>
                <a:latin typeface="Libre Baskerville"/>
                <a:ea typeface="Libre Baskerville"/>
                <a:cs typeface="Libre Baskerville"/>
                <a:sym typeface="Libre Baskerville"/>
              </a:rPr>
              <a:t>Lorem ipsum dolor sit amet, consectetur adipiscing elit. Vivamus sed vestibulum nunc, eget aliquam felis. Sed nunc purus, accumsan sit amet dictum in, ornare in dui.</a:t>
            </a:r>
          </a:p>
        </p:txBody>
      </p:sp>
      <p:sp>
        <p:nvSpPr>
          <p:cNvPr name="TextBox 10" id="10"/>
          <p:cNvSpPr txBox="true"/>
          <p:nvPr/>
        </p:nvSpPr>
        <p:spPr>
          <a:xfrm rot="0">
            <a:off x="6717973" y="4678531"/>
            <a:ext cx="4947821" cy="3067050"/>
          </a:xfrm>
          <a:prstGeom prst="rect">
            <a:avLst/>
          </a:prstGeom>
        </p:spPr>
        <p:txBody>
          <a:bodyPr anchor="t" rtlCol="false" tIns="0" lIns="0" bIns="0" rIns="0">
            <a:spAutoFit/>
          </a:bodyPr>
          <a:lstStyle/>
          <a:p>
            <a:pPr algn="l">
              <a:lnSpc>
                <a:spcPts val="3000"/>
              </a:lnSpc>
            </a:pPr>
            <a:r>
              <a:rPr lang="en-US" sz="3000">
                <a:solidFill>
                  <a:srgbClr val="000000"/>
                </a:solidFill>
                <a:latin typeface="Libre Baskerville"/>
                <a:ea typeface="Libre Baskerville"/>
                <a:cs typeface="Libre Baskerville"/>
                <a:sym typeface="Libre Baskerville"/>
              </a:rPr>
              <a:t>Lorem ipsum dolor sit amet, consectetur adipiscing elit. Vivamus sed vestibulum nunc, eget aliquam felis. Sed nunc purus, accumsan sit amet dictum in, ornare in dui.</a:t>
            </a:r>
          </a:p>
        </p:txBody>
      </p:sp>
      <p:sp>
        <p:nvSpPr>
          <p:cNvPr name="TextBox 11" id="11"/>
          <p:cNvSpPr txBox="true"/>
          <p:nvPr/>
        </p:nvSpPr>
        <p:spPr>
          <a:xfrm rot="0">
            <a:off x="12120423" y="4678531"/>
            <a:ext cx="4852055" cy="3067050"/>
          </a:xfrm>
          <a:prstGeom prst="rect">
            <a:avLst/>
          </a:prstGeom>
        </p:spPr>
        <p:txBody>
          <a:bodyPr anchor="t" rtlCol="false" tIns="0" lIns="0" bIns="0" rIns="0">
            <a:spAutoFit/>
          </a:bodyPr>
          <a:lstStyle/>
          <a:p>
            <a:pPr algn="l">
              <a:lnSpc>
                <a:spcPts val="3000"/>
              </a:lnSpc>
            </a:pPr>
            <a:r>
              <a:rPr lang="en-US" sz="3000">
                <a:solidFill>
                  <a:srgbClr val="000000"/>
                </a:solidFill>
                <a:latin typeface="Libre Baskerville"/>
                <a:ea typeface="Libre Baskerville"/>
                <a:cs typeface="Libre Baskerville"/>
                <a:sym typeface="Libre Baskerville"/>
              </a:rPr>
              <a:t>Lorem ipsum dolor sit amet, consectetur adipiscing elit. Vivamus sed vestibulum nunc, eget aliquam felis. Sed nunc purus, accumsan sit amet dictum in, ornare in dui.</a:t>
            </a:r>
          </a:p>
        </p:txBody>
      </p:sp>
      <p:sp>
        <p:nvSpPr>
          <p:cNvPr name="TextBox 12" id="12"/>
          <p:cNvSpPr txBox="true"/>
          <p:nvPr/>
        </p:nvSpPr>
        <p:spPr>
          <a:xfrm rot="0">
            <a:off x="1328165" y="4151481"/>
            <a:ext cx="2468967" cy="469900"/>
          </a:xfrm>
          <a:prstGeom prst="rect">
            <a:avLst/>
          </a:prstGeom>
        </p:spPr>
        <p:txBody>
          <a:bodyPr anchor="t" rtlCol="false" tIns="0" lIns="0" bIns="0" rIns="0">
            <a:spAutoFit/>
          </a:bodyPr>
          <a:lstStyle/>
          <a:p>
            <a:pPr algn="l">
              <a:lnSpc>
                <a:spcPts val="3500"/>
              </a:lnSpc>
            </a:pPr>
            <a:r>
              <a:rPr lang="en-US" sz="3500">
                <a:solidFill>
                  <a:srgbClr val="000000"/>
                </a:solidFill>
                <a:latin typeface="Yeseva One"/>
                <a:ea typeface="Yeseva One"/>
                <a:cs typeface="Yeseva One"/>
                <a:sym typeface="Yeseva One"/>
              </a:rPr>
              <a:t>Phase 1</a:t>
            </a:r>
          </a:p>
        </p:txBody>
      </p:sp>
      <p:sp>
        <p:nvSpPr>
          <p:cNvPr name="TextBox 13" id="13"/>
          <p:cNvSpPr txBox="true"/>
          <p:nvPr/>
        </p:nvSpPr>
        <p:spPr>
          <a:xfrm rot="0">
            <a:off x="6717973" y="4151481"/>
            <a:ext cx="2473910" cy="469900"/>
          </a:xfrm>
          <a:prstGeom prst="rect">
            <a:avLst/>
          </a:prstGeom>
        </p:spPr>
        <p:txBody>
          <a:bodyPr anchor="t" rtlCol="false" tIns="0" lIns="0" bIns="0" rIns="0">
            <a:spAutoFit/>
          </a:bodyPr>
          <a:lstStyle/>
          <a:p>
            <a:pPr algn="l">
              <a:lnSpc>
                <a:spcPts val="3500"/>
              </a:lnSpc>
            </a:pPr>
            <a:r>
              <a:rPr lang="en-US" sz="3500">
                <a:solidFill>
                  <a:srgbClr val="000000"/>
                </a:solidFill>
                <a:latin typeface="Yeseva One"/>
                <a:ea typeface="Yeseva One"/>
                <a:cs typeface="Yeseva One"/>
                <a:sym typeface="Yeseva One"/>
              </a:rPr>
              <a:t>Phase 2</a:t>
            </a:r>
          </a:p>
        </p:txBody>
      </p:sp>
      <p:sp>
        <p:nvSpPr>
          <p:cNvPr name="TextBox 14" id="14"/>
          <p:cNvSpPr txBox="true"/>
          <p:nvPr/>
        </p:nvSpPr>
        <p:spPr>
          <a:xfrm rot="0">
            <a:off x="12185975" y="4151481"/>
            <a:ext cx="2360476" cy="469900"/>
          </a:xfrm>
          <a:prstGeom prst="rect">
            <a:avLst/>
          </a:prstGeom>
        </p:spPr>
        <p:txBody>
          <a:bodyPr anchor="t" rtlCol="false" tIns="0" lIns="0" bIns="0" rIns="0">
            <a:spAutoFit/>
          </a:bodyPr>
          <a:lstStyle/>
          <a:p>
            <a:pPr algn="l">
              <a:lnSpc>
                <a:spcPts val="3500"/>
              </a:lnSpc>
            </a:pPr>
            <a:r>
              <a:rPr lang="en-US" sz="3500">
                <a:solidFill>
                  <a:srgbClr val="000000"/>
                </a:solidFill>
                <a:latin typeface="Yeseva One"/>
                <a:ea typeface="Yeseva One"/>
                <a:cs typeface="Yeseva One"/>
                <a:sym typeface="Yeseva One"/>
              </a:rPr>
              <a:t>Phase 3</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DAD5D1"/>
        </a:solidFill>
      </p:bgPr>
    </p:bg>
    <p:spTree>
      <p:nvGrpSpPr>
        <p:cNvPr id="1" name=""/>
        <p:cNvGrpSpPr/>
        <p:nvPr/>
      </p:nvGrpSpPr>
      <p:grpSpPr>
        <a:xfrm>
          <a:off x="0" y="0"/>
          <a:ext cx="0" cy="0"/>
          <a:chOff x="0" y="0"/>
          <a:chExt cx="0" cy="0"/>
        </a:xfrm>
      </p:grpSpPr>
      <p:sp>
        <p:nvSpPr>
          <p:cNvPr name="Freeform 2" id="2"/>
          <p:cNvSpPr/>
          <p:nvPr/>
        </p:nvSpPr>
        <p:spPr>
          <a:xfrm flipH="false" flipV="false" rot="0">
            <a:off x="12610204" y="-571500"/>
            <a:ext cx="6626483" cy="5715000"/>
          </a:xfrm>
          <a:custGeom>
            <a:avLst/>
            <a:gdLst/>
            <a:ahLst/>
            <a:cxnLst/>
            <a:rect r="r" b="b" t="t" l="l"/>
            <a:pathLst>
              <a:path h="5715000" w="6626483">
                <a:moveTo>
                  <a:pt x="0" y="0"/>
                </a:moveTo>
                <a:lnTo>
                  <a:pt x="6626483" y="0"/>
                </a:lnTo>
                <a:lnTo>
                  <a:pt x="6626483" y="5715000"/>
                </a:lnTo>
                <a:lnTo>
                  <a:pt x="0" y="5715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266137">
            <a:off x="-1277219" y="5897732"/>
            <a:ext cx="5210769" cy="6721137"/>
          </a:xfrm>
          <a:custGeom>
            <a:avLst/>
            <a:gdLst/>
            <a:ahLst/>
            <a:cxnLst/>
            <a:rect r="r" b="b" t="t" l="l"/>
            <a:pathLst>
              <a:path h="6721137" w="5210769">
                <a:moveTo>
                  <a:pt x="0" y="0"/>
                </a:moveTo>
                <a:lnTo>
                  <a:pt x="5210769" y="0"/>
                </a:lnTo>
                <a:lnTo>
                  <a:pt x="5210769" y="6721136"/>
                </a:lnTo>
                <a:lnTo>
                  <a:pt x="0" y="672113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5569636">
            <a:off x="779619" y="-2269556"/>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5" id="5"/>
          <p:cNvSpPr txBox="true"/>
          <p:nvPr/>
        </p:nvSpPr>
        <p:spPr>
          <a:xfrm rot="0">
            <a:off x="3283182" y="1089025"/>
            <a:ext cx="11721636" cy="400050"/>
          </a:xfrm>
          <a:prstGeom prst="rect">
            <a:avLst/>
          </a:prstGeom>
        </p:spPr>
        <p:txBody>
          <a:bodyPr anchor="t" rtlCol="false" tIns="0" lIns="0" bIns="0" rIns="0">
            <a:spAutoFit/>
          </a:bodyPr>
          <a:lstStyle/>
          <a:p>
            <a:pPr algn="ctr">
              <a:lnSpc>
                <a:spcPts val="3000"/>
              </a:lnSpc>
            </a:pPr>
            <a:r>
              <a:rPr lang="en-US" sz="3000">
                <a:solidFill>
                  <a:srgbClr val="000000"/>
                </a:solidFill>
                <a:latin typeface="Libre Baskerville"/>
                <a:ea typeface="Libre Baskerville"/>
                <a:cs typeface="Libre Baskerville"/>
                <a:sym typeface="Libre Baskerville"/>
              </a:rPr>
              <a:t>Borcelle University</a:t>
            </a:r>
          </a:p>
        </p:txBody>
      </p:sp>
      <p:sp>
        <p:nvSpPr>
          <p:cNvPr name="TextBox 6" id="6"/>
          <p:cNvSpPr txBox="true"/>
          <p:nvPr/>
        </p:nvSpPr>
        <p:spPr>
          <a:xfrm rot="0">
            <a:off x="3283182" y="8858250"/>
            <a:ext cx="11721636" cy="400050"/>
          </a:xfrm>
          <a:prstGeom prst="rect">
            <a:avLst/>
          </a:prstGeom>
        </p:spPr>
        <p:txBody>
          <a:bodyPr anchor="t" rtlCol="false" tIns="0" lIns="0" bIns="0" rIns="0">
            <a:spAutoFit/>
          </a:bodyPr>
          <a:lstStyle/>
          <a:p>
            <a:pPr algn="ctr">
              <a:lnSpc>
                <a:spcPts val="3000"/>
              </a:lnSpc>
            </a:pPr>
            <a:r>
              <a:rPr lang="en-US" sz="3000">
                <a:solidFill>
                  <a:srgbClr val="000000"/>
                </a:solidFill>
                <a:latin typeface="Libre Baskerville"/>
                <a:ea typeface="Libre Baskerville"/>
                <a:cs typeface="Libre Baskerville"/>
                <a:sym typeface="Libre Baskerville"/>
              </a:rPr>
              <a:t>Presented by Juliana Silva</a:t>
            </a:r>
          </a:p>
        </p:txBody>
      </p:sp>
      <p:sp>
        <p:nvSpPr>
          <p:cNvPr name="Freeform 7" id="7"/>
          <p:cNvSpPr/>
          <p:nvPr/>
        </p:nvSpPr>
        <p:spPr>
          <a:xfrm flipH="false" flipV="false" rot="-3755510">
            <a:off x="14637629" y="5499669"/>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8" id="8"/>
          <p:cNvSpPr txBox="true"/>
          <p:nvPr/>
        </p:nvSpPr>
        <p:spPr>
          <a:xfrm rot="0">
            <a:off x="3283182" y="2275116"/>
            <a:ext cx="11696350" cy="1214357"/>
          </a:xfrm>
          <a:prstGeom prst="rect">
            <a:avLst/>
          </a:prstGeom>
        </p:spPr>
        <p:txBody>
          <a:bodyPr anchor="t" rtlCol="false" tIns="0" lIns="0" bIns="0" rIns="0">
            <a:spAutoFit/>
          </a:bodyPr>
          <a:lstStyle/>
          <a:p>
            <a:pPr algn="ctr">
              <a:lnSpc>
                <a:spcPts val="9060"/>
              </a:lnSpc>
            </a:pPr>
            <a:r>
              <a:rPr lang="en-US" sz="9060">
                <a:solidFill>
                  <a:srgbClr val="000000"/>
                </a:solidFill>
                <a:latin typeface="Yeseva One"/>
                <a:ea typeface="Yeseva One"/>
                <a:cs typeface="Yeseva One"/>
                <a:sym typeface="Yeseva One"/>
              </a:rPr>
              <a:t>Result</a:t>
            </a:r>
          </a:p>
        </p:txBody>
      </p:sp>
      <p:sp>
        <p:nvSpPr>
          <p:cNvPr name="TextBox 9" id="9"/>
          <p:cNvSpPr txBox="true"/>
          <p:nvPr/>
        </p:nvSpPr>
        <p:spPr>
          <a:xfrm rot="0">
            <a:off x="2157703" y="3963759"/>
            <a:ext cx="3640585" cy="4210050"/>
          </a:xfrm>
          <a:prstGeom prst="rect">
            <a:avLst/>
          </a:prstGeom>
        </p:spPr>
        <p:txBody>
          <a:bodyPr anchor="t" rtlCol="false" tIns="0" lIns="0" bIns="0" rIns="0">
            <a:spAutoFit/>
          </a:bodyPr>
          <a:lstStyle/>
          <a:p>
            <a:pPr algn="l">
              <a:lnSpc>
                <a:spcPts val="3000"/>
              </a:lnSpc>
            </a:pPr>
            <a:r>
              <a:rPr lang="en-US" sz="3000">
                <a:solidFill>
                  <a:srgbClr val="000000"/>
                </a:solidFill>
                <a:latin typeface="Libre Baskerville"/>
                <a:ea typeface="Libre Baskerville"/>
                <a:cs typeface="Libre Baskerville"/>
                <a:sym typeface="Libre Baskerville"/>
              </a:rPr>
              <a:t>Lorem ipsum dolor sit amet, consectetur adipiscing elit. Vivamus sed vestibulum nunc, eget aliquam felis. Sed nunc purus, accumsan sit amet dictum in, ornare in dui.</a:t>
            </a:r>
          </a:p>
        </p:txBody>
      </p:sp>
      <p:pic>
        <p:nvPicPr>
          <p:cNvPr name="Picture 10" id="10"/>
          <p:cNvPicPr>
            <a:picLocks noChangeAspect="true"/>
          </p:cNvPicPr>
          <p:nvPr/>
        </p:nvPicPr>
        <p:blipFill>
          <a:blip r:embed="rId8"/>
          <a:stretch>
            <a:fillRect/>
          </a:stretch>
        </p:blipFill>
        <p:spPr>
          <a:xfrm rot="0">
            <a:off x="5887521" y="3452917"/>
            <a:ext cx="5444308" cy="5174585"/>
          </a:xfrm>
          <a:prstGeom prst="rect">
            <a:avLst/>
          </a:prstGeom>
        </p:spPr>
      </p:pic>
      <p:pic>
        <p:nvPicPr>
          <p:cNvPr name="Picture 11" id="11"/>
          <p:cNvPicPr>
            <a:picLocks noChangeAspect="true"/>
          </p:cNvPicPr>
          <p:nvPr/>
        </p:nvPicPr>
        <p:blipFill>
          <a:blip r:embed="rId9"/>
          <a:stretch>
            <a:fillRect/>
          </a:stretch>
        </p:blipFill>
        <p:spPr>
          <a:xfrm rot="0">
            <a:off x="10950138" y="3435685"/>
            <a:ext cx="5651082" cy="5209047"/>
          </a:xfrm>
          <a:prstGeom prst="rect">
            <a:avLst/>
          </a:prstGeom>
        </p:spPr>
      </p:pic>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DAD5D1"/>
        </a:solidFill>
      </p:bgPr>
    </p:bg>
    <p:spTree>
      <p:nvGrpSpPr>
        <p:cNvPr id="1" name=""/>
        <p:cNvGrpSpPr/>
        <p:nvPr/>
      </p:nvGrpSpPr>
      <p:grpSpPr>
        <a:xfrm>
          <a:off x="0" y="0"/>
          <a:ext cx="0" cy="0"/>
          <a:chOff x="0" y="0"/>
          <a:chExt cx="0" cy="0"/>
        </a:xfrm>
      </p:grpSpPr>
      <p:sp>
        <p:nvSpPr>
          <p:cNvPr name="TextBox 2" id="2"/>
          <p:cNvSpPr txBox="true"/>
          <p:nvPr/>
        </p:nvSpPr>
        <p:spPr>
          <a:xfrm rot="0">
            <a:off x="4895648" y="3375451"/>
            <a:ext cx="8496705" cy="1214357"/>
          </a:xfrm>
          <a:prstGeom prst="rect">
            <a:avLst/>
          </a:prstGeom>
        </p:spPr>
        <p:txBody>
          <a:bodyPr anchor="t" rtlCol="false" tIns="0" lIns="0" bIns="0" rIns="0">
            <a:spAutoFit/>
          </a:bodyPr>
          <a:lstStyle/>
          <a:p>
            <a:pPr algn="ctr">
              <a:lnSpc>
                <a:spcPts val="9060"/>
              </a:lnSpc>
            </a:pPr>
            <a:r>
              <a:rPr lang="en-US" sz="9060">
                <a:solidFill>
                  <a:srgbClr val="000000"/>
                </a:solidFill>
                <a:latin typeface="Yeseva One"/>
                <a:ea typeface="Yeseva One"/>
                <a:cs typeface="Yeseva One"/>
                <a:sym typeface="Yeseva One"/>
              </a:rPr>
              <a:t>Conclusion</a:t>
            </a:r>
          </a:p>
        </p:txBody>
      </p:sp>
      <p:sp>
        <p:nvSpPr>
          <p:cNvPr name="Freeform 3" id="3"/>
          <p:cNvSpPr/>
          <p:nvPr/>
        </p:nvSpPr>
        <p:spPr>
          <a:xfrm flipH="false" flipV="false" rot="0">
            <a:off x="12610204" y="-571500"/>
            <a:ext cx="6626483" cy="5715000"/>
          </a:xfrm>
          <a:custGeom>
            <a:avLst/>
            <a:gdLst/>
            <a:ahLst/>
            <a:cxnLst/>
            <a:rect r="r" b="b" t="t" l="l"/>
            <a:pathLst>
              <a:path h="5715000" w="6626483">
                <a:moveTo>
                  <a:pt x="0" y="0"/>
                </a:moveTo>
                <a:lnTo>
                  <a:pt x="6626483" y="0"/>
                </a:lnTo>
                <a:lnTo>
                  <a:pt x="6626483" y="5715000"/>
                </a:lnTo>
                <a:lnTo>
                  <a:pt x="0" y="5715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1266137">
            <a:off x="-1277219" y="5897732"/>
            <a:ext cx="5210769" cy="6721137"/>
          </a:xfrm>
          <a:custGeom>
            <a:avLst/>
            <a:gdLst/>
            <a:ahLst/>
            <a:cxnLst/>
            <a:rect r="r" b="b" t="t" l="l"/>
            <a:pathLst>
              <a:path h="6721137" w="5210769">
                <a:moveTo>
                  <a:pt x="0" y="0"/>
                </a:moveTo>
                <a:lnTo>
                  <a:pt x="5210769" y="0"/>
                </a:lnTo>
                <a:lnTo>
                  <a:pt x="5210769" y="6721136"/>
                </a:lnTo>
                <a:lnTo>
                  <a:pt x="0" y="672113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5569636">
            <a:off x="779619" y="-2269556"/>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3283182" y="1089025"/>
            <a:ext cx="11721636" cy="400050"/>
          </a:xfrm>
          <a:prstGeom prst="rect">
            <a:avLst/>
          </a:prstGeom>
        </p:spPr>
        <p:txBody>
          <a:bodyPr anchor="t" rtlCol="false" tIns="0" lIns="0" bIns="0" rIns="0">
            <a:spAutoFit/>
          </a:bodyPr>
          <a:lstStyle/>
          <a:p>
            <a:pPr algn="ctr">
              <a:lnSpc>
                <a:spcPts val="3000"/>
              </a:lnSpc>
            </a:pPr>
            <a:r>
              <a:rPr lang="en-US" sz="3000">
                <a:solidFill>
                  <a:srgbClr val="000000"/>
                </a:solidFill>
                <a:latin typeface="Libre Baskerville"/>
                <a:ea typeface="Libre Baskerville"/>
                <a:cs typeface="Libre Baskerville"/>
                <a:sym typeface="Libre Baskerville"/>
              </a:rPr>
              <a:t>Borcelle University</a:t>
            </a:r>
          </a:p>
        </p:txBody>
      </p:sp>
      <p:sp>
        <p:nvSpPr>
          <p:cNvPr name="TextBox 7" id="7"/>
          <p:cNvSpPr txBox="true"/>
          <p:nvPr/>
        </p:nvSpPr>
        <p:spPr>
          <a:xfrm rot="0">
            <a:off x="3283182" y="8858250"/>
            <a:ext cx="11721636" cy="400050"/>
          </a:xfrm>
          <a:prstGeom prst="rect">
            <a:avLst/>
          </a:prstGeom>
        </p:spPr>
        <p:txBody>
          <a:bodyPr anchor="t" rtlCol="false" tIns="0" lIns="0" bIns="0" rIns="0">
            <a:spAutoFit/>
          </a:bodyPr>
          <a:lstStyle/>
          <a:p>
            <a:pPr algn="ctr">
              <a:lnSpc>
                <a:spcPts val="3000"/>
              </a:lnSpc>
            </a:pPr>
            <a:r>
              <a:rPr lang="en-US" sz="3000">
                <a:solidFill>
                  <a:srgbClr val="000000"/>
                </a:solidFill>
                <a:latin typeface="Libre Baskerville"/>
                <a:ea typeface="Libre Baskerville"/>
                <a:cs typeface="Libre Baskerville"/>
                <a:sym typeface="Libre Baskerville"/>
              </a:rPr>
              <a:t>Presented by Juliana Silva</a:t>
            </a:r>
          </a:p>
        </p:txBody>
      </p:sp>
      <p:sp>
        <p:nvSpPr>
          <p:cNvPr name="Freeform 8" id="8"/>
          <p:cNvSpPr/>
          <p:nvPr/>
        </p:nvSpPr>
        <p:spPr>
          <a:xfrm flipH="false" flipV="false" rot="-3755510">
            <a:off x="14637629" y="5499669"/>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9" id="9"/>
          <p:cNvSpPr txBox="true"/>
          <p:nvPr/>
        </p:nvSpPr>
        <p:spPr>
          <a:xfrm rot="0">
            <a:off x="3283182" y="4851558"/>
            <a:ext cx="11721636" cy="2305050"/>
          </a:xfrm>
          <a:prstGeom prst="rect">
            <a:avLst/>
          </a:prstGeom>
        </p:spPr>
        <p:txBody>
          <a:bodyPr anchor="t" rtlCol="false" tIns="0" lIns="0" bIns="0" rIns="0">
            <a:spAutoFit/>
          </a:bodyPr>
          <a:lstStyle/>
          <a:p>
            <a:pPr algn="ctr">
              <a:lnSpc>
                <a:spcPts val="3000"/>
              </a:lnSpc>
            </a:pPr>
            <a:r>
              <a:rPr lang="en-US" sz="3000">
                <a:solidFill>
                  <a:srgbClr val="000000"/>
                </a:solidFill>
                <a:latin typeface="Libre Baskerville"/>
                <a:ea typeface="Libre Baskerville"/>
                <a:cs typeface="Libre Baskerville"/>
                <a:sym typeface="Libre Baskerville"/>
              </a:rPr>
              <a:t>Lorem ipsum dolor sit amet, consectetur adipiscing elit. Vivamus sed vestibulum nunc, eget aliquam felis. Sed nunc purus, accumsan sit amet dictum in, ornare in dui. Ut imperdiet ante eros, sed porta ex eleifend ac. Donec non porttitor leo. Nulla luctus ex lacus, ut scelerisque odio semper nec.</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DAD5D1"/>
        </a:solidFill>
      </p:bgPr>
    </p:bg>
    <p:spTree>
      <p:nvGrpSpPr>
        <p:cNvPr id="1" name=""/>
        <p:cNvGrpSpPr/>
        <p:nvPr/>
      </p:nvGrpSpPr>
      <p:grpSpPr>
        <a:xfrm>
          <a:off x="0" y="0"/>
          <a:ext cx="0" cy="0"/>
          <a:chOff x="0" y="0"/>
          <a:chExt cx="0" cy="0"/>
        </a:xfrm>
      </p:grpSpPr>
      <p:sp>
        <p:nvSpPr>
          <p:cNvPr name="Freeform 2" id="2"/>
          <p:cNvSpPr/>
          <p:nvPr/>
        </p:nvSpPr>
        <p:spPr>
          <a:xfrm flipH="false" flipV="false" rot="0">
            <a:off x="12610204" y="-571500"/>
            <a:ext cx="6626483" cy="5715000"/>
          </a:xfrm>
          <a:custGeom>
            <a:avLst/>
            <a:gdLst/>
            <a:ahLst/>
            <a:cxnLst/>
            <a:rect r="r" b="b" t="t" l="l"/>
            <a:pathLst>
              <a:path h="5715000" w="6626483">
                <a:moveTo>
                  <a:pt x="0" y="0"/>
                </a:moveTo>
                <a:lnTo>
                  <a:pt x="6626483" y="0"/>
                </a:lnTo>
                <a:lnTo>
                  <a:pt x="6626483" y="5715000"/>
                </a:lnTo>
                <a:lnTo>
                  <a:pt x="0" y="5715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266137">
            <a:off x="-1277219" y="5897732"/>
            <a:ext cx="5210769" cy="6721137"/>
          </a:xfrm>
          <a:custGeom>
            <a:avLst/>
            <a:gdLst/>
            <a:ahLst/>
            <a:cxnLst/>
            <a:rect r="r" b="b" t="t" l="l"/>
            <a:pathLst>
              <a:path h="6721137" w="5210769">
                <a:moveTo>
                  <a:pt x="0" y="0"/>
                </a:moveTo>
                <a:lnTo>
                  <a:pt x="5210769" y="0"/>
                </a:lnTo>
                <a:lnTo>
                  <a:pt x="5210769" y="6721136"/>
                </a:lnTo>
                <a:lnTo>
                  <a:pt x="0" y="672113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5569636">
            <a:off x="779619" y="-2269556"/>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5" id="5"/>
          <p:cNvSpPr txBox="true"/>
          <p:nvPr/>
        </p:nvSpPr>
        <p:spPr>
          <a:xfrm rot="0">
            <a:off x="3283182" y="1089025"/>
            <a:ext cx="11721636" cy="400050"/>
          </a:xfrm>
          <a:prstGeom prst="rect">
            <a:avLst/>
          </a:prstGeom>
        </p:spPr>
        <p:txBody>
          <a:bodyPr anchor="t" rtlCol="false" tIns="0" lIns="0" bIns="0" rIns="0">
            <a:spAutoFit/>
          </a:bodyPr>
          <a:lstStyle/>
          <a:p>
            <a:pPr algn="ctr">
              <a:lnSpc>
                <a:spcPts val="3000"/>
              </a:lnSpc>
            </a:pPr>
            <a:r>
              <a:rPr lang="en-US" sz="3000">
                <a:solidFill>
                  <a:srgbClr val="000000"/>
                </a:solidFill>
                <a:latin typeface="Libre Baskerville"/>
                <a:ea typeface="Libre Baskerville"/>
                <a:cs typeface="Libre Baskerville"/>
                <a:sym typeface="Libre Baskerville"/>
              </a:rPr>
              <a:t>Borcelle University</a:t>
            </a:r>
          </a:p>
        </p:txBody>
      </p:sp>
      <p:sp>
        <p:nvSpPr>
          <p:cNvPr name="TextBox 6" id="6"/>
          <p:cNvSpPr txBox="true"/>
          <p:nvPr/>
        </p:nvSpPr>
        <p:spPr>
          <a:xfrm rot="0">
            <a:off x="3283182" y="8858250"/>
            <a:ext cx="11721636" cy="400050"/>
          </a:xfrm>
          <a:prstGeom prst="rect">
            <a:avLst/>
          </a:prstGeom>
        </p:spPr>
        <p:txBody>
          <a:bodyPr anchor="t" rtlCol="false" tIns="0" lIns="0" bIns="0" rIns="0">
            <a:spAutoFit/>
          </a:bodyPr>
          <a:lstStyle/>
          <a:p>
            <a:pPr algn="ctr">
              <a:lnSpc>
                <a:spcPts val="3000"/>
              </a:lnSpc>
            </a:pPr>
            <a:r>
              <a:rPr lang="en-US" sz="3000">
                <a:solidFill>
                  <a:srgbClr val="000000"/>
                </a:solidFill>
                <a:latin typeface="Libre Baskerville"/>
                <a:ea typeface="Libre Baskerville"/>
                <a:cs typeface="Libre Baskerville"/>
                <a:sym typeface="Libre Baskerville"/>
              </a:rPr>
              <a:t>Presented by Juliana Silva</a:t>
            </a:r>
          </a:p>
        </p:txBody>
      </p:sp>
      <p:sp>
        <p:nvSpPr>
          <p:cNvPr name="Freeform 7" id="7"/>
          <p:cNvSpPr/>
          <p:nvPr/>
        </p:nvSpPr>
        <p:spPr>
          <a:xfrm flipH="false" flipV="false" rot="-3755510">
            <a:off x="14637629" y="5499669"/>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8" id="8"/>
          <p:cNvSpPr txBox="true"/>
          <p:nvPr/>
        </p:nvSpPr>
        <p:spPr>
          <a:xfrm rot="0">
            <a:off x="3295825" y="2703344"/>
            <a:ext cx="11696350" cy="1214357"/>
          </a:xfrm>
          <a:prstGeom prst="rect">
            <a:avLst/>
          </a:prstGeom>
        </p:spPr>
        <p:txBody>
          <a:bodyPr anchor="t" rtlCol="false" tIns="0" lIns="0" bIns="0" rIns="0">
            <a:spAutoFit/>
          </a:bodyPr>
          <a:lstStyle/>
          <a:p>
            <a:pPr algn="ctr">
              <a:lnSpc>
                <a:spcPts val="9060"/>
              </a:lnSpc>
            </a:pPr>
            <a:r>
              <a:rPr lang="en-US" sz="9060">
                <a:solidFill>
                  <a:srgbClr val="000000"/>
                </a:solidFill>
                <a:latin typeface="Yeseva One"/>
                <a:ea typeface="Yeseva One"/>
                <a:cs typeface="Yeseva One"/>
                <a:sym typeface="Yeseva One"/>
              </a:rPr>
              <a:t>Recommendation</a:t>
            </a:r>
          </a:p>
        </p:txBody>
      </p:sp>
      <p:sp>
        <p:nvSpPr>
          <p:cNvPr name="TextBox 9" id="9"/>
          <p:cNvSpPr txBox="true"/>
          <p:nvPr/>
        </p:nvSpPr>
        <p:spPr>
          <a:xfrm rot="0">
            <a:off x="1315522" y="4678531"/>
            <a:ext cx="4963220" cy="3067050"/>
          </a:xfrm>
          <a:prstGeom prst="rect">
            <a:avLst/>
          </a:prstGeom>
        </p:spPr>
        <p:txBody>
          <a:bodyPr anchor="t" rtlCol="false" tIns="0" lIns="0" bIns="0" rIns="0">
            <a:spAutoFit/>
          </a:bodyPr>
          <a:lstStyle/>
          <a:p>
            <a:pPr algn="l">
              <a:lnSpc>
                <a:spcPts val="3000"/>
              </a:lnSpc>
            </a:pPr>
            <a:r>
              <a:rPr lang="en-US" sz="3000">
                <a:solidFill>
                  <a:srgbClr val="000000"/>
                </a:solidFill>
                <a:latin typeface="Libre Baskerville"/>
                <a:ea typeface="Libre Baskerville"/>
                <a:cs typeface="Libre Baskerville"/>
                <a:sym typeface="Libre Baskerville"/>
              </a:rPr>
              <a:t>Lorem ipsum dolor sit amet, consectetur adipiscing elit. Vivamus sed vestibulum nunc, eget aliquam felis. Sed nunc purus, accumsan sit amet dictum in, ornare in dui.</a:t>
            </a:r>
          </a:p>
        </p:txBody>
      </p:sp>
      <p:sp>
        <p:nvSpPr>
          <p:cNvPr name="TextBox 10" id="10"/>
          <p:cNvSpPr txBox="true"/>
          <p:nvPr/>
        </p:nvSpPr>
        <p:spPr>
          <a:xfrm rot="0">
            <a:off x="6717973" y="4678531"/>
            <a:ext cx="4947821" cy="3067050"/>
          </a:xfrm>
          <a:prstGeom prst="rect">
            <a:avLst/>
          </a:prstGeom>
        </p:spPr>
        <p:txBody>
          <a:bodyPr anchor="t" rtlCol="false" tIns="0" lIns="0" bIns="0" rIns="0">
            <a:spAutoFit/>
          </a:bodyPr>
          <a:lstStyle/>
          <a:p>
            <a:pPr algn="l">
              <a:lnSpc>
                <a:spcPts val="3000"/>
              </a:lnSpc>
            </a:pPr>
            <a:r>
              <a:rPr lang="en-US" sz="3000">
                <a:solidFill>
                  <a:srgbClr val="000000"/>
                </a:solidFill>
                <a:latin typeface="Libre Baskerville"/>
                <a:ea typeface="Libre Baskerville"/>
                <a:cs typeface="Libre Baskerville"/>
                <a:sym typeface="Libre Baskerville"/>
              </a:rPr>
              <a:t>Lorem ipsum dolor sit amet, consectetur adipiscing elit. Vivamus sed vestibulum nunc, eget aliquam felis. Sed nunc purus, accumsan sit amet dictum in, ornare in dui.</a:t>
            </a:r>
          </a:p>
        </p:txBody>
      </p:sp>
      <p:sp>
        <p:nvSpPr>
          <p:cNvPr name="TextBox 11" id="11"/>
          <p:cNvSpPr txBox="true"/>
          <p:nvPr/>
        </p:nvSpPr>
        <p:spPr>
          <a:xfrm rot="0">
            <a:off x="12120423" y="4678531"/>
            <a:ext cx="4852055" cy="3067050"/>
          </a:xfrm>
          <a:prstGeom prst="rect">
            <a:avLst/>
          </a:prstGeom>
        </p:spPr>
        <p:txBody>
          <a:bodyPr anchor="t" rtlCol="false" tIns="0" lIns="0" bIns="0" rIns="0">
            <a:spAutoFit/>
          </a:bodyPr>
          <a:lstStyle/>
          <a:p>
            <a:pPr algn="l">
              <a:lnSpc>
                <a:spcPts val="3000"/>
              </a:lnSpc>
            </a:pPr>
            <a:r>
              <a:rPr lang="en-US" sz="3000">
                <a:solidFill>
                  <a:srgbClr val="000000"/>
                </a:solidFill>
                <a:latin typeface="Libre Baskerville"/>
                <a:ea typeface="Libre Baskerville"/>
                <a:cs typeface="Libre Baskerville"/>
                <a:sym typeface="Libre Baskerville"/>
              </a:rPr>
              <a:t>Lorem ipsum dolor sit amet, consectetur adipiscing elit. Vivamus sed vestibulum nunc, eget aliquam felis. Sed nunc purus, accumsan sit amet dictum in, ornare in dui.</a:t>
            </a:r>
          </a:p>
        </p:txBody>
      </p:sp>
      <p:sp>
        <p:nvSpPr>
          <p:cNvPr name="TextBox 12" id="12"/>
          <p:cNvSpPr txBox="true"/>
          <p:nvPr/>
        </p:nvSpPr>
        <p:spPr>
          <a:xfrm rot="0">
            <a:off x="1328165" y="4151481"/>
            <a:ext cx="2468967" cy="469900"/>
          </a:xfrm>
          <a:prstGeom prst="rect">
            <a:avLst/>
          </a:prstGeom>
        </p:spPr>
        <p:txBody>
          <a:bodyPr anchor="t" rtlCol="false" tIns="0" lIns="0" bIns="0" rIns="0">
            <a:spAutoFit/>
          </a:bodyPr>
          <a:lstStyle/>
          <a:p>
            <a:pPr algn="l">
              <a:lnSpc>
                <a:spcPts val="3500"/>
              </a:lnSpc>
            </a:pPr>
            <a:r>
              <a:rPr lang="en-US" sz="3500">
                <a:solidFill>
                  <a:srgbClr val="000000"/>
                </a:solidFill>
                <a:latin typeface="Yeseva One"/>
                <a:ea typeface="Yeseva One"/>
                <a:cs typeface="Yeseva One"/>
                <a:sym typeface="Yeseva One"/>
              </a:rPr>
              <a:t>1</a:t>
            </a:r>
          </a:p>
        </p:txBody>
      </p:sp>
      <p:sp>
        <p:nvSpPr>
          <p:cNvPr name="TextBox 13" id="13"/>
          <p:cNvSpPr txBox="true"/>
          <p:nvPr/>
        </p:nvSpPr>
        <p:spPr>
          <a:xfrm rot="0">
            <a:off x="6717973" y="4151481"/>
            <a:ext cx="2473910" cy="469900"/>
          </a:xfrm>
          <a:prstGeom prst="rect">
            <a:avLst/>
          </a:prstGeom>
        </p:spPr>
        <p:txBody>
          <a:bodyPr anchor="t" rtlCol="false" tIns="0" lIns="0" bIns="0" rIns="0">
            <a:spAutoFit/>
          </a:bodyPr>
          <a:lstStyle/>
          <a:p>
            <a:pPr algn="l">
              <a:lnSpc>
                <a:spcPts val="3500"/>
              </a:lnSpc>
            </a:pPr>
            <a:r>
              <a:rPr lang="en-US" sz="3500">
                <a:solidFill>
                  <a:srgbClr val="000000"/>
                </a:solidFill>
                <a:latin typeface="Yeseva One"/>
                <a:ea typeface="Yeseva One"/>
                <a:cs typeface="Yeseva One"/>
                <a:sym typeface="Yeseva One"/>
              </a:rPr>
              <a:t>2</a:t>
            </a:r>
          </a:p>
        </p:txBody>
      </p:sp>
      <p:sp>
        <p:nvSpPr>
          <p:cNvPr name="TextBox 14" id="14"/>
          <p:cNvSpPr txBox="true"/>
          <p:nvPr/>
        </p:nvSpPr>
        <p:spPr>
          <a:xfrm rot="0">
            <a:off x="12185975" y="4151481"/>
            <a:ext cx="2360476" cy="469900"/>
          </a:xfrm>
          <a:prstGeom prst="rect">
            <a:avLst/>
          </a:prstGeom>
        </p:spPr>
        <p:txBody>
          <a:bodyPr anchor="t" rtlCol="false" tIns="0" lIns="0" bIns="0" rIns="0">
            <a:spAutoFit/>
          </a:bodyPr>
          <a:lstStyle/>
          <a:p>
            <a:pPr algn="l">
              <a:lnSpc>
                <a:spcPts val="3500"/>
              </a:lnSpc>
            </a:pPr>
            <a:r>
              <a:rPr lang="en-US" sz="3500">
                <a:solidFill>
                  <a:srgbClr val="000000"/>
                </a:solidFill>
                <a:latin typeface="Yeseva One"/>
                <a:ea typeface="Yeseva One"/>
                <a:cs typeface="Yeseva One"/>
                <a:sym typeface="Yeseva One"/>
              </a:rPr>
              <a:t>3</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DAD5D1"/>
        </a:solidFill>
      </p:bgPr>
    </p:bg>
    <p:spTree>
      <p:nvGrpSpPr>
        <p:cNvPr id="1" name=""/>
        <p:cNvGrpSpPr/>
        <p:nvPr/>
      </p:nvGrpSpPr>
      <p:grpSpPr>
        <a:xfrm>
          <a:off x="0" y="0"/>
          <a:ext cx="0" cy="0"/>
          <a:chOff x="0" y="0"/>
          <a:chExt cx="0" cy="0"/>
        </a:xfrm>
      </p:grpSpPr>
      <p:sp>
        <p:nvSpPr>
          <p:cNvPr name="TextBox 2" id="2"/>
          <p:cNvSpPr txBox="true"/>
          <p:nvPr/>
        </p:nvSpPr>
        <p:spPr>
          <a:xfrm rot="0">
            <a:off x="3283182" y="3632200"/>
            <a:ext cx="11721636" cy="3251201"/>
          </a:xfrm>
          <a:prstGeom prst="rect">
            <a:avLst/>
          </a:prstGeom>
        </p:spPr>
        <p:txBody>
          <a:bodyPr anchor="t" rtlCol="false" tIns="0" lIns="0" bIns="0" rIns="0">
            <a:spAutoFit/>
          </a:bodyPr>
          <a:lstStyle/>
          <a:p>
            <a:pPr algn="ctr">
              <a:lnSpc>
                <a:spcPts val="12500"/>
              </a:lnSpc>
            </a:pPr>
            <a:r>
              <a:rPr lang="en-US" sz="12500">
                <a:solidFill>
                  <a:srgbClr val="000000"/>
                </a:solidFill>
                <a:latin typeface="Yeseva One"/>
                <a:ea typeface="Yeseva One"/>
                <a:cs typeface="Yeseva One"/>
                <a:sym typeface="Yeseva One"/>
              </a:rPr>
              <a:t>Thank</a:t>
            </a:r>
          </a:p>
          <a:p>
            <a:pPr algn="ctr">
              <a:lnSpc>
                <a:spcPts val="12500"/>
              </a:lnSpc>
            </a:pPr>
            <a:r>
              <a:rPr lang="en-US" sz="12500">
                <a:solidFill>
                  <a:srgbClr val="000000"/>
                </a:solidFill>
                <a:latin typeface="Yeseva One"/>
                <a:ea typeface="Yeseva One"/>
                <a:cs typeface="Yeseva One"/>
                <a:sym typeface="Yeseva One"/>
              </a:rPr>
              <a:t>You</a:t>
            </a:r>
          </a:p>
        </p:txBody>
      </p:sp>
      <p:sp>
        <p:nvSpPr>
          <p:cNvPr name="Freeform 3" id="3"/>
          <p:cNvSpPr/>
          <p:nvPr/>
        </p:nvSpPr>
        <p:spPr>
          <a:xfrm flipH="false" flipV="false" rot="0">
            <a:off x="12610204" y="-571500"/>
            <a:ext cx="6626483" cy="5715000"/>
          </a:xfrm>
          <a:custGeom>
            <a:avLst/>
            <a:gdLst/>
            <a:ahLst/>
            <a:cxnLst/>
            <a:rect r="r" b="b" t="t" l="l"/>
            <a:pathLst>
              <a:path h="5715000" w="6626483">
                <a:moveTo>
                  <a:pt x="0" y="0"/>
                </a:moveTo>
                <a:lnTo>
                  <a:pt x="6626483" y="0"/>
                </a:lnTo>
                <a:lnTo>
                  <a:pt x="6626483" y="5715000"/>
                </a:lnTo>
                <a:lnTo>
                  <a:pt x="0" y="5715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1266137">
            <a:off x="-1277219" y="5897732"/>
            <a:ext cx="5210769" cy="6721137"/>
          </a:xfrm>
          <a:custGeom>
            <a:avLst/>
            <a:gdLst/>
            <a:ahLst/>
            <a:cxnLst/>
            <a:rect r="r" b="b" t="t" l="l"/>
            <a:pathLst>
              <a:path h="6721137" w="5210769">
                <a:moveTo>
                  <a:pt x="0" y="0"/>
                </a:moveTo>
                <a:lnTo>
                  <a:pt x="5210769" y="0"/>
                </a:lnTo>
                <a:lnTo>
                  <a:pt x="5210769" y="6721136"/>
                </a:lnTo>
                <a:lnTo>
                  <a:pt x="0" y="672113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5569636">
            <a:off x="779619" y="-2269556"/>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3283182" y="1089025"/>
            <a:ext cx="11721636" cy="400050"/>
          </a:xfrm>
          <a:prstGeom prst="rect">
            <a:avLst/>
          </a:prstGeom>
        </p:spPr>
        <p:txBody>
          <a:bodyPr anchor="t" rtlCol="false" tIns="0" lIns="0" bIns="0" rIns="0">
            <a:spAutoFit/>
          </a:bodyPr>
          <a:lstStyle/>
          <a:p>
            <a:pPr algn="ctr">
              <a:lnSpc>
                <a:spcPts val="3000"/>
              </a:lnSpc>
            </a:pPr>
            <a:r>
              <a:rPr lang="en-US" sz="3000">
                <a:solidFill>
                  <a:srgbClr val="000000"/>
                </a:solidFill>
                <a:latin typeface="Libre Baskerville"/>
                <a:ea typeface="Libre Baskerville"/>
                <a:cs typeface="Libre Baskerville"/>
                <a:sym typeface="Libre Baskerville"/>
              </a:rPr>
              <a:t>Borcelle University</a:t>
            </a:r>
          </a:p>
        </p:txBody>
      </p:sp>
      <p:sp>
        <p:nvSpPr>
          <p:cNvPr name="TextBox 7" id="7"/>
          <p:cNvSpPr txBox="true"/>
          <p:nvPr/>
        </p:nvSpPr>
        <p:spPr>
          <a:xfrm rot="0">
            <a:off x="3283182" y="8858250"/>
            <a:ext cx="11721636" cy="400050"/>
          </a:xfrm>
          <a:prstGeom prst="rect">
            <a:avLst/>
          </a:prstGeom>
        </p:spPr>
        <p:txBody>
          <a:bodyPr anchor="t" rtlCol="false" tIns="0" lIns="0" bIns="0" rIns="0">
            <a:spAutoFit/>
          </a:bodyPr>
          <a:lstStyle/>
          <a:p>
            <a:pPr algn="ctr">
              <a:lnSpc>
                <a:spcPts val="3000"/>
              </a:lnSpc>
            </a:pPr>
            <a:r>
              <a:rPr lang="en-US" sz="3000">
                <a:solidFill>
                  <a:srgbClr val="000000"/>
                </a:solidFill>
                <a:latin typeface="Libre Baskerville"/>
                <a:ea typeface="Libre Baskerville"/>
                <a:cs typeface="Libre Baskerville"/>
                <a:sym typeface="Libre Baskerville"/>
              </a:rPr>
              <a:t>Presented by Juliana Silva</a:t>
            </a:r>
          </a:p>
        </p:txBody>
      </p:sp>
      <p:sp>
        <p:nvSpPr>
          <p:cNvPr name="Freeform 8" id="8"/>
          <p:cNvSpPr/>
          <p:nvPr/>
        </p:nvSpPr>
        <p:spPr>
          <a:xfrm flipH="false" flipV="false" rot="-3755510">
            <a:off x="14637629" y="5499669"/>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DAD5D1"/>
        </a:solidFill>
      </p:bgPr>
    </p:bg>
    <p:spTree>
      <p:nvGrpSpPr>
        <p:cNvPr id="1" name=""/>
        <p:cNvGrpSpPr/>
        <p:nvPr/>
      </p:nvGrpSpPr>
      <p:grpSpPr>
        <a:xfrm>
          <a:off x="0" y="0"/>
          <a:ext cx="0" cy="0"/>
          <a:chOff x="0" y="0"/>
          <a:chExt cx="0" cy="0"/>
        </a:xfrm>
      </p:grpSpPr>
      <p:sp>
        <p:nvSpPr>
          <p:cNvPr name="Freeform 2" id="2"/>
          <p:cNvSpPr/>
          <p:nvPr/>
        </p:nvSpPr>
        <p:spPr>
          <a:xfrm flipH="false" flipV="false" rot="0">
            <a:off x="12610204" y="-571500"/>
            <a:ext cx="6626483" cy="5715000"/>
          </a:xfrm>
          <a:custGeom>
            <a:avLst/>
            <a:gdLst/>
            <a:ahLst/>
            <a:cxnLst/>
            <a:rect r="r" b="b" t="t" l="l"/>
            <a:pathLst>
              <a:path h="5715000" w="6626483">
                <a:moveTo>
                  <a:pt x="0" y="0"/>
                </a:moveTo>
                <a:lnTo>
                  <a:pt x="6626483" y="0"/>
                </a:lnTo>
                <a:lnTo>
                  <a:pt x="6626483" y="5715000"/>
                </a:lnTo>
                <a:lnTo>
                  <a:pt x="0" y="5715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266137">
            <a:off x="-1277219" y="5897732"/>
            <a:ext cx="5210769" cy="6721137"/>
          </a:xfrm>
          <a:custGeom>
            <a:avLst/>
            <a:gdLst/>
            <a:ahLst/>
            <a:cxnLst/>
            <a:rect r="r" b="b" t="t" l="l"/>
            <a:pathLst>
              <a:path h="6721137" w="5210769">
                <a:moveTo>
                  <a:pt x="0" y="0"/>
                </a:moveTo>
                <a:lnTo>
                  <a:pt x="5210769" y="0"/>
                </a:lnTo>
                <a:lnTo>
                  <a:pt x="5210769" y="6721136"/>
                </a:lnTo>
                <a:lnTo>
                  <a:pt x="0" y="672113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5569636">
            <a:off x="779619" y="-2269556"/>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3755510">
            <a:off x="14637629" y="5499669"/>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7844631" y="1089025"/>
            <a:ext cx="2598737" cy="400050"/>
          </a:xfrm>
          <a:prstGeom prst="rect">
            <a:avLst/>
          </a:prstGeom>
        </p:spPr>
        <p:txBody>
          <a:bodyPr anchor="t" rtlCol="false" tIns="0" lIns="0" bIns="0" rIns="0">
            <a:spAutoFit/>
          </a:bodyPr>
          <a:lstStyle/>
          <a:p>
            <a:pPr algn="ctr">
              <a:lnSpc>
                <a:spcPts val="3000"/>
              </a:lnSpc>
              <a:spcBef>
                <a:spcPct val="0"/>
              </a:spcBef>
            </a:pPr>
            <a:r>
              <a:rPr lang="en-US" sz="3000">
                <a:solidFill>
                  <a:srgbClr val="000000"/>
                </a:solidFill>
                <a:latin typeface="Libre Baskerville"/>
                <a:ea typeface="Libre Baskerville"/>
                <a:cs typeface="Libre Baskerville"/>
                <a:sym typeface="Libre Baskerville"/>
              </a:rPr>
              <a:t>A Project by: </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DAD5D1"/>
        </a:solidFill>
      </p:bgPr>
    </p:bg>
    <p:spTree>
      <p:nvGrpSpPr>
        <p:cNvPr id="1" name=""/>
        <p:cNvGrpSpPr/>
        <p:nvPr/>
      </p:nvGrpSpPr>
      <p:grpSpPr>
        <a:xfrm>
          <a:off x="0" y="0"/>
          <a:ext cx="0" cy="0"/>
          <a:chOff x="0" y="0"/>
          <a:chExt cx="0" cy="0"/>
        </a:xfrm>
      </p:grpSpPr>
      <p:sp>
        <p:nvSpPr>
          <p:cNvPr name="TextBox 2" id="2"/>
          <p:cNvSpPr txBox="true"/>
          <p:nvPr/>
        </p:nvSpPr>
        <p:spPr>
          <a:xfrm rot="0">
            <a:off x="4895648" y="3091378"/>
            <a:ext cx="8496705" cy="1214357"/>
          </a:xfrm>
          <a:prstGeom prst="rect">
            <a:avLst/>
          </a:prstGeom>
        </p:spPr>
        <p:txBody>
          <a:bodyPr anchor="t" rtlCol="false" tIns="0" lIns="0" bIns="0" rIns="0">
            <a:spAutoFit/>
          </a:bodyPr>
          <a:lstStyle/>
          <a:p>
            <a:pPr algn="ctr">
              <a:lnSpc>
                <a:spcPts val="9060"/>
              </a:lnSpc>
            </a:pPr>
            <a:r>
              <a:rPr lang="en-US" sz="9060">
                <a:solidFill>
                  <a:srgbClr val="000000"/>
                </a:solidFill>
                <a:latin typeface="Yeseva One"/>
                <a:ea typeface="Yeseva One"/>
                <a:cs typeface="Yeseva One"/>
                <a:sym typeface="Yeseva One"/>
              </a:rPr>
              <a:t>Overview</a:t>
            </a:r>
          </a:p>
        </p:txBody>
      </p:sp>
      <p:sp>
        <p:nvSpPr>
          <p:cNvPr name="Freeform 3" id="3"/>
          <p:cNvSpPr/>
          <p:nvPr/>
        </p:nvSpPr>
        <p:spPr>
          <a:xfrm flipH="false" flipV="false" rot="0">
            <a:off x="12610204" y="-571500"/>
            <a:ext cx="6626483" cy="5715000"/>
          </a:xfrm>
          <a:custGeom>
            <a:avLst/>
            <a:gdLst/>
            <a:ahLst/>
            <a:cxnLst/>
            <a:rect r="r" b="b" t="t" l="l"/>
            <a:pathLst>
              <a:path h="5715000" w="6626483">
                <a:moveTo>
                  <a:pt x="0" y="0"/>
                </a:moveTo>
                <a:lnTo>
                  <a:pt x="6626483" y="0"/>
                </a:lnTo>
                <a:lnTo>
                  <a:pt x="6626483" y="5715000"/>
                </a:lnTo>
                <a:lnTo>
                  <a:pt x="0" y="5715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1266137">
            <a:off x="-1277219" y="5897732"/>
            <a:ext cx="5210769" cy="6721137"/>
          </a:xfrm>
          <a:custGeom>
            <a:avLst/>
            <a:gdLst/>
            <a:ahLst/>
            <a:cxnLst/>
            <a:rect r="r" b="b" t="t" l="l"/>
            <a:pathLst>
              <a:path h="6721137" w="5210769">
                <a:moveTo>
                  <a:pt x="0" y="0"/>
                </a:moveTo>
                <a:lnTo>
                  <a:pt x="5210769" y="0"/>
                </a:lnTo>
                <a:lnTo>
                  <a:pt x="5210769" y="6721136"/>
                </a:lnTo>
                <a:lnTo>
                  <a:pt x="0" y="672113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5569636">
            <a:off x="779619" y="-2269556"/>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3283182" y="1089025"/>
            <a:ext cx="11721636" cy="400050"/>
          </a:xfrm>
          <a:prstGeom prst="rect">
            <a:avLst/>
          </a:prstGeom>
        </p:spPr>
        <p:txBody>
          <a:bodyPr anchor="t" rtlCol="false" tIns="0" lIns="0" bIns="0" rIns="0">
            <a:spAutoFit/>
          </a:bodyPr>
          <a:lstStyle/>
          <a:p>
            <a:pPr algn="ctr">
              <a:lnSpc>
                <a:spcPts val="3000"/>
              </a:lnSpc>
            </a:pPr>
            <a:r>
              <a:rPr lang="en-US" sz="3000">
                <a:solidFill>
                  <a:srgbClr val="000000"/>
                </a:solidFill>
                <a:latin typeface="Libre Baskerville"/>
                <a:ea typeface="Libre Baskerville"/>
                <a:cs typeface="Libre Baskerville"/>
                <a:sym typeface="Libre Baskerville"/>
              </a:rPr>
              <a:t>Borcelle University</a:t>
            </a:r>
          </a:p>
        </p:txBody>
      </p:sp>
      <p:sp>
        <p:nvSpPr>
          <p:cNvPr name="TextBox 7" id="7"/>
          <p:cNvSpPr txBox="true"/>
          <p:nvPr/>
        </p:nvSpPr>
        <p:spPr>
          <a:xfrm rot="0">
            <a:off x="3283182" y="8858250"/>
            <a:ext cx="11721636" cy="400050"/>
          </a:xfrm>
          <a:prstGeom prst="rect">
            <a:avLst/>
          </a:prstGeom>
        </p:spPr>
        <p:txBody>
          <a:bodyPr anchor="t" rtlCol="false" tIns="0" lIns="0" bIns="0" rIns="0">
            <a:spAutoFit/>
          </a:bodyPr>
          <a:lstStyle/>
          <a:p>
            <a:pPr algn="ctr">
              <a:lnSpc>
                <a:spcPts val="3000"/>
              </a:lnSpc>
            </a:pPr>
            <a:r>
              <a:rPr lang="en-US" sz="3000">
                <a:solidFill>
                  <a:srgbClr val="000000"/>
                </a:solidFill>
                <a:latin typeface="Libre Baskerville"/>
                <a:ea typeface="Libre Baskerville"/>
                <a:cs typeface="Libre Baskerville"/>
                <a:sym typeface="Libre Baskerville"/>
              </a:rPr>
              <a:t>Presented by Juliana Silva</a:t>
            </a:r>
          </a:p>
        </p:txBody>
      </p:sp>
      <p:sp>
        <p:nvSpPr>
          <p:cNvPr name="Freeform 8" id="8"/>
          <p:cNvSpPr/>
          <p:nvPr/>
        </p:nvSpPr>
        <p:spPr>
          <a:xfrm flipH="false" flipV="false" rot="-3755510">
            <a:off x="14637629" y="5499669"/>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9" id="9"/>
          <p:cNvSpPr txBox="true"/>
          <p:nvPr/>
        </p:nvSpPr>
        <p:spPr>
          <a:xfrm rot="0">
            <a:off x="3087464" y="4702610"/>
            <a:ext cx="3777199" cy="400050"/>
          </a:xfrm>
          <a:prstGeom prst="rect">
            <a:avLst/>
          </a:prstGeom>
        </p:spPr>
        <p:txBody>
          <a:bodyPr anchor="t" rtlCol="false" tIns="0" lIns="0" bIns="0" rIns="0">
            <a:spAutoFit/>
          </a:bodyPr>
          <a:lstStyle/>
          <a:p>
            <a:pPr algn="l">
              <a:lnSpc>
                <a:spcPts val="3000"/>
              </a:lnSpc>
            </a:pPr>
            <a:r>
              <a:rPr lang="en-US" sz="3000">
                <a:solidFill>
                  <a:srgbClr val="000000"/>
                </a:solidFill>
                <a:latin typeface="Libre Baskerville"/>
                <a:ea typeface="Libre Baskerville"/>
                <a:cs typeface="Libre Baskerville"/>
                <a:sym typeface="Libre Baskerville"/>
              </a:rPr>
              <a:t>Introduction</a:t>
            </a:r>
          </a:p>
        </p:txBody>
      </p:sp>
      <p:sp>
        <p:nvSpPr>
          <p:cNvPr name="TextBox 10" id="10"/>
          <p:cNvSpPr txBox="true"/>
          <p:nvPr/>
        </p:nvSpPr>
        <p:spPr>
          <a:xfrm rot="0">
            <a:off x="3087464" y="5443021"/>
            <a:ext cx="3777199" cy="400050"/>
          </a:xfrm>
          <a:prstGeom prst="rect">
            <a:avLst/>
          </a:prstGeom>
        </p:spPr>
        <p:txBody>
          <a:bodyPr anchor="t" rtlCol="false" tIns="0" lIns="0" bIns="0" rIns="0">
            <a:spAutoFit/>
          </a:bodyPr>
          <a:lstStyle/>
          <a:p>
            <a:pPr algn="l">
              <a:lnSpc>
                <a:spcPts val="3000"/>
              </a:lnSpc>
            </a:pPr>
            <a:r>
              <a:rPr lang="en-US" sz="3000">
                <a:solidFill>
                  <a:srgbClr val="000000"/>
                </a:solidFill>
                <a:latin typeface="Libre Baskerville"/>
                <a:ea typeface="Libre Baskerville"/>
                <a:cs typeface="Libre Baskerville"/>
                <a:sym typeface="Libre Baskerville"/>
              </a:rPr>
              <a:t>Problem</a:t>
            </a:r>
          </a:p>
        </p:txBody>
      </p:sp>
      <p:sp>
        <p:nvSpPr>
          <p:cNvPr name="TextBox 11" id="11"/>
          <p:cNvSpPr txBox="true"/>
          <p:nvPr/>
        </p:nvSpPr>
        <p:spPr>
          <a:xfrm rot="0">
            <a:off x="3087464" y="6185971"/>
            <a:ext cx="3379147" cy="400050"/>
          </a:xfrm>
          <a:prstGeom prst="rect">
            <a:avLst/>
          </a:prstGeom>
        </p:spPr>
        <p:txBody>
          <a:bodyPr anchor="t" rtlCol="false" tIns="0" lIns="0" bIns="0" rIns="0">
            <a:spAutoFit/>
          </a:bodyPr>
          <a:lstStyle/>
          <a:p>
            <a:pPr algn="l">
              <a:lnSpc>
                <a:spcPts val="3000"/>
              </a:lnSpc>
            </a:pPr>
            <a:r>
              <a:rPr lang="en-US" sz="3000">
                <a:solidFill>
                  <a:srgbClr val="000000"/>
                </a:solidFill>
                <a:latin typeface="Libre Baskerville"/>
                <a:ea typeface="Libre Baskerville"/>
                <a:cs typeface="Libre Baskerville"/>
                <a:sym typeface="Libre Baskerville"/>
              </a:rPr>
              <a:t>Literary Preview</a:t>
            </a:r>
          </a:p>
        </p:txBody>
      </p:sp>
      <p:sp>
        <p:nvSpPr>
          <p:cNvPr name="TextBox 12" id="12"/>
          <p:cNvSpPr txBox="true"/>
          <p:nvPr/>
        </p:nvSpPr>
        <p:spPr>
          <a:xfrm rot="0">
            <a:off x="3087464" y="6928921"/>
            <a:ext cx="3777199" cy="400050"/>
          </a:xfrm>
          <a:prstGeom prst="rect">
            <a:avLst/>
          </a:prstGeom>
        </p:spPr>
        <p:txBody>
          <a:bodyPr anchor="t" rtlCol="false" tIns="0" lIns="0" bIns="0" rIns="0">
            <a:spAutoFit/>
          </a:bodyPr>
          <a:lstStyle/>
          <a:p>
            <a:pPr algn="l">
              <a:lnSpc>
                <a:spcPts val="3000"/>
              </a:lnSpc>
            </a:pPr>
            <a:r>
              <a:rPr lang="en-US" sz="3000">
                <a:solidFill>
                  <a:srgbClr val="000000"/>
                </a:solidFill>
                <a:latin typeface="Libre Baskerville"/>
                <a:ea typeface="Libre Baskerville"/>
                <a:cs typeface="Libre Baskerville"/>
                <a:sym typeface="Libre Baskerville"/>
              </a:rPr>
              <a:t>Theoretical</a:t>
            </a:r>
          </a:p>
        </p:txBody>
      </p:sp>
      <p:sp>
        <p:nvSpPr>
          <p:cNvPr name="TextBox 13" id="13"/>
          <p:cNvSpPr txBox="true"/>
          <p:nvPr/>
        </p:nvSpPr>
        <p:spPr>
          <a:xfrm rot="0">
            <a:off x="7503264" y="4702610"/>
            <a:ext cx="3777199" cy="400050"/>
          </a:xfrm>
          <a:prstGeom prst="rect">
            <a:avLst/>
          </a:prstGeom>
        </p:spPr>
        <p:txBody>
          <a:bodyPr anchor="t" rtlCol="false" tIns="0" lIns="0" bIns="0" rIns="0">
            <a:spAutoFit/>
          </a:bodyPr>
          <a:lstStyle/>
          <a:p>
            <a:pPr algn="l">
              <a:lnSpc>
                <a:spcPts val="3000"/>
              </a:lnSpc>
            </a:pPr>
            <a:r>
              <a:rPr lang="en-US" sz="3000">
                <a:solidFill>
                  <a:srgbClr val="000000"/>
                </a:solidFill>
                <a:latin typeface="Libre Baskerville"/>
                <a:ea typeface="Libre Baskerville"/>
                <a:cs typeface="Libre Baskerville"/>
                <a:sym typeface="Libre Baskerville"/>
              </a:rPr>
              <a:t>Objective</a:t>
            </a:r>
          </a:p>
        </p:txBody>
      </p:sp>
      <p:sp>
        <p:nvSpPr>
          <p:cNvPr name="TextBox 14" id="14"/>
          <p:cNvSpPr txBox="true"/>
          <p:nvPr/>
        </p:nvSpPr>
        <p:spPr>
          <a:xfrm rot="0">
            <a:off x="7503264" y="5401455"/>
            <a:ext cx="3777199" cy="400050"/>
          </a:xfrm>
          <a:prstGeom prst="rect">
            <a:avLst/>
          </a:prstGeom>
        </p:spPr>
        <p:txBody>
          <a:bodyPr anchor="t" rtlCol="false" tIns="0" lIns="0" bIns="0" rIns="0">
            <a:spAutoFit/>
          </a:bodyPr>
          <a:lstStyle/>
          <a:p>
            <a:pPr algn="l">
              <a:lnSpc>
                <a:spcPts val="3000"/>
              </a:lnSpc>
            </a:pPr>
            <a:r>
              <a:rPr lang="en-US" sz="3000">
                <a:solidFill>
                  <a:srgbClr val="000000"/>
                </a:solidFill>
                <a:latin typeface="Libre Baskerville"/>
                <a:ea typeface="Libre Baskerville"/>
                <a:cs typeface="Libre Baskerville"/>
                <a:sym typeface="Libre Baskerville"/>
              </a:rPr>
              <a:t>Hypothesis</a:t>
            </a:r>
          </a:p>
        </p:txBody>
      </p:sp>
      <p:sp>
        <p:nvSpPr>
          <p:cNvPr name="TextBox 15" id="15"/>
          <p:cNvSpPr txBox="true"/>
          <p:nvPr/>
        </p:nvSpPr>
        <p:spPr>
          <a:xfrm rot="0">
            <a:off x="7503264" y="6185971"/>
            <a:ext cx="3777199" cy="400050"/>
          </a:xfrm>
          <a:prstGeom prst="rect">
            <a:avLst/>
          </a:prstGeom>
        </p:spPr>
        <p:txBody>
          <a:bodyPr anchor="t" rtlCol="false" tIns="0" lIns="0" bIns="0" rIns="0">
            <a:spAutoFit/>
          </a:bodyPr>
          <a:lstStyle/>
          <a:p>
            <a:pPr algn="l">
              <a:lnSpc>
                <a:spcPts val="3000"/>
              </a:lnSpc>
            </a:pPr>
            <a:r>
              <a:rPr lang="en-US" sz="3000">
                <a:solidFill>
                  <a:srgbClr val="000000"/>
                </a:solidFill>
                <a:latin typeface="Libre Baskerville"/>
                <a:ea typeface="Libre Baskerville"/>
                <a:cs typeface="Libre Baskerville"/>
                <a:sym typeface="Libre Baskerville"/>
              </a:rPr>
              <a:t>Methodology</a:t>
            </a:r>
          </a:p>
        </p:txBody>
      </p:sp>
      <p:sp>
        <p:nvSpPr>
          <p:cNvPr name="TextBox 16" id="16"/>
          <p:cNvSpPr txBox="true"/>
          <p:nvPr/>
        </p:nvSpPr>
        <p:spPr>
          <a:xfrm rot="0">
            <a:off x="7503264" y="6928921"/>
            <a:ext cx="4050235" cy="400050"/>
          </a:xfrm>
          <a:prstGeom prst="rect">
            <a:avLst/>
          </a:prstGeom>
        </p:spPr>
        <p:txBody>
          <a:bodyPr anchor="t" rtlCol="false" tIns="0" lIns="0" bIns="0" rIns="0">
            <a:spAutoFit/>
          </a:bodyPr>
          <a:lstStyle/>
          <a:p>
            <a:pPr algn="l">
              <a:lnSpc>
                <a:spcPts val="3000"/>
              </a:lnSpc>
            </a:pPr>
            <a:r>
              <a:rPr lang="en-US" sz="3000">
                <a:solidFill>
                  <a:srgbClr val="000000"/>
                </a:solidFill>
                <a:latin typeface="Libre Baskerville"/>
                <a:ea typeface="Libre Baskerville"/>
                <a:cs typeface="Libre Baskerville"/>
                <a:sym typeface="Libre Baskerville"/>
              </a:rPr>
              <a:t>Implementation</a:t>
            </a:r>
          </a:p>
        </p:txBody>
      </p:sp>
      <p:sp>
        <p:nvSpPr>
          <p:cNvPr name="TextBox 17" id="17"/>
          <p:cNvSpPr txBox="true"/>
          <p:nvPr/>
        </p:nvSpPr>
        <p:spPr>
          <a:xfrm rot="0">
            <a:off x="12319420" y="4720336"/>
            <a:ext cx="3777199" cy="400050"/>
          </a:xfrm>
          <a:prstGeom prst="rect">
            <a:avLst/>
          </a:prstGeom>
        </p:spPr>
        <p:txBody>
          <a:bodyPr anchor="t" rtlCol="false" tIns="0" lIns="0" bIns="0" rIns="0">
            <a:spAutoFit/>
          </a:bodyPr>
          <a:lstStyle/>
          <a:p>
            <a:pPr algn="l">
              <a:lnSpc>
                <a:spcPts val="3000"/>
              </a:lnSpc>
            </a:pPr>
            <a:r>
              <a:rPr lang="en-US" sz="3000">
                <a:solidFill>
                  <a:srgbClr val="000000"/>
                </a:solidFill>
                <a:latin typeface="Libre Baskerville"/>
                <a:ea typeface="Libre Baskerville"/>
                <a:cs typeface="Libre Baskerville"/>
                <a:sym typeface="Libre Baskerville"/>
              </a:rPr>
              <a:t>Result</a:t>
            </a:r>
          </a:p>
        </p:txBody>
      </p:sp>
      <p:sp>
        <p:nvSpPr>
          <p:cNvPr name="TextBox 18" id="18"/>
          <p:cNvSpPr txBox="true"/>
          <p:nvPr/>
        </p:nvSpPr>
        <p:spPr>
          <a:xfrm rot="0">
            <a:off x="12319420" y="5460747"/>
            <a:ext cx="3777199" cy="400050"/>
          </a:xfrm>
          <a:prstGeom prst="rect">
            <a:avLst/>
          </a:prstGeom>
        </p:spPr>
        <p:txBody>
          <a:bodyPr anchor="t" rtlCol="false" tIns="0" lIns="0" bIns="0" rIns="0">
            <a:spAutoFit/>
          </a:bodyPr>
          <a:lstStyle/>
          <a:p>
            <a:pPr algn="l">
              <a:lnSpc>
                <a:spcPts val="3000"/>
              </a:lnSpc>
            </a:pPr>
            <a:r>
              <a:rPr lang="en-US" sz="3000">
                <a:solidFill>
                  <a:srgbClr val="000000"/>
                </a:solidFill>
                <a:latin typeface="Libre Baskerville"/>
                <a:ea typeface="Libre Baskerville"/>
                <a:cs typeface="Libre Baskerville"/>
                <a:sym typeface="Libre Baskerville"/>
              </a:rPr>
              <a:t>Conclusion</a:t>
            </a:r>
          </a:p>
        </p:txBody>
      </p:sp>
      <p:sp>
        <p:nvSpPr>
          <p:cNvPr name="TextBox 19" id="19"/>
          <p:cNvSpPr txBox="true"/>
          <p:nvPr/>
        </p:nvSpPr>
        <p:spPr>
          <a:xfrm rot="0">
            <a:off x="12319420" y="6203697"/>
            <a:ext cx="3777199" cy="400050"/>
          </a:xfrm>
          <a:prstGeom prst="rect">
            <a:avLst/>
          </a:prstGeom>
        </p:spPr>
        <p:txBody>
          <a:bodyPr anchor="t" rtlCol="false" tIns="0" lIns="0" bIns="0" rIns="0">
            <a:spAutoFit/>
          </a:bodyPr>
          <a:lstStyle/>
          <a:p>
            <a:pPr algn="l">
              <a:lnSpc>
                <a:spcPts val="3000"/>
              </a:lnSpc>
            </a:pPr>
            <a:r>
              <a:rPr lang="en-US" sz="3000">
                <a:solidFill>
                  <a:srgbClr val="000000"/>
                </a:solidFill>
                <a:latin typeface="Libre Baskerville"/>
                <a:ea typeface="Libre Baskerville"/>
                <a:cs typeface="Libre Baskerville"/>
                <a:sym typeface="Libre Baskerville"/>
              </a:rPr>
              <a:t>Recommendation</a:t>
            </a:r>
          </a:p>
        </p:txBody>
      </p:sp>
      <p:sp>
        <p:nvSpPr>
          <p:cNvPr name="TextBox 20" id="20"/>
          <p:cNvSpPr txBox="true"/>
          <p:nvPr/>
        </p:nvSpPr>
        <p:spPr>
          <a:xfrm rot="0">
            <a:off x="2191381" y="4667685"/>
            <a:ext cx="848458" cy="469900"/>
          </a:xfrm>
          <a:prstGeom prst="rect">
            <a:avLst/>
          </a:prstGeom>
        </p:spPr>
        <p:txBody>
          <a:bodyPr anchor="t" rtlCol="false" tIns="0" lIns="0" bIns="0" rIns="0">
            <a:spAutoFit/>
          </a:bodyPr>
          <a:lstStyle/>
          <a:p>
            <a:pPr algn="ctr">
              <a:lnSpc>
                <a:spcPts val="3500"/>
              </a:lnSpc>
            </a:pPr>
            <a:r>
              <a:rPr lang="en-US" sz="3500">
                <a:solidFill>
                  <a:srgbClr val="000000"/>
                </a:solidFill>
                <a:latin typeface="Yeseva One"/>
                <a:ea typeface="Yeseva One"/>
                <a:cs typeface="Yeseva One"/>
                <a:sym typeface="Yeseva One"/>
              </a:rPr>
              <a:t>01</a:t>
            </a:r>
          </a:p>
        </p:txBody>
      </p:sp>
      <p:sp>
        <p:nvSpPr>
          <p:cNvPr name="TextBox 21" id="21"/>
          <p:cNvSpPr txBox="true"/>
          <p:nvPr/>
        </p:nvSpPr>
        <p:spPr>
          <a:xfrm rot="0">
            <a:off x="2191381" y="5408096"/>
            <a:ext cx="848458" cy="469900"/>
          </a:xfrm>
          <a:prstGeom prst="rect">
            <a:avLst/>
          </a:prstGeom>
        </p:spPr>
        <p:txBody>
          <a:bodyPr anchor="t" rtlCol="false" tIns="0" lIns="0" bIns="0" rIns="0">
            <a:spAutoFit/>
          </a:bodyPr>
          <a:lstStyle/>
          <a:p>
            <a:pPr algn="ctr">
              <a:lnSpc>
                <a:spcPts val="3500"/>
              </a:lnSpc>
            </a:pPr>
            <a:r>
              <a:rPr lang="en-US" sz="3500">
                <a:solidFill>
                  <a:srgbClr val="000000"/>
                </a:solidFill>
                <a:latin typeface="Yeseva One"/>
                <a:ea typeface="Yeseva One"/>
                <a:cs typeface="Yeseva One"/>
                <a:sym typeface="Yeseva One"/>
              </a:rPr>
              <a:t>02</a:t>
            </a:r>
          </a:p>
        </p:txBody>
      </p:sp>
      <p:sp>
        <p:nvSpPr>
          <p:cNvPr name="TextBox 22" id="22"/>
          <p:cNvSpPr txBox="true"/>
          <p:nvPr/>
        </p:nvSpPr>
        <p:spPr>
          <a:xfrm rot="0">
            <a:off x="2191381" y="6151046"/>
            <a:ext cx="848458" cy="469900"/>
          </a:xfrm>
          <a:prstGeom prst="rect">
            <a:avLst/>
          </a:prstGeom>
        </p:spPr>
        <p:txBody>
          <a:bodyPr anchor="t" rtlCol="false" tIns="0" lIns="0" bIns="0" rIns="0">
            <a:spAutoFit/>
          </a:bodyPr>
          <a:lstStyle/>
          <a:p>
            <a:pPr algn="ctr">
              <a:lnSpc>
                <a:spcPts val="3500"/>
              </a:lnSpc>
            </a:pPr>
            <a:r>
              <a:rPr lang="en-US" sz="3500">
                <a:solidFill>
                  <a:srgbClr val="000000"/>
                </a:solidFill>
                <a:latin typeface="Yeseva One"/>
                <a:ea typeface="Yeseva One"/>
                <a:cs typeface="Yeseva One"/>
                <a:sym typeface="Yeseva One"/>
              </a:rPr>
              <a:t>03</a:t>
            </a:r>
          </a:p>
        </p:txBody>
      </p:sp>
      <p:sp>
        <p:nvSpPr>
          <p:cNvPr name="TextBox 23" id="23"/>
          <p:cNvSpPr txBox="true"/>
          <p:nvPr/>
        </p:nvSpPr>
        <p:spPr>
          <a:xfrm rot="0">
            <a:off x="2191381" y="6887646"/>
            <a:ext cx="848458" cy="469900"/>
          </a:xfrm>
          <a:prstGeom prst="rect">
            <a:avLst/>
          </a:prstGeom>
        </p:spPr>
        <p:txBody>
          <a:bodyPr anchor="t" rtlCol="false" tIns="0" lIns="0" bIns="0" rIns="0">
            <a:spAutoFit/>
          </a:bodyPr>
          <a:lstStyle/>
          <a:p>
            <a:pPr algn="ctr">
              <a:lnSpc>
                <a:spcPts val="3500"/>
              </a:lnSpc>
            </a:pPr>
            <a:r>
              <a:rPr lang="en-US" sz="3500">
                <a:solidFill>
                  <a:srgbClr val="000000"/>
                </a:solidFill>
                <a:latin typeface="Yeseva One"/>
                <a:ea typeface="Yeseva One"/>
                <a:cs typeface="Yeseva One"/>
                <a:sym typeface="Yeseva One"/>
              </a:rPr>
              <a:t>04</a:t>
            </a:r>
          </a:p>
        </p:txBody>
      </p:sp>
      <p:sp>
        <p:nvSpPr>
          <p:cNvPr name="TextBox 24" id="24"/>
          <p:cNvSpPr txBox="true"/>
          <p:nvPr/>
        </p:nvSpPr>
        <p:spPr>
          <a:xfrm rot="0">
            <a:off x="6607881" y="4667685"/>
            <a:ext cx="848458" cy="469900"/>
          </a:xfrm>
          <a:prstGeom prst="rect">
            <a:avLst/>
          </a:prstGeom>
        </p:spPr>
        <p:txBody>
          <a:bodyPr anchor="t" rtlCol="false" tIns="0" lIns="0" bIns="0" rIns="0">
            <a:spAutoFit/>
          </a:bodyPr>
          <a:lstStyle/>
          <a:p>
            <a:pPr algn="ctr">
              <a:lnSpc>
                <a:spcPts val="3500"/>
              </a:lnSpc>
            </a:pPr>
            <a:r>
              <a:rPr lang="en-US" sz="3500">
                <a:solidFill>
                  <a:srgbClr val="000000"/>
                </a:solidFill>
                <a:latin typeface="Yeseva One"/>
                <a:ea typeface="Yeseva One"/>
                <a:cs typeface="Yeseva One"/>
                <a:sym typeface="Yeseva One"/>
              </a:rPr>
              <a:t>05</a:t>
            </a:r>
          </a:p>
        </p:txBody>
      </p:sp>
      <p:sp>
        <p:nvSpPr>
          <p:cNvPr name="TextBox 25" id="25"/>
          <p:cNvSpPr txBox="true"/>
          <p:nvPr/>
        </p:nvSpPr>
        <p:spPr>
          <a:xfrm rot="0">
            <a:off x="6607881" y="5408096"/>
            <a:ext cx="848458" cy="469900"/>
          </a:xfrm>
          <a:prstGeom prst="rect">
            <a:avLst/>
          </a:prstGeom>
        </p:spPr>
        <p:txBody>
          <a:bodyPr anchor="t" rtlCol="false" tIns="0" lIns="0" bIns="0" rIns="0">
            <a:spAutoFit/>
          </a:bodyPr>
          <a:lstStyle/>
          <a:p>
            <a:pPr algn="ctr">
              <a:lnSpc>
                <a:spcPts val="3500"/>
              </a:lnSpc>
            </a:pPr>
            <a:r>
              <a:rPr lang="en-US" sz="3500">
                <a:solidFill>
                  <a:srgbClr val="000000"/>
                </a:solidFill>
                <a:latin typeface="Yeseva One"/>
                <a:ea typeface="Yeseva One"/>
                <a:cs typeface="Yeseva One"/>
                <a:sym typeface="Yeseva One"/>
              </a:rPr>
              <a:t>06</a:t>
            </a:r>
          </a:p>
        </p:txBody>
      </p:sp>
      <p:sp>
        <p:nvSpPr>
          <p:cNvPr name="TextBox 26" id="26"/>
          <p:cNvSpPr txBox="true"/>
          <p:nvPr/>
        </p:nvSpPr>
        <p:spPr>
          <a:xfrm rot="0">
            <a:off x="6607881" y="6151046"/>
            <a:ext cx="848458" cy="469900"/>
          </a:xfrm>
          <a:prstGeom prst="rect">
            <a:avLst/>
          </a:prstGeom>
        </p:spPr>
        <p:txBody>
          <a:bodyPr anchor="t" rtlCol="false" tIns="0" lIns="0" bIns="0" rIns="0">
            <a:spAutoFit/>
          </a:bodyPr>
          <a:lstStyle/>
          <a:p>
            <a:pPr algn="ctr">
              <a:lnSpc>
                <a:spcPts val="3500"/>
              </a:lnSpc>
            </a:pPr>
            <a:r>
              <a:rPr lang="en-US" sz="3500">
                <a:solidFill>
                  <a:srgbClr val="000000"/>
                </a:solidFill>
                <a:latin typeface="Yeseva One"/>
                <a:ea typeface="Yeseva One"/>
                <a:cs typeface="Yeseva One"/>
                <a:sym typeface="Yeseva One"/>
              </a:rPr>
              <a:t>07</a:t>
            </a:r>
          </a:p>
        </p:txBody>
      </p:sp>
      <p:sp>
        <p:nvSpPr>
          <p:cNvPr name="TextBox 27" id="27"/>
          <p:cNvSpPr txBox="true"/>
          <p:nvPr/>
        </p:nvSpPr>
        <p:spPr>
          <a:xfrm rot="0">
            <a:off x="6607881" y="6887646"/>
            <a:ext cx="848458" cy="469900"/>
          </a:xfrm>
          <a:prstGeom prst="rect">
            <a:avLst/>
          </a:prstGeom>
        </p:spPr>
        <p:txBody>
          <a:bodyPr anchor="t" rtlCol="false" tIns="0" lIns="0" bIns="0" rIns="0">
            <a:spAutoFit/>
          </a:bodyPr>
          <a:lstStyle/>
          <a:p>
            <a:pPr algn="ctr">
              <a:lnSpc>
                <a:spcPts val="3500"/>
              </a:lnSpc>
            </a:pPr>
            <a:r>
              <a:rPr lang="en-US" sz="3500">
                <a:solidFill>
                  <a:srgbClr val="000000"/>
                </a:solidFill>
                <a:latin typeface="Yeseva One"/>
                <a:ea typeface="Yeseva One"/>
                <a:cs typeface="Yeseva One"/>
                <a:sym typeface="Yeseva One"/>
              </a:rPr>
              <a:t>08</a:t>
            </a:r>
          </a:p>
        </p:txBody>
      </p:sp>
      <p:sp>
        <p:nvSpPr>
          <p:cNvPr name="TextBox 28" id="28"/>
          <p:cNvSpPr txBox="true"/>
          <p:nvPr/>
        </p:nvSpPr>
        <p:spPr>
          <a:xfrm rot="0">
            <a:off x="11423337" y="4667685"/>
            <a:ext cx="848458" cy="469900"/>
          </a:xfrm>
          <a:prstGeom prst="rect">
            <a:avLst/>
          </a:prstGeom>
        </p:spPr>
        <p:txBody>
          <a:bodyPr anchor="t" rtlCol="false" tIns="0" lIns="0" bIns="0" rIns="0">
            <a:spAutoFit/>
          </a:bodyPr>
          <a:lstStyle/>
          <a:p>
            <a:pPr algn="ctr">
              <a:lnSpc>
                <a:spcPts val="3500"/>
              </a:lnSpc>
            </a:pPr>
            <a:r>
              <a:rPr lang="en-US" sz="3500">
                <a:solidFill>
                  <a:srgbClr val="000000"/>
                </a:solidFill>
                <a:latin typeface="Yeseva One"/>
                <a:ea typeface="Yeseva One"/>
                <a:cs typeface="Yeseva One"/>
                <a:sym typeface="Yeseva One"/>
              </a:rPr>
              <a:t>09</a:t>
            </a:r>
          </a:p>
        </p:txBody>
      </p:sp>
      <p:sp>
        <p:nvSpPr>
          <p:cNvPr name="TextBox 29" id="29"/>
          <p:cNvSpPr txBox="true"/>
          <p:nvPr/>
        </p:nvSpPr>
        <p:spPr>
          <a:xfrm rot="0">
            <a:off x="11423337" y="5408096"/>
            <a:ext cx="848458" cy="469900"/>
          </a:xfrm>
          <a:prstGeom prst="rect">
            <a:avLst/>
          </a:prstGeom>
        </p:spPr>
        <p:txBody>
          <a:bodyPr anchor="t" rtlCol="false" tIns="0" lIns="0" bIns="0" rIns="0">
            <a:spAutoFit/>
          </a:bodyPr>
          <a:lstStyle/>
          <a:p>
            <a:pPr algn="ctr">
              <a:lnSpc>
                <a:spcPts val="3500"/>
              </a:lnSpc>
            </a:pPr>
            <a:r>
              <a:rPr lang="en-US" sz="3500">
                <a:solidFill>
                  <a:srgbClr val="000000"/>
                </a:solidFill>
                <a:latin typeface="Yeseva One"/>
                <a:ea typeface="Yeseva One"/>
                <a:cs typeface="Yeseva One"/>
                <a:sym typeface="Yeseva One"/>
              </a:rPr>
              <a:t>10</a:t>
            </a:r>
          </a:p>
        </p:txBody>
      </p:sp>
      <p:sp>
        <p:nvSpPr>
          <p:cNvPr name="TextBox 30" id="30"/>
          <p:cNvSpPr txBox="true"/>
          <p:nvPr/>
        </p:nvSpPr>
        <p:spPr>
          <a:xfrm rot="0">
            <a:off x="11423337" y="6151046"/>
            <a:ext cx="848458" cy="469900"/>
          </a:xfrm>
          <a:prstGeom prst="rect">
            <a:avLst/>
          </a:prstGeom>
        </p:spPr>
        <p:txBody>
          <a:bodyPr anchor="t" rtlCol="false" tIns="0" lIns="0" bIns="0" rIns="0">
            <a:spAutoFit/>
          </a:bodyPr>
          <a:lstStyle/>
          <a:p>
            <a:pPr algn="ctr">
              <a:lnSpc>
                <a:spcPts val="3500"/>
              </a:lnSpc>
            </a:pPr>
            <a:r>
              <a:rPr lang="en-US" sz="3500">
                <a:solidFill>
                  <a:srgbClr val="000000"/>
                </a:solidFill>
                <a:latin typeface="Yeseva One"/>
                <a:ea typeface="Yeseva One"/>
                <a:cs typeface="Yeseva One"/>
                <a:sym typeface="Yeseva One"/>
              </a:rPr>
              <a:t>11</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DAD5D1"/>
        </a:solidFill>
      </p:bgPr>
    </p:bg>
    <p:spTree>
      <p:nvGrpSpPr>
        <p:cNvPr id="1" name=""/>
        <p:cNvGrpSpPr/>
        <p:nvPr/>
      </p:nvGrpSpPr>
      <p:grpSpPr>
        <a:xfrm>
          <a:off x="0" y="0"/>
          <a:ext cx="0" cy="0"/>
          <a:chOff x="0" y="0"/>
          <a:chExt cx="0" cy="0"/>
        </a:xfrm>
      </p:grpSpPr>
      <p:sp>
        <p:nvSpPr>
          <p:cNvPr name="Freeform 2" id="2"/>
          <p:cNvSpPr/>
          <p:nvPr/>
        </p:nvSpPr>
        <p:spPr>
          <a:xfrm flipH="false" flipV="false" rot="0">
            <a:off x="12610204" y="-571500"/>
            <a:ext cx="6626483" cy="5715000"/>
          </a:xfrm>
          <a:custGeom>
            <a:avLst/>
            <a:gdLst/>
            <a:ahLst/>
            <a:cxnLst/>
            <a:rect r="r" b="b" t="t" l="l"/>
            <a:pathLst>
              <a:path h="5715000" w="6626483">
                <a:moveTo>
                  <a:pt x="0" y="0"/>
                </a:moveTo>
                <a:lnTo>
                  <a:pt x="6626483" y="0"/>
                </a:lnTo>
                <a:lnTo>
                  <a:pt x="6626483" y="5715000"/>
                </a:lnTo>
                <a:lnTo>
                  <a:pt x="0" y="5715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266137">
            <a:off x="-1277219" y="5897732"/>
            <a:ext cx="5210769" cy="6721137"/>
          </a:xfrm>
          <a:custGeom>
            <a:avLst/>
            <a:gdLst/>
            <a:ahLst/>
            <a:cxnLst/>
            <a:rect r="r" b="b" t="t" l="l"/>
            <a:pathLst>
              <a:path h="6721137" w="5210769">
                <a:moveTo>
                  <a:pt x="0" y="0"/>
                </a:moveTo>
                <a:lnTo>
                  <a:pt x="5210769" y="0"/>
                </a:lnTo>
                <a:lnTo>
                  <a:pt x="5210769" y="6721136"/>
                </a:lnTo>
                <a:lnTo>
                  <a:pt x="0" y="672113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5569636">
            <a:off x="779619" y="-2269556"/>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5" id="5"/>
          <p:cNvSpPr txBox="true"/>
          <p:nvPr/>
        </p:nvSpPr>
        <p:spPr>
          <a:xfrm rot="0">
            <a:off x="3283182" y="1089025"/>
            <a:ext cx="11721636" cy="400050"/>
          </a:xfrm>
          <a:prstGeom prst="rect">
            <a:avLst/>
          </a:prstGeom>
        </p:spPr>
        <p:txBody>
          <a:bodyPr anchor="t" rtlCol="false" tIns="0" lIns="0" bIns="0" rIns="0">
            <a:spAutoFit/>
          </a:bodyPr>
          <a:lstStyle/>
          <a:p>
            <a:pPr algn="ctr">
              <a:lnSpc>
                <a:spcPts val="3000"/>
              </a:lnSpc>
            </a:pPr>
            <a:r>
              <a:rPr lang="en-US" sz="3000">
                <a:solidFill>
                  <a:srgbClr val="000000"/>
                </a:solidFill>
                <a:latin typeface="Libre Baskerville"/>
                <a:ea typeface="Libre Baskerville"/>
                <a:cs typeface="Libre Baskerville"/>
                <a:sym typeface="Libre Baskerville"/>
              </a:rPr>
              <a:t>Borcelle University</a:t>
            </a:r>
          </a:p>
        </p:txBody>
      </p:sp>
      <p:sp>
        <p:nvSpPr>
          <p:cNvPr name="TextBox 6" id="6"/>
          <p:cNvSpPr txBox="true"/>
          <p:nvPr/>
        </p:nvSpPr>
        <p:spPr>
          <a:xfrm rot="0">
            <a:off x="3283182" y="8858250"/>
            <a:ext cx="11721636" cy="400050"/>
          </a:xfrm>
          <a:prstGeom prst="rect">
            <a:avLst/>
          </a:prstGeom>
        </p:spPr>
        <p:txBody>
          <a:bodyPr anchor="t" rtlCol="false" tIns="0" lIns="0" bIns="0" rIns="0">
            <a:spAutoFit/>
          </a:bodyPr>
          <a:lstStyle/>
          <a:p>
            <a:pPr algn="ctr">
              <a:lnSpc>
                <a:spcPts val="3000"/>
              </a:lnSpc>
            </a:pPr>
            <a:r>
              <a:rPr lang="en-US" sz="3000">
                <a:solidFill>
                  <a:srgbClr val="000000"/>
                </a:solidFill>
                <a:latin typeface="Libre Baskerville"/>
                <a:ea typeface="Libre Baskerville"/>
                <a:cs typeface="Libre Baskerville"/>
                <a:sym typeface="Libre Baskerville"/>
              </a:rPr>
              <a:t>Presented by Juliana Silva</a:t>
            </a:r>
          </a:p>
        </p:txBody>
      </p:sp>
      <p:sp>
        <p:nvSpPr>
          <p:cNvPr name="Freeform 7" id="7"/>
          <p:cNvSpPr/>
          <p:nvPr/>
        </p:nvSpPr>
        <p:spPr>
          <a:xfrm flipH="false" flipV="false" rot="-3755510">
            <a:off x="14637629" y="5499669"/>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8" id="8"/>
          <p:cNvGrpSpPr/>
          <p:nvPr/>
        </p:nvGrpSpPr>
        <p:grpSpPr>
          <a:xfrm rot="0">
            <a:off x="9690525" y="4433272"/>
            <a:ext cx="7568775" cy="3124200"/>
            <a:chOff x="0" y="0"/>
            <a:chExt cx="10091699" cy="4165600"/>
          </a:xfrm>
        </p:grpSpPr>
        <p:pic>
          <p:nvPicPr>
            <p:cNvPr name="Picture 9" id="9"/>
            <p:cNvPicPr>
              <a:picLocks noChangeAspect="true"/>
            </p:cNvPicPr>
            <p:nvPr/>
          </p:nvPicPr>
          <p:blipFill>
            <a:blip r:embed="rId8"/>
            <a:srcRect l="0" t="29673" r="0" b="8371"/>
            <a:stretch>
              <a:fillRect/>
            </a:stretch>
          </p:blipFill>
          <p:spPr>
            <a:xfrm flipH="false" flipV="false">
              <a:off x="0" y="0"/>
              <a:ext cx="10091699" cy="4165600"/>
            </a:xfrm>
            <a:prstGeom prst="rect">
              <a:avLst/>
            </a:prstGeom>
          </p:spPr>
        </p:pic>
      </p:grpSp>
      <p:sp>
        <p:nvSpPr>
          <p:cNvPr name="TextBox 10" id="10"/>
          <p:cNvSpPr txBox="true"/>
          <p:nvPr/>
        </p:nvSpPr>
        <p:spPr>
          <a:xfrm rot="0">
            <a:off x="4895648" y="2974586"/>
            <a:ext cx="8496705" cy="1214357"/>
          </a:xfrm>
          <a:prstGeom prst="rect">
            <a:avLst/>
          </a:prstGeom>
        </p:spPr>
        <p:txBody>
          <a:bodyPr anchor="t" rtlCol="false" tIns="0" lIns="0" bIns="0" rIns="0">
            <a:spAutoFit/>
          </a:bodyPr>
          <a:lstStyle/>
          <a:p>
            <a:pPr algn="ctr">
              <a:lnSpc>
                <a:spcPts val="9060"/>
              </a:lnSpc>
            </a:pPr>
            <a:r>
              <a:rPr lang="en-US" sz="9060">
                <a:solidFill>
                  <a:srgbClr val="000000"/>
                </a:solidFill>
                <a:latin typeface="Yeseva One"/>
                <a:ea typeface="Yeseva One"/>
                <a:cs typeface="Yeseva One"/>
                <a:sym typeface="Yeseva One"/>
              </a:rPr>
              <a:t>Introduction</a:t>
            </a:r>
          </a:p>
        </p:txBody>
      </p:sp>
      <p:sp>
        <p:nvSpPr>
          <p:cNvPr name="TextBox 11" id="11"/>
          <p:cNvSpPr txBox="true"/>
          <p:nvPr/>
        </p:nvSpPr>
        <p:spPr>
          <a:xfrm rot="0">
            <a:off x="1028700" y="4490422"/>
            <a:ext cx="8115300" cy="3067050"/>
          </a:xfrm>
          <a:prstGeom prst="rect">
            <a:avLst/>
          </a:prstGeom>
        </p:spPr>
        <p:txBody>
          <a:bodyPr anchor="t" rtlCol="false" tIns="0" lIns="0" bIns="0" rIns="0">
            <a:spAutoFit/>
          </a:bodyPr>
          <a:lstStyle/>
          <a:p>
            <a:pPr algn="l">
              <a:lnSpc>
                <a:spcPts val="3000"/>
              </a:lnSpc>
            </a:pPr>
            <a:r>
              <a:rPr lang="en-US" sz="3000">
                <a:solidFill>
                  <a:srgbClr val="000000"/>
                </a:solidFill>
                <a:latin typeface="Libre Baskerville"/>
                <a:ea typeface="Libre Baskerville"/>
                <a:cs typeface="Libre Baskerville"/>
                <a:sym typeface="Libre Baskerville"/>
              </a:rPr>
              <a:t>Lorem ipsum dolor sit amet, consectetur adipiscing elit. Vivamus sed vestibulum nunc, eget aliquam felis. Sed nunc purus, accumsan sit amet dictum in, ornare in dui. Ut imperdiet ante eros, sed porta ex eleifend ac. Donec non porttitor leo. Nulla luctus ex lacus, ut scelerisque odio semper nec.</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DAD5D1"/>
        </a:solidFill>
      </p:bgPr>
    </p:bg>
    <p:spTree>
      <p:nvGrpSpPr>
        <p:cNvPr id="1" name=""/>
        <p:cNvGrpSpPr/>
        <p:nvPr/>
      </p:nvGrpSpPr>
      <p:grpSpPr>
        <a:xfrm>
          <a:off x="0" y="0"/>
          <a:ext cx="0" cy="0"/>
          <a:chOff x="0" y="0"/>
          <a:chExt cx="0" cy="0"/>
        </a:xfrm>
      </p:grpSpPr>
      <p:sp>
        <p:nvSpPr>
          <p:cNvPr name="Freeform 2" id="2"/>
          <p:cNvSpPr/>
          <p:nvPr/>
        </p:nvSpPr>
        <p:spPr>
          <a:xfrm flipH="false" flipV="false" rot="0">
            <a:off x="12610204" y="-571500"/>
            <a:ext cx="6626483" cy="5715000"/>
          </a:xfrm>
          <a:custGeom>
            <a:avLst/>
            <a:gdLst/>
            <a:ahLst/>
            <a:cxnLst/>
            <a:rect r="r" b="b" t="t" l="l"/>
            <a:pathLst>
              <a:path h="5715000" w="6626483">
                <a:moveTo>
                  <a:pt x="0" y="0"/>
                </a:moveTo>
                <a:lnTo>
                  <a:pt x="6626483" y="0"/>
                </a:lnTo>
                <a:lnTo>
                  <a:pt x="6626483" y="5715000"/>
                </a:lnTo>
                <a:lnTo>
                  <a:pt x="0" y="5715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266137">
            <a:off x="-1277219" y="5897732"/>
            <a:ext cx="5210769" cy="6721137"/>
          </a:xfrm>
          <a:custGeom>
            <a:avLst/>
            <a:gdLst/>
            <a:ahLst/>
            <a:cxnLst/>
            <a:rect r="r" b="b" t="t" l="l"/>
            <a:pathLst>
              <a:path h="6721137" w="5210769">
                <a:moveTo>
                  <a:pt x="0" y="0"/>
                </a:moveTo>
                <a:lnTo>
                  <a:pt x="5210769" y="0"/>
                </a:lnTo>
                <a:lnTo>
                  <a:pt x="5210769" y="6721136"/>
                </a:lnTo>
                <a:lnTo>
                  <a:pt x="0" y="672113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5569636">
            <a:off x="779619" y="-2269556"/>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5" id="5"/>
          <p:cNvSpPr txBox="true"/>
          <p:nvPr/>
        </p:nvSpPr>
        <p:spPr>
          <a:xfrm rot="0">
            <a:off x="3283182" y="1089025"/>
            <a:ext cx="11721636" cy="400050"/>
          </a:xfrm>
          <a:prstGeom prst="rect">
            <a:avLst/>
          </a:prstGeom>
        </p:spPr>
        <p:txBody>
          <a:bodyPr anchor="t" rtlCol="false" tIns="0" lIns="0" bIns="0" rIns="0">
            <a:spAutoFit/>
          </a:bodyPr>
          <a:lstStyle/>
          <a:p>
            <a:pPr algn="ctr">
              <a:lnSpc>
                <a:spcPts val="3000"/>
              </a:lnSpc>
            </a:pPr>
            <a:r>
              <a:rPr lang="en-US" sz="3000">
                <a:solidFill>
                  <a:srgbClr val="000000"/>
                </a:solidFill>
                <a:latin typeface="Libre Baskerville"/>
                <a:ea typeface="Libre Baskerville"/>
                <a:cs typeface="Libre Baskerville"/>
                <a:sym typeface="Libre Baskerville"/>
              </a:rPr>
              <a:t>Borcelle University</a:t>
            </a:r>
          </a:p>
        </p:txBody>
      </p:sp>
      <p:sp>
        <p:nvSpPr>
          <p:cNvPr name="TextBox 6" id="6"/>
          <p:cNvSpPr txBox="true"/>
          <p:nvPr/>
        </p:nvSpPr>
        <p:spPr>
          <a:xfrm rot="0">
            <a:off x="3283182" y="8858250"/>
            <a:ext cx="11721636" cy="400050"/>
          </a:xfrm>
          <a:prstGeom prst="rect">
            <a:avLst/>
          </a:prstGeom>
        </p:spPr>
        <p:txBody>
          <a:bodyPr anchor="t" rtlCol="false" tIns="0" lIns="0" bIns="0" rIns="0">
            <a:spAutoFit/>
          </a:bodyPr>
          <a:lstStyle/>
          <a:p>
            <a:pPr algn="ctr">
              <a:lnSpc>
                <a:spcPts val="3000"/>
              </a:lnSpc>
            </a:pPr>
            <a:r>
              <a:rPr lang="en-US" sz="3000">
                <a:solidFill>
                  <a:srgbClr val="000000"/>
                </a:solidFill>
                <a:latin typeface="Libre Baskerville"/>
                <a:ea typeface="Libre Baskerville"/>
                <a:cs typeface="Libre Baskerville"/>
                <a:sym typeface="Libre Baskerville"/>
              </a:rPr>
              <a:t>Presented by Juliana Silva</a:t>
            </a:r>
          </a:p>
        </p:txBody>
      </p:sp>
      <p:sp>
        <p:nvSpPr>
          <p:cNvPr name="Freeform 7" id="7"/>
          <p:cNvSpPr/>
          <p:nvPr/>
        </p:nvSpPr>
        <p:spPr>
          <a:xfrm flipH="false" flipV="false" rot="-3755510">
            <a:off x="14637629" y="5499669"/>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8" id="8"/>
          <p:cNvSpPr txBox="true"/>
          <p:nvPr/>
        </p:nvSpPr>
        <p:spPr>
          <a:xfrm rot="0">
            <a:off x="4908291" y="2703344"/>
            <a:ext cx="8496705" cy="1214357"/>
          </a:xfrm>
          <a:prstGeom prst="rect">
            <a:avLst/>
          </a:prstGeom>
        </p:spPr>
        <p:txBody>
          <a:bodyPr anchor="t" rtlCol="false" tIns="0" lIns="0" bIns="0" rIns="0">
            <a:spAutoFit/>
          </a:bodyPr>
          <a:lstStyle/>
          <a:p>
            <a:pPr algn="ctr">
              <a:lnSpc>
                <a:spcPts val="9060"/>
              </a:lnSpc>
            </a:pPr>
            <a:r>
              <a:rPr lang="en-US" sz="9060">
                <a:solidFill>
                  <a:srgbClr val="000000"/>
                </a:solidFill>
                <a:latin typeface="Yeseva One"/>
                <a:ea typeface="Yeseva One"/>
                <a:cs typeface="Yeseva One"/>
                <a:sym typeface="Yeseva One"/>
              </a:rPr>
              <a:t>Problem</a:t>
            </a:r>
          </a:p>
        </p:txBody>
      </p:sp>
      <p:sp>
        <p:nvSpPr>
          <p:cNvPr name="TextBox 9" id="9"/>
          <p:cNvSpPr txBox="true"/>
          <p:nvPr/>
        </p:nvSpPr>
        <p:spPr>
          <a:xfrm rot="0">
            <a:off x="1328165" y="4678531"/>
            <a:ext cx="4963220" cy="3067050"/>
          </a:xfrm>
          <a:prstGeom prst="rect">
            <a:avLst/>
          </a:prstGeom>
        </p:spPr>
        <p:txBody>
          <a:bodyPr anchor="t" rtlCol="false" tIns="0" lIns="0" bIns="0" rIns="0">
            <a:spAutoFit/>
          </a:bodyPr>
          <a:lstStyle/>
          <a:p>
            <a:pPr algn="l">
              <a:lnSpc>
                <a:spcPts val="3000"/>
              </a:lnSpc>
            </a:pPr>
            <a:r>
              <a:rPr lang="en-US" sz="3000">
                <a:solidFill>
                  <a:srgbClr val="000000"/>
                </a:solidFill>
                <a:latin typeface="Libre Baskerville"/>
                <a:ea typeface="Libre Baskerville"/>
                <a:cs typeface="Libre Baskerville"/>
                <a:sym typeface="Libre Baskerville"/>
              </a:rPr>
              <a:t>Lorem ipsum dolor sit amet, consectetur adipiscing elit. Vivamus sed vestibulum nunc, eget aliquam felis. Sed nunc purus, accumsan sit amet dictum in, ornare in dui.</a:t>
            </a:r>
          </a:p>
        </p:txBody>
      </p:sp>
      <p:sp>
        <p:nvSpPr>
          <p:cNvPr name="TextBox 10" id="10"/>
          <p:cNvSpPr txBox="true"/>
          <p:nvPr/>
        </p:nvSpPr>
        <p:spPr>
          <a:xfrm rot="0">
            <a:off x="6730616" y="4678531"/>
            <a:ext cx="4947821" cy="3067050"/>
          </a:xfrm>
          <a:prstGeom prst="rect">
            <a:avLst/>
          </a:prstGeom>
        </p:spPr>
        <p:txBody>
          <a:bodyPr anchor="t" rtlCol="false" tIns="0" lIns="0" bIns="0" rIns="0">
            <a:spAutoFit/>
          </a:bodyPr>
          <a:lstStyle/>
          <a:p>
            <a:pPr algn="l">
              <a:lnSpc>
                <a:spcPts val="3000"/>
              </a:lnSpc>
            </a:pPr>
            <a:r>
              <a:rPr lang="en-US" sz="3000">
                <a:solidFill>
                  <a:srgbClr val="000000"/>
                </a:solidFill>
                <a:latin typeface="Libre Baskerville"/>
                <a:ea typeface="Libre Baskerville"/>
                <a:cs typeface="Libre Baskerville"/>
                <a:sym typeface="Libre Baskerville"/>
              </a:rPr>
              <a:t>Lorem ipsum dolor sit amet, consectetur adipiscing elit. Vivamus sed vestibulum nunc, eget aliquam felis. Sed nunc purus, accumsan sit amet dictum in, ornare in dui.</a:t>
            </a:r>
          </a:p>
        </p:txBody>
      </p:sp>
      <p:sp>
        <p:nvSpPr>
          <p:cNvPr name="TextBox 11" id="11"/>
          <p:cNvSpPr txBox="true"/>
          <p:nvPr/>
        </p:nvSpPr>
        <p:spPr>
          <a:xfrm rot="0">
            <a:off x="12133066" y="4678531"/>
            <a:ext cx="4852055" cy="3067050"/>
          </a:xfrm>
          <a:prstGeom prst="rect">
            <a:avLst/>
          </a:prstGeom>
        </p:spPr>
        <p:txBody>
          <a:bodyPr anchor="t" rtlCol="false" tIns="0" lIns="0" bIns="0" rIns="0">
            <a:spAutoFit/>
          </a:bodyPr>
          <a:lstStyle/>
          <a:p>
            <a:pPr algn="l">
              <a:lnSpc>
                <a:spcPts val="3000"/>
              </a:lnSpc>
            </a:pPr>
            <a:r>
              <a:rPr lang="en-US" sz="3000">
                <a:solidFill>
                  <a:srgbClr val="000000"/>
                </a:solidFill>
                <a:latin typeface="Libre Baskerville"/>
                <a:ea typeface="Libre Baskerville"/>
                <a:cs typeface="Libre Baskerville"/>
                <a:sym typeface="Libre Baskerville"/>
              </a:rPr>
              <a:t>Lorem ipsum dolor sit amet, consectetur adipiscing elit. Vivamus sed vestibulum nunc, eget aliquam felis. Sed nunc purus, accumsan sit amet dictum in, ornare in dui.</a:t>
            </a:r>
          </a:p>
        </p:txBody>
      </p:sp>
      <p:sp>
        <p:nvSpPr>
          <p:cNvPr name="TextBox 12" id="12"/>
          <p:cNvSpPr txBox="true"/>
          <p:nvPr/>
        </p:nvSpPr>
        <p:spPr>
          <a:xfrm rot="0">
            <a:off x="1340808" y="4151481"/>
            <a:ext cx="848458" cy="469900"/>
          </a:xfrm>
          <a:prstGeom prst="rect">
            <a:avLst/>
          </a:prstGeom>
        </p:spPr>
        <p:txBody>
          <a:bodyPr anchor="t" rtlCol="false" tIns="0" lIns="0" bIns="0" rIns="0">
            <a:spAutoFit/>
          </a:bodyPr>
          <a:lstStyle/>
          <a:p>
            <a:pPr algn="l">
              <a:lnSpc>
                <a:spcPts val="3500"/>
              </a:lnSpc>
            </a:pPr>
            <a:r>
              <a:rPr lang="en-US" sz="3500">
                <a:solidFill>
                  <a:srgbClr val="000000"/>
                </a:solidFill>
                <a:latin typeface="Yeseva One"/>
                <a:ea typeface="Yeseva One"/>
                <a:cs typeface="Yeseva One"/>
                <a:sym typeface="Yeseva One"/>
              </a:rPr>
              <a:t>01</a:t>
            </a:r>
          </a:p>
        </p:txBody>
      </p:sp>
      <p:sp>
        <p:nvSpPr>
          <p:cNvPr name="TextBox 13" id="13"/>
          <p:cNvSpPr txBox="true"/>
          <p:nvPr/>
        </p:nvSpPr>
        <p:spPr>
          <a:xfrm rot="0">
            <a:off x="6730616" y="4151481"/>
            <a:ext cx="848458" cy="469900"/>
          </a:xfrm>
          <a:prstGeom prst="rect">
            <a:avLst/>
          </a:prstGeom>
        </p:spPr>
        <p:txBody>
          <a:bodyPr anchor="t" rtlCol="false" tIns="0" lIns="0" bIns="0" rIns="0">
            <a:spAutoFit/>
          </a:bodyPr>
          <a:lstStyle/>
          <a:p>
            <a:pPr algn="l">
              <a:lnSpc>
                <a:spcPts val="3500"/>
              </a:lnSpc>
            </a:pPr>
            <a:r>
              <a:rPr lang="en-US" sz="3500">
                <a:solidFill>
                  <a:srgbClr val="000000"/>
                </a:solidFill>
                <a:latin typeface="Yeseva One"/>
                <a:ea typeface="Yeseva One"/>
                <a:cs typeface="Yeseva One"/>
                <a:sym typeface="Yeseva One"/>
              </a:rPr>
              <a:t>02</a:t>
            </a:r>
          </a:p>
        </p:txBody>
      </p:sp>
      <p:sp>
        <p:nvSpPr>
          <p:cNvPr name="TextBox 14" id="14"/>
          <p:cNvSpPr txBox="true"/>
          <p:nvPr/>
        </p:nvSpPr>
        <p:spPr>
          <a:xfrm rot="0">
            <a:off x="12198618" y="4151481"/>
            <a:ext cx="848458" cy="469900"/>
          </a:xfrm>
          <a:prstGeom prst="rect">
            <a:avLst/>
          </a:prstGeom>
        </p:spPr>
        <p:txBody>
          <a:bodyPr anchor="t" rtlCol="false" tIns="0" lIns="0" bIns="0" rIns="0">
            <a:spAutoFit/>
          </a:bodyPr>
          <a:lstStyle/>
          <a:p>
            <a:pPr algn="l">
              <a:lnSpc>
                <a:spcPts val="3500"/>
              </a:lnSpc>
            </a:pPr>
            <a:r>
              <a:rPr lang="en-US" sz="3500">
                <a:solidFill>
                  <a:srgbClr val="000000"/>
                </a:solidFill>
                <a:latin typeface="Yeseva One"/>
                <a:ea typeface="Yeseva One"/>
                <a:cs typeface="Yeseva One"/>
                <a:sym typeface="Yeseva One"/>
              </a:rPr>
              <a:t>03</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DAD5D1"/>
        </a:solidFill>
      </p:bgPr>
    </p:bg>
    <p:spTree>
      <p:nvGrpSpPr>
        <p:cNvPr id="1" name=""/>
        <p:cNvGrpSpPr/>
        <p:nvPr/>
      </p:nvGrpSpPr>
      <p:grpSpPr>
        <a:xfrm>
          <a:off x="0" y="0"/>
          <a:ext cx="0" cy="0"/>
          <a:chOff x="0" y="0"/>
          <a:chExt cx="0" cy="0"/>
        </a:xfrm>
      </p:grpSpPr>
      <p:sp>
        <p:nvSpPr>
          <p:cNvPr name="Freeform 2" id="2"/>
          <p:cNvSpPr/>
          <p:nvPr/>
        </p:nvSpPr>
        <p:spPr>
          <a:xfrm flipH="false" flipV="false" rot="0">
            <a:off x="12610204" y="-571500"/>
            <a:ext cx="6626483" cy="5715000"/>
          </a:xfrm>
          <a:custGeom>
            <a:avLst/>
            <a:gdLst/>
            <a:ahLst/>
            <a:cxnLst/>
            <a:rect r="r" b="b" t="t" l="l"/>
            <a:pathLst>
              <a:path h="5715000" w="6626483">
                <a:moveTo>
                  <a:pt x="0" y="0"/>
                </a:moveTo>
                <a:lnTo>
                  <a:pt x="6626483" y="0"/>
                </a:lnTo>
                <a:lnTo>
                  <a:pt x="6626483" y="5715000"/>
                </a:lnTo>
                <a:lnTo>
                  <a:pt x="0" y="5715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266137">
            <a:off x="-1277219" y="5897732"/>
            <a:ext cx="5210769" cy="6721137"/>
          </a:xfrm>
          <a:custGeom>
            <a:avLst/>
            <a:gdLst/>
            <a:ahLst/>
            <a:cxnLst/>
            <a:rect r="r" b="b" t="t" l="l"/>
            <a:pathLst>
              <a:path h="6721137" w="5210769">
                <a:moveTo>
                  <a:pt x="0" y="0"/>
                </a:moveTo>
                <a:lnTo>
                  <a:pt x="5210769" y="0"/>
                </a:lnTo>
                <a:lnTo>
                  <a:pt x="5210769" y="6721136"/>
                </a:lnTo>
                <a:lnTo>
                  <a:pt x="0" y="672113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5569636">
            <a:off x="779619" y="-2269556"/>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5" id="5"/>
          <p:cNvSpPr txBox="true"/>
          <p:nvPr/>
        </p:nvSpPr>
        <p:spPr>
          <a:xfrm rot="0">
            <a:off x="3283182" y="1089025"/>
            <a:ext cx="11721636" cy="400050"/>
          </a:xfrm>
          <a:prstGeom prst="rect">
            <a:avLst/>
          </a:prstGeom>
        </p:spPr>
        <p:txBody>
          <a:bodyPr anchor="t" rtlCol="false" tIns="0" lIns="0" bIns="0" rIns="0">
            <a:spAutoFit/>
          </a:bodyPr>
          <a:lstStyle/>
          <a:p>
            <a:pPr algn="ctr">
              <a:lnSpc>
                <a:spcPts val="3000"/>
              </a:lnSpc>
            </a:pPr>
            <a:r>
              <a:rPr lang="en-US" sz="3000">
                <a:solidFill>
                  <a:srgbClr val="000000"/>
                </a:solidFill>
                <a:latin typeface="Libre Baskerville"/>
                <a:ea typeface="Libre Baskerville"/>
                <a:cs typeface="Libre Baskerville"/>
                <a:sym typeface="Libre Baskerville"/>
              </a:rPr>
              <a:t>Borcelle University</a:t>
            </a:r>
          </a:p>
        </p:txBody>
      </p:sp>
      <p:sp>
        <p:nvSpPr>
          <p:cNvPr name="TextBox 6" id="6"/>
          <p:cNvSpPr txBox="true"/>
          <p:nvPr/>
        </p:nvSpPr>
        <p:spPr>
          <a:xfrm rot="0">
            <a:off x="3283182" y="8858250"/>
            <a:ext cx="11721636" cy="400050"/>
          </a:xfrm>
          <a:prstGeom prst="rect">
            <a:avLst/>
          </a:prstGeom>
        </p:spPr>
        <p:txBody>
          <a:bodyPr anchor="t" rtlCol="false" tIns="0" lIns="0" bIns="0" rIns="0">
            <a:spAutoFit/>
          </a:bodyPr>
          <a:lstStyle/>
          <a:p>
            <a:pPr algn="ctr">
              <a:lnSpc>
                <a:spcPts val="3000"/>
              </a:lnSpc>
            </a:pPr>
            <a:r>
              <a:rPr lang="en-US" sz="3000">
                <a:solidFill>
                  <a:srgbClr val="000000"/>
                </a:solidFill>
                <a:latin typeface="Libre Baskerville"/>
                <a:ea typeface="Libre Baskerville"/>
                <a:cs typeface="Libre Baskerville"/>
                <a:sym typeface="Libre Baskerville"/>
              </a:rPr>
              <a:t>Presented by Juliana Silva</a:t>
            </a:r>
          </a:p>
        </p:txBody>
      </p:sp>
      <p:sp>
        <p:nvSpPr>
          <p:cNvPr name="Freeform 7" id="7"/>
          <p:cNvSpPr/>
          <p:nvPr/>
        </p:nvSpPr>
        <p:spPr>
          <a:xfrm flipH="false" flipV="false" rot="-3755510">
            <a:off x="14637629" y="5499669"/>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8" id="8"/>
          <p:cNvSpPr txBox="true"/>
          <p:nvPr/>
        </p:nvSpPr>
        <p:spPr>
          <a:xfrm rot="0">
            <a:off x="1253618" y="2692232"/>
            <a:ext cx="15656956" cy="1214357"/>
          </a:xfrm>
          <a:prstGeom prst="rect">
            <a:avLst/>
          </a:prstGeom>
        </p:spPr>
        <p:txBody>
          <a:bodyPr anchor="t" rtlCol="false" tIns="0" lIns="0" bIns="0" rIns="0">
            <a:spAutoFit/>
          </a:bodyPr>
          <a:lstStyle/>
          <a:p>
            <a:pPr algn="ctr">
              <a:lnSpc>
                <a:spcPts val="9060"/>
              </a:lnSpc>
            </a:pPr>
            <a:r>
              <a:rPr lang="en-US" sz="9060">
                <a:solidFill>
                  <a:srgbClr val="000000"/>
                </a:solidFill>
                <a:latin typeface="Yeseva One"/>
                <a:ea typeface="Yeseva One"/>
                <a:cs typeface="Yeseva One"/>
                <a:sym typeface="Yeseva One"/>
              </a:rPr>
              <a:t>Literary Preview</a:t>
            </a:r>
          </a:p>
        </p:txBody>
      </p:sp>
      <p:sp>
        <p:nvSpPr>
          <p:cNvPr name="TextBox 9" id="9"/>
          <p:cNvSpPr txBox="true"/>
          <p:nvPr/>
        </p:nvSpPr>
        <p:spPr>
          <a:xfrm rot="0">
            <a:off x="1253618" y="4667418"/>
            <a:ext cx="4963220" cy="1162050"/>
          </a:xfrm>
          <a:prstGeom prst="rect">
            <a:avLst/>
          </a:prstGeom>
        </p:spPr>
        <p:txBody>
          <a:bodyPr anchor="t" rtlCol="false" tIns="0" lIns="0" bIns="0" rIns="0">
            <a:spAutoFit/>
          </a:bodyPr>
          <a:lstStyle/>
          <a:p>
            <a:pPr algn="l">
              <a:lnSpc>
                <a:spcPts val="3000"/>
              </a:lnSpc>
            </a:pPr>
            <a:r>
              <a:rPr lang="en-US" sz="3000">
                <a:solidFill>
                  <a:srgbClr val="000000"/>
                </a:solidFill>
                <a:latin typeface="Libre Baskerville"/>
                <a:ea typeface="Libre Baskerville"/>
                <a:cs typeface="Libre Baskerville"/>
                <a:sym typeface="Libre Baskerville"/>
              </a:rPr>
              <a:t>Lorem ipsum dolor sit amet, consectetur adipiscing elit.</a:t>
            </a:r>
          </a:p>
        </p:txBody>
      </p:sp>
      <p:sp>
        <p:nvSpPr>
          <p:cNvPr name="TextBox 10" id="10"/>
          <p:cNvSpPr txBox="true"/>
          <p:nvPr/>
        </p:nvSpPr>
        <p:spPr>
          <a:xfrm rot="0">
            <a:off x="1266261" y="4140368"/>
            <a:ext cx="848458" cy="469900"/>
          </a:xfrm>
          <a:prstGeom prst="rect">
            <a:avLst/>
          </a:prstGeom>
        </p:spPr>
        <p:txBody>
          <a:bodyPr anchor="t" rtlCol="false" tIns="0" lIns="0" bIns="0" rIns="0">
            <a:spAutoFit/>
          </a:bodyPr>
          <a:lstStyle/>
          <a:p>
            <a:pPr algn="l">
              <a:lnSpc>
                <a:spcPts val="3500"/>
              </a:lnSpc>
            </a:pPr>
            <a:r>
              <a:rPr lang="en-US" sz="3500">
                <a:solidFill>
                  <a:srgbClr val="000000"/>
                </a:solidFill>
                <a:latin typeface="Yeseva One"/>
                <a:ea typeface="Yeseva One"/>
                <a:cs typeface="Yeseva One"/>
                <a:sym typeface="Yeseva One"/>
              </a:rPr>
              <a:t>01</a:t>
            </a:r>
          </a:p>
        </p:txBody>
      </p:sp>
      <p:sp>
        <p:nvSpPr>
          <p:cNvPr name="TextBox 11" id="11"/>
          <p:cNvSpPr txBox="true"/>
          <p:nvPr/>
        </p:nvSpPr>
        <p:spPr>
          <a:xfrm rot="0">
            <a:off x="6656068" y="4140368"/>
            <a:ext cx="848458" cy="469900"/>
          </a:xfrm>
          <a:prstGeom prst="rect">
            <a:avLst/>
          </a:prstGeom>
        </p:spPr>
        <p:txBody>
          <a:bodyPr anchor="t" rtlCol="false" tIns="0" lIns="0" bIns="0" rIns="0">
            <a:spAutoFit/>
          </a:bodyPr>
          <a:lstStyle/>
          <a:p>
            <a:pPr algn="l">
              <a:lnSpc>
                <a:spcPts val="3500"/>
              </a:lnSpc>
            </a:pPr>
            <a:r>
              <a:rPr lang="en-US" sz="3500">
                <a:solidFill>
                  <a:srgbClr val="000000"/>
                </a:solidFill>
                <a:latin typeface="Yeseva One"/>
                <a:ea typeface="Yeseva One"/>
                <a:cs typeface="Yeseva One"/>
                <a:sym typeface="Yeseva One"/>
              </a:rPr>
              <a:t>02</a:t>
            </a:r>
          </a:p>
        </p:txBody>
      </p:sp>
      <p:sp>
        <p:nvSpPr>
          <p:cNvPr name="TextBox 12" id="12"/>
          <p:cNvSpPr txBox="true"/>
          <p:nvPr/>
        </p:nvSpPr>
        <p:spPr>
          <a:xfrm rot="0">
            <a:off x="12124071" y="4140368"/>
            <a:ext cx="848458" cy="469900"/>
          </a:xfrm>
          <a:prstGeom prst="rect">
            <a:avLst/>
          </a:prstGeom>
        </p:spPr>
        <p:txBody>
          <a:bodyPr anchor="t" rtlCol="false" tIns="0" lIns="0" bIns="0" rIns="0">
            <a:spAutoFit/>
          </a:bodyPr>
          <a:lstStyle/>
          <a:p>
            <a:pPr algn="l">
              <a:lnSpc>
                <a:spcPts val="3500"/>
              </a:lnSpc>
            </a:pPr>
            <a:r>
              <a:rPr lang="en-US" sz="3500">
                <a:solidFill>
                  <a:srgbClr val="000000"/>
                </a:solidFill>
                <a:latin typeface="Yeseva One"/>
                <a:ea typeface="Yeseva One"/>
                <a:cs typeface="Yeseva One"/>
                <a:sym typeface="Yeseva One"/>
              </a:rPr>
              <a:t>03</a:t>
            </a:r>
          </a:p>
        </p:txBody>
      </p:sp>
      <p:sp>
        <p:nvSpPr>
          <p:cNvPr name="TextBox 13" id="13"/>
          <p:cNvSpPr txBox="true"/>
          <p:nvPr/>
        </p:nvSpPr>
        <p:spPr>
          <a:xfrm rot="0">
            <a:off x="6656068" y="4667418"/>
            <a:ext cx="4963220" cy="1162050"/>
          </a:xfrm>
          <a:prstGeom prst="rect">
            <a:avLst/>
          </a:prstGeom>
        </p:spPr>
        <p:txBody>
          <a:bodyPr anchor="t" rtlCol="false" tIns="0" lIns="0" bIns="0" rIns="0">
            <a:spAutoFit/>
          </a:bodyPr>
          <a:lstStyle/>
          <a:p>
            <a:pPr algn="l">
              <a:lnSpc>
                <a:spcPts val="3000"/>
              </a:lnSpc>
            </a:pPr>
            <a:r>
              <a:rPr lang="en-US" sz="3000">
                <a:solidFill>
                  <a:srgbClr val="000000"/>
                </a:solidFill>
                <a:latin typeface="Libre Baskerville"/>
                <a:ea typeface="Libre Baskerville"/>
                <a:cs typeface="Libre Baskerville"/>
                <a:sym typeface="Libre Baskerville"/>
              </a:rPr>
              <a:t>Lorem ipsum dolor sit amet, consectetur adipiscing elit.</a:t>
            </a:r>
          </a:p>
        </p:txBody>
      </p:sp>
      <p:sp>
        <p:nvSpPr>
          <p:cNvPr name="TextBox 14" id="14"/>
          <p:cNvSpPr txBox="true"/>
          <p:nvPr/>
        </p:nvSpPr>
        <p:spPr>
          <a:xfrm rot="0">
            <a:off x="12058519" y="4667418"/>
            <a:ext cx="4963220" cy="1162050"/>
          </a:xfrm>
          <a:prstGeom prst="rect">
            <a:avLst/>
          </a:prstGeom>
        </p:spPr>
        <p:txBody>
          <a:bodyPr anchor="t" rtlCol="false" tIns="0" lIns="0" bIns="0" rIns="0">
            <a:spAutoFit/>
          </a:bodyPr>
          <a:lstStyle/>
          <a:p>
            <a:pPr algn="l">
              <a:lnSpc>
                <a:spcPts val="3000"/>
              </a:lnSpc>
            </a:pPr>
            <a:r>
              <a:rPr lang="en-US" sz="3000">
                <a:solidFill>
                  <a:srgbClr val="000000"/>
                </a:solidFill>
                <a:latin typeface="Libre Baskerville"/>
                <a:ea typeface="Libre Baskerville"/>
                <a:cs typeface="Libre Baskerville"/>
                <a:sym typeface="Libre Baskerville"/>
              </a:rPr>
              <a:t>Lorem ipsum dolor sit amet, consectetur adipiscing elit.</a:t>
            </a:r>
          </a:p>
        </p:txBody>
      </p:sp>
      <p:sp>
        <p:nvSpPr>
          <p:cNvPr name="TextBox 15" id="15"/>
          <p:cNvSpPr txBox="true"/>
          <p:nvPr/>
        </p:nvSpPr>
        <p:spPr>
          <a:xfrm rot="0">
            <a:off x="1266261" y="6594643"/>
            <a:ext cx="4963220" cy="1162050"/>
          </a:xfrm>
          <a:prstGeom prst="rect">
            <a:avLst/>
          </a:prstGeom>
        </p:spPr>
        <p:txBody>
          <a:bodyPr anchor="t" rtlCol="false" tIns="0" lIns="0" bIns="0" rIns="0">
            <a:spAutoFit/>
          </a:bodyPr>
          <a:lstStyle/>
          <a:p>
            <a:pPr algn="l">
              <a:lnSpc>
                <a:spcPts val="3000"/>
              </a:lnSpc>
            </a:pPr>
            <a:r>
              <a:rPr lang="en-US" sz="3000">
                <a:solidFill>
                  <a:srgbClr val="000000"/>
                </a:solidFill>
                <a:latin typeface="Libre Baskerville"/>
                <a:ea typeface="Libre Baskerville"/>
                <a:cs typeface="Libre Baskerville"/>
                <a:sym typeface="Libre Baskerville"/>
              </a:rPr>
              <a:t>Lorem ipsum dolor sit amet, consectetur adipiscing elit.</a:t>
            </a:r>
          </a:p>
        </p:txBody>
      </p:sp>
      <p:sp>
        <p:nvSpPr>
          <p:cNvPr name="TextBox 16" id="16"/>
          <p:cNvSpPr txBox="true"/>
          <p:nvPr/>
        </p:nvSpPr>
        <p:spPr>
          <a:xfrm rot="0">
            <a:off x="1278904" y="6067593"/>
            <a:ext cx="848458" cy="469900"/>
          </a:xfrm>
          <a:prstGeom prst="rect">
            <a:avLst/>
          </a:prstGeom>
        </p:spPr>
        <p:txBody>
          <a:bodyPr anchor="t" rtlCol="false" tIns="0" lIns="0" bIns="0" rIns="0">
            <a:spAutoFit/>
          </a:bodyPr>
          <a:lstStyle/>
          <a:p>
            <a:pPr algn="l">
              <a:lnSpc>
                <a:spcPts val="3500"/>
              </a:lnSpc>
            </a:pPr>
            <a:r>
              <a:rPr lang="en-US" sz="3500">
                <a:solidFill>
                  <a:srgbClr val="000000"/>
                </a:solidFill>
                <a:latin typeface="Yeseva One"/>
                <a:ea typeface="Yeseva One"/>
                <a:cs typeface="Yeseva One"/>
                <a:sym typeface="Yeseva One"/>
              </a:rPr>
              <a:t>04</a:t>
            </a:r>
          </a:p>
        </p:txBody>
      </p:sp>
      <p:sp>
        <p:nvSpPr>
          <p:cNvPr name="TextBox 17" id="17"/>
          <p:cNvSpPr txBox="true"/>
          <p:nvPr/>
        </p:nvSpPr>
        <p:spPr>
          <a:xfrm rot="0">
            <a:off x="6668711" y="6067593"/>
            <a:ext cx="848458" cy="469900"/>
          </a:xfrm>
          <a:prstGeom prst="rect">
            <a:avLst/>
          </a:prstGeom>
        </p:spPr>
        <p:txBody>
          <a:bodyPr anchor="t" rtlCol="false" tIns="0" lIns="0" bIns="0" rIns="0">
            <a:spAutoFit/>
          </a:bodyPr>
          <a:lstStyle/>
          <a:p>
            <a:pPr algn="l">
              <a:lnSpc>
                <a:spcPts val="3500"/>
              </a:lnSpc>
            </a:pPr>
            <a:r>
              <a:rPr lang="en-US" sz="3500">
                <a:solidFill>
                  <a:srgbClr val="000000"/>
                </a:solidFill>
                <a:latin typeface="Yeseva One"/>
                <a:ea typeface="Yeseva One"/>
                <a:cs typeface="Yeseva One"/>
                <a:sym typeface="Yeseva One"/>
              </a:rPr>
              <a:t>05</a:t>
            </a:r>
          </a:p>
        </p:txBody>
      </p:sp>
      <p:sp>
        <p:nvSpPr>
          <p:cNvPr name="TextBox 18" id="18"/>
          <p:cNvSpPr txBox="true"/>
          <p:nvPr/>
        </p:nvSpPr>
        <p:spPr>
          <a:xfrm rot="0">
            <a:off x="12136714" y="6067593"/>
            <a:ext cx="848458" cy="469900"/>
          </a:xfrm>
          <a:prstGeom prst="rect">
            <a:avLst/>
          </a:prstGeom>
        </p:spPr>
        <p:txBody>
          <a:bodyPr anchor="t" rtlCol="false" tIns="0" lIns="0" bIns="0" rIns="0">
            <a:spAutoFit/>
          </a:bodyPr>
          <a:lstStyle/>
          <a:p>
            <a:pPr algn="l">
              <a:lnSpc>
                <a:spcPts val="3500"/>
              </a:lnSpc>
            </a:pPr>
            <a:r>
              <a:rPr lang="en-US" sz="3500">
                <a:solidFill>
                  <a:srgbClr val="000000"/>
                </a:solidFill>
                <a:latin typeface="Yeseva One"/>
                <a:ea typeface="Yeseva One"/>
                <a:cs typeface="Yeseva One"/>
                <a:sym typeface="Yeseva One"/>
              </a:rPr>
              <a:t>06</a:t>
            </a:r>
          </a:p>
        </p:txBody>
      </p:sp>
      <p:sp>
        <p:nvSpPr>
          <p:cNvPr name="TextBox 19" id="19"/>
          <p:cNvSpPr txBox="true"/>
          <p:nvPr/>
        </p:nvSpPr>
        <p:spPr>
          <a:xfrm rot="0">
            <a:off x="6668711" y="6594643"/>
            <a:ext cx="4963220" cy="1162050"/>
          </a:xfrm>
          <a:prstGeom prst="rect">
            <a:avLst/>
          </a:prstGeom>
        </p:spPr>
        <p:txBody>
          <a:bodyPr anchor="t" rtlCol="false" tIns="0" lIns="0" bIns="0" rIns="0">
            <a:spAutoFit/>
          </a:bodyPr>
          <a:lstStyle/>
          <a:p>
            <a:pPr algn="l">
              <a:lnSpc>
                <a:spcPts val="3000"/>
              </a:lnSpc>
            </a:pPr>
            <a:r>
              <a:rPr lang="en-US" sz="3000">
                <a:solidFill>
                  <a:srgbClr val="000000"/>
                </a:solidFill>
                <a:latin typeface="Libre Baskerville"/>
                <a:ea typeface="Libre Baskerville"/>
                <a:cs typeface="Libre Baskerville"/>
                <a:sym typeface="Libre Baskerville"/>
              </a:rPr>
              <a:t>Lorem ipsum dolor sit amet, consectetur adipiscing elit.</a:t>
            </a:r>
          </a:p>
        </p:txBody>
      </p:sp>
      <p:sp>
        <p:nvSpPr>
          <p:cNvPr name="TextBox 20" id="20"/>
          <p:cNvSpPr txBox="true"/>
          <p:nvPr/>
        </p:nvSpPr>
        <p:spPr>
          <a:xfrm rot="0">
            <a:off x="12071162" y="6594643"/>
            <a:ext cx="4963220" cy="1162050"/>
          </a:xfrm>
          <a:prstGeom prst="rect">
            <a:avLst/>
          </a:prstGeom>
        </p:spPr>
        <p:txBody>
          <a:bodyPr anchor="t" rtlCol="false" tIns="0" lIns="0" bIns="0" rIns="0">
            <a:spAutoFit/>
          </a:bodyPr>
          <a:lstStyle/>
          <a:p>
            <a:pPr algn="l">
              <a:lnSpc>
                <a:spcPts val="3000"/>
              </a:lnSpc>
            </a:pPr>
            <a:r>
              <a:rPr lang="en-US" sz="3000">
                <a:solidFill>
                  <a:srgbClr val="000000"/>
                </a:solidFill>
                <a:latin typeface="Libre Baskerville"/>
                <a:ea typeface="Libre Baskerville"/>
                <a:cs typeface="Libre Baskerville"/>
                <a:sym typeface="Libre Baskerville"/>
              </a:rPr>
              <a:t>Lorem ipsum dolor sit amet, consectetur adipiscing elit.</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DAD5D1"/>
        </a:solidFill>
      </p:bgPr>
    </p:bg>
    <p:spTree>
      <p:nvGrpSpPr>
        <p:cNvPr id="1" name=""/>
        <p:cNvGrpSpPr/>
        <p:nvPr/>
      </p:nvGrpSpPr>
      <p:grpSpPr>
        <a:xfrm>
          <a:off x="0" y="0"/>
          <a:ext cx="0" cy="0"/>
          <a:chOff x="0" y="0"/>
          <a:chExt cx="0" cy="0"/>
        </a:xfrm>
      </p:grpSpPr>
      <p:sp>
        <p:nvSpPr>
          <p:cNvPr name="Freeform 2" id="2"/>
          <p:cNvSpPr/>
          <p:nvPr/>
        </p:nvSpPr>
        <p:spPr>
          <a:xfrm flipH="false" flipV="false" rot="0">
            <a:off x="12610204" y="-571500"/>
            <a:ext cx="6626483" cy="5715000"/>
          </a:xfrm>
          <a:custGeom>
            <a:avLst/>
            <a:gdLst/>
            <a:ahLst/>
            <a:cxnLst/>
            <a:rect r="r" b="b" t="t" l="l"/>
            <a:pathLst>
              <a:path h="5715000" w="6626483">
                <a:moveTo>
                  <a:pt x="0" y="0"/>
                </a:moveTo>
                <a:lnTo>
                  <a:pt x="6626483" y="0"/>
                </a:lnTo>
                <a:lnTo>
                  <a:pt x="6626483" y="5715000"/>
                </a:lnTo>
                <a:lnTo>
                  <a:pt x="0" y="5715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266137">
            <a:off x="-1277219" y="5897732"/>
            <a:ext cx="5210769" cy="6721137"/>
          </a:xfrm>
          <a:custGeom>
            <a:avLst/>
            <a:gdLst/>
            <a:ahLst/>
            <a:cxnLst/>
            <a:rect r="r" b="b" t="t" l="l"/>
            <a:pathLst>
              <a:path h="6721137" w="5210769">
                <a:moveTo>
                  <a:pt x="0" y="0"/>
                </a:moveTo>
                <a:lnTo>
                  <a:pt x="5210769" y="0"/>
                </a:lnTo>
                <a:lnTo>
                  <a:pt x="5210769" y="6721136"/>
                </a:lnTo>
                <a:lnTo>
                  <a:pt x="0" y="672113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5569636">
            <a:off x="779619" y="-2269556"/>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5" id="5"/>
          <p:cNvSpPr txBox="true"/>
          <p:nvPr/>
        </p:nvSpPr>
        <p:spPr>
          <a:xfrm rot="0">
            <a:off x="3283182" y="1089025"/>
            <a:ext cx="11721636" cy="400050"/>
          </a:xfrm>
          <a:prstGeom prst="rect">
            <a:avLst/>
          </a:prstGeom>
        </p:spPr>
        <p:txBody>
          <a:bodyPr anchor="t" rtlCol="false" tIns="0" lIns="0" bIns="0" rIns="0">
            <a:spAutoFit/>
          </a:bodyPr>
          <a:lstStyle/>
          <a:p>
            <a:pPr algn="ctr">
              <a:lnSpc>
                <a:spcPts val="3000"/>
              </a:lnSpc>
            </a:pPr>
            <a:r>
              <a:rPr lang="en-US" sz="3000">
                <a:solidFill>
                  <a:srgbClr val="000000"/>
                </a:solidFill>
                <a:latin typeface="Libre Baskerville"/>
                <a:ea typeface="Libre Baskerville"/>
                <a:cs typeface="Libre Baskerville"/>
                <a:sym typeface="Libre Baskerville"/>
              </a:rPr>
              <a:t>Borcelle University</a:t>
            </a:r>
          </a:p>
        </p:txBody>
      </p:sp>
      <p:sp>
        <p:nvSpPr>
          <p:cNvPr name="TextBox 6" id="6"/>
          <p:cNvSpPr txBox="true"/>
          <p:nvPr/>
        </p:nvSpPr>
        <p:spPr>
          <a:xfrm rot="0">
            <a:off x="3283182" y="8858250"/>
            <a:ext cx="11721636" cy="400050"/>
          </a:xfrm>
          <a:prstGeom prst="rect">
            <a:avLst/>
          </a:prstGeom>
        </p:spPr>
        <p:txBody>
          <a:bodyPr anchor="t" rtlCol="false" tIns="0" lIns="0" bIns="0" rIns="0">
            <a:spAutoFit/>
          </a:bodyPr>
          <a:lstStyle/>
          <a:p>
            <a:pPr algn="ctr">
              <a:lnSpc>
                <a:spcPts val="3000"/>
              </a:lnSpc>
            </a:pPr>
            <a:r>
              <a:rPr lang="en-US" sz="3000">
                <a:solidFill>
                  <a:srgbClr val="000000"/>
                </a:solidFill>
                <a:latin typeface="Libre Baskerville"/>
                <a:ea typeface="Libre Baskerville"/>
                <a:cs typeface="Libre Baskerville"/>
                <a:sym typeface="Libre Baskerville"/>
              </a:rPr>
              <a:t>Presented by Juliana Silva</a:t>
            </a:r>
          </a:p>
        </p:txBody>
      </p:sp>
      <p:sp>
        <p:nvSpPr>
          <p:cNvPr name="Freeform 7" id="7"/>
          <p:cNvSpPr/>
          <p:nvPr/>
        </p:nvSpPr>
        <p:spPr>
          <a:xfrm flipH="false" flipV="false" rot="-3755510">
            <a:off x="14637629" y="5499669"/>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8" id="8"/>
          <p:cNvSpPr txBox="true"/>
          <p:nvPr/>
        </p:nvSpPr>
        <p:spPr>
          <a:xfrm rot="0">
            <a:off x="1028700" y="2728636"/>
            <a:ext cx="16230600" cy="1214357"/>
          </a:xfrm>
          <a:prstGeom prst="rect">
            <a:avLst/>
          </a:prstGeom>
        </p:spPr>
        <p:txBody>
          <a:bodyPr anchor="t" rtlCol="false" tIns="0" lIns="0" bIns="0" rIns="0">
            <a:spAutoFit/>
          </a:bodyPr>
          <a:lstStyle/>
          <a:p>
            <a:pPr algn="ctr">
              <a:lnSpc>
                <a:spcPts val="9060"/>
              </a:lnSpc>
            </a:pPr>
            <a:r>
              <a:rPr lang="en-US" sz="9060">
                <a:solidFill>
                  <a:srgbClr val="000000"/>
                </a:solidFill>
                <a:latin typeface="Yeseva One"/>
                <a:ea typeface="Yeseva One"/>
                <a:cs typeface="Yeseva One"/>
                <a:sym typeface="Yeseva One"/>
              </a:rPr>
              <a:t>Theoretical Framework</a:t>
            </a:r>
          </a:p>
        </p:txBody>
      </p:sp>
      <p:sp>
        <p:nvSpPr>
          <p:cNvPr name="TextBox 9" id="9"/>
          <p:cNvSpPr txBox="true"/>
          <p:nvPr/>
        </p:nvSpPr>
        <p:spPr>
          <a:xfrm rot="0">
            <a:off x="1147480" y="4653239"/>
            <a:ext cx="7877739" cy="3067050"/>
          </a:xfrm>
          <a:prstGeom prst="rect">
            <a:avLst/>
          </a:prstGeom>
        </p:spPr>
        <p:txBody>
          <a:bodyPr anchor="t" rtlCol="false" tIns="0" lIns="0" bIns="0" rIns="0">
            <a:spAutoFit/>
          </a:bodyPr>
          <a:lstStyle/>
          <a:p>
            <a:pPr algn="l">
              <a:lnSpc>
                <a:spcPts val="3000"/>
              </a:lnSpc>
            </a:pPr>
            <a:r>
              <a:rPr lang="en-US" sz="3000">
                <a:solidFill>
                  <a:srgbClr val="000000"/>
                </a:solidFill>
                <a:latin typeface="Libre Baskerville"/>
                <a:ea typeface="Libre Baskerville"/>
                <a:cs typeface="Libre Baskerville"/>
                <a:sym typeface="Libre Baskerville"/>
              </a:rPr>
              <a:t>Lorem ipsum dolor sit amet, consectetur adipiscing elit. Vivamus sed vestibulum nunc, eget aliquam felis. Sed nunc purus, accumsan sit amet dictum in, ornare in dui. Ut imperdiet ante eros, sed porta ex eleifend ac. Donec non porttitor leo. Nulla luctus ex lacus, ut scelerisque odio semper nec.</a:t>
            </a:r>
          </a:p>
        </p:txBody>
      </p:sp>
      <p:sp>
        <p:nvSpPr>
          <p:cNvPr name="TextBox 10" id="10"/>
          <p:cNvSpPr txBox="true"/>
          <p:nvPr/>
        </p:nvSpPr>
        <p:spPr>
          <a:xfrm rot="0">
            <a:off x="1147480" y="4126189"/>
            <a:ext cx="3940619" cy="469900"/>
          </a:xfrm>
          <a:prstGeom prst="rect">
            <a:avLst/>
          </a:prstGeom>
        </p:spPr>
        <p:txBody>
          <a:bodyPr anchor="t" rtlCol="false" tIns="0" lIns="0" bIns="0" rIns="0">
            <a:spAutoFit/>
          </a:bodyPr>
          <a:lstStyle/>
          <a:p>
            <a:pPr algn="l">
              <a:lnSpc>
                <a:spcPts val="3500"/>
              </a:lnSpc>
            </a:pPr>
            <a:r>
              <a:rPr lang="en-US" sz="3500">
                <a:solidFill>
                  <a:srgbClr val="000000"/>
                </a:solidFill>
                <a:latin typeface="Yeseva One"/>
                <a:ea typeface="Yeseva One"/>
                <a:cs typeface="Yeseva One"/>
                <a:sym typeface="Yeseva One"/>
              </a:rPr>
              <a:t>Overview</a:t>
            </a:r>
          </a:p>
        </p:txBody>
      </p:sp>
      <p:sp>
        <p:nvSpPr>
          <p:cNvPr name="TextBox 11" id="11"/>
          <p:cNvSpPr txBox="true"/>
          <p:nvPr/>
        </p:nvSpPr>
        <p:spPr>
          <a:xfrm rot="0">
            <a:off x="9262780" y="4653239"/>
            <a:ext cx="7877739" cy="3067050"/>
          </a:xfrm>
          <a:prstGeom prst="rect">
            <a:avLst/>
          </a:prstGeom>
        </p:spPr>
        <p:txBody>
          <a:bodyPr anchor="t" rtlCol="false" tIns="0" lIns="0" bIns="0" rIns="0">
            <a:spAutoFit/>
          </a:bodyPr>
          <a:lstStyle/>
          <a:p>
            <a:pPr algn="l">
              <a:lnSpc>
                <a:spcPts val="3000"/>
              </a:lnSpc>
            </a:pPr>
            <a:r>
              <a:rPr lang="en-US" sz="3000">
                <a:solidFill>
                  <a:srgbClr val="000000"/>
                </a:solidFill>
                <a:latin typeface="Libre Baskerville"/>
                <a:ea typeface="Libre Baskerville"/>
                <a:cs typeface="Libre Baskerville"/>
                <a:sym typeface="Libre Baskerville"/>
              </a:rPr>
              <a:t>Lorem ipsum dolor sit amet, consectetur adipiscing elit. Vivamus sed vestibulum nunc, eget aliquam felis. Sed nunc purus, accumsan sit amet dictum in, ornare in dui. Ut imperdiet ante eros, sed porta ex eleifend ac. Donec non porttitor leo. Nulla luctus ex lacus, ut scelerisque odio semper nec.</a:t>
            </a:r>
          </a:p>
        </p:txBody>
      </p:sp>
      <p:sp>
        <p:nvSpPr>
          <p:cNvPr name="TextBox 12" id="12"/>
          <p:cNvSpPr txBox="true"/>
          <p:nvPr/>
        </p:nvSpPr>
        <p:spPr>
          <a:xfrm rot="0">
            <a:off x="9262780" y="4126189"/>
            <a:ext cx="3940619" cy="469900"/>
          </a:xfrm>
          <a:prstGeom prst="rect">
            <a:avLst/>
          </a:prstGeom>
        </p:spPr>
        <p:txBody>
          <a:bodyPr anchor="t" rtlCol="false" tIns="0" lIns="0" bIns="0" rIns="0">
            <a:spAutoFit/>
          </a:bodyPr>
          <a:lstStyle/>
          <a:p>
            <a:pPr algn="l">
              <a:lnSpc>
                <a:spcPts val="3500"/>
              </a:lnSpc>
            </a:pPr>
            <a:r>
              <a:rPr lang="en-US" sz="3500">
                <a:solidFill>
                  <a:srgbClr val="000000"/>
                </a:solidFill>
                <a:latin typeface="Yeseva One"/>
                <a:ea typeface="Yeseva One"/>
                <a:cs typeface="Yeseva One"/>
                <a:sym typeface="Yeseva One"/>
              </a:rPr>
              <a:t>Proponents</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DAD5D1"/>
        </a:solidFill>
      </p:bgPr>
    </p:bg>
    <p:spTree>
      <p:nvGrpSpPr>
        <p:cNvPr id="1" name=""/>
        <p:cNvGrpSpPr/>
        <p:nvPr/>
      </p:nvGrpSpPr>
      <p:grpSpPr>
        <a:xfrm>
          <a:off x="0" y="0"/>
          <a:ext cx="0" cy="0"/>
          <a:chOff x="0" y="0"/>
          <a:chExt cx="0" cy="0"/>
        </a:xfrm>
      </p:grpSpPr>
      <p:sp>
        <p:nvSpPr>
          <p:cNvPr name="Freeform 2" id="2"/>
          <p:cNvSpPr/>
          <p:nvPr/>
        </p:nvSpPr>
        <p:spPr>
          <a:xfrm flipH="false" flipV="false" rot="0">
            <a:off x="12610204" y="-571500"/>
            <a:ext cx="6626483" cy="5715000"/>
          </a:xfrm>
          <a:custGeom>
            <a:avLst/>
            <a:gdLst/>
            <a:ahLst/>
            <a:cxnLst/>
            <a:rect r="r" b="b" t="t" l="l"/>
            <a:pathLst>
              <a:path h="5715000" w="6626483">
                <a:moveTo>
                  <a:pt x="0" y="0"/>
                </a:moveTo>
                <a:lnTo>
                  <a:pt x="6626483" y="0"/>
                </a:lnTo>
                <a:lnTo>
                  <a:pt x="6626483" y="5715000"/>
                </a:lnTo>
                <a:lnTo>
                  <a:pt x="0" y="5715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266137">
            <a:off x="-1277219" y="5897732"/>
            <a:ext cx="5210769" cy="6721137"/>
          </a:xfrm>
          <a:custGeom>
            <a:avLst/>
            <a:gdLst/>
            <a:ahLst/>
            <a:cxnLst/>
            <a:rect r="r" b="b" t="t" l="l"/>
            <a:pathLst>
              <a:path h="6721137" w="5210769">
                <a:moveTo>
                  <a:pt x="0" y="0"/>
                </a:moveTo>
                <a:lnTo>
                  <a:pt x="5210769" y="0"/>
                </a:lnTo>
                <a:lnTo>
                  <a:pt x="5210769" y="6721136"/>
                </a:lnTo>
                <a:lnTo>
                  <a:pt x="0" y="672113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5569636">
            <a:off x="779619" y="-2269556"/>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5" id="5"/>
          <p:cNvSpPr txBox="true"/>
          <p:nvPr/>
        </p:nvSpPr>
        <p:spPr>
          <a:xfrm rot="0">
            <a:off x="3283182" y="1089025"/>
            <a:ext cx="11721636" cy="400050"/>
          </a:xfrm>
          <a:prstGeom prst="rect">
            <a:avLst/>
          </a:prstGeom>
        </p:spPr>
        <p:txBody>
          <a:bodyPr anchor="t" rtlCol="false" tIns="0" lIns="0" bIns="0" rIns="0">
            <a:spAutoFit/>
          </a:bodyPr>
          <a:lstStyle/>
          <a:p>
            <a:pPr algn="ctr">
              <a:lnSpc>
                <a:spcPts val="3000"/>
              </a:lnSpc>
            </a:pPr>
            <a:r>
              <a:rPr lang="en-US" sz="3000">
                <a:solidFill>
                  <a:srgbClr val="000000"/>
                </a:solidFill>
                <a:latin typeface="Libre Baskerville"/>
                <a:ea typeface="Libre Baskerville"/>
                <a:cs typeface="Libre Baskerville"/>
                <a:sym typeface="Libre Baskerville"/>
              </a:rPr>
              <a:t>Borcelle University</a:t>
            </a:r>
          </a:p>
        </p:txBody>
      </p:sp>
      <p:sp>
        <p:nvSpPr>
          <p:cNvPr name="TextBox 6" id="6"/>
          <p:cNvSpPr txBox="true"/>
          <p:nvPr/>
        </p:nvSpPr>
        <p:spPr>
          <a:xfrm rot="0">
            <a:off x="3283182" y="8858250"/>
            <a:ext cx="11721636" cy="400050"/>
          </a:xfrm>
          <a:prstGeom prst="rect">
            <a:avLst/>
          </a:prstGeom>
        </p:spPr>
        <p:txBody>
          <a:bodyPr anchor="t" rtlCol="false" tIns="0" lIns="0" bIns="0" rIns="0">
            <a:spAutoFit/>
          </a:bodyPr>
          <a:lstStyle/>
          <a:p>
            <a:pPr algn="ctr">
              <a:lnSpc>
                <a:spcPts val="3000"/>
              </a:lnSpc>
            </a:pPr>
            <a:r>
              <a:rPr lang="en-US" sz="3000">
                <a:solidFill>
                  <a:srgbClr val="000000"/>
                </a:solidFill>
                <a:latin typeface="Libre Baskerville"/>
                <a:ea typeface="Libre Baskerville"/>
                <a:cs typeface="Libre Baskerville"/>
                <a:sym typeface="Libre Baskerville"/>
              </a:rPr>
              <a:t>Presented by Juliana Silva</a:t>
            </a:r>
          </a:p>
        </p:txBody>
      </p:sp>
      <p:sp>
        <p:nvSpPr>
          <p:cNvPr name="Freeform 7" id="7"/>
          <p:cNvSpPr/>
          <p:nvPr/>
        </p:nvSpPr>
        <p:spPr>
          <a:xfrm flipH="false" flipV="false" rot="-3755510">
            <a:off x="14637629" y="5499669"/>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8" id="8"/>
          <p:cNvSpPr txBox="true"/>
          <p:nvPr/>
        </p:nvSpPr>
        <p:spPr>
          <a:xfrm rot="0">
            <a:off x="1028700" y="2728636"/>
            <a:ext cx="16230600" cy="1214357"/>
          </a:xfrm>
          <a:prstGeom prst="rect">
            <a:avLst/>
          </a:prstGeom>
        </p:spPr>
        <p:txBody>
          <a:bodyPr anchor="t" rtlCol="false" tIns="0" lIns="0" bIns="0" rIns="0">
            <a:spAutoFit/>
          </a:bodyPr>
          <a:lstStyle/>
          <a:p>
            <a:pPr algn="ctr">
              <a:lnSpc>
                <a:spcPts val="9060"/>
              </a:lnSpc>
            </a:pPr>
            <a:r>
              <a:rPr lang="en-US" sz="9060">
                <a:solidFill>
                  <a:srgbClr val="000000"/>
                </a:solidFill>
                <a:latin typeface="Yeseva One"/>
                <a:ea typeface="Yeseva One"/>
                <a:cs typeface="Yeseva One"/>
                <a:sym typeface="Yeseva One"/>
              </a:rPr>
              <a:t>Objectives</a:t>
            </a:r>
          </a:p>
        </p:txBody>
      </p:sp>
      <p:sp>
        <p:nvSpPr>
          <p:cNvPr name="TextBox 9" id="9"/>
          <p:cNvSpPr txBox="true"/>
          <p:nvPr/>
        </p:nvSpPr>
        <p:spPr>
          <a:xfrm rot="0">
            <a:off x="1147480" y="4653239"/>
            <a:ext cx="7877739" cy="3067050"/>
          </a:xfrm>
          <a:prstGeom prst="rect">
            <a:avLst/>
          </a:prstGeom>
        </p:spPr>
        <p:txBody>
          <a:bodyPr anchor="t" rtlCol="false" tIns="0" lIns="0" bIns="0" rIns="0">
            <a:spAutoFit/>
          </a:bodyPr>
          <a:lstStyle/>
          <a:p>
            <a:pPr algn="l">
              <a:lnSpc>
                <a:spcPts val="3000"/>
              </a:lnSpc>
            </a:pPr>
            <a:r>
              <a:rPr lang="en-US" sz="3000">
                <a:solidFill>
                  <a:srgbClr val="000000"/>
                </a:solidFill>
                <a:latin typeface="Libre Baskerville"/>
                <a:ea typeface="Libre Baskerville"/>
                <a:cs typeface="Libre Baskerville"/>
                <a:sym typeface="Libre Baskerville"/>
              </a:rPr>
              <a:t>Lorem ipsum dolor sit amet, consectetur adipiscing elit. Vivamus sed vestibulum nunc, eget aliquam felis. Sed nunc purus, accumsan sit amet dictum in, ornare in dui. Ut imperdiet ante eros, sed porta ex eleifend ac. Donec non porttitor leo. Nulla luctus ex lacus, ut scelerisque odio semper nec.</a:t>
            </a:r>
          </a:p>
        </p:txBody>
      </p:sp>
      <p:sp>
        <p:nvSpPr>
          <p:cNvPr name="TextBox 10" id="10"/>
          <p:cNvSpPr txBox="true"/>
          <p:nvPr/>
        </p:nvSpPr>
        <p:spPr>
          <a:xfrm rot="0">
            <a:off x="1147480" y="4126189"/>
            <a:ext cx="3940619" cy="469900"/>
          </a:xfrm>
          <a:prstGeom prst="rect">
            <a:avLst/>
          </a:prstGeom>
        </p:spPr>
        <p:txBody>
          <a:bodyPr anchor="t" rtlCol="false" tIns="0" lIns="0" bIns="0" rIns="0">
            <a:spAutoFit/>
          </a:bodyPr>
          <a:lstStyle/>
          <a:p>
            <a:pPr algn="l">
              <a:lnSpc>
                <a:spcPts val="3500"/>
              </a:lnSpc>
            </a:pPr>
            <a:r>
              <a:rPr lang="en-US" sz="3500">
                <a:solidFill>
                  <a:srgbClr val="000000"/>
                </a:solidFill>
                <a:latin typeface="Yeseva One"/>
                <a:ea typeface="Yeseva One"/>
                <a:cs typeface="Yeseva One"/>
                <a:sym typeface="Yeseva One"/>
              </a:rPr>
              <a:t>Objective 1</a:t>
            </a:r>
          </a:p>
        </p:txBody>
      </p:sp>
      <p:sp>
        <p:nvSpPr>
          <p:cNvPr name="TextBox 11" id="11"/>
          <p:cNvSpPr txBox="true"/>
          <p:nvPr/>
        </p:nvSpPr>
        <p:spPr>
          <a:xfrm rot="0">
            <a:off x="9262780" y="4653239"/>
            <a:ext cx="7877739" cy="3067050"/>
          </a:xfrm>
          <a:prstGeom prst="rect">
            <a:avLst/>
          </a:prstGeom>
        </p:spPr>
        <p:txBody>
          <a:bodyPr anchor="t" rtlCol="false" tIns="0" lIns="0" bIns="0" rIns="0">
            <a:spAutoFit/>
          </a:bodyPr>
          <a:lstStyle/>
          <a:p>
            <a:pPr algn="l">
              <a:lnSpc>
                <a:spcPts val="3000"/>
              </a:lnSpc>
            </a:pPr>
            <a:r>
              <a:rPr lang="en-US" sz="3000">
                <a:solidFill>
                  <a:srgbClr val="000000"/>
                </a:solidFill>
                <a:latin typeface="Libre Baskerville"/>
                <a:ea typeface="Libre Baskerville"/>
                <a:cs typeface="Libre Baskerville"/>
                <a:sym typeface="Libre Baskerville"/>
              </a:rPr>
              <a:t>Lorem ipsum dolor sit amet, consectetur adipiscing elit. Vivamus sed vestibulum nunc, eget aliquam felis. Sed nunc purus, accumsan sit amet dictum in, ornare in dui. Ut imperdiet ante eros, sed porta ex eleifend ac. Donec non porttitor leo. Nulla luctus ex lacus, ut scelerisque odio semper nec.</a:t>
            </a:r>
          </a:p>
        </p:txBody>
      </p:sp>
      <p:sp>
        <p:nvSpPr>
          <p:cNvPr name="TextBox 12" id="12"/>
          <p:cNvSpPr txBox="true"/>
          <p:nvPr/>
        </p:nvSpPr>
        <p:spPr>
          <a:xfrm rot="0">
            <a:off x="9262780" y="4126189"/>
            <a:ext cx="3940619" cy="469900"/>
          </a:xfrm>
          <a:prstGeom prst="rect">
            <a:avLst/>
          </a:prstGeom>
        </p:spPr>
        <p:txBody>
          <a:bodyPr anchor="t" rtlCol="false" tIns="0" lIns="0" bIns="0" rIns="0">
            <a:spAutoFit/>
          </a:bodyPr>
          <a:lstStyle/>
          <a:p>
            <a:pPr algn="l">
              <a:lnSpc>
                <a:spcPts val="3500"/>
              </a:lnSpc>
            </a:pPr>
            <a:r>
              <a:rPr lang="en-US" sz="3500">
                <a:solidFill>
                  <a:srgbClr val="000000"/>
                </a:solidFill>
                <a:latin typeface="Yeseva One"/>
                <a:ea typeface="Yeseva One"/>
                <a:cs typeface="Yeseva One"/>
                <a:sym typeface="Yeseva One"/>
              </a:rPr>
              <a:t>Objective 2</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DAD5D1"/>
        </a:solidFill>
      </p:bgPr>
    </p:bg>
    <p:spTree>
      <p:nvGrpSpPr>
        <p:cNvPr id="1" name=""/>
        <p:cNvGrpSpPr/>
        <p:nvPr/>
      </p:nvGrpSpPr>
      <p:grpSpPr>
        <a:xfrm>
          <a:off x="0" y="0"/>
          <a:ext cx="0" cy="0"/>
          <a:chOff x="0" y="0"/>
          <a:chExt cx="0" cy="0"/>
        </a:xfrm>
      </p:grpSpPr>
      <p:sp>
        <p:nvSpPr>
          <p:cNvPr name="Freeform 2" id="2"/>
          <p:cNvSpPr/>
          <p:nvPr/>
        </p:nvSpPr>
        <p:spPr>
          <a:xfrm flipH="false" flipV="false" rot="0">
            <a:off x="12610204" y="-571500"/>
            <a:ext cx="6626483" cy="5715000"/>
          </a:xfrm>
          <a:custGeom>
            <a:avLst/>
            <a:gdLst/>
            <a:ahLst/>
            <a:cxnLst/>
            <a:rect r="r" b="b" t="t" l="l"/>
            <a:pathLst>
              <a:path h="5715000" w="6626483">
                <a:moveTo>
                  <a:pt x="0" y="0"/>
                </a:moveTo>
                <a:lnTo>
                  <a:pt x="6626483" y="0"/>
                </a:lnTo>
                <a:lnTo>
                  <a:pt x="6626483" y="5715000"/>
                </a:lnTo>
                <a:lnTo>
                  <a:pt x="0" y="5715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266137">
            <a:off x="-1277219" y="5897732"/>
            <a:ext cx="5210769" cy="6721137"/>
          </a:xfrm>
          <a:custGeom>
            <a:avLst/>
            <a:gdLst/>
            <a:ahLst/>
            <a:cxnLst/>
            <a:rect r="r" b="b" t="t" l="l"/>
            <a:pathLst>
              <a:path h="6721137" w="5210769">
                <a:moveTo>
                  <a:pt x="0" y="0"/>
                </a:moveTo>
                <a:lnTo>
                  <a:pt x="5210769" y="0"/>
                </a:lnTo>
                <a:lnTo>
                  <a:pt x="5210769" y="6721136"/>
                </a:lnTo>
                <a:lnTo>
                  <a:pt x="0" y="672113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5569636">
            <a:off x="779619" y="-2269556"/>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5" id="5"/>
          <p:cNvSpPr txBox="true"/>
          <p:nvPr/>
        </p:nvSpPr>
        <p:spPr>
          <a:xfrm rot="0">
            <a:off x="3283182" y="1089025"/>
            <a:ext cx="11721636" cy="400050"/>
          </a:xfrm>
          <a:prstGeom prst="rect">
            <a:avLst/>
          </a:prstGeom>
        </p:spPr>
        <p:txBody>
          <a:bodyPr anchor="t" rtlCol="false" tIns="0" lIns="0" bIns="0" rIns="0">
            <a:spAutoFit/>
          </a:bodyPr>
          <a:lstStyle/>
          <a:p>
            <a:pPr algn="ctr">
              <a:lnSpc>
                <a:spcPts val="3000"/>
              </a:lnSpc>
            </a:pPr>
            <a:r>
              <a:rPr lang="en-US" sz="3000">
                <a:solidFill>
                  <a:srgbClr val="000000"/>
                </a:solidFill>
                <a:latin typeface="Libre Baskerville"/>
                <a:ea typeface="Libre Baskerville"/>
                <a:cs typeface="Libre Baskerville"/>
                <a:sym typeface="Libre Baskerville"/>
              </a:rPr>
              <a:t>Borcelle University</a:t>
            </a:r>
          </a:p>
        </p:txBody>
      </p:sp>
      <p:sp>
        <p:nvSpPr>
          <p:cNvPr name="TextBox 6" id="6"/>
          <p:cNvSpPr txBox="true"/>
          <p:nvPr/>
        </p:nvSpPr>
        <p:spPr>
          <a:xfrm rot="0">
            <a:off x="3283182" y="8858250"/>
            <a:ext cx="11721636" cy="400050"/>
          </a:xfrm>
          <a:prstGeom prst="rect">
            <a:avLst/>
          </a:prstGeom>
        </p:spPr>
        <p:txBody>
          <a:bodyPr anchor="t" rtlCol="false" tIns="0" lIns="0" bIns="0" rIns="0">
            <a:spAutoFit/>
          </a:bodyPr>
          <a:lstStyle/>
          <a:p>
            <a:pPr algn="ctr">
              <a:lnSpc>
                <a:spcPts val="3000"/>
              </a:lnSpc>
            </a:pPr>
            <a:r>
              <a:rPr lang="en-US" sz="3000">
                <a:solidFill>
                  <a:srgbClr val="000000"/>
                </a:solidFill>
                <a:latin typeface="Libre Baskerville"/>
                <a:ea typeface="Libre Baskerville"/>
                <a:cs typeface="Libre Baskerville"/>
                <a:sym typeface="Libre Baskerville"/>
              </a:rPr>
              <a:t>Presented by Juliana Silva</a:t>
            </a:r>
          </a:p>
        </p:txBody>
      </p:sp>
      <p:sp>
        <p:nvSpPr>
          <p:cNvPr name="Freeform 7" id="7"/>
          <p:cNvSpPr/>
          <p:nvPr/>
        </p:nvSpPr>
        <p:spPr>
          <a:xfrm flipH="false" flipV="false" rot="-3755510">
            <a:off x="14637629" y="5499669"/>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8" id="8"/>
          <p:cNvSpPr txBox="true"/>
          <p:nvPr/>
        </p:nvSpPr>
        <p:spPr>
          <a:xfrm rot="0">
            <a:off x="1028700" y="2588490"/>
            <a:ext cx="16230600" cy="1214357"/>
          </a:xfrm>
          <a:prstGeom prst="rect">
            <a:avLst/>
          </a:prstGeom>
        </p:spPr>
        <p:txBody>
          <a:bodyPr anchor="t" rtlCol="false" tIns="0" lIns="0" bIns="0" rIns="0">
            <a:spAutoFit/>
          </a:bodyPr>
          <a:lstStyle/>
          <a:p>
            <a:pPr algn="ctr">
              <a:lnSpc>
                <a:spcPts val="9060"/>
              </a:lnSpc>
            </a:pPr>
            <a:r>
              <a:rPr lang="en-US" sz="9060">
                <a:solidFill>
                  <a:srgbClr val="000000"/>
                </a:solidFill>
                <a:latin typeface="Yeseva One"/>
                <a:ea typeface="Yeseva One"/>
                <a:cs typeface="Yeseva One"/>
                <a:sym typeface="Yeseva One"/>
              </a:rPr>
              <a:t>Hypothesis</a:t>
            </a:r>
          </a:p>
        </p:txBody>
      </p:sp>
      <p:sp>
        <p:nvSpPr>
          <p:cNvPr name="TextBox 9" id="9"/>
          <p:cNvSpPr txBox="true"/>
          <p:nvPr/>
        </p:nvSpPr>
        <p:spPr>
          <a:xfrm rot="0">
            <a:off x="10102048" y="4495518"/>
            <a:ext cx="7157252" cy="3448050"/>
          </a:xfrm>
          <a:prstGeom prst="rect">
            <a:avLst/>
          </a:prstGeom>
        </p:spPr>
        <p:txBody>
          <a:bodyPr anchor="t" rtlCol="false" tIns="0" lIns="0" bIns="0" rIns="0">
            <a:spAutoFit/>
          </a:bodyPr>
          <a:lstStyle/>
          <a:p>
            <a:pPr algn="l">
              <a:lnSpc>
                <a:spcPts val="3000"/>
              </a:lnSpc>
            </a:pPr>
            <a:r>
              <a:rPr lang="en-US" sz="3000">
                <a:solidFill>
                  <a:srgbClr val="000000"/>
                </a:solidFill>
                <a:latin typeface="Libre Baskerville"/>
                <a:ea typeface="Libre Baskerville"/>
                <a:cs typeface="Libre Baskerville"/>
                <a:sym typeface="Libre Baskerville"/>
              </a:rPr>
              <a:t>Lorem ipsum dolor sit amet, consectetur adipiscing elit. Vivamus sed vestibulum nunc, eget aliquam felis. Sed nunc purus, accumsan sit amet dictum in, ornare in dui. Ut imperdiet ante eros, sed porta ex eleifend ac. Donec non porttitor leo. Nulla luctus ex lacus, ut scelerisque odio semper nec.</a:t>
            </a:r>
          </a:p>
        </p:txBody>
      </p:sp>
      <p:grpSp>
        <p:nvGrpSpPr>
          <p:cNvPr name="Group 10" id="10"/>
          <p:cNvGrpSpPr/>
          <p:nvPr/>
        </p:nvGrpSpPr>
        <p:grpSpPr>
          <a:xfrm rot="0">
            <a:off x="1028700" y="4438368"/>
            <a:ext cx="3940050" cy="3505200"/>
            <a:chOff x="0" y="0"/>
            <a:chExt cx="5253400" cy="4673600"/>
          </a:xfrm>
        </p:grpSpPr>
        <p:pic>
          <p:nvPicPr>
            <p:cNvPr name="Picture 11" id="11"/>
            <p:cNvPicPr>
              <a:picLocks noChangeAspect="true"/>
            </p:cNvPicPr>
            <p:nvPr/>
          </p:nvPicPr>
          <p:blipFill>
            <a:blip r:embed="rId8"/>
            <a:srcRect l="0" t="31555" r="0" b="9135"/>
            <a:stretch>
              <a:fillRect/>
            </a:stretch>
          </p:blipFill>
          <p:spPr>
            <a:xfrm flipH="false" flipV="false">
              <a:off x="0" y="0"/>
              <a:ext cx="5253400" cy="4673600"/>
            </a:xfrm>
            <a:prstGeom prst="rect">
              <a:avLst/>
            </a:prstGeom>
          </p:spPr>
        </p:pic>
      </p:grpSp>
      <p:grpSp>
        <p:nvGrpSpPr>
          <p:cNvPr name="Group 12" id="12"/>
          <p:cNvGrpSpPr/>
          <p:nvPr/>
        </p:nvGrpSpPr>
        <p:grpSpPr>
          <a:xfrm rot="0">
            <a:off x="5565374" y="4438368"/>
            <a:ext cx="3940050" cy="3505200"/>
            <a:chOff x="0" y="0"/>
            <a:chExt cx="5253400" cy="4673600"/>
          </a:xfrm>
        </p:grpSpPr>
        <p:pic>
          <p:nvPicPr>
            <p:cNvPr name="Picture 13" id="13"/>
            <p:cNvPicPr>
              <a:picLocks noChangeAspect="true"/>
            </p:cNvPicPr>
            <p:nvPr/>
          </p:nvPicPr>
          <p:blipFill>
            <a:blip r:embed="rId9"/>
            <a:srcRect l="12484" t="0" r="12484" b="0"/>
            <a:stretch>
              <a:fillRect/>
            </a:stretch>
          </p:blipFill>
          <p:spPr>
            <a:xfrm flipH="false" flipV="false">
              <a:off x="0" y="0"/>
              <a:ext cx="5253400" cy="4673600"/>
            </a:xfrm>
            <a:prstGeom prst="rect">
              <a:avLst/>
            </a:prstGeom>
          </p:spPr>
        </p:pic>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DAF8UnXAG40</dc:identifier>
  <dcterms:modified xsi:type="dcterms:W3CDTF">2011-08-01T06:04:30Z</dcterms:modified>
  <cp:revision>1</cp:revision>
  <dc:title>Soft Sand Minimalist Modern Thesis Defense Presentation</dc:title>
</cp:coreProperties>
</file>