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3" r:id="rId5"/>
    <p:sldId id="261" r:id="rId6"/>
    <p:sldId id="264" r:id="rId7"/>
    <p:sldId id="262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5FA379-D638-4DFC-9147-CF8529C75B9F}" v="324" dt="2020-01-13T21:45:16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BB8394-61C6-42F0-B400-4A9B29E2C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689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chemeClr val="accent6">
                    <a:lumMod val="50000"/>
                  </a:schemeClr>
                </a:solidFill>
                <a:latin typeface="Cambria"/>
                <a:cs typeface="Calibri Light"/>
              </a:rPr>
              <a:t>E-Collect</a:t>
            </a:r>
            <a:r>
              <a:rPr lang="fr-FR" dirty="0">
                <a:solidFill>
                  <a:schemeClr val="accent6">
                    <a:lumMod val="50000"/>
                  </a:schemeClr>
                </a:solidFill>
                <a:latin typeface="Cambria"/>
                <a:cs typeface="Calibri Light"/>
              </a:rPr>
              <a:t> </a:t>
            </a:r>
            <a:br>
              <a:rPr lang="fr-FR" dirty="0">
                <a:solidFill>
                  <a:schemeClr val="accent6">
                    <a:lumMod val="50000"/>
                  </a:schemeClr>
                </a:solidFill>
                <a:latin typeface="Cambria"/>
                <a:cs typeface="Calibri Light"/>
              </a:rPr>
            </a:br>
            <a:r>
              <a:rPr lang="fr-FR" dirty="0">
                <a:solidFill>
                  <a:schemeClr val="accent6">
                    <a:lumMod val="50000"/>
                  </a:schemeClr>
                </a:solidFill>
                <a:latin typeface="Cambria"/>
                <a:cs typeface="Calibri Light"/>
              </a:rPr>
              <a:t>Notre Stratégie: Créer le </a:t>
            </a:r>
            <a:r>
              <a:rPr lang="fr-FR" b="1" dirty="0">
                <a:solidFill>
                  <a:schemeClr val="accent6">
                    <a:lumMod val="50000"/>
                  </a:schemeClr>
                </a:solidFill>
                <a:latin typeface="Cambria"/>
                <a:cs typeface="Calibri Light"/>
              </a:rPr>
              <a:t>BUZZ</a:t>
            </a:r>
          </a:p>
        </p:txBody>
      </p:sp>
      <p:pic>
        <p:nvPicPr>
          <p:cNvPr id="5" name="Image 12" descr="Une image contenant horloge, signe&#10;&#10;Description générée avec un niveau de confiance très élevé">
            <a:extLst>
              <a:ext uri="{FF2B5EF4-FFF2-40B4-BE49-F238E27FC236}">
                <a16:creationId xmlns:a16="http://schemas.microsoft.com/office/drawing/2014/main" id="{45C6912D-2849-43E1-9C32-B523B1474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864" y="694425"/>
            <a:ext cx="1495052" cy="14291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01386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>
            <a:extLst>
              <a:ext uri="{FF2B5EF4-FFF2-40B4-BE49-F238E27FC236}">
                <a16:creationId xmlns:a16="http://schemas.microsoft.com/office/drawing/2014/main" id="{9C2FCCCE-6935-41D4-8CC5-9459E48AD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734" y="776573"/>
            <a:ext cx="5692420" cy="537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73E17-4EFF-4E0B-9104-DA7E9C03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406" y="1582738"/>
            <a:ext cx="8215489" cy="1201737"/>
          </a:xfrm>
        </p:spPr>
        <p:txBody>
          <a:bodyPr/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  <a:latin typeface="Cambria"/>
                <a:cs typeface="Calibri Light"/>
              </a:rPr>
              <a:t>1) Créer le besoin !</a:t>
            </a:r>
            <a:endParaRPr lang="fr-FR">
              <a:solidFill>
                <a:schemeClr val="accent6">
                  <a:lumMod val="50000"/>
                </a:schemeClr>
              </a:solidFill>
              <a:latin typeface="Cambria"/>
            </a:endParaRPr>
          </a:p>
        </p:txBody>
      </p:sp>
      <p:pic>
        <p:nvPicPr>
          <p:cNvPr id="5" name="Image 12" descr="Une image contenant horloge, signe&#10;&#10;Description générée avec un niveau de confiance très élevé">
            <a:extLst>
              <a:ext uri="{FF2B5EF4-FFF2-40B4-BE49-F238E27FC236}">
                <a16:creationId xmlns:a16="http://schemas.microsoft.com/office/drawing/2014/main" id="{29AEFEBC-4815-4FFA-9FA6-D60EB28C9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64" y="807314"/>
            <a:ext cx="1495052" cy="14291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3968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photo, différent, gens, homme&#10;&#10;Description générée avec un niveau de confiance très élevé">
            <a:extLst>
              <a:ext uri="{FF2B5EF4-FFF2-40B4-BE49-F238E27FC236}">
                <a16:creationId xmlns:a16="http://schemas.microsoft.com/office/drawing/2014/main" id="{73ED4906-00D2-437D-B89B-00998B260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88361"/>
            <a:ext cx="5294716" cy="348127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C69BD450-D763-4506-A7DF-3CB252516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980194"/>
            <a:ext cx="5294715" cy="489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4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73E17-4EFF-4E0B-9104-DA7E9C03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852" y="2062516"/>
            <a:ext cx="8596488" cy="221773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6">
                    <a:lumMod val="50000"/>
                  </a:schemeClr>
                </a:solidFill>
                <a:latin typeface="Cambria"/>
                <a:cs typeface="Calibri Light"/>
              </a:rPr>
              <a:t>2)L'audience est consciente</a:t>
            </a:r>
            <a:br>
              <a:rPr lang="fr-FR" dirty="0">
                <a:solidFill>
                  <a:schemeClr val="accent6">
                    <a:lumMod val="50000"/>
                  </a:schemeClr>
                </a:solidFill>
                <a:latin typeface="Cambria"/>
                <a:cs typeface="Calibri Light"/>
              </a:rPr>
            </a:br>
            <a:r>
              <a:rPr lang="fr-FR" dirty="0">
                <a:solidFill>
                  <a:schemeClr val="accent6">
                    <a:lumMod val="50000"/>
                  </a:schemeClr>
                </a:solidFill>
                <a:latin typeface="Cambria"/>
                <a:cs typeface="Calibri Light"/>
              </a:rPr>
              <a:t>du problème et demande une solution!</a:t>
            </a:r>
            <a:endParaRPr lang="fr-FR" dirty="0">
              <a:solidFill>
                <a:schemeClr val="accent6">
                  <a:lumMod val="50000"/>
                </a:schemeClr>
              </a:solidFill>
              <a:latin typeface="Cambria"/>
            </a:endParaRPr>
          </a:p>
        </p:txBody>
      </p:sp>
      <p:pic>
        <p:nvPicPr>
          <p:cNvPr id="5" name="Image 12" descr="Une image contenant horloge, signe&#10;&#10;Description générée avec un niveau de confiance très élevé">
            <a:extLst>
              <a:ext uri="{FF2B5EF4-FFF2-40B4-BE49-F238E27FC236}">
                <a16:creationId xmlns:a16="http://schemas.microsoft.com/office/drawing/2014/main" id="{29AEFEBC-4815-4FFA-9FA6-D60EB28C9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64" y="807314"/>
            <a:ext cx="1495052" cy="14291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7471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D44A0B85-D1B9-4DDC-ADBB-3D561AFC7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136" y="865541"/>
            <a:ext cx="4694061" cy="5253918"/>
          </a:xfrm>
          <a:prstGeom prst="rect">
            <a:avLst/>
          </a:prstGeom>
        </p:spPr>
      </p:pic>
      <p:pic>
        <p:nvPicPr>
          <p:cNvPr id="4" name="Image 4" descr="Une image contenant capture d’écran, calculatrice&#10;&#10;Description générée avec un niveau de confiance très élevé">
            <a:extLst>
              <a:ext uri="{FF2B5EF4-FFF2-40B4-BE49-F238E27FC236}">
                <a16:creationId xmlns:a16="http://schemas.microsoft.com/office/drawing/2014/main" id="{C03B21A0-74C9-4156-A4A6-E18C1A488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23" y="953603"/>
            <a:ext cx="4478864" cy="512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2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73E17-4EFF-4E0B-9104-DA7E9C03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296" y="2062516"/>
            <a:ext cx="8187266" cy="168151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6">
                    <a:lumMod val="50000"/>
                  </a:schemeClr>
                </a:solidFill>
                <a:latin typeface="Cambria"/>
                <a:cs typeface="Calibri Light"/>
              </a:rPr>
              <a:t>3)Lancer l'application, </a:t>
            </a:r>
            <a:br>
              <a:rPr lang="fr-FR" dirty="0">
                <a:solidFill>
                  <a:schemeClr val="accent6">
                    <a:lumMod val="50000"/>
                  </a:schemeClr>
                </a:solidFill>
                <a:latin typeface="Cambria"/>
                <a:cs typeface="Calibri Light"/>
              </a:rPr>
            </a:br>
            <a:r>
              <a:rPr lang="fr-FR" dirty="0">
                <a:solidFill>
                  <a:schemeClr val="accent6">
                    <a:lumMod val="50000"/>
                  </a:schemeClr>
                </a:solidFill>
                <a:latin typeface="Cambria"/>
                <a:cs typeface="Calibri Light"/>
              </a:rPr>
              <a:t>la solution!</a:t>
            </a:r>
          </a:p>
        </p:txBody>
      </p:sp>
      <p:pic>
        <p:nvPicPr>
          <p:cNvPr id="5" name="Image 12" descr="Une image contenant horloge, signe&#10;&#10;Description générée avec un niveau de confiance très élevé">
            <a:extLst>
              <a:ext uri="{FF2B5EF4-FFF2-40B4-BE49-F238E27FC236}">
                <a16:creationId xmlns:a16="http://schemas.microsoft.com/office/drawing/2014/main" id="{29AEFEBC-4815-4FFA-9FA6-D60EB28C9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64" y="807314"/>
            <a:ext cx="1495052" cy="14291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9634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2C5AD2A9-1DDF-4763-AF50-08B62E1A7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89" y="673280"/>
            <a:ext cx="6666088" cy="572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5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56127BB6-87C5-42E7-9B87-BA3393512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289" y="630020"/>
            <a:ext cx="5254977" cy="4962961"/>
          </a:xfrm>
          <a:prstGeom prst="rect">
            <a:avLst/>
          </a:prstGeom>
        </p:spPr>
      </p:pic>
      <p:pic>
        <p:nvPicPr>
          <p:cNvPr id="4" name="Image 4">
            <a:extLst>
              <a:ext uri="{FF2B5EF4-FFF2-40B4-BE49-F238E27FC236}">
                <a16:creationId xmlns:a16="http://schemas.microsoft.com/office/drawing/2014/main" id="{2193A4B9-988C-45E4-A25B-52BB9A14E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67" y="1031109"/>
            <a:ext cx="5396086" cy="512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53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73E17-4EFF-4E0B-9104-DA7E9C03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296" y="2062516"/>
            <a:ext cx="8187266" cy="168151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6">
                    <a:lumMod val="50000"/>
                  </a:schemeClr>
                </a:solidFill>
                <a:latin typeface="Cambria"/>
                <a:cs typeface="Calibri Light"/>
              </a:rPr>
              <a:t>4)Améliorer le visibilité sur terrain!</a:t>
            </a:r>
          </a:p>
        </p:txBody>
      </p:sp>
      <p:pic>
        <p:nvPicPr>
          <p:cNvPr id="5" name="Image 12" descr="Une image contenant horloge, signe&#10;&#10;Description générée avec un niveau de confiance très élevé">
            <a:extLst>
              <a:ext uri="{FF2B5EF4-FFF2-40B4-BE49-F238E27FC236}">
                <a16:creationId xmlns:a16="http://schemas.microsoft.com/office/drawing/2014/main" id="{29AEFEBC-4815-4FFA-9FA6-D60EB28C9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64" y="807314"/>
            <a:ext cx="1495052" cy="14291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388314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E-Collect  Notre Stratégie: Créer le BUZZ</vt:lpstr>
      <vt:lpstr>1) Créer le besoin !</vt:lpstr>
      <vt:lpstr>Présentation PowerPoint</vt:lpstr>
      <vt:lpstr>2)L'audience est consciente du problème et demande une solution!</vt:lpstr>
      <vt:lpstr>Présentation PowerPoint</vt:lpstr>
      <vt:lpstr>3)Lancer l'application,  la solution!</vt:lpstr>
      <vt:lpstr>Présentation PowerPoint</vt:lpstr>
      <vt:lpstr>Présentation PowerPoint</vt:lpstr>
      <vt:lpstr>4)Améliorer le visibilité sur terrain!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97</cp:revision>
  <dcterms:created xsi:type="dcterms:W3CDTF">2012-07-30T22:21:58Z</dcterms:created>
  <dcterms:modified xsi:type="dcterms:W3CDTF">2020-01-13T21:47:35Z</dcterms:modified>
</cp:coreProperties>
</file>