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FFCFD-2C0B-44A5-9CC8-67EFFA2B6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22D80D-D485-4272-B2E5-E95BB2D7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ED6475-A6DC-4BE0-A645-3769B947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72C126-2825-40EE-B332-AFFA4C4B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B2F5C5-402F-4AA7-9931-33D1A752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76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6DDB9-C9D7-4E37-BDC7-AC7417DC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3A7A6A-3185-4B47-A1FF-ADAB0E615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330D8-B6CE-41CC-9673-0CDB147A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4635F6-70FE-4EEB-B803-9A33901A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527A0-767F-4845-B96D-5F07BF0C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1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3D65B5-2617-496C-9EFF-B6F5C5EF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24EDE5-8258-44D4-957B-86FA294FC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602F4-3997-4443-B122-52BE7C53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B3347-D54D-4F16-BE38-54FB14AE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680E4-392D-4BD7-8167-70AD128E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0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91F2A-633F-458F-B02C-DFE2EA08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AB4C48-A8BD-4547-BB42-403DF6556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994B4F-F43E-4CC5-A8E4-5FD31069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6E304-5454-4A3A-A743-B61D2CF2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25D37-6B17-4CA1-80BE-7E8782B3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0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1381E-9357-42EB-8CFD-8B75B701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9D894-D6D5-46AF-AD52-1634082C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FE4B3-41B6-43BD-A1E6-86445044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720AC-FBEB-44FA-AB18-D8AA691E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8DA93-F266-4DC8-A677-1401F281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2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E1082-1C8A-486A-B49B-E5193D5F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ACD157-C7A5-42B7-B533-88C228E9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FEF4CE-C4D2-469E-9795-6E21B4F6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D3876-5DD8-450D-ACD4-6E924AF2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CF43BF-DEE8-4DE1-807B-91FB1AC4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8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BAF8D-5E12-419A-AF0B-7BF87B12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92835-5919-4FE0-A577-7868766BF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615395-0BC4-4F25-A5CB-FD20F434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51486A-54A6-4D00-B1EB-7385191D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E90808-FA84-45AF-B115-2890238F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113A1-464E-4ACF-B0CD-ADF8A5E5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366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2F0E6-8B7D-41F7-984D-A467D06E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8783C9-AD85-412A-A5BD-8281CC58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FF0E33-C3AF-4BEC-A0B9-516B86609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5368AC-B4E3-4743-B8E4-7E8E3C261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97D1B0-9129-46A6-B612-B4CE8DE8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199F1E-1E75-4BD3-AD8A-52BA0504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7679A2-903A-447A-AD8D-AAE588FC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16CFF4-668F-4082-9779-42771786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7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4CAFB-05DB-49B8-BCD8-65FE2BC8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D3BACC-6192-4804-B04A-F271BBAB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33E883-BFC4-42F8-AD6D-41B6D011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C822B4-B19C-4752-9CC3-0F3F1ED2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867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47D88D-886E-48CB-8BA4-AE7F8087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8D3C70-7F3D-40EC-8C14-0C88ECC5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120AA4-8287-4914-AF84-B57EB008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09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1788-7F1D-45F6-84E0-055314AD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12076-47A1-4160-9DCD-48C69B36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9CEC2A-71A9-4AB8-AA66-629992B4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F239A0-BB66-401E-BBA2-720C4C8B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479B79-F280-4A4E-9A9B-BAF2EE67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D13611-E92C-4BFE-BDDC-2E7E4FEA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7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B289C-FD00-4D8D-8949-FF7FE669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5E6371-2F3F-4802-8355-CA5CB35C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80426-6307-41EF-8168-B0269E20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798951-92F0-45BC-A655-B6B11A5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F05CF-C53A-458E-ADB2-5B6B6F2D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96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BE9CC-922C-46C0-AE05-7B53F0EA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846979-04B3-4CF0-84A2-D809D8C5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8DEFA5-8460-4FC6-86DC-D9E34CFA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89AF90-2654-4E85-BDC0-FDE9D743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C873AB-DEC0-41F8-9BD9-2DAE93AC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CC38FA-A6DD-408F-B3D3-9FA266FF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09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2C873-4E78-4200-8D92-98DDFD21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4169C8-BF6F-4347-B7FA-26084B354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E19323-054D-4F5E-8107-A9907EE9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C48DE-4729-4928-9CDC-C8022903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37FB11-3DD7-4066-AB38-622AC3D4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19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7456BB-7DE5-421D-A340-75C490CFA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BDA771-1E3B-4C9C-92DA-8C9F3E7E5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7C0CED-CA93-489F-9A13-1CD7F055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0B206-DCCB-49E5-BE42-A399D2AC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2F308-6615-4FAE-808B-F6F72E17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2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93B2F-38D8-4805-ADFC-B7A0305C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29A56C-1B5E-472E-BF38-18385D2C4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6FB1AE-504E-427C-8ACA-62DD57B3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2309F8-34E3-494C-8D52-008DBC56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3C8761-0E68-4E63-A0D4-2827EDB1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3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7BAD1-F442-4867-8E28-C5B4782D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5073EF-8B44-4CEE-9EDC-4E3EF3B74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5CE7DF-7361-4517-9268-D8A0CCA18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952A99-03E1-4A47-88F5-6106CF16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8BAE41-CB9F-4536-8492-7BB918B1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E96546-EA89-4024-AE47-884B9602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3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4747E-E714-4303-A87B-B2F7FF74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085D7-59F2-4C82-8AE5-22880920F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5C1317-D8AA-4914-B503-E86DE18DB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3662FF-9049-4831-BFEA-D18E54AED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852CCE-789C-4E27-8BB7-63ADFCEB3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DF7EDD-BF9D-48CF-9F79-A98B7E62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813574-778E-428B-A535-DA707D43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150B88-82FD-48CA-AC57-5416D636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5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D7AC4-1163-40F2-99FB-5DC60E73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4B7B1C-3DE1-4583-AF32-B2A03495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B53F2B-CA43-4434-BEFA-2A452C79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34D3CD-D6D4-4691-90ED-D318695D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73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E17905-351C-4B48-9E87-8668F996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EB4A6B-18EF-4FA0-B179-C01699F2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983D2B-813D-4E67-B6ED-7F01DAA5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3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10D88-E75E-4875-8380-F7EAD3FC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0283F-0F7E-4FCE-8A59-90022EF9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9837A0-6392-4ABD-B37C-320EC3739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C87CE6-B0C5-44E4-90B0-FCDD9D3B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39CED9-760E-422A-BD48-94EA7F6B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FAD19E-FAC2-4275-BE12-BC778202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1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3D356-A122-4394-A2E9-5CE8E4F3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CD3293-54AE-4301-A2F9-B94C3B14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013230-FB41-4997-A90C-505B91708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B28DD2-CD1A-4A34-AAF6-E685894F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E2AC76-58A6-4657-B753-52D3A1FC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A409A2-1435-4454-AAEE-8BF8D9DB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BEB74-EDC2-4757-8E37-4F6F6909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tx1">
              <a:lumMod val="50000"/>
              <a:lumOff val="50000"/>
              <a:alpha val="82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9C9669-16BB-42A0-B8BF-E0042C61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2005012"/>
            <a:ext cx="10515600" cy="4351338"/>
          </a:xfrm>
          <a:prstGeom prst="rect">
            <a:avLst/>
          </a:prstGeom>
          <a:solidFill>
            <a:schemeClr val="tx1">
              <a:lumMod val="50000"/>
              <a:lumOff val="50000"/>
              <a:alpha val="82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B73EE5-4442-45B0-BACD-74309B8F9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4DA3-A978-41A3-AC0B-3089431A3857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E704C0-4668-4518-B5EB-04150566C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91A2A8-F117-4E6A-850E-577C1B916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2626-D1C0-4136-B0CD-BC7652E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5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68A87-2B04-42E8-8A41-89BA6432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39CD35-5B00-44DA-93A0-FF8B68E1A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FF183-2A8F-4B77-9701-9E37DD782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338F-F137-4219-93F2-C967DEC4743F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86308-58D6-4DAE-9167-FB3F5D8BF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D61E2-210D-432C-B4B9-6C04EC85F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90D3-3396-4218-B886-92D9F1EA7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8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16162-C83C-4925-8FF8-70513E9ED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Мангаил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0CA0C4-E763-4BF9-80CA-11A924820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/>
              <a:t>Логинов Александр</a:t>
            </a:r>
          </a:p>
          <a:p>
            <a:pPr algn="r"/>
            <a:r>
              <a:rPr lang="ru-RU" dirty="0" err="1"/>
              <a:t>Маляев</a:t>
            </a:r>
            <a:r>
              <a:rPr lang="ru-RU" dirty="0"/>
              <a:t> Кирилл</a:t>
            </a:r>
          </a:p>
          <a:p>
            <a:pPr algn="r"/>
            <a:r>
              <a:rPr lang="ru-RU" dirty="0"/>
              <a:t>Мальков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84403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AB659-4379-4351-9F61-D5263D03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66147-41D8-4FC3-97CF-FDFBCC4F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2005012"/>
            <a:ext cx="114763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Цель: Создать </a:t>
            </a:r>
            <a:r>
              <a:rPr lang="en-US" dirty="0"/>
              <a:t>HTTP </a:t>
            </a:r>
            <a:r>
              <a:rPr lang="ru-RU" dirty="0"/>
              <a:t>сервис, в котором все любители </a:t>
            </a:r>
            <a:r>
              <a:rPr lang="ru-RU" dirty="0" err="1"/>
              <a:t>манги</a:t>
            </a:r>
            <a:r>
              <a:rPr lang="ru-RU" dirty="0"/>
              <a:t> смогут прочитать интересующее их произведение, а также реализовать общение между ними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Реализовать чтение глав </a:t>
            </a:r>
            <a:r>
              <a:rPr lang="ru-RU" dirty="0" err="1"/>
              <a:t>манги</a:t>
            </a:r>
            <a:endParaRPr lang="ru-RU" dirty="0"/>
          </a:p>
          <a:p>
            <a:r>
              <a:rPr lang="ru-RU" dirty="0"/>
              <a:t>Построить иерархию из жанров, </a:t>
            </a:r>
            <a:r>
              <a:rPr lang="ru-RU" dirty="0" err="1"/>
              <a:t>манг</a:t>
            </a:r>
            <a:r>
              <a:rPr lang="ru-RU" dirty="0"/>
              <a:t> и глав</a:t>
            </a:r>
          </a:p>
          <a:p>
            <a:r>
              <a:rPr lang="ru-RU" dirty="0"/>
              <a:t>Сделать возможность регистрации пользователей, редактирования данных и личный кабинет</a:t>
            </a:r>
          </a:p>
          <a:p>
            <a:r>
              <a:rPr lang="ru-RU" dirty="0"/>
              <a:t>Сделать форум</a:t>
            </a:r>
          </a:p>
          <a:p>
            <a:r>
              <a:rPr lang="ru-RU" dirty="0"/>
              <a:t>Сделать поиск по сайту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03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2FB29-138E-4454-95D0-844419B5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7DF3D-CE64-40A0-BB74-2A7E93880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2005012"/>
            <a:ext cx="11405290" cy="4351338"/>
          </a:xfrm>
        </p:spPr>
        <p:txBody>
          <a:bodyPr/>
          <a:lstStyle/>
          <a:p>
            <a:r>
              <a:rPr lang="ru-RU" dirty="0"/>
              <a:t>Создать API для того, чтобы сторонние разработчики могли пользоваться ресурсами сайта, а также администраторы могли управлять базой данных на облачном сервере</a:t>
            </a:r>
          </a:p>
          <a:p>
            <a:r>
              <a:rPr lang="ru-RU" dirty="0"/>
              <a:t>Создать загрузку новых </a:t>
            </a:r>
            <a:r>
              <a:rPr lang="ru-RU" dirty="0" err="1"/>
              <a:t>манг</a:t>
            </a:r>
            <a:r>
              <a:rPr lang="ru-RU" dirty="0"/>
              <a:t>, жанров и глав для того, чтобы администраторы и, возможно, некоторые пользователи, могли загружать новый контент для сайта</a:t>
            </a:r>
          </a:p>
        </p:txBody>
      </p:sp>
    </p:spTree>
    <p:extLst>
      <p:ext uri="{BB962C8B-B14F-4D97-AF65-F5344CB8AC3E}">
        <p14:creationId xmlns:p14="http://schemas.microsoft.com/office/powerpoint/2010/main" val="384156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CCF44-E181-4F66-AC8C-3884791B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CC746-E3AA-4129-AAE2-D9458A68B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2005012"/>
            <a:ext cx="11369780" cy="4351338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Genre</a:t>
            </a:r>
            <a:r>
              <a:rPr lang="ru-RU" dirty="0"/>
              <a:t> отвечает за модель жанров</a:t>
            </a:r>
          </a:p>
          <a:p>
            <a:r>
              <a:rPr lang="ru-RU" dirty="0"/>
              <a:t>Класс </a:t>
            </a:r>
            <a:r>
              <a:rPr lang="en-US" dirty="0"/>
              <a:t>Manga </a:t>
            </a:r>
            <a:r>
              <a:rPr lang="ru-RU" dirty="0"/>
              <a:t>отвечает за модель </a:t>
            </a:r>
            <a:r>
              <a:rPr lang="ru-RU" dirty="0" err="1"/>
              <a:t>манг</a:t>
            </a:r>
            <a:endParaRPr lang="ru-RU" dirty="0"/>
          </a:p>
          <a:p>
            <a:r>
              <a:rPr lang="ru-RU" dirty="0"/>
              <a:t>Класс </a:t>
            </a:r>
            <a:r>
              <a:rPr lang="en-US" dirty="0"/>
              <a:t>Chapter </a:t>
            </a:r>
            <a:r>
              <a:rPr lang="ru-RU" dirty="0"/>
              <a:t>отвечает за модель глав</a:t>
            </a:r>
          </a:p>
          <a:p>
            <a:r>
              <a:rPr lang="ru-RU" dirty="0"/>
              <a:t>Класс </a:t>
            </a:r>
            <a:r>
              <a:rPr lang="en-US" dirty="0"/>
              <a:t>User </a:t>
            </a:r>
            <a:r>
              <a:rPr lang="ru-RU" dirty="0"/>
              <a:t>отвечает за модель пользователя</a:t>
            </a:r>
          </a:p>
          <a:p>
            <a:r>
              <a:rPr lang="ru-RU" dirty="0"/>
              <a:t>Класс </a:t>
            </a:r>
            <a:r>
              <a:rPr lang="en-US" dirty="0"/>
              <a:t>Message </a:t>
            </a:r>
            <a:r>
              <a:rPr lang="ru-RU" dirty="0"/>
              <a:t>отвечает за модель сообщений</a:t>
            </a:r>
          </a:p>
          <a:p>
            <a:r>
              <a:rPr lang="ru-RU" dirty="0"/>
              <a:t>Классы </a:t>
            </a:r>
            <a:r>
              <a:rPr lang="en-US" dirty="0" err="1"/>
              <a:t>UsersResourse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UsersListResourse</a:t>
            </a:r>
            <a:r>
              <a:rPr lang="en-US" dirty="0"/>
              <a:t> </a:t>
            </a:r>
            <a:r>
              <a:rPr lang="ru-RU" dirty="0"/>
              <a:t>отвечают за ресурсы пользователя и списка пользователей</a:t>
            </a:r>
          </a:p>
          <a:p>
            <a:r>
              <a:rPr lang="ru-RU" dirty="0"/>
              <a:t>Классы </a:t>
            </a:r>
            <a:r>
              <a:rPr lang="en-US" dirty="0" err="1"/>
              <a:t>MessagesResourse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MessagesListResourse</a:t>
            </a:r>
            <a:r>
              <a:rPr lang="en-US" dirty="0"/>
              <a:t> </a:t>
            </a:r>
            <a:r>
              <a:rPr lang="ru-RU" dirty="0"/>
              <a:t>отвечают за ресурсы сообщений и списка сообщений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23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BCDCA-0204-4DAD-A49E-CB757296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2E7CA-03CC-4FC9-9022-3F460D7F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2005012"/>
            <a:ext cx="11245492" cy="4351338"/>
          </a:xfrm>
        </p:spPr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GenresResourse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sListResourse</a:t>
            </a:r>
            <a:r>
              <a:rPr lang="en-US" dirty="0"/>
              <a:t> </a:t>
            </a:r>
            <a:r>
              <a:rPr lang="ru-RU" dirty="0"/>
              <a:t>отвечают за ресурсы жанров и списка жанров</a:t>
            </a:r>
          </a:p>
          <a:p>
            <a:r>
              <a:rPr lang="ru-RU" dirty="0"/>
              <a:t>Классы </a:t>
            </a:r>
            <a:r>
              <a:rPr lang="en-US" dirty="0" err="1"/>
              <a:t>ChaptersResourse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ChaptersListResourse</a:t>
            </a:r>
            <a:r>
              <a:rPr lang="en-US" dirty="0"/>
              <a:t> </a:t>
            </a:r>
            <a:r>
              <a:rPr lang="ru-RU" dirty="0"/>
              <a:t>отвечают за ресурсы глав и списка глав</a:t>
            </a:r>
          </a:p>
          <a:p>
            <a:r>
              <a:rPr lang="ru-RU" dirty="0"/>
              <a:t>Классы</a:t>
            </a:r>
            <a:r>
              <a:rPr lang="en-US" dirty="0"/>
              <a:t> </a:t>
            </a:r>
            <a:r>
              <a:rPr lang="en-US" dirty="0" err="1"/>
              <a:t>AddGenreForm</a:t>
            </a:r>
            <a:r>
              <a:rPr lang="en-US" dirty="0"/>
              <a:t>, </a:t>
            </a:r>
            <a:r>
              <a:rPr lang="en-US" dirty="0" err="1"/>
              <a:t>AddMangaForm</a:t>
            </a:r>
            <a:r>
              <a:rPr lang="en-US" dirty="0"/>
              <a:t>, Add</a:t>
            </a:r>
            <a:r>
              <a:rPr lang="ru-RU" dirty="0"/>
              <a:t>С</a:t>
            </a:r>
            <a:r>
              <a:rPr lang="en-US" dirty="0" err="1"/>
              <a:t>hapterForm</a:t>
            </a:r>
            <a:r>
              <a:rPr lang="en-US" dirty="0"/>
              <a:t>, </a:t>
            </a:r>
            <a:r>
              <a:rPr lang="en-US" dirty="0" err="1"/>
              <a:t>AddMessageForm</a:t>
            </a:r>
            <a:r>
              <a:rPr lang="en-US" dirty="0"/>
              <a:t> </a:t>
            </a:r>
            <a:r>
              <a:rPr lang="ru-RU" dirty="0"/>
              <a:t>отвечают за форму добавление новых жанров, </a:t>
            </a:r>
            <a:r>
              <a:rPr lang="ru-RU" dirty="0" err="1"/>
              <a:t>манг</a:t>
            </a:r>
            <a:r>
              <a:rPr lang="ru-RU" dirty="0"/>
              <a:t>, глав(администраторами) и постов(пользователями), соответственно</a:t>
            </a:r>
          </a:p>
          <a:p>
            <a:r>
              <a:rPr lang="ru-RU" dirty="0"/>
              <a:t>Классы </a:t>
            </a:r>
            <a:r>
              <a:rPr lang="en-US" dirty="0" err="1"/>
              <a:t>LoginForm</a:t>
            </a:r>
            <a:r>
              <a:rPr lang="en-US" dirty="0"/>
              <a:t>, </a:t>
            </a:r>
            <a:r>
              <a:rPr lang="en-US" dirty="0" err="1"/>
              <a:t>RegisterForm</a:t>
            </a:r>
            <a:r>
              <a:rPr lang="en-US" dirty="0"/>
              <a:t>, </a:t>
            </a:r>
            <a:r>
              <a:rPr lang="en-US" dirty="0" err="1"/>
              <a:t>EditUserInfoForm</a:t>
            </a:r>
            <a:r>
              <a:rPr lang="en-US" dirty="0"/>
              <a:t>, </a:t>
            </a:r>
            <a:r>
              <a:rPr lang="en-US" dirty="0" err="1"/>
              <a:t>EditUserPasswordForm</a:t>
            </a:r>
            <a:r>
              <a:rPr lang="en-US" dirty="0"/>
              <a:t> </a:t>
            </a:r>
            <a:r>
              <a:rPr lang="ru-RU" dirty="0"/>
              <a:t>отвечают за форму входа, регистрации, редактирования профиля и редактирования пароля, соответственно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58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1978A-E228-4570-AF7C-A3212943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BD4F3-FDEB-45DD-86DB-CFCE14883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2005012"/>
            <a:ext cx="1120110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Файлы проекта выглядят так. В папке </a:t>
            </a:r>
            <a:r>
              <a:rPr lang="en-US" dirty="0"/>
              <a:t>data </a:t>
            </a:r>
            <a:r>
              <a:rPr lang="ru-RU" dirty="0"/>
              <a:t>хранятся все</a:t>
            </a:r>
          </a:p>
          <a:p>
            <a:pPr marL="0" indent="0">
              <a:buNone/>
            </a:pPr>
            <a:r>
              <a:rPr lang="en-US" dirty="0"/>
              <a:t>Python</a:t>
            </a:r>
            <a:r>
              <a:rPr lang="ru-RU" dirty="0"/>
              <a:t>-файлы, то есть формы, сущности, ресурсы и </a:t>
            </a:r>
            <a:r>
              <a:rPr lang="ru-RU" dirty="0" err="1"/>
              <a:t>т.д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папке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ru-RU" dirty="0"/>
              <a:t>хранится база данных, в папке </a:t>
            </a:r>
            <a:r>
              <a:rPr lang="en-US" dirty="0"/>
              <a:t>static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изображения и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/>
              <a:t>файлы, в папке </a:t>
            </a:r>
            <a:r>
              <a:rPr lang="en-US" dirty="0"/>
              <a:t>templates </a:t>
            </a:r>
            <a:r>
              <a:rPr lang="ru-RU" dirty="0"/>
              <a:t>– </a:t>
            </a:r>
          </a:p>
          <a:p>
            <a:pPr marL="0" indent="0">
              <a:buNone/>
            </a:pPr>
            <a:r>
              <a:rPr lang="ru-RU" dirty="0"/>
              <a:t>шаблоны. Файл </a:t>
            </a:r>
            <a:r>
              <a:rPr lang="en-US" dirty="0"/>
              <a:t>Main – </a:t>
            </a:r>
            <a:r>
              <a:rPr lang="ru-RU" dirty="0"/>
              <a:t>главный файл, содержит в </a:t>
            </a:r>
          </a:p>
          <a:p>
            <a:pPr marL="0" indent="0">
              <a:buNone/>
            </a:pPr>
            <a:r>
              <a:rPr lang="ru-RU" dirty="0"/>
              <a:t>себе запуск приложения и обработчики, файл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api_test</a:t>
            </a:r>
            <a:r>
              <a:rPr lang="en-US" dirty="0"/>
              <a:t> – </a:t>
            </a:r>
            <a:r>
              <a:rPr lang="ru-RU" dirty="0"/>
              <a:t>тесты </a:t>
            </a:r>
            <a:r>
              <a:rPr lang="en-US" dirty="0" err="1"/>
              <a:t>Api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8B41C9-135A-4FCC-A003-1ED7E5F0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298" y="2513539"/>
            <a:ext cx="2114366" cy="35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4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21F74-5E9B-4A3A-9492-A5503145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FC74C-F07A-4E2E-A636-3450D442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2005012"/>
            <a:ext cx="11298758" cy="4351338"/>
          </a:xfrm>
        </p:spPr>
        <p:txBody>
          <a:bodyPr/>
          <a:lstStyle/>
          <a:p>
            <a:r>
              <a:rPr lang="ru-RU" dirty="0"/>
              <a:t>В нашем проекте использовались такие библиотеки, как: </a:t>
            </a:r>
            <a:r>
              <a:rPr lang="en-US" dirty="0"/>
              <a:t>flask</a:t>
            </a:r>
            <a:r>
              <a:rPr lang="ru-RU" dirty="0"/>
              <a:t>, </a:t>
            </a:r>
            <a:r>
              <a:rPr lang="en-US" dirty="0"/>
              <a:t>flask-login</a:t>
            </a:r>
            <a:r>
              <a:rPr lang="ru-RU" dirty="0"/>
              <a:t>, </a:t>
            </a:r>
            <a:r>
              <a:rPr lang="en-US" dirty="0"/>
              <a:t>flask-restful</a:t>
            </a:r>
            <a:r>
              <a:rPr lang="ru-RU" dirty="0"/>
              <a:t>, </a:t>
            </a:r>
            <a:r>
              <a:rPr lang="en-US" dirty="0"/>
              <a:t>flask-wtf</a:t>
            </a:r>
            <a:r>
              <a:rPr lang="ru-RU" dirty="0"/>
              <a:t>, </a:t>
            </a:r>
            <a:r>
              <a:rPr lang="en-US" dirty="0"/>
              <a:t>python-docx</a:t>
            </a:r>
            <a:r>
              <a:rPr lang="ru-RU" dirty="0"/>
              <a:t>, </a:t>
            </a:r>
            <a:r>
              <a:rPr lang="en-US" dirty="0" err="1"/>
              <a:t>sqlalchemy</a:t>
            </a:r>
            <a:r>
              <a:rPr lang="ru-RU" dirty="0"/>
              <a:t>, </a:t>
            </a:r>
            <a:r>
              <a:rPr lang="en-US" dirty="0" err="1"/>
              <a:t>sqlalchemy</a:t>
            </a:r>
            <a:r>
              <a:rPr lang="en-US" dirty="0"/>
              <a:t>-serializer</a:t>
            </a:r>
            <a:r>
              <a:rPr lang="ru-RU" dirty="0"/>
              <a:t>, </a:t>
            </a:r>
            <a:r>
              <a:rPr lang="en-US" dirty="0" err="1"/>
              <a:t>wtforms</a:t>
            </a:r>
            <a:r>
              <a:rPr lang="ru-RU" dirty="0"/>
              <a:t>, </a:t>
            </a:r>
            <a:r>
              <a:rPr lang="en-US" dirty="0" err="1"/>
              <a:t>werkzeug</a:t>
            </a:r>
            <a:r>
              <a:rPr lang="ru-RU" dirty="0"/>
              <a:t>, </a:t>
            </a:r>
            <a:r>
              <a:rPr lang="en-US" dirty="0" err="1"/>
              <a:t>zipp</a:t>
            </a:r>
            <a:r>
              <a:rPr lang="ru-RU" dirty="0"/>
              <a:t>, </a:t>
            </a:r>
            <a:r>
              <a:rPr lang="en-US" dirty="0"/>
              <a:t>Pillow</a:t>
            </a:r>
            <a:r>
              <a:rPr lang="ru-RU" dirty="0"/>
              <a:t>, </a:t>
            </a:r>
            <a:r>
              <a:rPr lang="en-US" dirty="0" err="1"/>
              <a:t>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09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95C71-6C28-4589-80D6-84CE1495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36361-331A-4CBE-89E1-4839CCDD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2005012"/>
            <a:ext cx="11183349" cy="4351338"/>
          </a:xfrm>
        </p:spPr>
        <p:txBody>
          <a:bodyPr/>
          <a:lstStyle/>
          <a:p>
            <a:r>
              <a:rPr lang="ru-RU" dirty="0"/>
              <a:t>Проект дал нам огромную практику в создании веб приложений, мы научились комбинировать полученные знания, искать решения проблем и наши возможности, как разработчиков, многократно расширились</a:t>
            </a:r>
          </a:p>
          <a:p>
            <a:endParaRPr lang="ru-RU" dirty="0"/>
          </a:p>
          <a:p>
            <a:r>
              <a:rPr lang="ru-RU" dirty="0"/>
              <a:t>В будущем в проект хотелось бы добавить чат, помимо форума. Добавить больше жанров, </a:t>
            </a:r>
            <a:r>
              <a:rPr lang="ru-RU" dirty="0" err="1"/>
              <a:t>манг</a:t>
            </a:r>
            <a:r>
              <a:rPr lang="ru-RU" dirty="0"/>
              <a:t> и глав, для увеличения базы</a:t>
            </a:r>
          </a:p>
        </p:txBody>
      </p:sp>
    </p:spTree>
    <p:extLst>
      <p:ext uri="{BB962C8B-B14F-4D97-AF65-F5344CB8AC3E}">
        <p14:creationId xmlns:p14="http://schemas.microsoft.com/office/powerpoint/2010/main" val="1226436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393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Специальное оформление</vt:lpstr>
      <vt:lpstr>Мангаил</vt:lpstr>
      <vt:lpstr>Введение</vt:lpstr>
      <vt:lpstr>Введение</vt:lpstr>
      <vt:lpstr>Описание</vt:lpstr>
      <vt:lpstr>Описание</vt:lpstr>
      <vt:lpstr>Описание</vt:lpstr>
      <vt:lpstr>Используемые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Мангаил</dc:title>
  <dc:creator>Евгений Мальков</dc:creator>
  <cp:lastModifiedBy>Евгений Мальков</cp:lastModifiedBy>
  <cp:revision>9</cp:revision>
  <dcterms:created xsi:type="dcterms:W3CDTF">2020-05-08T10:46:34Z</dcterms:created>
  <dcterms:modified xsi:type="dcterms:W3CDTF">2020-05-08T12:20:41Z</dcterms:modified>
</cp:coreProperties>
</file>