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50c7fde2cd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50c7fde2cd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50c7fde2cd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50c7fde2cd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50c7fde2cd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50c7fde2cd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50c7fde2cd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50c7fde2cd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5525b93c4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5525b93c4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50c7fde2cd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50c7fde2cd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50c7fde2cd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50c7fde2cd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50c7fde2cd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50c7fde2cd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5177640f4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5177640f4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5177640f4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5177640f4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55177640f4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55177640f4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Klijent server komunikacija - model komunikacije u kojem se koristi klijent-server, odnosno za prijenos podataka se koriste izvorna (klijenti)i odredišna (serveri) računala za uspostavu komunikacije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Internet - skup protokola, metoda za dostavljanje paketa na odredište (IP adresa)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Transport layer - brine da se podaci dostave na odredište (UDP, TCP)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Aplikacijski layer - pruza mrezne usluge aplikacijama, postavlja i sinkornizira procedure za prijenos podataka i kontrolu integriteta primjeri: HTTP, HTTPS, WS, FTP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55177640f4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55177640f4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Ovdje cu se pozabaviti s HTTP protokolom, kakav je to protokol te ću napomenuti karakteristike protokola, te povezanost između HTTP i WebSocket protokola</a:t>
            </a:r>
            <a:br>
              <a:rPr lang="en"/>
            </a:br>
            <a:r>
              <a:rPr lang="en"/>
              <a:t>KORISTI Model u kojem klijent šalje zahtjev serveru, server obradi podatke, primjerice web-aplikacija, te rezultat vrati klijentu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STATELESS protocol - Nakon što se uspostavi konekcije između servera i klijenta, komunikacija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Između njih prestaje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KLIJENT određuje metodu GET - dobivanje podataka od servera POST - slanje podataka prema serveru za stvaranje nekog resurasa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PUT - Potpuno ažuriranje resursa, primjerice ako znamo da resurs se nalazi na određenom URL-u, taj se resurs može direktno potpuno ažurirati preko PUT metode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DELETE - zahtjev za brisanje resursa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Podaci se šalju s zaglavljem koji se šalju preko mreže koji govore serveru što učiniti s podacima,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 server odgovara nazad zagavljima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Primjer: jednostavna html stranica, pokazivanje kako izgleda header i što možemo s njima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Otvoriš stranicu i pokažes inspect i networking tab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50c7fde2c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50c7fde2c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2005 nastaje AJAX model - </a:t>
            </a: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 </a:t>
            </a:r>
            <a:r>
              <a:rPr b="1" i="1" lang="en" sz="1350">
                <a:solidFill>
                  <a:srgbClr val="222222"/>
                </a:solidFill>
                <a:highlight>
                  <a:srgbClr val="FFFFFF"/>
                </a:highlight>
              </a:rPr>
              <a:t>Asynchronous javascript and xml </a:t>
            </a:r>
            <a:endParaRPr b="1" i="1" sz="135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222222"/>
                </a:solidFill>
                <a:highlight>
                  <a:srgbClr val="FFFFFF"/>
                </a:highlight>
              </a:rPr>
              <a:t>Ideja je bila da web radi nešto više nego da održava konekciju, a ne samo da vraća podatke</a:t>
            </a:r>
            <a:endParaRPr sz="135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222222"/>
                </a:solidFill>
                <a:highlight>
                  <a:srgbClr val="FFFFFF"/>
                </a:highlight>
              </a:rPr>
              <a:t>Askinrkono slanje i primanje podataka na webu bez osvježavanja stranice</a:t>
            </a:r>
            <a:endParaRPr sz="135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222222"/>
                </a:solidFill>
                <a:highlight>
                  <a:srgbClr val="FFFFFF"/>
                </a:highlight>
              </a:rPr>
              <a:t>IDEALNI MODEL - klijent napravi zahtjev za stranicu, te ako server ima nove podatke, on ce poslati </a:t>
            </a:r>
            <a:endParaRPr sz="135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222222"/>
                </a:solidFill>
                <a:highlight>
                  <a:srgbClr val="FFFFFF"/>
                </a:highlight>
              </a:rPr>
              <a:t>Te podatke klijnetu</a:t>
            </a:r>
            <a:endParaRPr sz="1350"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50c7fde2c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50c7fde2c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222222"/>
                </a:solidFill>
                <a:highlight>
                  <a:srgbClr val="FFFFFF"/>
                </a:highlight>
              </a:rPr>
              <a:t>DEALNI MODEL - klijent napravi zahtjev za stranicu, dobije se odgovor, te ako server ima nove podatke, on ce poslati </a:t>
            </a:r>
            <a:endParaRPr sz="135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222222"/>
                </a:solidFill>
                <a:highlight>
                  <a:srgbClr val="FFFFFF"/>
                </a:highlight>
              </a:rPr>
              <a:t>Te podatke klijentu</a:t>
            </a:r>
            <a:endParaRPr sz="135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222222"/>
                </a:solidFill>
                <a:highlight>
                  <a:srgbClr val="FFFFFF"/>
                </a:highlight>
              </a:rPr>
              <a:t>U ovom modelu vidimo da su novi podaci mogu poslati k klijentu bez potrebe za zahtjevom, primjerice chat aplikacija,</a:t>
            </a:r>
            <a:endParaRPr sz="135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222222"/>
                </a:solidFill>
                <a:highlight>
                  <a:srgbClr val="FFFFFF"/>
                </a:highlight>
              </a:rPr>
              <a:t>Ako saljemo poruku svojim prijatlejima, server će dobiti tu poruku, te poslati ju ljudima koji zele dobiti tu poruku, te ako su korisnici povezani, onda će poruka biti prosljeđena</a:t>
            </a:r>
            <a:endParaRPr sz="135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222222"/>
                </a:solidFill>
                <a:highlight>
                  <a:srgbClr val="FFFFFF"/>
                </a:highlight>
              </a:rPr>
              <a:t>Ovdje dolazimo do web-socketa</a:t>
            </a:r>
            <a:endParaRPr sz="1350"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50c7fde2cd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50c7fde2cd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Definira full duplex, bi-directional komunikacija, </a:t>
            </a:r>
            <a:r>
              <a:rPr lang="en"/>
              <a:t>WebSocketi rješavaju problem s HTTP-om, klijent i server mogu razgovarati u stvarnom vremenu bez potrebe za stvaranjem novih zahtjeva.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WebSocket je zapravo nadogranja na HTTP protokol, koristi istu TCP konekciju koju je stvorio kod učitanja stranice, te server zapravo nadogradi konekciju. Nakon “nadogradnje” klijent i server šalju podatke naizmjenice bez zaglavlja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Standardiziran protokol, ali ga ljudi ne implementiraju toliko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50c7fde2cd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50c7fde2cd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socket.io/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mailto:david.levacic@franz-net.hr" TargetMode="External"/><Relationship Id="rId4" Type="http://schemas.openxmlformats.org/officeDocument/2006/relationships/image" Target="../media/image6.png"/><Relationship Id="rId5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Relationship Id="rId4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WebSockets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487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(ws:// &gt; http:// &amp;&amp; Ajax)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Altrenative WebSocketima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Polling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Long Polling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Comet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Server Sent Events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Intended Use-Case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WebSocketi nisu zamjena HTTP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HTTP podržava automatski caching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WebSockets zahtjevaju posebnu konfiguraciju za load balancing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WebSocket Klijenti</a:t>
            </a:r>
            <a:endParaRPr/>
          </a:p>
        </p:txBody>
      </p:sp>
      <p:sp>
        <p:nvSpPr>
          <p:cNvPr id="127" name="Google Shape;127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 razlicitim jezicima (C++, PHP, server-side javascript)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IoT klijenti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Najkorišteniji klijent su bazirani na web-u i koriste JavaScript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Server mora podržavati WebSockete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WebSocket klijenti - Code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4" name="Google Shape;13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8" y="1152463"/>
            <a:ext cx="5800725" cy="221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Nginx</a:t>
            </a:r>
            <a:endParaRPr/>
          </a:p>
        </p:txBody>
      </p:sp>
      <p:sp>
        <p:nvSpPr>
          <p:cNvPr id="140" name="Google Shape;140;p26"/>
          <p:cNvSpPr txBox="1"/>
          <p:nvPr>
            <p:ph idx="1" type="body"/>
          </p:nvPr>
        </p:nvSpPr>
        <p:spPr>
          <a:xfrm>
            <a:off x="311700" y="11597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-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UPGRADE i CONNECTION </a:t>
            </a:r>
            <a:r>
              <a:rPr lang="en"/>
              <a:t>zaglavlja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41" name="Google Shape;14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2774" y="1852600"/>
            <a:ext cx="5308201" cy="143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SocketIO</a:t>
            </a:r>
            <a:endParaRPr/>
          </a:p>
        </p:txBody>
      </p:sp>
      <p:sp>
        <p:nvSpPr>
          <p:cNvPr id="147" name="Google Shape;147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JavaScript Library za manipulaciju WebSocket-a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Disconnection and connection events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https://socket.io/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Razlika u brzini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HTTP i WebSockets imaju istu veličinu zaglavlja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Nginx performance test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4" name="Google Shape;15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8750" y="2135925"/>
            <a:ext cx="6313549" cy="281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Za kraj... </a:t>
            </a:r>
            <a:endParaRPr/>
          </a:p>
        </p:txBody>
      </p:sp>
      <p:sp>
        <p:nvSpPr>
          <p:cNvPr id="160" name="Google Shape;160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Zahvale:                     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Kontakt: </a:t>
            </a:r>
            <a:r>
              <a:rPr lang="en" u="sng">
                <a:solidFill>
                  <a:schemeClr val="hlink"/>
                </a:solidFill>
                <a:hlinkClick r:id="rId3"/>
              </a:rPr>
              <a:t>david.levacic@franz-net.hr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Facebook, Linkedin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1" name="Google Shape;161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63875" y="1258213"/>
            <a:ext cx="1287451" cy="26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74600" y="1106763"/>
            <a:ext cx="713425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David Levačić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Apsolvent MEV-a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Završni rad: </a:t>
            </a:r>
            <a:r>
              <a:rPr lang="en"/>
              <a:t>Napredno testiranje upada </a:t>
            </a:r>
            <a:br>
              <a:rPr lang="en"/>
            </a:br>
            <a:r>
              <a:rPr lang="en"/>
              <a:t>u sustave pomoću Kali linuxa.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Radi u FranzNET kao system administrator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br>
              <a:rPr lang="en"/>
            </a:b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95950" y="1152475"/>
            <a:ext cx="3308725" cy="330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44850" y="175200"/>
            <a:ext cx="1287451" cy="26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 ovom predavanju ćemo govoriti o...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Uvod u HTTP, WebSocket i neke druge protokole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Use-cases i aplikacije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RealTime Web tehnologije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Browser</a:t>
            </a:r>
            <a:r>
              <a:rPr lang="en"/>
              <a:t> support i karakteristike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Implementacija WebSocket-a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Brzina WebSocket protokola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Internet protokol (TCP/IP)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4- slojni model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Klijent-server komunikacija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Internet {IPv4, IPv6}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Transport {TCP, UDP}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Aplikacija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91750" y="1795450"/>
            <a:ext cx="3140550" cy="19688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 protokol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Hyper Text Transfer Protocol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Stateless protocol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GET/POST/PUT/DELETE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Podaci se šalju s zaglavljem</a:t>
            </a: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33904" y="1152475"/>
            <a:ext cx="4598398" cy="120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AJAX</a:t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Asynchronous javascript and xml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Nastao 2005 g.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Tehnika, paradigma, način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Održava konekciju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Asinkrono slanje podataka na server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Koriste Javascript i XML request object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Idealni model</a:t>
            </a:r>
            <a:endParaRPr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4338" y="1670050"/>
            <a:ext cx="7439025" cy="238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WebSocket</a:t>
            </a:r>
            <a:endParaRPr/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Puna duplex komunikacija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Nadogranja na HTTP protokol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Jednostavna implementacija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Standardiziran (IETF as RFC 6455</a:t>
            </a:r>
            <a:r>
              <a:rPr lang="en" sz="1100">
                <a:solidFill>
                  <a:srgbClr val="000000"/>
                </a:solidFill>
              </a:rPr>
              <a:t> </a:t>
            </a:r>
            <a:r>
              <a:rPr lang="en"/>
              <a:t>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Zaglavlja se šalju samo jedamput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Browser support</a:t>
            </a:r>
            <a:endParaRPr/>
          </a:p>
        </p:txBody>
      </p:sp>
      <p:sp>
        <p:nvSpPr>
          <p:cNvPr id="108" name="Google Shape;108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9" name="Google Shape;10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763" y="1355725"/>
            <a:ext cx="8391525" cy="300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