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5E97-4F7A-3744-AFB8-3DA66A7D6ECC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03170-4E94-7C46-A546-FD5892A5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3170-4E94-7C46-A546-FD5892A57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3170-4E94-7C46-A546-FD5892A579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6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3170-4E94-7C46-A546-FD5892A579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103D-791A-5A41-BA2D-8331E466F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4892F-AD60-9640-B501-4BA76F53D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42E2-2493-ED48-BBD4-0E4AF319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9665-B5E3-8F41-BA5D-04BCD82B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7155-73AE-6D4F-BF3B-C793ECCD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D8CD-A0D2-2643-B175-BAA1821F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ECF39-B252-8F4A-9F55-DDC32531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3326-1877-B84E-924E-611DD45F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DD8-D469-6D42-B3DB-27F3FF8B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6725-E195-8B48-B70E-65A53BB2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2A037-BFC1-F94C-9748-3E84DD805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CAD96-24B7-CA45-83A4-77F2474E4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5A08-D6E8-714D-B738-F15847E8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0FE8-7E1D-824E-81DE-587F6462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CF3B-46BF-054A-811C-758FC7F3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ED89-142E-EF4F-AEC5-6631CB0F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9882-9F0E-A64E-AA68-69C1D130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A6FF-2906-9241-8AFB-F24F205E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470A-DE24-A545-AF94-07644DA5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B8B7-2299-A94D-8057-1314D96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8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B451-5074-394B-9348-75837EB8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8B888-45DF-F242-961C-50B39249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3EC5-20E9-0D4B-8B86-A399DDF4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BF80-2522-D84B-B9AD-9F076CC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D7A3-202D-E147-A904-E102CC62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0900-4DE2-CF49-B693-A2A0FCA0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C469-32D1-0545-A579-F6E16587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87628-328A-FB40-9872-F8FD243C2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AC69-7662-AF49-BD18-B50451D1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1792-86BB-FC4D-A317-CFCAF991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B4AE0-C077-824F-BA82-C19A1AE0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B24A-EF84-FD45-9396-3390685B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5ED66-F4A9-E046-9F0B-CE4BBFD2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AB05-9E95-A648-84E9-22ED4D81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392DC-D8D6-454C-9102-901849A96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B352-48B1-9441-812B-671764B12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9C29E-1B83-4B45-A5D1-A11A0E7B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85DD3-2A87-8544-93D6-B891BDF0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6D3AE-ED5C-A24F-A003-AE725631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D275-63E2-1C4A-8D65-AF1A8706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16873-C72A-5D4A-8D8D-40B5BDEC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5C000-D171-7B47-82E7-C38D0694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E2935-1A40-8E41-B40D-3167C19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21CB-44C2-464D-BA9A-5257A6FC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AC788-BFF2-2B47-A83C-E5D89768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6390-75BF-C64E-B98B-A4EFFCA2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91F4-241B-794D-9DEA-657D3F98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390A-3EDB-8740-9CBB-736BF5B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7BD14-B982-6B49-8508-D04D1FD9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C57A0-24AD-9C4A-9961-3DA96C6A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E480-EB25-AC44-A6B6-6A4262AE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6D395-4202-3F4B-A289-2F81BAE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6063-84E6-E440-A43D-A9C6CBA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14575-A58C-444A-ABE1-957CA251D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917E-3E10-404C-A1A6-FCD08AA4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75AF4-12EB-564B-8F12-018C230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E892-81A6-F142-BAA0-22A11E57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2C3B-BACC-B14F-89DC-79521A99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BF5EA-E694-ED4B-8C45-43D4D2B8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BE33-0592-674A-B120-0F665F48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CCBD-FE5A-2C46-B677-AC2C2ED56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C42A-69D8-7849-9558-B139096FDC7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2101-6CE8-9347-AD19-F5A4512AE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04D5-CFB8-BE41-BB7B-306A3946A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696A-7854-6E4D-8B43-E2C9F649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TOTAL ESTIMATE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05FA30-3925-684F-9E51-CE63D115B0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2224" y="1414532"/>
            <a:ext cx="7633648" cy="40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3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SET 9 ESTIMATE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2F9D-964E-AE49-96BD-36189B413A8A}"/>
              </a:ext>
            </a:extLst>
          </p:cNvPr>
          <p:cNvSpPr/>
          <p:nvPr/>
        </p:nvSpPr>
        <p:spPr>
          <a:xfrm>
            <a:off x="402336" y="4486656"/>
            <a:ext cx="1176528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73E92-3022-E84F-A16D-97D9FB5A34C3}"/>
              </a:ext>
            </a:extLst>
          </p:cNvPr>
          <p:cNvSpPr/>
          <p:nvPr/>
        </p:nvSpPr>
        <p:spPr>
          <a:xfrm>
            <a:off x="402336" y="5507151"/>
            <a:ext cx="1267968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F44A1-1CC3-E449-8263-2812E92DDC68}"/>
              </a:ext>
            </a:extLst>
          </p:cNvPr>
          <p:cNvSpPr/>
          <p:nvPr/>
        </p:nvSpPr>
        <p:spPr>
          <a:xfrm>
            <a:off x="6217919" y="1438656"/>
            <a:ext cx="1735229" cy="15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FD351-9FBE-2A4E-B017-4B8AECE38C96}"/>
              </a:ext>
            </a:extLst>
          </p:cNvPr>
          <p:cNvSpPr/>
          <p:nvPr/>
        </p:nvSpPr>
        <p:spPr>
          <a:xfrm>
            <a:off x="374037" y="4486656"/>
            <a:ext cx="1204827" cy="4057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4A021-3198-6E4B-9CC2-DBFE5C2E5A22}"/>
              </a:ext>
            </a:extLst>
          </p:cNvPr>
          <p:cNvSpPr/>
          <p:nvPr/>
        </p:nvSpPr>
        <p:spPr>
          <a:xfrm>
            <a:off x="334417" y="4486656"/>
            <a:ext cx="1174343" cy="384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11E802-6FFB-784E-A16F-2251B6D13F41}"/>
              </a:ext>
            </a:extLst>
          </p:cNvPr>
          <p:cNvSpPr/>
          <p:nvPr/>
        </p:nvSpPr>
        <p:spPr>
          <a:xfrm>
            <a:off x="167640" y="4767072"/>
            <a:ext cx="60045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48E73-C411-E146-AAD2-710EC17D7650}"/>
              </a:ext>
            </a:extLst>
          </p:cNvPr>
          <p:cNvSpPr/>
          <p:nvPr/>
        </p:nvSpPr>
        <p:spPr>
          <a:xfrm>
            <a:off x="6217919" y="4870704"/>
            <a:ext cx="292610" cy="166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CAE50-1096-A547-8A8F-D9890762F991}"/>
              </a:ext>
            </a:extLst>
          </p:cNvPr>
          <p:cNvSpPr/>
          <p:nvPr/>
        </p:nvSpPr>
        <p:spPr>
          <a:xfrm>
            <a:off x="2657856" y="1706876"/>
            <a:ext cx="1487424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4BB49-2ABD-8D47-B182-ED6873CA0E19}"/>
              </a:ext>
            </a:extLst>
          </p:cNvPr>
          <p:cNvSpPr/>
          <p:nvPr/>
        </p:nvSpPr>
        <p:spPr>
          <a:xfrm>
            <a:off x="4888992" y="1664208"/>
            <a:ext cx="1511808" cy="530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871EA-275E-1C49-A8A5-85BD1C53A41C}"/>
              </a:ext>
            </a:extLst>
          </p:cNvPr>
          <p:cNvSpPr/>
          <p:nvPr/>
        </p:nvSpPr>
        <p:spPr>
          <a:xfrm>
            <a:off x="7071360" y="1706876"/>
            <a:ext cx="1597152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B6B025-69E3-6043-8B05-B9AE2DC539BC}"/>
              </a:ext>
            </a:extLst>
          </p:cNvPr>
          <p:cNvSpPr/>
          <p:nvPr/>
        </p:nvSpPr>
        <p:spPr>
          <a:xfrm>
            <a:off x="3438144" y="2037596"/>
            <a:ext cx="865632" cy="534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B92F7-A6D8-6548-B816-B9B8CEF274F2}"/>
              </a:ext>
            </a:extLst>
          </p:cNvPr>
          <p:cNvSpPr/>
          <p:nvPr/>
        </p:nvSpPr>
        <p:spPr>
          <a:xfrm>
            <a:off x="1060704" y="5507151"/>
            <a:ext cx="768096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E79B7B-78CB-4B4E-B16A-17F3AF3CFD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216" y="1844934"/>
            <a:ext cx="7937330" cy="50107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7F12A9-A81E-584D-90C7-6D97F6E4C2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0008" y="207264"/>
            <a:ext cx="5930978" cy="176937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BAB3645-77D2-B144-A4E4-A239020C85CF}"/>
              </a:ext>
            </a:extLst>
          </p:cNvPr>
          <p:cNvSpPr/>
          <p:nvPr/>
        </p:nvSpPr>
        <p:spPr>
          <a:xfrm>
            <a:off x="1060704" y="5754624"/>
            <a:ext cx="768096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944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SET 10 ESTIMATE</a:t>
            </a:r>
            <a:br>
              <a:rPr lang="en-US" b="1" dirty="0"/>
            </a:br>
            <a:r>
              <a:rPr lang="en-US" sz="3200" b="1" dirty="0"/>
              <a:t>Gaming &amp; Umbrellas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2F9D-964E-AE49-96BD-36189B413A8A}"/>
              </a:ext>
            </a:extLst>
          </p:cNvPr>
          <p:cNvSpPr/>
          <p:nvPr/>
        </p:nvSpPr>
        <p:spPr>
          <a:xfrm>
            <a:off x="402336" y="4486656"/>
            <a:ext cx="1176528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73E92-3022-E84F-A16D-97D9FB5A34C3}"/>
              </a:ext>
            </a:extLst>
          </p:cNvPr>
          <p:cNvSpPr/>
          <p:nvPr/>
        </p:nvSpPr>
        <p:spPr>
          <a:xfrm>
            <a:off x="402336" y="5507151"/>
            <a:ext cx="1267968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F44A1-1CC3-E449-8263-2812E92DDC68}"/>
              </a:ext>
            </a:extLst>
          </p:cNvPr>
          <p:cNvSpPr/>
          <p:nvPr/>
        </p:nvSpPr>
        <p:spPr>
          <a:xfrm>
            <a:off x="6217919" y="1438656"/>
            <a:ext cx="1735229" cy="15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FD351-9FBE-2A4E-B017-4B8AECE38C96}"/>
              </a:ext>
            </a:extLst>
          </p:cNvPr>
          <p:cNvSpPr/>
          <p:nvPr/>
        </p:nvSpPr>
        <p:spPr>
          <a:xfrm>
            <a:off x="374037" y="4486656"/>
            <a:ext cx="1204827" cy="4057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4A021-3198-6E4B-9CC2-DBFE5C2E5A22}"/>
              </a:ext>
            </a:extLst>
          </p:cNvPr>
          <p:cNvSpPr/>
          <p:nvPr/>
        </p:nvSpPr>
        <p:spPr>
          <a:xfrm>
            <a:off x="334417" y="4486656"/>
            <a:ext cx="1174343" cy="384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11E802-6FFB-784E-A16F-2251B6D13F41}"/>
              </a:ext>
            </a:extLst>
          </p:cNvPr>
          <p:cNvSpPr/>
          <p:nvPr/>
        </p:nvSpPr>
        <p:spPr>
          <a:xfrm>
            <a:off x="167640" y="4767072"/>
            <a:ext cx="60045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48E73-C411-E146-AAD2-710EC17D7650}"/>
              </a:ext>
            </a:extLst>
          </p:cNvPr>
          <p:cNvSpPr/>
          <p:nvPr/>
        </p:nvSpPr>
        <p:spPr>
          <a:xfrm>
            <a:off x="6217919" y="4870704"/>
            <a:ext cx="292610" cy="166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CAE50-1096-A547-8A8F-D9890762F991}"/>
              </a:ext>
            </a:extLst>
          </p:cNvPr>
          <p:cNvSpPr/>
          <p:nvPr/>
        </p:nvSpPr>
        <p:spPr>
          <a:xfrm>
            <a:off x="2657856" y="1706876"/>
            <a:ext cx="1487424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4BB49-2ABD-8D47-B182-ED6873CA0E19}"/>
              </a:ext>
            </a:extLst>
          </p:cNvPr>
          <p:cNvSpPr/>
          <p:nvPr/>
        </p:nvSpPr>
        <p:spPr>
          <a:xfrm>
            <a:off x="4888992" y="1664208"/>
            <a:ext cx="1511808" cy="530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871EA-275E-1C49-A8A5-85BD1C53A41C}"/>
              </a:ext>
            </a:extLst>
          </p:cNvPr>
          <p:cNvSpPr/>
          <p:nvPr/>
        </p:nvSpPr>
        <p:spPr>
          <a:xfrm>
            <a:off x="7071360" y="1706876"/>
            <a:ext cx="1597152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B6B025-69E3-6043-8B05-B9AE2DC539BC}"/>
              </a:ext>
            </a:extLst>
          </p:cNvPr>
          <p:cNvSpPr/>
          <p:nvPr/>
        </p:nvSpPr>
        <p:spPr>
          <a:xfrm>
            <a:off x="3438144" y="2037596"/>
            <a:ext cx="865632" cy="534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B92F7-A6D8-6548-B816-B9B8CEF274F2}"/>
              </a:ext>
            </a:extLst>
          </p:cNvPr>
          <p:cNvSpPr/>
          <p:nvPr/>
        </p:nvSpPr>
        <p:spPr>
          <a:xfrm>
            <a:off x="1060704" y="5507151"/>
            <a:ext cx="768096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AB3645-77D2-B144-A4E4-A239020C85CF}"/>
              </a:ext>
            </a:extLst>
          </p:cNvPr>
          <p:cNvSpPr/>
          <p:nvPr/>
        </p:nvSpPr>
        <p:spPr>
          <a:xfrm>
            <a:off x="1060704" y="5754624"/>
            <a:ext cx="768096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68E27-4E75-1345-A763-8371C8BDFA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219138"/>
            <a:ext cx="5839453" cy="16595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F5ED5A-E959-0744-B209-D02B2C1E17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3766" y="3362176"/>
            <a:ext cx="3654916" cy="3309181"/>
          </a:xfrm>
          <a:prstGeom prst="flowChartDelay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3EBE4CF-A64A-C644-A100-C6C6A9CE3EB4}"/>
              </a:ext>
            </a:extLst>
          </p:cNvPr>
          <p:cNvSpPr/>
          <p:nvPr/>
        </p:nvSpPr>
        <p:spPr>
          <a:xfrm rot="5841462">
            <a:off x="7827368" y="1927750"/>
            <a:ext cx="1246758" cy="36144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F7B914-8629-F040-A5D6-52ED2B5D2C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32" y="1955884"/>
            <a:ext cx="6543628" cy="44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SET 1 ESTIMATE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9AEF3-66F1-C341-A458-BBD09DD63A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020" y="2145770"/>
            <a:ext cx="7535344" cy="4555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04BFF-6588-7644-B3F8-172F63051B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9712" y="156378"/>
            <a:ext cx="5296026" cy="21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4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SET 2 ESTIMATE</a:t>
            </a:r>
            <a:br>
              <a:rPr lang="en-US" b="1" dirty="0"/>
            </a:br>
            <a:r>
              <a:rPr lang="en-US" sz="3200" b="1" dirty="0"/>
              <a:t>Dinning 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8454BB-F9E5-FB4F-8CFC-15D03258E6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024" y="2174110"/>
            <a:ext cx="7535344" cy="46586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72F9D-964E-AE49-96BD-36189B413A8A}"/>
              </a:ext>
            </a:extLst>
          </p:cNvPr>
          <p:cNvSpPr/>
          <p:nvPr/>
        </p:nvSpPr>
        <p:spPr>
          <a:xfrm>
            <a:off x="402336" y="4486656"/>
            <a:ext cx="1176528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73E92-3022-E84F-A16D-97D9FB5A34C3}"/>
              </a:ext>
            </a:extLst>
          </p:cNvPr>
          <p:cNvSpPr/>
          <p:nvPr/>
        </p:nvSpPr>
        <p:spPr>
          <a:xfrm>
            <a:off x="402336" y="5507151"/>
            <a:ext cx="1267968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E1C04-724E-EB4A-BA1F-EC6C66D507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6383" y="107984"/>
            <a:ext cx="6622089" cy="24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SET 3 ESTIMATE</a:t>
            </a:r>
            <a:br>
              <a:rPr lang="en-US" b="1" dirty="0"/>
            </a:br>
            <a:r>
              <a:rPr lang="en-US" sz="3200" b="1" dirty="0"/>
              <a:t>Dinning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2F9D-964E-AE49-96BD-36189B413A8A}"/>
              </a:ext>
            </a:extLst>
          </p:cNvPr>
          <p:cNvSpPr/>
          <p:nvPr/>
        </p:nvSpPr>
        <p:spPr>
          <a:xfrm>
            <a:off x="402336" y="4486656"/>
            <a:ext cx="1176528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73E92-3022-E84F-A16D-97D9FB5A34C3}"/>
              </a:ext>
            </a:extLst>
          </p:cNvPr>
          <p:cNvSpPr/>
          <p:nvPr/>
        </p:nvSpPr>
        <p:spPr>
          <a:xfrm>
            <a:off x="402336" y="5507151"/>
            <a:ext cx="1267968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6A3FC-40C7-ED45-BA9C-E17910E1D7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27" y="1962912"/>
            <a:ext cx="9151089" cy="3465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03A92-78EC-F545-91FA-C292246489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8736" y="114240"/>
            <a:ext cx="6122525" cy="18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SET 4 ESTIMATE</a:t>
            </a:r>
            <a:br>
              <a:rPr lang="en-US" b="1" dirty="0"/>
            </a:br>
            <a:r>
              <a:rPr lang="en-US" sz="3200" b="1" dirty="0"/>
              <a:t>Dinning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2F9D-964E-AE49-96BD-36189B413A8A}"/>
              </a:ext>
            </a:extLst>
          </p:cNvPr>
          <p:cNvSpPr/>
          <p:nvPr/>
        </p:nvSpPr>
        <p:spPr>
          <a:xfrm>
            <a:off x="402336" y="4486656"/>
            <a:ext cx="1176528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73E92-3022-E84F-A16D-97D9FB5A34C3}"/>
              </a:ext>
            </a:extLst>
          </p:cNvPr>
          <p:cNvSpPr/>
          <p:nvPr/>
        </p:nvSpPr>
        <p:spPr>
          <a:xfrm>
            <a:off x="402336" y="5507151"/>
            <a:ext cx="1267968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3F1F57-4BD1-3D4D-93B6-326C77B24F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073" y="3828288"/>
            <a:ext cx="6315456" cy="2694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EFDA8-2F7F-7E4B-A477-63A9C11E61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6032" y="3466646"/>
            <a:ext cx="3286928" cy="30401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1F44A1-1CC3-E449-8263-2812E92DDC68}"/>
              </a:ext>
            </a:extLst>
          </p:cNvPr>
          <p:cNvSpPr/>
          <p:nvPr/>
        </p:nvSpPr>
        <p:spPr>
          <a:xfrm>
            <a:off x="6217919" y="1438656"/>
            <a:ext cx="1735229" cy="15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0585EA-004D-1C41-822A-1C2CA52641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88" y="1770341"/>
            <a:ext cx="6144768" cy="17699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2FD351-9FBE-2A4E-B017-4B8AECE38C96}"/>
              </a:ext>
            </a:extLst>
          </p:cNvPr>
          <p:cNvSpPr/>
          <p:nvPr/>
        </p:nvSpPr>
        <p:spPr>
          <a:xfrm>
            <a:off x="374037" y="4486656"/>
            <a:ext cx="1204827" cy="4057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4A021-3198-6E4B-9CC2-DBFE5C2E5A22}"/>
              </a:ext>
            </a:extLst>
          </p:cNvPr>
          <p:cNvSpPr/>
          <p:nvPr/>
        </p:nvSpPr>
        <p:spPr>
          <a:xfrm>
            <a:off x="334417" y="4486656"/>
            <a:ext cx="1174343" cy="384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11E802-6FFB-784E-A16F-2251B6D13F41}"/>
              </a:ext>
            </a:extLst>
          </p:cNvPr>
          <p:cNvSpPr/>
          <p:nvPr/>
        </p:nvSpPr>
        <p:spPr>
          <a:xfrm>
            <a:off x="167640" y="4767072"/>
            <a:ext cx="60045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48E73-C411-E146-AAD2-710EC17D7650}"/>
              </a:ext>
            </a:extLst>
          </p:cNvPr>
          <p:cNvSpPr/>
          <p:nvPr/>
        </p:nvSpPr>
        <p:spPr>
          <a:xfrm>
            <a:off x="6217919" y="4870704"/>
            <a:ext cx="292610" cy="166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08EF29-EBC5-6E4E-972D-895EA4A2B945}"/>
              </a:ext>
            </a:extLst>
          </p:cNvPr>
          <p:cNvSpPr/>
          <p:nvPr/>
        </p:nvSpPr>
        <p:spPr>
          <a:xfrm>
            <a:off x="6778752" y="1889760"/>
            <a:ext cx="207263" cy="13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08E6CF-17F3-1341-B8FF-6E2E6CC2D9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0529" y="31544"/>
            <a:ext cx="5627511" cy="36138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90324D-995C-144C-BA60-456B704A0625}"/>
              </a:ext>
            </a:extLst>
          </p:cNvPr>
          <p:cNvSpPr txBox="1"/>
          <p:nvPr/>
        </p:nvSpPr>
        <p:spPr>
          <a:xfrm>
            <a:off x="7146493" y="3799828"/>
            <a:ext cx="61427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/>
              <a:t>OPTION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9168E7-DDD0-D34E-97E4-581F2CF72658}"/>
              </a:ext>
            </a:extLst>
          </p:cNvPr>
          <p:cNvSpPr/>
          <p:nvPr/>
        </p:nvSpPr>
        <p:spPr>
          <a:xfrm>
            <a:off x="6315456" y="1889760"/>
            <a:ext cx="195073" cy="13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SET 5 ESTIMATE</a:t>
            </a:r>
            <a:br>
              <a:rPr lang="en-US" b="1" dirty="0"/>
            </a:br>
            <a:r>
              <a:rPr lang="en-US" sz="3200" b="1" dirty="0"/>
              <a:t>Picnic Tables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2F9D-964E-AE49-96BD-36189B413A8A}"/>
              </a:ext>
            </a:extLst>
          </p:cNvPr>
          <p:cNvSpPr/>
          <p:nvPr/>
        </p:nvSpPr>
        <p:spPr>
          <a:xfrm>
            <a:off x="402336" y="4486656"/>
            <a:ext cx="1176528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73E92-3022-E84F-A16D-97D9FB5A34C3}"/>
              </a:ext>
            </a:extLst>
          </p:cNvPr>
          <p:cNvSpPr/>
          <p:nvPr/>
        </p:nvSpPr>
        <p:spPr>
          <a:xfrm>
            <a:off x="402336" y="5507151"/>
            <a:ext cx="1267968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F44A1-1CC3-E449-8263-2812E92DDC68}"/>
              </a:ext>
            </a:extLst>
          </p:cNvPr>
          <p:cNvSpPr/>
          <p:nvPr/>
        </p:nvSpPr>
        <p:spPr>
          <a:xfrm>
            <a:off x="6217919" y="1438656"/>
            <a:ext cx="1735229" cy="15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FD351-9FBE-2A4E-B017-4B8AECE38C96}"/>
              </a:ext>
            </a:extLst>
          </p:cNvPr>
          <p:cNvSpPr/>
          <p:nvPr/>
        </p:nvSpPr>
        <p:spPr>
          <a:xfrm>
            <a:off x="374037" y="4486656"/>
            <a:ext cx="1204827" cy="4057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4A021-3198-6E4B-9CC2-DBFE5C2E5A22}"/>
              </a:ext>
            </a:extLst>
          </p:cNvPr>
          <p:cNvSpPr/>
          <p:nvPr/>
        </p:nvSpPr>
        <p:spPr>
          <a:xfrm>
            <a:off x="334417" y="4486656"/>
            <a:ext cx="1174343" cy="384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11E802-6FFB-784E-A16F-2251B6D13F41}"/>
              </a:ext>
            </a:extLst>
          </p:cNvPr>
          <p:cNvSpPr/>
          <p:nvPr/>
        </p:nvSpPr>
        <p:spPr>
          <a:xfrm>
            <a:off x="167640" y="4767072"/>
            <a:ext cx="60045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48E73-C411-E146-AAD2-710EC17D7650}"/>
              </a:ext>
            </a:extLst>
          </p:cNvPr>
          <p:cNvSpPr/>
          <p:nvPr/>
        </p:nvSpPr>
        <p:spPr>
          <a:xfrm>
            <a:off x="6217919" y="4870704"/>
            <a:ext cx="292610" cy="166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78FF0-8D14-D847-B1BE-3DC045FE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602" y="1534882"/>
            <a:ext cx="8337506" cy="4852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128AFE-10D3-AB4D-972F-6DA81119B0B5}"/>
              </a:ext>
            </a:extLst>
          </p:cNvPr>
          <p:cNvSpPr/>
          <p:nvPr/>
        </p:nvSpPr>
        <p:spPr>
          <a:xfrm>
            <a:off x="3877056" y="3230880"/>
            <a:ext cx="1450848" cy="344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FFD1DF-2951-5946-88CC-4B466DCE5A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7919" y="210621"/>
            <a:ext cx="5884808" cy="16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SET 6 ESTIMATE</a:t>
            </a:r>
            <a:br>
              <a:rPr lang="en-US" b="1" dirty="0"/>
            </a:br>
            <a:r>
              <a:rPr lang="en-US" sz="3200" b="1" dirty="0"/>
              <a:t>Bar Area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2F9D-964E-AE49-96BD-36189B413A8A}"/>
              </a:ext>
            </a:extLst>
          </p:cNvPr>
          <p:cNvSpPr/>
          <p:nvPr/>
        </p:nvSpPr>
        <p:spPr>
          <a:xfrm>
            <a:off x="402336" y="4486656"/>
            <a:ext cx="1176528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73E92-3022-E84F-A16D-97D9FB5A34C3}"/>
              </a:ext>
            </a:extLst>
          </p:cNvPr>
          <p:cNvSpPr/>
          <p:nvPr/>
        </p:nvSpPr>
        <p:spPr>
          <a:xfrm>
            <a:off x="402336" y="5507151"/>
            <a:ext cx="1267968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F44A1-1CC3-E449-8263-2812E92DDC68}"/>
              </a:ext>
            </a:extLst>
          </p:cNvPr>
          <p:cNvSpPr/>
          <p:nvPr/>
        </p:nvSpPr>
        <p:spPr>
          <a:xfrm>
            <a:off x="6217919" y="1438656"/>
            <a:ext cx="1735229" cy="15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FD351-9FBE-2A4E-B017-4B8AECE38C96}"/>
              </a:ext>
            </a:extLst>
          </p:cNvPr>
          <p:cNvSpPr/>
          <p:nvPr/>
        </p:nvSpPr>
        <p:spPr>
          <a:xfrm>
            <a:off x="374037" y="4486656"/>
            <a:ext cx="1204827" cy="4057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4A021-3198-6E4B-9CC2-DBFE5C2E5A22}"/>
              </a:ext>
            </a:extLst>
          </p:cNvPr>
          <p:cNvSpPr/>
          <p:nvPr/>
        </p:nvSpPr>
        <p:spPr>
          <a:xfrm>
            <a:off x="334417" y="4486656"/>
            <a:ext cx="1174343" cy="384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11E802-6FFB-784E-A16F-2251B6D13F41}"/>
              </a:ext>
            </a:extLst>
          </p:cNvPr>
          <p:cNvSpPr/>
          <p:nvPr/>
        </p:nvSpPr>
        <p:spPr>
          <a:xfrm>
            <a:off x="167640" y="4767072"/>
            <a:ext cx="60045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48E73-C411-E146-AAD2-710EC17D7650}"/>
              </a:ext>
            </a:extLst>
          </p:cNvPr>
          <p:cNvSpPr/>
          <p:nvPr/>
        </p:nvSpPr>
        <p:spPr>
          <a:xfrm>
            <a:off x="6217919" y="4870704"/>
            <a:ext cx="292610" cy="166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9C7C94-BD1C-9A48-A57D-C509C76C47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152" y="1548382"/>
            <a:ext cx="8813078" cy="45598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1CAE50-1096-A547-8A8F-D9890762F991}"/>
              </a:ext>
            </a:extLst>
          </p:cNvPr>
          <p:cNvSpPr/>
          <p:nvPr/>
        </p:nvSpPr>
        <p:spPr>
          <a:xfrm>
            <a:off x="2657856" y="1706876"/>
            <a:ext cx="1487424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4BB49-2ABD-8D47-B182-ED6873CA0E19}"/>
              </a:ext>
            </a:extLst>
          </p:cNvPr>
          <p:cNvSpPr/>
          <p:nvPr/>
        </p:nvSpPr>
        <p:spPr>
          <a:xfrm>
            <a:off x="4888992" y="1664208"/>
            <a:ext cx="1511808" cy="530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871EA-275E-1C49-A8A5-85BD1C53A41C}"/>
              </a:ext>
            </a:extLst>
          </p:cNvPr>
          <p:cNvSpPr/>
          <p:nvPr/>
        </p:nvSpPr>
        <p:spPr>
          <a:xfrm>
            <a:off x="7071360" y="1706876"/>
            <a:ext cx="1597152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C3D77-3F09-1644-BD8B-0EDAED1075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6144" y="180036"/>
            <a:ext cx="6589832" cy="16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SET 7 ESTIMATE</a:t>
            </a:r>
            <a:br>
              <a:rPr lang="en-US" b="1" dirty="0"/>
            </a:br>
            <a:r>
              <a:rPr lang="en-US" sz="3200" b="1" dirty="0"/>
              <a:t>Bar Area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2F9D-964E-AE49-96BD-36189B413A8A}"/>
              </a:ext>
            </a:extLst>
          </p:cNvPr>
          <p:cNvSpPr/>
          <p:nvPr/>
        </p:nvSpPr>
        <p:spPr>
          <a:xfrm>
            <a:off x="402336" y="4486656"/>
            <a:ext cx="1176528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73E92-3022-E84F-A16D-97D9FB5A34C3}"/>
              </a:ext>
            </a:extLst>
          </p:cNvPr>
          <p:cNvSpPr/>
          <p:nvPr/>
        </p:nvSpPr>
        <p:spPr>
          <a:xfrm>
            <a:off x="402336" y="5507151"/>
            <a:ext cx="1267968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F44A1-1CC3-E449-8263-2812E92DDC68}"/>
              </a:ext>
            </a:extLst>
          </p:cNvPr>
          <p:cNvSpPr/>
          <p:nvPr/>
        </p:nvSpPr>
        <p:spPr>
          <a:xfrm>
            <a:off x="6217919" y="1438656"/>
            <a:ext cx="1735229" cy="15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FD351-9FBE-2A4E-B017-4B8AECE38C96}"/>
              </a:ext>
            </a:extLst>
          </p:cNvPr>
          <p:cNvSpPr/>
          <p:nvPr/>
        </p:nvSpPr>
        <p:spPr>
          <a:xfrm>
            <a:off x="374037" y="4486656"/>
            <a:ext cx="1204827" cy="4057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4A021-3198-6E4B-9CC2-DBFE5C2E5A22}"/>
              </a:ext>
            </a:extLst>
          </p:cNvPr>
          <p:cNvSpPr/>
          <p:nvPr/>
        </p:nvSpPr>
        <p:spPr>
          <a:xfrm>
            <a:off x="334417" y="4486656"/>
            <a:ext cx="1174343" cy="384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11E802-6FFB-784E-A16F-2251B6D13F41}"/>
              </a:ext>
            </a:extLst>
          </p:cNvPr>
          <p:cNvSpPr/>
          <p:nvPr/>
        </p:nvSpPr>
        <p:spPr>
          <a:xfrm>
            <a:off x="167640" y="4767072"/>
            <a:ext cx="60045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48E73-C411-E146-AAD2-710EC17D7650}"/>
              </a:ext>
            </a:extLst>
          </p:cNvPr>
          <p:cNvSpPr/>
          <p:nvPr/>
        </p:nvSpPr>
        <p:spPr>
          <a:xfrm>
            <a:off x="6217919" y="4870704"/>
            <a:ext cx="292610" cy="166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CAE50-1096-A547-8A8F-D9890762F991}"/>
              </a:ext>
            </a:extLst>
          </p:cNvPr>
          <p:cNvSpPr/>
          <p:nvPr/>
        </p:nvSpPr>
        <p:spPr>
          <a:xfrm>
            <a:off x="2657856" y="1706876"/>
            <a:ext cx="1487424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4BB49-2ABD-8D47-B182-ED6873CA0E19}"/>
              </a:ext>
            </a:extLst>
          </p:cNvPr>
          <p:cNvSpPr/>
          <p:nvPr/>
        </p:nvSpPr>
        <p:spPr>
          <a:xfrm>
            <a:off x="4888992" y="1664208"/>
            <a:ext cx="1511808" cy="530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871EA-275E-1C49-A8A5-85BD1C53A41C}"/>
              </a:ext>
            </a:extLst>
          </p:cNvPr>
          <p:cNvSpPr/>
          <p:nvPr/>
        </p:nvSpPr>
        <p:spPr>
          <a:xfrm>
            <a:off x="7071360" y="1706876"/>
            <a:ext cx="1597152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ACE6A-844D-A947-96B6-F4FAC1FBC5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063" y="2342681"/>
            <a:ext cx="8804420" cy="3387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C7BE81-CB4E-534B-93BA-376CB15FC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5071" y="309160"/>
            <a:ext cx="6086135" cy="13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9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7A951-BE4F-974F-8BEB-F9DFDA2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635"/>
            <a:ext cx="10515600" cy="1325563"/>
          </a:xfrm>
        </p:spPr>
        <p:txBody>
          <a:bodyPr/>
          <a:lstStyle/>
          <a:p>
            <a:r>
              <a:rPr lang="en-US" b="1" dirty="0"/>
              <a:t>SET 8 ESTIMATE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2F9D-964E-AE49-96BD-36189B413A8A}"/>
              </a:ext>
            </a:extLst>
          </p:cNvPr>
          <p:cNvSpPr/>
          <p:nvPr/>
        </p:nvSpPr>
        <p:spPr>
          <a:xfrm>
            <a:off x="402336" y="4486656"/>
            <a:ext cx="1176528" cy="45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73E92-3022-E84F-A16D-97D9FB5A34C3}"/>
              </a:ext>
            </a:extLst>
          </p:cNvPr>
          <p:cNvSpPr/>
          <p:nvPr/>
        </p:nvSpPr>
        <p:spPr>
          <a:xfrm>
            <a:off x="402336" y="5507151"/>
            <a:ext cx="1267968" cy="44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F44A1-1CC3-E449-8263-2812E92DDC68}"/>
              </a:ext>
            </a:extLst>
          </p:cNvPr>
          <p:cNvSpPr/>
          <p:nvPr/>
        </p:nvSpPr>
        <p:spPr>
          <a:xfrm>
            <a:off x="6217919" y="1438656"/>
            <a:ext cx="1735229" cy="15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FD351-9FBE-2A4E-B017-4B8AECE38C96}"/>
              </a:ext>
            </a:extLst>
          </p:cNvPr>
          <p:cNvSpPr/>
          <p:nvPr/>
        </p:nvSpPr>
        <p:spPr>
          <a:xfrm>
            <a:off x="374037" y="4486656"/>
            <a:ext cx="1204827" cy="4057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4A021-3198-6E4B-9CC2-DBFE5C2E5A22}"/>
              </a:ext>
            </a:extLst>
          </p:cNvPr>
          <p:cNvSpPr/>
          <p:nvPr/>
        </p:nvSpPr>
        <p:spPr>
          <a:xfrm>
            <a:off x="334417" y="4486656"/>
            <a:ext cx="1174343" cy="384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11E802-6FFB-784E-A16F-2251B6D13F41}"/>
              </a:ext>
            </a:extLst>
          </p:cNvPr>
          <p:cNvSpPr/>
          <p:nvPr/>
        </p:nvSpPr>
        <p:spPr>
          <a:xfrm>
            <a:off x="167640" y="4767072"/>
            <a:ext cx="60045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48E73-C411-E146-AAD2-710EC17D7650}"/>
              </a:ext>
            </a:extLst>
          </p:cNvPr>
          <p:cNvSpPr/>
          <p:nvPr/>
        </p:nvSpPr>
        <p:spPr>
          <a:xfrm>
            <a:off x="6217919" y="4870704"/>
            <a:ext cx="292610" cy="166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CAE50-1096-A547-8A8F-D9890762F991}"/>
              </a:ext>
            </a:extLst>
          </p:cNvPr>
          <p:cNvSpPr/>
          <p:nvPr/>
        </p:nvSpPr>
        <p:spPr>
          <a:xfrm>
            <a:off x="2657856" y="1706876"/>
            <a:ext cx="1487424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4BB49-2ABD-8D47-B182-ED6873CA0E19}"/>
              </a:ext>
            </a:extLst>
          </p:cNvPr>
          <p:cNvSpPr/>
          <p:nvPr/>
        </p:nvSpPr>
        <p:spPr>
          <a:xfrm>
            <a:off x="4888992" y="1664208"/>
            <a:ext cx="1511808" cy="530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871EA-275E-1C49-A8A5-85BD1C53A41C}"/>
              </a:ext>
            </a:extLst>
          </p:cNvPr>
          <p:cNvSpPr/>
          <p:nvPr/>
        </p:nvSpPr>
        <p:spPr>
          <a:xfrm>
            <a:off x="7071360" y="1706876"/>
            <a:ext cx="1597152" cy="48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2CA12-48F6-534A-9F7B-03AC16E794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311" y="1586492"/>
            <a:ext cx="7733593" cy="436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1393A-6F7A-8E43-8444-7BE7587079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4080" y="295742"/>
            <a:ext cx="6089443" cy="15203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B6B025-69E3-6043-8B05-B9AE2DC539BC}"/>
              </a:ext>
            </a:extLst>
          </p:cNvPr>
          <p:cNvSpPr/>
          <p:nvPr/>
        </p:nvSpPr>
        <p:spPr>
          <a:xfrm>
            <a:off x="3438144" y="2037596"/>
            <a:ext cx="865632" cy="534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58</Words>
  <Application>Microsoft Macintosh PowerPoint</Application>
  <PresentationFormat>Widescreen</PresentationFormat>
  <Paragraphs>15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TOTAL ESTIMATE</vt:lpstr>
      <vt:lpstr>SET 1 ESTIMATE</vt:lpstr>
      <vt:lpstr>SET 2 ESTIMATE Dinning </vt:lpstr>
      <vt:lpstr>SET 3 ESTIMATE Dinning </vt:lpstr>
      <vt:lpstr>SET 4 ESTIMATE Dinning </vt:lpstr>
      <vt:lpstr>SET 5 ESTIMATE Picnic Tables </vt:lpstr>
      <vt:lpstr>SET 6 ESTIMATE Bar Area </vt:lpstr>
      <vt:lpstr>SET 7 ESTIMATE Bar Area </vt:lpstr>
      <vt:lpstr>SET 8 ESTIMATE </vt:lpstr>
      <vt:lpstr>SET 9 ESTIMATE </vt:lpstr>
      <vt:lpstr>SET 10 ESTIMATE Gaming &amp; Umbrellas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Braydon Medlin</dc:creator>
  <cp:lastModifiedBy>Braydon Medlin</cp:lastModifiedBy>
  <cp:revision>26</cp:revision>
  <dcterms:created xsi:type="dcterms:W3CDTF">2020-09-04T18:06:54Z</dcterms:created>
  <dcterms:modified xsi:type="dcterms:W3CDTF">2020-09-04T22:30:34Z</dcterms:modified>
</cp:coreProperties>
</file>