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2A2A-E678-374F-8957-9F6296F2AF03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F83A5-A0F1-8E45-997F-D64DCCDE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62E6-DB83-BA48-A941-FAC8229226D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9FDF-504D-AE44-98BB-48072FDE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 </a:t>
            </a:r>
            <a:r>
              <a:rPr lang="en-US" altLang="zh-CN" dirty="0" smtClean="0"/>
              <a:t>Kata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Tasking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r>
              <a:rPr lang="zh-CN" altLang="en-US" dirty="0" smtClean="0"/>
              <a:t>给出</a:t>
            </a:r>
            <a:r>
              <a:rPr lang="en-US" altLang="zh-CN" dirty="0" smtClean="0"/>
              <a:t>tasking</a:t>
            </a:r>
            <a:r>
              <a:rPr lang="zh-CN" altLang="en-US" dirty="0" smtClean="0"/>
              <a:t>说明：要求，每个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的时间间隔不能超过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至少选出一道题，完成，并给出实际完成时间和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时时间对比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1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罗马数字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55" y="1611137"/>
            <a:ext cx="9060060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罗马数字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45" y="1806223"/>
            <a:ext cx="10451628" cy="28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代码行数计算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9" y="1774472"/>
            <a:ext cx="10325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代码行数计算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1" y="1384278"/>
            <a:ext cx="9293578" cy="50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的游戏，用一个二维数组表示棋盘。不清楚怎么玩儿的可以自己</a:t>
            </a:r>
            <a:r>
              <a:rPr lang="en-US" altLang="zh-CN" dirty="0" smtClean="0"/>
              <a:t>google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10" y="2665588"/>
            <a:ext cx="3935589" cy="39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9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TDD Kata</vt:lpstr>
      <vt:lpstr>说明</vt:lpstr>
      <vt:lpstr>罗马数字</vt:lpstr>
      <vt:lpstr>罗马数字</vt:lpstr>
      <vt:lpstr>代码行数计算</vt:lpstr>
      <vt:lpstr>代码行数计算</vt:lpstr>
      <vt:lpstr>2048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Kata</dc:title>
  <dc:creator>Microsoft Office User</dc:creator>
  <cp:lastModifiedBy>Microsoft Office User</cp:lastModifiedBy>
  <cp:revision>3</cp:revision>
  <dcterms:created xsi:type="dcterms:W3CDTF">2018-04-28T03:26:56Z</dcterms:created>
  <dcterms:modified xsi:type="dcterms:W3CDTF">2018-04-28T03:42:12Z</dcterms:modified>
</cp:coreProperties>
</file>