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64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0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5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60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73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30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83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73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1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7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81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B472-7497-B74F-9C7E-015AEBE1C5AC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7860-8220-DF40-830B-8D551D0D47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35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Kafka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3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以前的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enable.auto.commit</a:t>
            </a:r>
            <a:r>
              <a:rPr lang="en-US" altLang="zh-CN" dirty="0" smtClean="0"/>
              <a:t>=</a:t>
            </a:r>
            <a:r>
              <a:rPr lang="en-US" altLang="zh-CN" b="1" dirty="0"/>
              <a:t>true</a:t>
            </a:r>
            <a:br>
              <a:rPr lang="en-US" altLang="zh-CN" b="1" dirty="0"/>
            </a:br>
            <a:r>
              <a:rPr lang="en-US" altLang="zh-CN" b="1" dirty="0" err="1" smtClean="0"/>
              <a:t>auto.commit.interval.ms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98577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以前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存在的问题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如果消息没有准备好被消费，但是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在下一次消息被消费后会被提交</a:t>
            </a:r>
            <a:endParaRPr kumimoji="1" lang="en-US" altLang="zh-CN" dirty="0" smtClean="0"/>
          </a:p>
          <a:p>
            <a:r>
              <a:rPr lang="en-US" altLang="zh-CN" b="1" dirty="0" err="1" smtClean="0"/>
              <a:t>enable.auto.commit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true</a:t>
            </a:r>
            <a:r>
              <a:rPr kumimoji="1" lang="zh-CN" altLang="en-US" dirty="0"/>
              <a:t>会</a:t>
            </a:r>
            <a:r>
              <a:rPr kumimoji="1" lang="zh-CN" altLang="en-US" dirty="0" smtClean="0"/>
              <a:t>自动提交</a:t>
            </a:r>
            <a:r>
              <a:rPr kumimoji="1" lang="en-US" altLang="zh-CN" dirty="0" smtClean="0"/>
              <a:t>offset</a:t>
            </a:r>
            <a:r>
              <a:rPr kumimoji="1" lang="zh-CN" altLang="en-US" dirty="0" smtClean="0"/>
              <a:t>，并且会在消息被处理前就会被提交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6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，问题依然存在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416" y="1825625"/>
            <a:ext cx="7189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3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commitSync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3201194"/>
            <a:ext cx="9118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commitSync</a:t>
            </a:r>
            <a:r>
              <a:rPr lang="zh-CN" altLang="en-US" dirty="0" smtClean="0"/>
              <a:t>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464" y="1825625"/>
            <a:ext cx="67550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oll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732" y="1825625"/>
            <a:ext cx="80605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2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seek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3324"/>
            <a:ext cx="10515600" cy="39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最后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的处理方法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065" y="1825625"/>
            <a:ext cx="7097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www.safaribooksonline.com</a:t>
            </a:r>
            <a:r>
              <a:rPr kumimoji="1" lang="en-US" altLang="zh-CN" dirty="0" smtClean="0"/>
              <a:t>/library/view/</a:t>
            </a:r>
            <a:r>
              <a:rPr kumimoji="1" lang="en-US" altLang="zh-CN" dirty="0" err="1" smtClean="0"/>
              <a:t>kafka</a:t>
            </a:r>
            <a:r>
              <a:rPr kumimoji="1" lang="en-US" altLang="zh-CN" dirty="0" smtClean="0"/>
              <a:t>-the-definitive/9781491936153/ch04.html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5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Read and write streams of data like a messaging system.</a:t>
            </a:r>
          </a:p>
          <a:p>
            <a:r>
              <a:rPr kumimoji="1" lang="en-US" altLang="zh-CN" dirty="0" smtClean="0"/>
              <a:t>Write scalable stream processing applications react to events in real-time</a:t>
            </a:r>
          </a:p>
          <a:p>
            <a:r>
              <a:rPr kumimoji="1" lang="en-US" altLang="zh-CN" dirty="0" smtClean="0"/>
              <a:t>Store streams of data safely in a distributed, replicated, </a:t>
            </a:r>
            <a:r>
              <a:rPr kumimoji="1" lang="en-US" altLang="zh-CN" smtClean="0"/>
              <a:t>fault-tolerant cluster</a:t>
            </a:r>
          </a:p>
        </p:txBody>
      </p:sp>
    </p:spTree>
    <p:extLst>
      <p:ext uri="{BB962C8B-B14F-4D97-AF65-F5344CB8AC3E}">
        <p14:creationId xmlns:p14="http://schemas.microsoft.com/office/powerpoint/2010/main" val="95798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Topic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topic is a category or feed name to which records are published.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86" y="2510971"/>
            <a:ext cx="528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partition is an ordered, immutable sequence of records that is continually appended to—a structured commit log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786063"/>
            <a:ext cx="528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6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Offset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records in the partitions are each assigned a sequential id number called the </a:t>
            </a:r>
            <a:r>
              <a:rPr lang="en-US" altLang="zh-CN" i="1" dirty="0"/>
              <a:t>offset</a:t>
            </a:r>
            <a:r>
              <a:rPr lang="en-US" altLang="zh-CN" dirty="0"/>
              <a:t> that uniquely identifies each record within the partition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3098799"/>
            <a:ext cx="528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4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Producer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Producers publish data to the topics of their </a:t>
            </a:r>
            <a:r>
              <a:rPr lang="en-US" altLang="zh-CN" dirty="0" smtClean="0"/>
              <a:t>choice</a:t>
            </a:r>
          </a:p>
          <a:p>
            <a:r>
              <a:rPr lang="en-US" altLang="zh-CN" dirty="0"/>
              <a:t>a round-robin fashion simply to balance load or it can be done according to some semantic partition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74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Consumers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Consumers label themselves with a </a:t>
            </a:r>
            <a:r>
              <a:rPr lang="en-US" altLang="zh-CN" i="1" dirty="0"/>
              <a:t>consumer group</a:t>
            </a:r>
            <a:r>
              <a:rPr lang="en-US" altLang="zh-CN" dirty="0"/>
              <a:t> </a:t>
            </a:r>
            <a:r>
              <a:rPr lang="en-US" altLang="zh-CN" dirty="0" smtClean="0"/>
              <a:t>name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record published to a topic is delivered to one consumer instance within each subscribing consumer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/>
              <a:t>Consumer instances can be in separate processes or on separate </a:t>
            </a:r>
            <a:r>
              <a:rPr lang="en-US" altLang="zh-CN" dirty="0" smtClean="0"/>
              <a:t>machines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11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碰到的问题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数据没有被消费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632"/>
            <a:ext cx="10515600" cy="30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以前</a:t>
            </a:r>
            <a:r>
              <a:rPr kumimoji="1" lang="en-US" altLang="zh-CN" dirty="0" smtClean="0"/>
              <a:t>consumer</a:t>
            </a:r>
            <a:r>
              <a:rPr kumimoji="1" lang="zh-CN" altLang="en-US" dirty="0" smtClean="0"/>
              <a:t>的处理方法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446"/>
            <a:ext cx="10515600" cy="38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204</Words>
  <Application>Microsoft Macintosh PowerPoint</Application>
  <PresentationFormat>宽屏</PresentationFormat>
  <Paragraphs>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Kafka</vt:lpstr>
      <vt:lpstr>feature</vt:lpstr>
      <vt:lpstr>Topic</vt:lpstr>
      <vt:lpstr>Partition</vt:lpstr>
      <vt:lpstr>Offset</vt:lpstr>
      <vt:lpstr>Producer</vt:lpstr>
      <vt:lpstr>Consumers</vt:lpstr>
      <vt:lpstr>碰到的问题</vt:lpstr>
      <vt:lpstr>以前consumer的处理方法</vt:lpstr>
      <vt:lpstr>以前的consumer配置</vt:lpstr>
      <vt:lpstr>以前consumer存在的问题</vt:lpstr>
      <vt:lpstr>修改consumer，问题依然存在</vt:lpstr>
      <vt:lpstr>commitSync方法</vt:lpstr>
      <vt:lpstr>commitSync方法</vt:lpstr>
      <vt:lpstr>poll方法</vt:lpstr>
      <vt:lpstr>seek方法</vt:lpstr>
      <vt:lpstr>最后consumer的处理方法</vt:lpstr>
      <vt:lpstr>参考文章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Microsoft Office 用户</dc:creator>
  <cp:lastModifiedBy>Microsoft Office 用户</cp:lastModifiedBy>
  <cp:revision>34</cp:revision>
  <dcterms:created xsi:type="dcterms:W3CDTF">2018-06-13T03:55:28Z</dcterms:created>
  <dcterms:modified xsi:type="dcterms:W3CDTF">2018-06-14T02:11:03Z</dcterms:modified>
</cp:coreProperties>
</file>