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AD518-C8B3-9049-BEDE-CFC87033F265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0F3A3-2BAF-3A4B-B044-E87B2E3AB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68D20-6B51-5B4D-9DBC-606C5D5ECBE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19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79E26-6A39-124A-B238-F200781F5C0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47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8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2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5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FD43-5784-A046-9BF0-BE63B3BF1A07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50F9-57DF-464B-A96F-9E0596252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0"/>
            <a:ext cx="10515600" cy="1325563"/>
          </a:xfrm>
        </p:spPr>
        <p:txBody>
          <a:bodyPr/>
          <a:lstStyle/>
          <a:p>
            <a:r>
              <a:rPr lang="en-US" altLang="en-US"/>
              <a:t>Scoring Bowling.</a:t>
            </a:r>
          </a:p>
        </p:txBody>
      </p:sp>
      <p:graphicFrame>
        <p:nvGraphicFramePr>
          <p:cNvPr id="308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3733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965325" y="2017714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altLang="en-US" dirty="0"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altLang="en-US" dirty="0">
                <a:latin typeface="Arial" charset="0"/>
              </a:rPr>
              <a:t>number of pins knocked down, plus bonuses for strikes and spares.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altLang="en-US" dirty="0">
                <a:latin typeface="Arial" charset="0"/>
              </a:rPr>
              <a:t>that frame is the number of pins knocked down by the next roll.  So in frame 3</a:t>
            </a:r>
          </a:p>
          <a:p>
            <a:r>
              <a:rPr lang="en-US" altLang="en-US" dirty="0"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altLang="en-US" dirty="0">
                <a:latin typeface="Arial" charset="0"/>
              </a:rPr>
              <a:t>number of pins knocked down on the next roll.)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A strike is when the player knocks down all 10 pins on his first try.  The bonus</a:t>
            </a:r>
          </a:p>
          <a:p>
            <a:r>
              <a:rPr lang="en-US" altLang="en-US" dirty="0">
                <a:latin typeface="Arial" charset="0"/>
              </a:rPr>
              <a:t>for that frame is the value of the next two balls rolled.</a:t>
            </a:r>
          </a:p>
          <a:p>
            <a:endParaRPr lang="en-US" altLang="en-US" dirty="0">
              <a:latin typeface="Arial" charset="0"/>
            </a:endParaRPr>
          </a:p>
          <a:p>
            <a:r>
              <a:rPr lang="en-US" altLang="en-US" dirty="0"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altLang="en-US" dirty="0"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altLang="en-US" dirty="0">
                <a:latin typeface="Arial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58032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Requirements.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idx="1"/>
          </p:nvPr>
        </p:nvGraphicFramePr>
        <p:xfrm>
          <a:off x="5181600" y="1295401"/>
          <a:ext cx="15240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4" imgW="926280" imgH="750240" progId="Visio.Drawing.5">
                  <p:embed/>
                </p:oleObj>
              </mc:Choice>
              <mc:Fallback>
                <p:oleObj name="VISIO" r:id="rId4" imgW="926280" imgH="75024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1"/>
                        <a:ext cx="15240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2286000"/>
            <a:ext cx="8229600" cy="3810000"/>
          </a:xfrm>
        </p:spPr>
        <p:txBody>
          <a:bodyPr/>
          <a:lstStyle/>
          <a:p>
            <a:r>
              <a:rPr lang="en-US" altLang="en-US" dirty="0"/>
              <a:t>Write a class named “Game” that has two methods</a:t>
            </a:r>
          </a:p>
          <a:p>
            <a:pPr lvl="1"/>
            <a:r>
              <a:rPr lang="en-US" altLang="en-US" dirty="0"/>
              <a:t>roll(pins : </a:t>
            </a:r>
            <a:r>
              <a:rPr lang="en-US" altLang="en-US" dirty="0" err="1"/>
              <a:t>int</a:t>
            </a:r>
            <a:r>
              <a:rPr lang="en-US" altLang="en-US" dirty="0"/>
              <a:t>) is called each time the player rolls a ball.  The argument is the number of pins knocked down.</a:t>
            </a:r>
          </a:p>
          <a:p>
            <a:pPr lvl="1"/>
            <a:r>
              <a:rPr lang="en-US" altLang="en-US" dirty="0"/>
              <a:t>score() : </a:t>
            </a:r>
            <a:r>
              <a:rPr lang="en-US" altLang="en-US" dirty="0" err="1"/>
              <a:t>int</a:t>
            </a:r>
            <a:r>
              <a:rPr lang="en-US" altLang="en-US" dirty="0"/>
              <a:t> is called only at the very end of the game.  It returns the total score for that game.</a:t>
            </a:r>
          </a:p>
        </p:txBody>
      </p:sp>
    </p:spTree>
    <p:extLst>
      <p:ext uri="{BB962C8B-B14F-4D97-AF65-F5344CB8AC3E}">
        <p14:creationId xmlns:p14="http://schemas.microsoft.com/office/powerpoint/2010/main" val="152538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247</Words>
  <Application>Microsoft Macintosh PowerPoint</Application>
  <PresentationFormat>Widescreen</PresentationFormat>
  <Paragraphs>23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DengXian Light</vt:lpstr>
      <vt:lpstr>Arial</vt:lpstr>
      <vt:lpstr>Office Theme</vt:lpstr>
      <vt:lpstr>VISIO</vt:lpstr>
      <vt:lpstr>VISIO 5 Drawing</vt:lpstr>
      <vt:lpstr>TDD</vt:lpstr>
      <vt:lpstr>Scoring Bowling.</vt:lpstr>
      <vt:lpstr>The Requirements.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Microsoft Office User</dc:creator>
  <cp:lastModifiedBy>Microsoft Office User</cp:lastModifiedBy>
  <cp:revision>4</cp:revision>
  <dcterms:created xsi:type="dcterms:W3CDTF">2018-04-25T01:54:52Z</dcterms:created>
  <dcterms:modified xsi:type="dcterms:W3CDTF">2018-04-26T08:03:44Z</dcterms:modified>
</cp:coreProperties>
</file>