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An Introduction to </a:t>
            </a:r>
            <a:br>
              <a:rPr lang="en-US" sz="3200" dirty="0" smtClean="0"/>
            </a:br>
            <a:r>
              <a:rPr lang="en-US" sz="5400" dirty="0" smtClean="0"/>
              <a:t>Medical Informatics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Clinicians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Domains of </a:t>
            </a:r>
            <a:br>
              <a:rPr lang="en-US" sz="2400" dirty="0" smtClean="0"/>
            </a:br>
            <a:r>
              <a:rPr lang="en-US" dirty="0" smtClean="0"/>
              <a:t>Medical Informatics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85800"/>
            <a:ext cx="9755188" cy="361526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Biomedical Knowledge in an information system context.</a:t>
            </a:r>
          </a:p>
          <a:p>
            <a:pPr lvl="0"/>
            <a:r>
              <a:rPr lang="en-US" sz="2400" dirty="0"/>
              <a:t>General Informatics knowledge.</a:t>
            </a:r>
          </a:p>
          <a:p>
            <a:pPr lvl="0"/>
            <a:r>
              <a:rPr lang="en-US" sz="2400" dirty="0"/>
              <a:t>Data Analysis Principles. </a:t>
            </a:r>
          </a:p>
          <a:p>
            <a:pPr lvl="0"/>
            <a:r>
              <a:rPr lang="en-US" sz="2400" dirty="0"/>
              <a:t>Systems and Organizational knowledge.</a:t>
            </a:r>
          </a:p>
          <a:p>
            <a:pPr lvl="0"/>
            <a:r>
              <a:rPr lang="en-US" sz="2400" dirty="0"/>
              <a:t>Management Principles</a:t>
            </a:r>
          </a:p>
        </p:txBody>
      </p:sp>
    </p:spTree>
    <p:extLst>
      <p:ext uri="{BB962C8B-B14F-4D97-AF65-F5344CB8AC3E}">
        <p14:creationId xmlns:p14="http://schemas.microsoft.com/office/powerpoint/2010/main" val="122463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Biomedical </a:t>
            </a:r>
            <a:r>
              <a:rPr lang="en-US" dirty="0" smtClean="0"/>
              <a:t>Knowledge</a:t>
            </a:r>
            <a:br>
              <a:rPr lang="en-US" dirty="0" smtClean="0"/>
            </a:br>
            <a:r>
              <a:rPr lang="en-US" sz="2200" dirty="0" smtClean="0"/>
              <a:t>an </a:t>
            </a:r>
            <a:r>
              <a:rPr lang="en-US" sz="2200" dirty="0"/>
              <a:t>information system context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</a:t>
            </a:r>
            <a:r>
              <a:rPr lang="en-US" dirty="0"/>
              <a:t>of medical data and information and how it </a:t>
            </a:r>
            <a:r>
              <a:rPr lang="en-US" dirty="0" smtClean="0"/>
              <a:t>fits </a:t>
            </a:r>
            <a:r>
              <a:rPr lang="en-US" dirty="0"/>
              <a:t>into, or is </a:t>
            </a:r>
            <a:r>
              <a:rPr lang="en-US" dirty="0" smtClean="0"/>
              <a:t>adapted, </a:t>
            </a:r>
            <a:r>
              <a:rPr lang="en-US" dirty="0"/>
              <a:t>to an information systems paradigm.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7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Informatics knowledge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200" dirty="0" smtClean="0"/>
              <a:t>The Tools of information storage access and retrieval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hardware and </a:t>
            </a:r>
            <a:r>
              <a:rPr lang="en-US" dirty="0" smtClean="0"/>
              <a:t>software are general classes of tools available. </a:t>
            </a:r>
          </a:p>
          <a:p>
            <a:r>
              <a:rPr lang="en-US" dirty="0" smtClean="0"/>
              <a:t>Understanding system </a:t>
            </a:r>
            <a:r>
              <a:rPr lang="en-US" dirty="0"/>
              <a:t>and tool development as it relates to </a:t>
            </a:r>
            <a:r>
              <a:rPr lang="en-US" dirty="0" smtClean="0"/>
              <a:t>medical </a:t>
            </a:r>
            <a:r>
              <a:rPr lang="en-US" dirty="0"/>
              <a:t>information </a:t>
            </a:r>
            <a:r>
              <a:rPr lang="en-US" dirty="0" smtClean="0"/>
              <a:t>and its domain of knowledge.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en-US" sz="2200" dirty="0" smtClean="0"/>
              <a:t>Drawing inferences, modeling and forming Conclusions about Data: creating knowledge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statistical basis of aggregated information in the generation of new clinical knowledge </a:t>
            </a:r>
            <a:r>
              <a:rPr lang="en-US" dirty="0" err="1"/>
              <a:t>knowledge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epidemiological, community and public health principles at play in the analysis of data and the assessment of medical knowledge in new contexts.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and Organizational knowledge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knowledge of how resources are organized to design </a:t>
            </a:r>
            <a:r>
              <a:rPr lang="en-US" dirty="0"/>
              <a:t>and </a:t>
            </a:r>
            <a:r>
              <a:rPr lang="en-US" dirty="0" smtClean="0"/>
              <a:t>develop information </a:t>
            </a:r>
            <a:r>
              <a:rPr lang="en-US" dirty="0"/>
              <a:t>and knowledge </a:t>
            </a:r>
            <a:r>
              <a:rPr lang="en-US" dirty="0" smtClean="0"/>
              <a:t>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</a:t>
            </a:r>
            <a:r>
              <a:rPr lang="en-US" dirty="0" smtClean="0"/>
              <a:t>Principles</a:t>
            </a:r>
            <a:br>
              <a:rPr lang="en-US" dirty="0" smtClean="0"/>
            </a:br>
            <a:r>
              <a:rPr lang="en-US" sz="2000" dirty="0" smtClean="0"/>
              <a:t>Accomplishing work with others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management as </a:t>
            </a:r>
            <a:r>
              <a:rPr lang="en-US" dirty="0"/>
              <a:t>they relate to the governance, strategy, administration and on going maintenance of </a:t>
            </a:r>
            <a:r>
              <a:rPr lang="en-US" dirty="0" smtClean="0"/>
              <a:t>the resources for data </a:t>
            </a:r>
            <a:r>
              <a:rPr lang="en-US" dirty="0"/>
              <a:t>storage, the clinical tools and knowledge sharing of clinical medical systems. </a:t>
            </a:r>
            <a:endParaRPr lang="en-US" dirty="0" smtClean="0"/>
          </a:p>
          <a:p>
            <a:r>
              <a:rPr lang="en-US" dirty="0" smtClean="0"/>
              <a:t>Essential </a:t>
            </a:r>
            <a:r>
              <a:rPr lang="en-US" dirty="0"/>
              <a:t>knowledge for the active participation of clinicians in the operations of Medical Information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975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203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An Introduction to  Medical Informatics</vt:lpstr>
      <vt:lpstr>The Domains of  Medical Informatics</vt:lpstr>
      <vt:lpstr>Biomedical Knowledge an information system context </vt:lpstr>
      <vt:lpstr>General Informatics knowledge. The Tools of information storage access and retrieval </vt:lpstr>
      <vt:lpstr>Data Analysis Principles Drawing inferences, modeling and forming Conclusions about Data: creating knowledge</vt:lpstr>
      <vt:lpstr>Systems and Organizational knowledge </vt:lpstr>
      <vt:lpstr>Management Principles Accomplishing work with others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Medical Informatics</dc:title>
  <dc:creator>David York</dc:creator>
  <cp:lastModifiedBy>David York</cp:lastModifiedBy>
  <cp:revision>4</cp:revision>
  <dcterms:created xsi:type="dcterms:W3CDTF">2014-12-09T22:07:07Z</dcterms:created>
  <dcterms:modified xsi:type="dcterms:W3CDTF">2014-12-09T22:36:23Z</dcterms:modified>
</cp:coreProperties>
</file>