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210D-A002-4B03-9D1E-581D89220087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937B-83DE-4F70-B17F-E50E417B6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82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210D-A002-4B03-9D1E-581D89220087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937B-83DE-4F70-B17F-E50E417B6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6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210D-A002-4B03-9D1E-581D89220087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937B-83DE-4F70-B17F-E50E417B6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08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210D-A002-4B03-9D1E-581D89220087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937B-83DE-4F70-B17F-E50E417B6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67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210D-A002-4B03-9D1E-581D89220087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937B-83DE-4F70-B17F-E50E417B6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66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210D-A002-4B03-9D1E-581D89220087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937B-83DE-4F70-B17F-E50E417B6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76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210D-A002-4B03-9D1E-581D89220087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937B-83DE-4F70-B17F-E50E417B6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3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210D-A002-4B03-9D1E-581D89220087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937B-83DE-4F70-B17F-E50E417B6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81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210D-A002-4B03-9D1E-581D89220087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937B-83DE-4F70-B17F-E50E417B6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00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210D-A002-4B03-9D1E-581D89220087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937B-83DE-4F70-B17F-E50E417B6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7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210D-A002-4B03-9D1E-581D89220087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937B-83DE-4F70-B17F-E50E417B6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5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210D-A002-4B03-9D1E-581D89220087}" type="datetimeFigureOut">
              <a:rPr lang="fr-FR" smtClean="0"/>
              <a:t>16/03/2018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6937B-83DE-4F70-B17F-E50E417B6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6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obstacles devons la performance de l’équipe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31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Absence de l’identité de l’équipe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membres de l’ équipe ne sont pas mutuellement responsable pour atteindre les objectifs de l’équipe </a:t>
            </a:r>
          </a:p>
          <a:p>
            <a:r>
              <a:rPr lang="fr-FR" dirty="0" smtClean="0"/>
              <a:t>Absence ou manque d’</a:t>
            </a:r>
            <a:r>
              <a:rPr lang="fr-FR" dirty="0"/>
              <a:t>e</a:t>
            </a:r>
            <a:r>
              <a:rPr lang="fr-FR" dirty="0" smtClean="0"/>
              <a:t>ngagement de la part de l’équipe </a:t>
            </a:r>
          </a:p>
          <a:p>
            <a:r>
              <a:rPr lang="fr-FR" dirty="0" smtClean="0"/>
              <a:t>Les objectifs de l’équipe de les membres ne sont pas aligner </a:t>
            </a:r>
          </a:p>
          <a:p>
            <a:r>
              <a:rPr lang="fr-FR" dirty="0" smtClean="0"/>
              <a:t>Collaboration faible, pas ou peu de partage d’information  pas ou peut de discision commune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766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 de prise de décision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Adhérence rigide  en postions individuel pendant la prise de décision </a:t>
            </a:r>
          </a:p>
          <a:p>
            <a:r>
              <a:rPr lang="fr-FR" dirty="0" smtClean="0"/>
              <a:t>Répétition stérile des argument qui inhibe l’introduction des nouvelle informations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74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 faible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Interruption ou chahut pendant que quel qu’un d’autre parler </a:t>
            </a:r>
            <a:endParaRPr lang="fr-FR" dirty="0"/>
          </a:p>
          <a:p>
            <a:r>
              <a:rPr lang="fr-FR" dirty="0" smtClean="0"/>
              <a:t>Garder le silence par les membres durent le réunion </a:t>
            </a:r>
          </a:p>
          <a:p>
            <a:r>
              <a:rPr lang="fr-FR" dirty="0" smtClean="0"/>
              <a:t>Allusion ou problème sans formulation de solution</a:t>
            </a:r>
          </a:p>
          <a:p>
            <a:r>
              <a:rPr lang="fr-FR" dirty="0" smtClean="0"/>
              <a:t>Faux consensus </a:t>
            </a:r>
            <a:r>
              <a:rPr lang="fr-FR" dirty="0" err="1" smtClean="0"/>
              <a:t>arguement</a:t>
            </a:r>
            <a:r>
              <a:rPr lang="fr-FR" dirty="0" smtClean="0"/>
              <a:t> sans conviction 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7383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Conflit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Attack personnel et tensions </a:t>
            </a:r>
          </a:p>
          <a:p>
            <a:r>
              <a:rPr lang="fr-FR" dirty="0" smtClean="0"/>
              <a:t>Argument </a:t>
            </a:r>
          </a:p>
          <a:p>
            <a:r>
              <a:rPr lang="fr-FR" dirty="0" smtClean="0"/>
              <a:t>Absence de support par les autres </a:t>
            </a:r>
          </a:p>
          <a:p>
            <a:r>
              <a:rPr lang="fr-FR" dirty="0" smtClean="0"/>
              <a:t>Geste </a:t>
            </a:r>
            <a:r>
              <a:rPr lang="fr-FR" dirty="0" err="1" smtClean="0"/>
              <a:t>aggrecive</a:t>
            </a:r>
            <a:r>
              <a:rPr lang="fr-FR" dirty="0" smtClean="0"/>
              <a:t>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86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Faible participation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Manquement a compléter les taches </a:t>
            </a:r>
          </a:p>
          <a:p>
            <a:r>
              <a:rPr lang="fr-FR" dirty="0" smtClean="0"/>
              <a:t>Faible participation de membres de l’équipe </a:t>
            </a:r>
          </a:p>
          <a:p>
            <a:r>
              <a:rPr lang="fr-FR" dirty="0" smtClean="0"/>
              <a:t>Faible énergie pendant la réunion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08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Manque de créativité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Incapacité de générer de nouvelles idées et/ou perspective</a:t>
            </a:r>
          </a:p>
          <a:p>
            <a:r>
              <a:rPr lang="fr-FR" dirty="0" smtClean="0"/>
              <a:t>Manque de sagesse et des établissement de nouvel vois pour faire autrement les choses</a:t>
            </a:r>
          </a:p>
          <a:p>
            <a:r>
              <a:rPr lang="fr-FR" dirty="0" err="1" smtClean="0"/>
              <a:t>Rétisense</a:t>
            </a:r>
            <a:r>
              <a:rPr lang="fr-FR" dirty="0" smtClean="0"/>
              <a:t> imposé des questions ou </a:t>
            </a:r>
            <a:r>
              <a:rPr lang="fr-FR" dirty="0" err="1" smtClean="0"/>
              <a:t>etre</a:t>
            </a:r>
            <a:r>
              <a:rPr lang="fr-FR" dirty="0" smtClean="0"/>
              <a:t> </a:t>
            </a:r>
            <a:r>
              <a:rPr lang="fr-FR" dirty="0" err="1" smtClean="0"/>
              <a:t>cirieux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Incapabiliter</a:t>
            </a:r>
            <a:r>
              <a:rPr lang="fr-FR" dirty="0" smtClean="0"/>
              <a:t> de convertir les évènement imprévu en </a:t>
            </a:r>
            <a:r>
              <a:rPr lang="fr-FR" dirty="0" err="1" smtClean="0"/>
              <a:t>opportinuter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14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Groupthink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Incapabiliter</a:t>
            </a:r>
            <a:r>
              <a:rPr lang="fr-FR" dirty="0" smtClean="0"/>
              <a:t> de considérer  des idées alternative </a:t>
            </a:r>
          </a:p>
          <a:p>
            <a:r>
              <a:rPr lang="fr-FR" dirty="0" smtClean="0"/>
              <a:t>Manque de pensé critique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0630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157</Words>
  <Application>Microsoft Office PowerPoint</Application>
  <PresentationFormat>Grand écran</PresentationFormat>
  <Paragraphs>31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Les obstacles devons la performance de l’équipe  </vt:lpstr>
      <vt:lpstr>Absence de l’identité de l’équipe </vt:lpstr>
      <vt:lpstr>Difficulté de prise de décision </vt:lpstr>
      <vt:lpstr>Communication faible </vt:lpstr>
      <vt:lpstr>Conflit </vt:lpstr>
      <vt:lpstr>Faible participation </vt:lpstr>
      <vt:lpstr>Manque de créativité  </vt:lpstr>
      <vt:lpstr>Groupthink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obstacles devons la performance de l’équipe  </dc:title>
  <dc:creator>med melek oueslati</dc:creator>
  <cp:lastModifiedBy>med melek oueslati</cp:lastModifiedBy>
  <cp:revision>4</cp:revision>
  <dcterms:created xsi:type="dcterms:W3CDTF">2018-03-16T13:26:30Z</dcterms:created>
  <dcterms:modified xsi:type="dcterms:W3CDTF">2018-03-16T13:59:12Z</dcterms:modified>
</cp:coreProperties>
</file>