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57" r:id="rId6"/>
    <p:sldId id="260" r:id="rId7"/>
    <p:sldId id="261" r:id="rId8"/>
    <p:sldId id="265" r:id="rId9"/>
    <p:sldId id="266" r:id="rId10"/>
    <p:sldId id="267" r:id="rId11"/>
    <p:sldId id="258" r:id="rId12"/>
    <p:sldId id="271" r:id="rId13"/>
    <p:sldId id="268" r:id="rId14"/>
    <p:sldId id="259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962"/>
    <a:srgbClr val="144F6A"/>
    <a:srgbClr val="114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A15D-10C7-4305-A7FA-DF7883966019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921E-62ED-4E62-81AC-5BA87C5412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7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72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E921E-62ED-4E62-81AC-5BA87C5412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2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3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6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3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7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9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2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5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3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2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AA3931-C5C2-4913-9179-429AC6AA9D6A}" type="datetimeFigureOut">
              <a:rPr lang="fr-FR" smtClean="0"/>
              <a:t>15/08/2019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B19A34-B48D-4733-880F-DF5183F39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12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4.jpeg"/><Relationship Id="rId5" Type="http://schemas.openxmlformats.org/officeDocument/2006/relationships/image" Target="../media/image21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AC7-08DF-47F9-8341-681A98D31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Boitier model 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4206D-7EF3-48BE-A43D-DACDC2866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IoT agriculture</a:t>
            </a:r>
          </a:p>
        </p:txBody>
      </p:sp>
    </p:spTree>
    <p:extLst>
      <p:ext uri="{BB962C8B-B14F-4D97-AF65-F5344CB8AC3E}">
        <p14:creationId xmlns:p14="http://schemas.microsoft.com/office/powerpoint/2010/main" val="124754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/>
              <a:t>list</a:t>
            </a:r>
            <a:r>
              <a:rPr lang="fr-FR" sz="4400" dirty="0"/>
              <a:t> des matériels nécessaire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CE3C06-61B9-47C8-A590-74756657F749}"/>
              </a:ext>
            </a:extLst>
          </p:cNvPr>
          <p:cNvSpPr/>
          <p:nvPr/>
        </p:nvSpPr>
        <p:spPr>
          <a:xfrm>
            <a:off x="551933" y="70021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result for arduino nano">
            <a:extLst>
              <a:ext uri="{FF2B5EF4-FFF2-40B4-BE49-F238E27FC236}">
                <a16:creationId xmlns:a16="http://schemas.microsoft.com/office/drawing/2014/main" id="{63F7B04E-1EFC-44AF-B607-1B8BEEE2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62" y1="23846" x2="24308" y2="22308"/>
                        <a14:backgroundMark x1="24308" y1="22308" x2="28154" y2="22308"/>
                        <a14:backgroundMark x1="28154" y1="22308" x2="7538" y2="49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3" y="529019"/>
            <a:ext cx="1901139" cy="19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511D1-91B9-449C-B188-9CF2DFFDB90B}"/>
              </a:ext>
            </a:extLst>
          </p:cNvPr>
          <p:cNvSpPr/>
          <p:nvPr/>
        </p:nvSpPr>
        <p:spPr>
          <a:xfrm>
            <a:off x="551933" y="2772930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42FD6D-8C5B-41FF-BFF3-19C46E0204A0}"/>
              </a:ext>
            </a:extLst>
          </p:cNvPr>
          <p:cNvSpPr/>
          <p:nvPr/>
        </p:nvSpPr>
        <p:spPr>
          <a:xfrm>
            <a:off x="551933" y="484564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lora reyax">
            <a:extLst>
              <a:ext uri="{FF2B5EF4-FFF2-40B4-BE49-F238E27FC236}">
                <a16:creationId xmlns:a16="http://schemas.microsoft.com/office/drawing/2014/main" id="{EF5C8660-4314-423E-B70F-47A66415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15" b="89934" l="9867" r="89985">
                        <a14:foregroundMark x1="47865" y1="58675" x2="47865" y2="58675"/>
                        <a14:foregroundMark x1="57437" y1="59073" x2="29897" y2="62517"/>
                        <a14:foregroundMark x1="47865" y1="74967" x2="56259" y2="62649"/>
                        <a14:foregroundMark x1="56259" y1="62649" x2="49190" y2="66358"/>
                        <a14:foregroundMark x1="49190" y1="66358" x2="44183" y2="72053"/>
                        <a14:foregroundMark x1="44183" y1="72053" x2="43888" y2="65033"/>
                        <a14:foregroundMark x1="43888" y1="65033" x2="47717" y2="58808"/>
                        <a14:foregroundMark x1="47717" y1="58808" x2="33432" y2="66225"/>
                        <a14:foregroundMark x1="33432" y1="66225" x2="33432" y2="58675"/>
                        <a14:foregroundMark x1="33432" y1="58675" x2="40943" y2="48609"/>
                        <a14:foregroundMark x1="57290" y1="58675" x2="43152" y2="51391"/>
                        <a14:foregroundMark x1="43152" y1="51391" x2="45066" y2="58940"/>
                        <a14:foregroundMark x1="45066" y1="58940" x2="36966" y2="58278"/>
                        <a14:foregroundMark x1="36966" y1="58278" x2="30191" y2="62384"/>
                        <a14:foregroundMark x1="30191" y1="62384" x2="29013" y2="61722"/>
                        <a14:foregroundMark x1="48601" y1="31258" x2="50663" y2="24106"/>
                        <a14:foregroundMark x1="50663" y1="24106" x2="60088" y2="12185"/>
                        <a14:foregroundMark x1="60088" y1="12185" x2="60383" y2="19470"/>
                        <a14:foregroundMark x1="60383" y1="19470" x2="57732" y2="24901"/>
                        <a14:foregroundMark x1="61119" y1="7815" x2="67305" y2="12450"/>
                        <a14:foregroundMark x1="67305" y1="12450" x2="58468" y2="24371"/>
                        <a14:foregroundMark x1="58468" y1="24371" x2="58321" y2="26225"/>
                        <a14:foregroundMark x1="39470" y1="84106" x2="40648" y2="81987"/>
                        <a14:foregroundMark x1="38881" y1="84371" x2="37113" y2="86887"/>
                        <a14:foregroundMark x1="39617" y1="84371" x2="31517" y2="81192"/>
                        <a14:foregroundMark x1="31517" y1="81192" x2="18262" y2="70596"/>
                        <a14:backgroundMark x1="22386" y1="30199" x2="22386" y2="30199"/>
                        <a14:backgroundMark x1="22386" y1="30199" x2="22386" y2="30199"/>
                        <a14:backgroundMark x1="22386" y1="29934" x2="22386" y2="299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7951">
            <a:off x="551930" y="2573674"/>
            <a:ext cx="1828800" cy="20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q135">
            <a:extLst>
              <a:ext uri="{FF2B5EF4-FFF2-40B4-BE49-F238E27FC236}">
                <a16:creationId xmlns:a16="http://schemas.microsoft.com/office/drawing/2014/main" id="{5E9A025F-81A4-4991-AD2D-01FDC6B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3" y="4769844"/>
            <a:ext cx="1610475" cy="16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DB2792-269C-4934-8C5D-E5A26A05DE22}"/>
              </a:ext>
            </a:extLst>
          </p:cNvPr>
          <p:cNvSpPr/>
          <p:nvPr/>
        </p:nvSpPr>
        <p:spPr>
          <a:xfrm>
            <a:off x="9798909" y="696995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861712-2F82-4270-B408-8AD2D557AED4}"/>
              </a:ext>
            </a:extLst>
          </p:cNvPr>
          <p:cNvSpPr/>
          <p:nvPr/>
        </p:nvSpPr>
        <p:spPr>
          <a:xfrm>
            <a:off x="9798909" y="2772929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1EDD1-A64F-4A5B-BC19-0D1DB397D6C5}"/>
              </a:ext>
            </a:extLst>
          </p:cNvPr>
          <p:cNvSpPr/>
          <p:nvPr/>
        </p:nvSpPr>
        <p:spPr>
          <a:xfrm>
            <a:off x="9779629" y="4845644"/>
            <a:ext cx="1828800" cy="15651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Image result for dht11">
            <a:extLst>
              <a:ext uri="{FF2B5EF4-FFF2-40B4-BE49-F238E27FC236}">
                <a16:creationId xmlns:a16="http://schemas.microsoft.com/office/drawing/2014/main" id="{8B2CEB7F-0480-4E25-9A12-275C46BE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6133" l="10000" r="90000">
                        <a14:foregroundMark x1="26700" y1="60133" x2="47100" y2="79733"/>
                        <a14:foregroundMark x1="47100" y1="79733" x2="53000" y2="79600"/>
                        <a14:foregroundMark x1="53000" y1="79600" x2="41100" y2="82533"/>
                        <a14:foregroundMark x1="41100" y1="82533" x2="35200" y2="80000"/>
                        <a14:foregroundMark x1="35200" y1="80000" x2="30500" y2="72667"/>
                        <a14:foregroundMark x1="30500" y1="72667" x2="26300" y2="76800"/>
                        <a14:foregroundMark x1="26300" y1="76800" x2="27700" y2="95867"/>
                        <a14:foregroundMark x1="43400" y1="70667" x2="34400" y2="60800"/>
                        <a14:foregroundMark x1="34400" y1="60800" x2="28900" y2="74533"/>
                        <a14:foregroundMark x1="28900" y1="74533" x2="23700" y2="77733"/>
                        <a14:foregroundMark x1="23700" y1="77733" x2="23400" y2="85600"/>
                        <a14:foregroundMark x1="23400" y1="85600" x2="24900" y2="92267"/>
                        <a14:foregroundMark x1="24900" y1="92267" x2="26900" y2="9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29" y="447167"/>
            <a:ext cx="2589983" cy="1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dht11">
            <a:extLst>
              <a:ext uri="{FF2B5EF4-FFF2-40B4-BE49-F238E27FC236}">
                <a16:creationId xmlns:a16="http://schemas.microsoft.com/office/drawing/2014/main" id="{E30B4F59-2D01-49EB-B296-BF52E72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6133" l="10000" r="90000">
                        <a14:foregroundMark x1="26700" y1="60133" x2="47100" y2="79733"/>
                        <a14:foregroundMark x1="47100" y1="79733" x2="53000" y2="79600"/>
                        <a14:foregroundMark x1="53000" y1="79600" x2="41100" y2="82533"/>
                        <a14:foregroundMark x1="41100" y1="82533" x2="35200" y2="80000"/>
                        <a14:foregroundMark x1="35200" y1="80000" x2="30500" y2="72667"/>
                        <a14:foregroundMark x1="30500" y1="72667" x2="26300" y2="76800"/>
                        <a14:foregroundMark x1="26300" y1="76800" x2="27700" y2="95867"/>
                        <a14:foregroundMark x1="43400" y1="70667" x2="34400" y2="60800"/>
                        <a14:foregroundMark x1="34400" y1="60800" x2="28900" y2="74533"/>
                        <a14:foregroundMark x1="28900" y1="74533" x2="23700" y2="77733"/>
                        <a14:foregroundMark x1="23700" y1="77733" x2="23400" y2="85600"/>
                        <a14:foregroundMark x1="23400" y1="85600" x2="24900" y2="92267"/>
                        <a14:foregroundMark x1="24900" y1="92267" x2="26900" y2="9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676" y="2512012"/>
            <a:ext cx="2589983" cy="1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rduino moteur pas Ã  pas">
            <a:extLst>
              <a:ext uri="{FF2B5EF4-FFF2-40B4-BE49-F238E27FC236}">
                <a16:creationId xmlns:a16="http://schemas.microsoft.com/office/drawing/2014/main" id="{88C8CBDC-37EB-436B-AC9E-527C4CDC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477" y="5080837"/>
            <a:ext cx="1529664" cy="10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CF4FC5-8B7C-4DD7-9940-3BBF9899D162}"/>
              </a:ext>
            </a:extLst>
          </p:cNvPr>
          <p:cNvSpPr txBox="1"/>
          <p:nvPr/>
        </p:nvSpPr>
        <p:spPr>
          <a:xfrm>
            <a:off x="2649772" y="879423"/>
            <a:ext cx="206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 nano </a:t>
            </a:r>
            <a:r>
              <a:rPr lang="fr-FR" dirty="0" err="1"/>
              <a:t>every</a:t>
            </a:r>
            <a:endParaRPr lang="fr-FR" dirty="0"/>
          </a:p>
          <a:p>
            <a:r>
              <a:rPr lang="fr-FR" dirty="0"/>
              <a:t>8$</a:t>
            </a:r>
          </a:p>
          <a:p>
            <a:r>
              <a:rPr lang="fr-FR" dirty="0"/>
              <a:t>30-45 DT</a:t>
            </a:r>
          </a:p>
          <a:p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F021C-BF47-4FB8-BA74-26AB29366AE3}"/>
              </a:ext>
            </a:extLst>
          </p:cNvPr>
          <p:cNvSpPr txBox="1"/>
          <p:nvPr/>
        </p:nvSpPr>
        <p:spPr>
          <a:xfrm>
            <a:off x="2649772" y="2955358"/>
            <a:ext cx="206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Lora </a:t>
            </a:r>
            <a:r>
              <a:rPr lang="fr-FR" dirty="0" err="1"/>
              <a:t>Reyax</a:t>
            </a:r>
            <a:r>
              <a:rPr lang="fr-FR" dirty="0"/>
              <a:t> ryl890</a:t>
            </a:r>
          </a:p>
          <a:p>
            <a:r>
              <a:rPr lang="fr-FR" dirty="0"/>
              <a:t>15$</a:t>
            </a:r>
          </a:p>
          <a:p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EA156-2759-4EFB-856B-73A64570B7F4}"/>
              </a:ext>
            </a:extLst>
          </p:cNvPr>
          <p:cNvSpPr txBox="1"/>
          <p:nvPr/>
        </p:nvSpPr>
        <p:spPr>
          <a:xfrm>
            <a:off x="2489893" y="5055247"/>
            <a:ext cx="206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Mq135 (Co2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1$</a:t>
            </a:r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A970B-ED0F-4FA1-B252-2187706517D5}"/>
              </a:ext>
            </a:extLst>
          </p:cNvPr>
          <p:cNvSpPr txBox="1"/>
          <p:nvPr/>
        </p:nvSpPr>
        <p:spPr>
          <a:xfrm>
            <a:off x="7072527" y="920538"/>
            <a:ext cx="247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 (</a:t>
            </a:r>
            <a:r>
              <a:rPr lang="fr-FR" dirty="0" err="1"/>
              <a:t>humidity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3$</a:t>
            </a:r>
          </a:p>
          <a:p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9CD5F-B9FB-4951-923A-0117347690C9}"/>
              </a:ext>
            </a:extLst>
          </p:cNvPr>
          <p:cNvSpPr txBox="1"/>
          <p:nvPr/>
        </p:nvSpPr>
        <p:spPr>
          <a:xfrm>
            <a:off x="7072527" y="3101616"/>
            <a:ext cx="247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DHt11 (</a:t>
            </a:r>
            <a:r>
              <a:rPr lang="fr-FR" dirty="0" err="1"/>
              <a:t>weather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15DT</a:t>
            </a:r>
          </a:p>
          <a:p>
            <a:r>
              <a:rPr lang="fr-FR" dirty="0"/>
              <a:t>3$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30C70-6AC6-4668-A1B4-788825096C89}"/>
              </a:ext>
            </a:extLst>
          </p:cNvPr>
          <p:cNvSpPr txBox="1"/>
          <p:nvPr/>
        </p:nvSpPr>
        <p:spPr>
          <a:xfrm>
            <a:off x="7035945" y="5324332"/>
            <a:ext cx="247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----- </a:t>
            </a:r>
          </a:p>
        </p:txBody>
      </p:sp>
    </p:spTree>
    <p:extLst>
      <p:ext uri="{BB962C8B-B14F-4D97-AF65-F5344CB8AC3E}">
        <p14:creationId xmlns:p14="http://schemas.microsoft.com/office/powerpoint/2010/main" val="65111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Implémentation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BF0F4F-B79E-42EA-AA27-E4A25362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160"/>
            <a:ext cx="12192000" cy="66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2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Schéma du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9CA15-9BF4-49E6-8865-2ECBBC20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577"/>
            <a:ext cx="12192000" cy="58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PCB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jlcpcb">
            <a:extLst>
              <a:ext uri="{FF2B5EF4-FFF2-40B4-BE49-F238E27FC236}">
                <a16:creationId xmlns:a16="http://schemas.microsoft.com/office/drawing/2014/main" id="{C0AEA9FD-4B9F-4016-B6C9-B7CDD45F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60" y="657570"/>
            <a:ext cx="7367716" cy="47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duino nano">
            <a:extLst>
              <a:ext uri="{FF2B5EF4-FFF2-40B4-BE49-F238E27FC236}">
                <a16:creationId xmlns:a16="http://schemas.microsoft.com/office/drawing/2014/main" id="{35B13856-CFE7-4622-919F-753FA2FA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" y="156938"/>
            <a:ext cx="3509319" cy="350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ora reyax">
            <a:extLst>
              <a:ext uri="{FF2B5EF4-FFF2-40B4-BE49-F238E27FC236}">
                <a16:creationId xmlns:a16="http://schemas.microsoft.com/office/drawing/2014/main" id="{DE4AA2EF-FBC1-47C1-B19A-C6EEC14D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" y="3272062"/>
            <a:ext cx="3509319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rduino nano">
            <a:extLst>
              <a:ext uri="{FF2B5EF4-FFF2-40B4-BE49-F238E27FC236}">
                <a16:creationId xmlns:a16="http://schemas.microsoft.com/office/drawing/2014/main" id="{1EE8D932-214B-44D5-BC77-9F0BE947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6462" y1="23846" x2="24308" y2="22308"/>
                        <a14:backgroundMark x1="24308" y1="22308" x2="28154" y2="22308"/>
                        <a14:backgroundMark x1="28154" y1="22308" x2="7538" y2="49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44" y="1970641"/>
            <a:ext cx="1901139" cy="19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Mise en place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griculture 4k">
            <a:extLst>
              <a:ext uri="{FF2B5EF4-FFF2-40B4-BE49-F238E27FC236}">
                <a16:creationId xmlns:a16="http://schemas.microsoft.com/office/drawing/2014/main" id="{E0B02377-92BB-42A2-BD3D-9C07651E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C8E3C-B568-4010-8370-9F1F84B8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9" b="89720" l="1667" r="91667">
                        <a14:foregroundMark x1="6491" y1="18380" x2="6491" y2="18380"/>
                        <a14:foregroundMark x1="1667" y1="17757" x2="1667" y2="17757"/>
                        <a14:foregroundMark x1="3509" y1="35047" x2="3509" y2="35047"/>
                        <a14:foregroundMark x1="3333" y1="32087" x2="3333" y2="32087"/>
                        <a14:foregroundMark x1="3333" y1="32087" x2="3421" y2="33801"/>
                        <a14:foregroundMark x1="3860" y1="36137" x2="3860" y2="36916"/>
                        <a14:foregroundMark x1="4298" y1="34424" x2="2807" y2="30062"/>
                        <a14:foregroundMark x1="3596" y1="32555" x2="4737" y2="48131"/>
                        <a14:foregroundMark x1="3596" y1="32555" x2="4123" y2="32243"/>
                        <a14:foregroundMark x1="4386" y1="32087" x2="3070" y2="29907"/>
                        <a14:foregroundMark x1="90000" y1="56542" x2="91667" y2="53427"/>
                        <a14:backgroundMark x1="34912" y1="24455" x2="34912" y2="24455"/>
                        <a14:backgroundMark x1="65877" y1="69782" x2="65877" y2="69782"/>
                        <a14:backgroundMark x1="58596" y1="67913" x2="58596" y2="67913"/>
                        <a14:backgroundMark x1="56053" y1="69315" x2="56053" y2="69315"/>
                        <a14:backgroundMark x1="62807" y1="66978" x2="62807" y2="66978"/>
                        <a14:backgroundMark x1="3524" y1="48409" x2="702" y2="66199"/>
                        <a14:backgroundMark x1="62368" y1="67757" x2="62368" y2="67757"/>
                        <a14:backgroundMark x1="63947" y1="65576" x2="63947" y2="65576"/>
                        <a14:backgroundMark x1="65000" y1="65576" x2="65000" y2="65576"/>
                      </a14:backgroundRemoval>
                    </a14:imgEffect>
                  </a14:imgLayer>
                </a14:imgProps>
              </a:ext>
            </a:extLst>
          </a:blip>
          <a:srcRect r="48728"/>
          <a:stretch/>
        </p:blipFill>
        <p:spPr>
          <a:xfrm rot="491778">
            <a:off x="6929785" y="1108438"/>
            <a:ext cx="2680318" cy="31101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A22630-7AF4-4B49-AF35-3E64AF5FAEE7}"/>
              </a:ext>
            </a:extLst>
          </p:cNvPr>
          <p:cNvSpPr/>
          <p:nvPr/>
        </p:nvSpPr>
        <p:spPr>
          <a:xfrm>
            <a:off x="9160475" y="2273642"/>
            <a:ext cx="1169773" cy="116977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5693043-3927-47E3-8D71-0896D555E29D}"/>
              </a:ext>
            </a:extLst>
          </p:cNvPr>
          <p:cNvSpPr/>
          <p:nvPr/>
        </p:nvSpPr>
        <p:spPr>
          <a:xfrm rot="12276102">
            <a:off x="8483457" y="2043077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FFB478C-127B-4DF9-81B1-F6B5ABF8B4B4}"/>
              </a:ext>
            </a:extLst>
          </p:cNvPr>
          <p:cNvSpPr/>
          <p:nvPr/>
        </p:nvSpPr>
        <p:spPr>
          <a:xfrm rot="12276102">
            <a:off x="7871333" y="2236666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DE555-4B91-4308-B55F-3459AF0C01CA}"/>
              </a:ext>
            </a:extLst>
          </p:cNvPr>
          <p:cNvSpPr txBox="1"/>
          <p:nvPr/>
        </p:nvSpPr>
        <p:spPr>
          <a:xfrm>
            <a:off x="5874809" y="3292005"/>
            <a:ext cx="186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 4- 7 KM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4681C30-FE45-4713-ACB0-04DF27066FF5}"/>
              </a:ext>
            </a:extLst>
          </p:cNvPr>
          <p:cNvSpPr/>
          <p:nvPr/>
        </p:nvSpPr>
        <p:spPr>
          <a:xfrm rot="1720586">
            <a:off x="3779457" y="3232264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77759-F96F-471B-8A6D-648712D2DB6B}"/>
              </a:ext>
            </a:extLst>
          </p:cNvPr>
          <p:cNvSpPr/>
          <p:nvPr/>
        </p:nvSpPr>
        <p:spPr>
          <a:xfrm>
            <a:off x="1167248" y="3971515"/>
            <a:ext cx="2951720" cy="20841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295E0B2F-B0CB-4F00-902E-72F2225963F1}"/>
              </a:ext>
            </a:extLst>
          </p:cNvPr>
          <p:cNvSpPr/>
          <p:nvPr/>
        </p:nvSpPr>
        <p:spPr>
          <a:xfrm>
            <a:off x="1333138" y="197708"/>
            <a:ext cx="2757816" cy="1911178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D94F56-D12D-4F44-84BE-4563EAC59CF8}"/>
              </a:ext>
            </a:extLst>
          </p:cNvPr>
          <p:cNvCxnSpPr/>
          <p:nvPr/>
        </p:nvCxnSpPr>
        <p:spPr>
          <a:xfrm>
            <a:off x="2619632" y="2273642"/>
            <a:ext cx="0" cy="1477656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1E5155D-5D0E-41F7-8429-C8F5C38E2D59}"/>
              </a:ext>
            </a:extLst>
          </p:cNvPr>
          <p:cNvSpPr/>
          <p:nvPr/>
        </p:nvSpPr>
        <p:spPr>
          <a:xfrm rot="1720586">
            <a:off x="3209632" y="3485046"/>
            <a:ext cx="2249042" cy="18944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18EC1-DEAA-40BE-81A7-3A75C6BA7A54}"/>
              </a:ext>
            </a:extLst>
          </p:cNvPr>
          <p:cNvSpPr txBox="1"/>
          <p:nvPr/>
        </p:nvSpPr>
        <p:spPr>
          <a:xfrm>
            <a:off x="1942630" y="933262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Cloud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C33F2-431E-422E-9938-D17E23494C2B}"/>
              </a:ext>
            </a:extLst>
          </p:cNvPr>
          <p:cNvSpPr txBox="1"/>
          <p:nvPr/>
        </p:nvSpPr>
        <p:spPr>
          <a:xfrm>
            <a:off x="711209" y="2840145"/>
            <a:ext cx="163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Rest</a:t>
            </a:r>
            <a:r>
              <a:rPr lang="fr-FR" sz="2000" b="1" dirty="0"/>
              <a:t> Api</a:t>
            </a:r>
          </a:p>
          <a:p>
            <a:endParaRPr lang="fr-F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22D37-CFB8-4C75-8D5C-A8DF25BBDCE3}"/>
              </a:ext>
            </a:extLst>
          </p:cNvPr>
          <p:cNvSpPr txBox="1"/>
          <p:nvPr/>
        </p:nvSpPr>
        <p:spPr>
          <a:xfrm>
            <a:off x="1804437" y="4653613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A4CE7-6501-461A-AAD1-C1C1C816530C}"/>
              </a:ext>
            </a:extLst>
          </p:cNvPr>
          <p:cNvSpPr txBox="1"/>
          <p:nvPr/>
        </p:nvSpPr>
        <p:spPr>
          <a:xfrm>
            <a:off x="9045023" y="1954049"/>
            <a:ext cx="1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Lora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D3BAB4-42DE-484B-B452-AC6F33A8148E}"/>
              </a:ext>
            </a:extLst>
          </p:cNvPr>
          <p:cNvSpPr txBox="1"/>
          <p:nvPr/>
        </p:nvSpPr>
        <p:spPr>
          <a:xfrm>
            <a:off x="6921366" y="819162"/>
            <a:ext cx="37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CO2 </a:t>
            </a:r>
            <a:r>
              <a:rPr lang="fr-FR" sz="2000" b="1" dirty="0" err="1"/>
              <a:t>Sensor</a:t>
            </a:r>
            <a:r>
              <a:rPr lang="fr-FR" sz="2000" b="1" dirty="0"/>
              <a:t> (</a:t>
            </a:r>
            <a:r>
              <a:rPr lang="fr-FR" sz="2000" b="1" dirty="0" err="1"/>
              <a:t>liason</a:t>
            </a:r>
            <a:r>
              <a:rPr lang="fr-FR" sz="2000" b="1" dirty="0"/>
              <a:t> filaire)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B771BD37-5ADC-4302-8D24-5C064BE1D117}"/>
              </a:ext>
            </a:extLst>
          </p:cNvPr>
          <p:cNvSpPr/>
          <p:nvPr/>
        </p:nvSpPr>
        <p:spPr>
          <a:xfrm>
            <a:off x="9409059" y="2328720"/>
            <a:ext cx="1303140" cy="1510770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C5A02-84EF-42AA-B51D-045649EF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71475"/>
            <a:ext cx="1085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Présentation du boitier en 3D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E4637-64EF-40D4-AF8B-5C9FF1A1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947" y="0"/>
            <a:ext cx="127439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BAE3B8-267C-4259-8B40-084B185AD637}"/>
              </a:ext>
            </a:extLst>
          </p:cNvPr>
          <p:cNvCxnSpPr/>
          <p:nvPr/>
        </p:nvCxnSpPr>
        <p:spPr>
          <a:xfrm>
            <a:off x="1795849" y="4572000"/>
            <a:ext cx="6186616" cy="1491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F40D4-AF73-4956-8597-00DF1BABA044}"/>
              </a:ext>
            </a:extLst>
          </p:cNvPr>
          <p:cNvSpPr txBox="1"/>
          <p:nvPr/>
        </p:nvSpPr>
        <p:spPr>
          <a:xfrm>
            <a:off x="3566982" y="539578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 mm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58F12-F686-4568-B99F-47922D4BBF30}"/>
              </a:ext>
            </a:extLst>
          </p:cNvPr>
          <p:cNvCxnSpPr/>
          <p:nvPr/>
        </p:nvCxnSpPr>
        <p:spPr>
          <a:xfrm flipV="1">
            <a:off x="8550875" y="4431956"/>
            <a:ext cx="2265406" cy="1771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CBD084-AEC8-45F9-B30F-8FA45D3A9680}"/>
              </a:ext>
            </a:extLst>
          </p:cNvPr>
          <p:cNvSpPr txBox="1"/>
          <p:nvPr/>
        </p:nvSpPr>
        <p:spPr>
          <a:xfrm>
            <a:off x="9918357" y="5395784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 mm</a:t>
            </a:r>
          </a:p>
        </p:txBody>
      </p:sp>
    </p:spTree>
    <p:extLst>
      <p:ext uri="{BB962C8B-B14F-4D97-AF65-F5344CB8AC3E}">
        <p14:creationId xmlns:p14="http://schemas.microsoft.com/office/powerpoint/2010/main" val="12236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FE4B8-1164-401E-8166-45FEC775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49" y="379390"/>
            <a:ext cx="3032297" cy="2039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9D73A-D252-4D87-8746-07BB7CE4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51" y="379390"/>
            <a:ext cx="3032297" cy="2039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E8731-E361-42B9-B0FA-68071F905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532" y="382885"/>
            <a:ext cx="3032297" cy="2035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48044-54F9-48FF-BCDE-4A9C5B46E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461" y="3012027"/>
            <a:ext cx="9363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2B4-6FBA-4BC0-B0DB-42B1DAE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7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Positionnement des matériaux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D0F57B-9067-4D70-B02A-166F9F607B4F}"/>
              </a:ext>
            </a:extLst>
          </p:cNvPr>
          <p:cNvCxnSpPr>
            <a:cxnSpLocks/>
          </p:cNvCxnSpPr>
          <p:nvPr/>
        </p:nvCxnSpPr>
        <p:spPr>
          <a:xfrm>
            <a:off x="2685535" y="3707027"/>
            <a:ext cx="682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CD0B4-6303-43CD-8D5D-35067EAC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5" y="514645"/>
            <a:ext cx="5893964" cy="31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34531-0267-4EBE-824F-608FBA030094}"/>
              </a:ext>
            </a:extLst>
          </p:cNvPr>
          <p:cNvSpPr/>
          <p:nvPr/>
        </p:nvSpPr>
        <p:spPr>
          <a:xfrm>
            <a:off x="7356389" y="1116227"/>
            <a:ext cx="3253946" cy="44978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31AC-6F4E-44F7-8568-0BEFB2FC37C6}"/>
              </a:ext>
            </a:extLst>
          </p:cNvPr>
          <p:cNvSpPr/>
          <p:nvPr/>
        </p:nvSpPr>
        <p:spPr>
          <a:xfrm>
            <a:off x="9333469" y="1449859"/>
            <a:ext cx="955589" cy="2380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55DF3A-F10B-4610-B30C-0AD8A0097418}"/>
              </a:ext>
            </a:extLst>
          </p:cNvPr>
          <p:cNvSpPr/>
          <p:nvPr/>
        </p:nvSpPr>
        <p:spPr>
          <a:xfrm>
            <a:off x="9391134" y="2269510"/>
            <a:ext cx="140043" cy="14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465DE2-E4D0-4056-BE89-B611D098AA6C}"/>
              </a:ext>
            </a:extLst>
          </p:cNvPr>
          <p:cNvSpPr/>
          <p:nvPr/>
        </p:nvSpPr>
        <p:spPr>
          <a:xfrm>
            <a:off x="10078993" y="2269509"/>
            <a:ext cx="140043" cy="1400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6A28-422B-460B-8FD0-8E60C1998658}"/>
              </a:ext>
            </a:extLst>
          </p:cNvPr>
          <p:cNvGrpSpPr/>
          <p:nvPr/>
        </p:nvGrpSpPr>
        <p:grpSpPr>
          <a:xfrm>
            <a:off x="9391134" y="1602246"/>
            <a:ext cx="827902" cy="473675"/>
            <a:chOff x="9391134" y="2294223"/>
            <a:chExt cx="827902" cy="47367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FBC3B5-A60B-4118-A902-D254AD4843F9}"/>
                </a:ext>
              </a:extLst>
            </p:cNvPr>
            <p:cNvSpPr/>
            <p:nvPr/>
          </p:nvSpPr>
          <p:spPr>
            <a:xfrm>
              <a:off x="9391134" y="229422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F88ED9-4C23-444F-B814-81B1A2988BFA}"/>
                </a:ext>
              </a:extLst>
            </p:cNvPr>
            <p:cNvSpPr/>
            <p:nvPr/>
          </p:nvSpPr>
          <p:spPr>
            <a:xfrm>
              <a:off x="10078993" y="229422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DB9638-01A9-4CF1-ABBB-A11B52FADB4D}"/>
                </a:ext>
              </a:extLst>
            </p:cNvPr>
            <p:cNvSpPr/>
            <p:nvPr/>
          </p:nvSpPr>
          <p:spPr>
            <a:xfrm>
              <a:off x="9391134" y="2627855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60BB2B-EA82-4244-AD46-0FBC64C84924}"/>
                </a:ext>
              </a:extLst>
            </p:cNvPr>
            <p:cNvSpPr/>
            <p:nvPr/>
          </p:nvSpPr>
          <p:spPr>
            <a:xfrm>
              <a:off x="10078993" y="262785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C484B-8802-41A2-B940-B36A943D4143}"/>
              </a:ext>
            </a:extLst>
          </p:cNvPr>
          <p:cNvGrpSpPr/>
          <p:nvPr/>
        </p:nvGrpSpPr>
        <p:grpSpPr>
          <a:xfrm>
            <a:off x="9397312" y="2955325"/>
            <a:ext cx="827902" cy="473675"/>
            <a:chOff x="9391134" y="2294223"/>
            <a:chExt cx="827902" cy="47367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AEC84A-BC07-4886-A7DA-CDC8970B73F0}"/>
                </a:ext>
              </a:extLst>
            </p:cNvPr>
            <p:cNvSpPr/>
            <p:nvPr/>
          </p:nvSpPr>
          <p:spPr>
            <a:xfrm>
              <a:off x="9391134" y="229422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9554C7-4644-4425-BD3A-BAB7D4FFCBCF}"/>
                </a:ext>
              </a:extLst>
            </p:cNvPr>
            <p:cNvSpPr/>
            <p:nvPr/>
          </p:nvSpPr>
          <p:spPr>
            <a:xfrm>
              <a:off x="10078993" y="229422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00A23-1EDD-4B23-BA49-B6B649E4F0EE}"/>
                </a:ext>
              </a:extLst>
            </p:cNvPr>
            <p:cNvSpPr/>
            <p:nvPr/>
          </p:nvSpPr>
          <p:spPr>
            <a:xfrm>
              <a:off x="9391134" y="2627855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F6185E-881D-4ABE-888B-5FFCDBB89A1B}"/>
                </a:ext>
              </a:extLst>
            </p:cNvPr>
            <p:cNvSpPr/>
            <p:nvPr/>
          </p:nvSpPr>
          <p:spPr>
            <a:xfrm>
              <a:off x="10078993" y="2627854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B40E7-73EB-4AC6-8E00-932CADCF32CD}"/>
              </a:ext>
            </a:extLst>
          </p:cNvPr>
          <p:cNvSpPr/>
          <p:nvPr/>
        </p:nvSpPr>
        <p:spPr>
          <a:xfrm>
            <a:off x="7854781" y="2164480"/>
            <a:ext cx="1161533" cy="7908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ADC90E-9512-44A7-9EEB-A67369CA71AB}"/>
              </a:ext>
            </a:extLst>
          </p:cNvPr>
          <p:cNvSpPr/>
          <p:nvPr/>
        </p:nvSpPr>
        <p:spPr>
          <a:xfrm>
            <a:off x="8705342" y="1589859"/>
            <a:ext cx="107089" cy="790845"/>
          </a:xfrm>
          <a:prstGeom prst="rect">
            <a:avLst/>
          </a:prstGeom>
          <a:solidFill>
            <a:srgbClr val="11465E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809473-B717-4285-B695-FDF07B2C8D1B}"/>
              </a:ext>
            </a:extLst>
          </p:cNvPr>
          <p:cNvGrpSpPr/>
          <p:nvPr/>
        </p:nvGrpSpPr>
        <p:grpSpPr>
          <a:xfrm rot="16200000">
            <a:off x="6645889" y="2487812"/>
            <a:ext cx="1754656" cy="144179"/>
            <a:chOff x="7854781" y="4368113"/>
            <a:chExt cx="1754656" cy="1441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8B0D2C-7E28-454C-AF2B-0688E6B0B054}"/>
                </a:ext>
              </a:extLst>
            </p:cNvPr>
            <p:cNvGrpSpPr/>
            <p:nvPr/>
          </p:nvGrpSpPr>
          <p:grpSpPr>
            <a:xfrm>
              <a:off x="7854781" y="4368113"/>
              <a:ext cx="788772" cy="140045"/>
              <a:chOff x="8036010" y="3148911"/>
              <a:chExt cx="788772" cy="140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B5DC5F2-3FBC-46DC-A6AC-F2429828EF5C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5FD4FED-F86B-489F-B98A-75A9CBA9D235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820FE9C-CBFD-4E02-AA4C-C1D630264258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3A84B1-B69E-4088-B035-9E8E1FECCF2A}"/>
                </a:ext>
              </a:extLst>
            </p:cNvPr>
            <p:cNvGrpSpPr/>
            <p:nvPr/>
          </p:nvGrpSpPr>
          <p:grpSpPr>
            <a:xfrm>
              <a:off x="8820665" y="4372247"/>
              <a:ext cx="788772" cy="140045"/>
              <a:chOff x="8036010" y="3148911"/>
              <a:chExt cx="788772" cy="1400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D37D325-A4C8-48EF-944C-F1A5C52B9957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D8E79B-2BE8-4EEE-BF8F-C1B0D81AA0A4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3597CD-70DA-49EE-9EEA-1003A85A3713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EFCD14-E9C3-4AA4-AD98-4BDFF619ABF3}"/>
              </a:ext>
            </a:extLst>
          </p:cNvPr>
          <p:cNvGrpSpPr/>
          <p:nvPr/>
        </p:nvGrpSpPr>
        <p:grpSpPr>
          <a:xfrm rot="16200000">
            <a:off x="7281206" y="4818090"/>
            <a:ext cx="471617" cy="140044"/>
            <a:chOff x="8353165" y="3148911"/>
            <a:chExt cx="471617" cy="14004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889EA22-7356-4B90-990F-83C2A7C68C36}"/>
                </a:ext>
              </a:extLst>
            </p:cNvPr>
            <p:cNvSpPr/>
            <p:nvPr/>
          </p:nvSpPr>
          <p:spPr>
            <a:xfrm>
              <a:off x="8353165" y="3148912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E69B62-FC45-445A-9C59-97BF5CBD337B}"/>
                </a:ext>
              </a:extLst>
            </p:cNvPr>
            <p:cNvSpPr/>
            <p:nvPr/>
          </p:nvSpPr>
          <p:spPr>
            <a:xfrm>
              <a:off x="8684739" y="3148911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61CF9C-BF91-4129-ACE8-2A8C90647F18}"/>
              </a:ext>
            </a:extLst>
          </p:cNvPr>
          <p:cNvGrpSpPr/>
          <p:nvPr/>
        </p:nvGrpSpPr>
        <p:grpSpPr>
          <a:xfrm rot="16200000">
            <a:off x="7126763" y="4010783"/>
            <a:ext cx="788772" cy="140045"/>
            <a:chOff x="8036010" y="3148911"/>
            <a:chExt cx="788772" cy="14004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21242B-C8B1-42AE-A169-2CA998F79165}"/>
                </a:ext>
              </a:extLst>
            </p:cNvPr>
            <p:cNvSpPr/>
            <p:nvPr/>
          </p:nvSpPr>
          <p:spPr>
            <a:xfrm>
              <a:off x="8036010" y="3148913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7B5779C-BEDA-4CE5-9844-90CBAF673FBE}"/>
                </a:ext>
              </a:extLst>
            </p:cNvPr>
            <p:cNvSpPr/>
            <p:nvPr/>
          </p:nvSpPr>
          <p:spPr>
            <a:xfrm>
              <a:off x="8353165" y="3148912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E7F314-4D45-4336-A61F-B0C165F5792D}"/>
                </a:ext>
              </a:extLst>
            </p:cNvPr>
            <p:cNvSpPr/>
            <p:nvPr/>
          </p:nvSpPr>
          <p:spPr>
            <a:xfrm>
              <a:off x="8684739" y="3148911"/>
              <a:ext cx="140043" cy="1400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3DF71B2-22DE-4ABC-A19E-C2C4AF31CE7D}"/>
              </a:ext>
            </a:extLst>
          </p:cNvPr>
          <p:cNvGrpSpPr/>
          <p:nvPr/>
        </p:nvGrpSpPr>
        <p:grpSpPr>
          <a:xfrm>
            <a:off x="8075143" y="5336061"/>
            <a:ext cx="1754656" cy="144179"/>
            <a:chOff x="7854781" y="4368113"/>
            <a:chExt cx="1754656" cy="14417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9B647B5-D12B-4D25-B094-0F41D65E1842}"/>
                </a:ext>
              </a:extLst>
            </p:cNvPr>
            <p:cNvGrpSpPr/>
            <p:nvPr/>
          </p:nvGrpSpPr>
          <p:grpSpPr>
            <a:xfrm>
              <a:off x="7854781" y="4368113"/>
              <a:ext cx="788772" cy="140045"/>
              <a:chOff x="8036010" y="3148911"/>
              <a:chExt cx="788772" cy="140045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D4036B2-82F8-4AE7-9EA9-6E9ECBA06316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248115E-5931-4423-AB2A-5733AE6DB621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3630B0-F74F-4D19-A6E2-44C451DB31CB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BF2558-708C-4770-9C8F-10EA3C0781A6}"/>
                </a:ext>
              </a:extLst>
            </p:cNvPr>
            <p:cNvGrpSpPr/>
            <p:nvPr/>
          </p:nvGrpSpPr>
          <p:grpSpPr>
            <a:xfrm>
              <a:off x="8820665" y="4372247"/>
              <a:ext cx="788772" cy="140045"/>
              <a:chOff x="8036010" y="3148911"/>
              <a:chExt cx="788772" cy="14004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4167A7C-9399-4D6A-A3DF-5E20FEC905A8}"/>
                  </a:ext>
                </a:extLst>
              </p:cNvPr>
              <p:cNvSpPr/>
              <p:nvPr/>
            </p:nvSpPr>
            <p:spPr>
              <a:xfrm>
                <a:off x="8036010" y="3148913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1D837DD-CB8E-4FAB-A692-26F6CA3FA350}"/>
                  </a:ext>
                </a:extLst>
              </p:cNvPr>
              <p:cNvSpPr/>
              <p:nvPr/>
            </p:nvSpPr>
            <p:spPr>
              <a:xfrm>
                <a:off x="8353165" y="3148912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EA7B3E3-C845-451B-A248-51BAA998F4EF}"/>
                  </a:ext>
                </a:extLst>
              </p:cNvPr>
              <p:cNvSpPr/>
              <p:nvPr/>
            </p:nvSpPr>
            <p:spPr>
              <a:xfrm>
                <a:off x="8684739" y="3148911"/>
                <a:ext cx="140043" cy="1400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A5AE419-39AE-4F23-8A54-370320EAC863}"/>
              </a:ext>
            </a:extLst>
          </p:cNvPr>
          <p:cNvSpPr/>
          <p:nvPr/>
        </p:nvSpPr>
        <p:spPr>
          <a:xfrm>
            <a:off x="10373903" y="4442232"/>
            <a:ext cx="140043" cy="4860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1FF47086-F61F-405E-A609-28D32EC8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610335" y="4316611"/>
            <a:ext cx="737288" cy="73728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C2A3ED-1E97-4D82-8133-EF5175FB6035}"/>
              </a:ext>
            </a:extLst>
          </p:cNvPr>
          <p:cNvCxnSpPr>
            <a:cxnSpLocks/>
          </p:cNvCxnSpPr>
          <p:nvPr/>
        </p:nvCxnSpPr>
        <p:spPr>
          <a:xfrm>
            <a:off x="7854781" y="4685255"/>
            <a:ext cx="233032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52B93ED-916A-423D-986F-BB90EC2651B0}"/>
              </a:ext>
            </a:extLst>
          </p:cNvPr>
          <p:cNvCxnSpPr>
            <a:cxnSpLocks/>
          </p:cNvCxnSpPr>
          <p:nvPr/>
        </p:nvCxnSpPr>
        <p:spPr>
          <a:xfrm rot="5400000">
            <a:off x="9500008" y="4155494"/>
            <a:ext cx="734196" cy="2532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D67949-3847-4F00-A795-F2D5D7F14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29793" y="3605469"/>
            <a:ext cx="1568030" cy="5972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24C0237-5078-426D-A6A3-A32D2B136824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9021652" y="4933643"/>
            <a:ext cx="617869" cy="1952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CB3D6C0-1F94-4907-9CF7-F9B0ABA61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1311" y="4944336"/>
            <a:ext cx="664635" cy="140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Processor">
            <a:extLst>
              <a:ext uri="{FF2B5EF4-FFF2-40B4-BE49-F238E27FC236}">
                <a16:creationId xmlns:a16="http://schemas.microsoft.com/office/drawing/2014/main" id="{CB48467C-4339-491B-9082-75BB3E3D7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8749" y="2380704"/>
            <a:ext cx="620632" cy="620632"/>
          </a:xfrm>
          <a:prstGeom prst="rect">
            <a:avLst/>
          </a:prstGeom>
        </p:spPr>
      </p:pic>
      <p:pic>
        <p:nvPicPr>
          <p:cNvPr id="91" name="Graphic 90" descr="Cell Tower">
            <a:extLst>
              <a:ext uri="{FF2B5EF4-FFF2-40B4-BE49-F238E27FC236}">
                <a16:creationId xmlns:a16="http://schemas.microsoft.com/office/drawing/2014/main" id="{87BF3545-5171-4285-91F4-15846CEC7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7471" y="2269509"/>
            <a:ext cx="638116" cy="638116"/>
          </a:xfrm>
          <a:prstGeom prst="rect">
            <a:avLst/>
          </a:prstGeom>
        </p:spPr>
      </p:pic>
      <p:pic>
        <p:nvPicPr>
          <p:cNvPr id="95" name="Graphic 94" descr="Thermometer">
            <a:extLst>
              <a:ext uri="{FF2B5EF4-FFF2-40B4-BE49-F238E27FC236}">
                <a16:creationId xmlns:a16="http://schemas.microsoft.com/office/drawing/2014/main" id="{5E0CFFB7-356A-499B-9A98-A249A340D2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8808" y="4498455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0065446-82A0-4FBC-9339-973E91636D71}"/>
              </a:ext>
            </a:extLst>
          </p:cNvPr>
          <p:cNvCxnSpPr>
            <a:cxnSpLocks/>
            <a:stCxn id="95" idx="3"/>
            <a:endCxn id="66" idx="0"/>
          </p:cNvCxnSpPr>
          <p:nvPr/>
        </p:nvCxnSpPr>
        <p:spPr>
          <a:xfrm flipV="1">
            <a:off x="4273208" y="3756441"/>
            <a:ext cx="3177919" cy="1199214"/>
          </a:xfrm>
          <a:prstGeom prst="bentConnector3">
            <a:avLst>
              <a:gd name="adj1" fmla="val 77587"/>
            </a:avLst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3FBF6C-F21F-4F5F-9C0E-BB9C0D06F4E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7570661" y="3373721"/>
            <a:ext cx="1758672" cy="432233"/>
          </a:xfrm>
          <a:prstGeom prst="bentConnector3">
            <a:avLst>
              <a:gd name="adj1" fmla="val 62864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Music notation">
            <a:extLst>
              <a:ext uri="{FF2B5EF4-FFF2-40B4-BE49-F238E27FC236}">
                <a16:creationId xmlns:a16="http://schemas.microsoft.com/office/drawing/2014/main" id="{89BA6284-AD35-4467-B995-B3213CB74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98122" y="8921"/>
            <a:ext cx="1241966" cy="12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263</TotalTime>
  <Words>89</Words>
  <Application>Microsoft Office PowerPoint</Application>
  <PresentationFormat>Widescreen</PresentationFormat>
  <Paragraphs>35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Boitier model S 1</vt:lpstr>
      <vt:lpstr>Mise en place</vt:lpstr>
      <vt:lpstr>PowerPoint Presentation</vt:lpstr>
      <vt:lpstr>PowerPoint Presentation</vt:lpstr>
      <vt:lpstr>Présentation du boitier en 3D </vt:lpstr>
      <vt:lpstr>PowerPoint Presentation</vt:lpstr>
      <vt:lpstr>PowerPoint Presentation</vt:lpstr>
      <vt:lpstr>Positionnement des matériaux</vt:lpstr>
      <vt:lpstr>PowerPoint Presentation</vt:lpstr>
      <vt:lpstr>list des matériels nécessaire</vt:lpstr>
      <vt:lpstr>PowerPoint Presentation</vt:lpstr>
      <vt:lpstr>Implémentation</vt:lpstr>
      <vt:lpstr>PowerPoint Presentation</vt:lpstr>
      <vt:lpstr>Schéma du circuit</vt:lpstr>
      <vt:lpstr>PowerPoint Presentation</vt:lpstr>
      <vt:lpstr>PCB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IoT-agriculture</dc:title>
  <dc:creator>med melek oueslati</dc:creator>
  <cp:lastModifiedBy>med melek oueslati</cp:lastModifiedBy>
  <cp:revision>20</cp:revision>
  <dcterms:created xsi:type="dcterms:W3CDTF">2019-08-13T23:46:13Z</dcterms:created>
  <dcterms:modified xsi:type="dcterms:W3CDTF">2019-08-15T05:28:35Z</dcterms:modified>
</cp:coreProperties>
</file>