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3" r:id="rId3"/>
    <p:sldId id="260" r:id="rId4"/>
    <p:sldId id="275" r:id="rId5"/>
    <p:sldId id="277" r:id="rId6"/>
    <p:sldId id="276" r:id="rId7"/>
    <p:sldId id="270" r:id="rId8"/>
    <p:sldId id="278" r:id="rId9"/>
    <p:sldId id="271" r:id="rId10"/>
    <p:sldId id="272" r:id="rId11"/>
    <p:sldId id="280" r:id="rId12"/>
    <p:sldId id="302" r:id="rId13"/>
    <p:sldId id="303" r:id="rId14"/>
    <p:sldId id="264" r:id="rId15"/>
    <p:sldId id="259" r:id="rId16"/>
    <p:sldId id="267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66" r:id="rId27"/>
  </p:sldIdLst>
  <p:sldSz cx="16383000" cy="925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35869-B2C1-7480-52C1-8512461B1743}" v="12" dt="2021-04-11T16:19:51.549"/>
    <p1510:client id="{10745D9F-0951-48AB-C870-56D8C4EA40AE}" v="38" dt="2021-04-11T19:41:27.631"/>
    <p1510:client id="{125ABD9F-808A-B000-E085-323189561F19}" v="2" dt="2021-04-12T00:22:17.146"/>
    <p1510:client id="{16313B6E-9722-4350-9633-6387CF122818}" v="353" dt="2021-04-11T21:29:32.085"/>
    <p1510:client id="{26A18796-A3AF-7E0B-105D-5FD55D292B6A}" v="4" vWet="5" dt="2021-04-12T03:02:58.143"/>
    <p1510:client id="{3D47BD9F-1063-C000-157F-362B2D907DF4}" v="8" dt="2021-04-11T18:53:36.957"/>
    <p1510:client id="{3D5C3AA0-D06D-FF2D-D4A1-D101D87EC6DA}" v="41" dt="2021-04-11T21:26:59.872"/>
    <p1510:client id="{42C995F8-0F13-F79F-CF6C-34658D8C2BB9}" v="118" dt="2021-04-11T19:22:06.868"/>
    <p1510:client id="{48463402-2E93-9D5A-4827-A431721425A4}" v="135" dt="2021-04-12T02:53:54.699"/>
    <p1510:client id="{5243DB0F-9A09-9C95-3562-E2AC46EC3CBE}" v="15" dt="2021-04-11T16:16:18.392"/>
    <p1510:client id="{530C5017-C505-856E-1E8A-1433A4C8CB93}" v="55" dt="2021-04-11T16:11:13.313"/>
    <p1510:client id="{5CA35AF8-7FCC-FEEE-11EF-8AD9854FF468}" v="53" dt="2021-04-11T14:23:54.035"/>
    <p1510:client id="{5E9EBE9F-D0AA-B000-E25A-CDAC7926E799}" v="2" dt="2021-04-15T22:51:53.405"/>
    <p1510:client id="{6130F2A4-A0D7-7F6C-9D0F-5A871B4469C6}" v="48" dt="2021-04-11T15:51:30.907"/>
    <p1510:client id="{65347049-5F35-5E74-5787-D2BE0ED9ADA9}" v="3" dt="2021-04-11T14:40:11.492"/>
    <p1510:client id="{657F11CF-4090-99F4-B8AD-2446A100DF96}" v="6" dt="2021-04-12T03:02:39.146"/>
    <p1510:client id="{6D5EBD9F-102A-B000-E314-6B6ED155ABB8}" v="2" dt="2021-04-12T01:57:10.594"/>
    <p1510:client id="{77C9449A-6A6A-B496-81DC-CC0A82530E94}" v="1" dt="2021-04-11T23:16:41.155"/>
    <p1510:client id="{9C86D367-1365-E1C6-9F6E-5D79EDB71985}" v="35" dt="2021-04-11T17:32:00.134"/>
    <p1510:client id="{A422F831-4ACD-426F-B643-E55B1750E924}" v="9" dt="2021-04-11T21:42:49.987"/>
    <p1510:client id="{D2EF766E-46D4-B8C3-6CD7-21F33F68E4C3}" v="17" dt="2021-04-12T01:37:40.311"/>
    <p1510:client id="{D656605A-2BCF-8859-EAC0-1FB1E3D4B4C3}" v="15" dt="2021-04-11T22:21:52.315"/>
    <p1510:client id="{DB122A4B-F5F3-2739-F76C-B89320021EB5}" v="1" dt="2021-04-11T18:47:09.842"/>
    <p1510:client id="{DB3EBD9F-D0CA-B000-E314-61C69FC02238}" v="2" dt="2021-04-11T16:28:01.064"/>
    <p1510:client id="{E3C7CC67-8DCC-DAB0-B7C9-A96A485BA1B1}" v="18" dt="2021-04-11T16:28:41.497"/>
    <p1510:client id="{FB4F629D-FECC-F6FF-2833-05284850A8C8}" v="104" dt="2021-04-11T21:21:08.019"/>
    <p1510:client id="{FBA0C2C0-E930-43B6-8238-CAF01E93DA7F}" v="120" dt="2021-04-12T03:07:49.469"/>
    <p1510:client id="{FC139E29-69CA-943A-1BA8-4500440117C9}" v="7" dt="2021-04-11T18:51:38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raf.chaouachi" userId="S::achraf.chaouachi@isimsf.u-sfax.tn::cadd8131-8e35-49b2-a325-b974317e6d86" providerId="AD" clId="Web-{B9DA5CEC-D082-9CF4-BAC0-B6E8EE203BAE}"/>
    <pc:docChg chg="modSld">
      <pc:chgData name="achraf.chaouachi" userId="S::achraf.chaouachi@isimsf.u-sfax.tn::cadd8131-8e35-49b2-a325-b974317e6d86" providerId="AD" clId="Web-{B9DA5CEC-D082-9CF4-BAC0-B6E8EE203BAE}" dt="2021-04-10T14:06:38.530" v="107" actId="20577"/>
      <pc:docMkLst>
        <pc:docMk/>
      </pc:docMkLst>
      <pc:sldChg chg="addSp delSp modSp">
        <pc:chgData name="achraf.chaouachi" userId="S::achraf.chaouachi@isimsf.u-sfax.tn::cadd8131-8e35-49b2-a325-b974317e6d86" providerId="AD" clId="Web-{B9DA5CEC-D082-9CF4-BAC0-B6E8EE203BAE}" dt="2021-04-10T14:02:42.463" v="89" actId="1076"/>
        <pc:sldMkLst>
          <pc:docMk/>
          <pc:sldMk cId="3564622575" sldId="259"/>
        </pc:sldMkLst>
        <pc:spChg chg="add mod">
          <ac:chgData name="achraf.chaouachi" userId="S::achraf.chaouachi@isimsf.u-sfax.tn::cadd8131-8e35-49b2-a325-b974317e6d86" providerId="AD" clId="Web-{B9DA5CEC-D082-9CF4-BAC0-B6E8EE203BAE}" dt="2021-04-10T14:02:42.463" v="89" actId="1076"/>
          <ac:spMkLst>
            <pc:docMk/>
            <pc:sldMk cId="3564622575" sldId="259"/>
            <ac:spMk id="3" creationId="{AFFE72E4-41F6-4158-89FC-437FB00FE8EA}"/>
          </ac:spMkLst>
        </pc:spChg>
        <pc:spChg chg="del">
          <ac:chgData name="achraf.chaouachi" userId="S::achraf.chaouachi@isimsf.u-sfax.tn::cadd8131-8e35-49b2-a325-b974317e6d86" providerId="AD" clId="Web-{B9DA5CEC-D082-9CF4-BAC0-B6E8EE203BAE}" dt="2021-04-10T14:02:37.135" v="87"/>
          <ac:spMkLst>
            <pc:docMk/>
            <pc:sldMk cId="3564622575" sldId="259"/>
            <ac:spMk id="4" creationId="{689406C5-82A4-417F-8609-A6AAADDBE75C}"/>
          </ac:spMkLst>
        </pc:spChg>
      </pc:sldChg>
      <pc:sldChg chg="addSp modSp">
        <pc:chgData name="achraf.chaouachi" userId="S::achraf.chaouachi@isimsf.u-sfax.tn::cadd8131-8e35-49b2-a325-b974317e6d86" providerId="AD" clId="Web-{B9DA5CEC-D082-9CF4-BAC0-B6E8EE203BAE}" dt="2021-04-10T14:02:23.025" v="85" actId="20577"/>
        <pc:sldMkLst>
          <pc:docMk/>
          <pc:sldMk cId="1720817985" sldId="262"/>
        </pc:sldMkLst>
        <pc:spChg chg="add mod">
          <ac:chgData name="achraf.chaouachi" userId="S::achraf.chaouachi@isimsf.u-sfax.tn::cadd8131-8e35-49b2-a325-b974317e6d86" providerId="AD" clId="Web-{B9DA5CEC-D082-9CF4-BAC0-B6E8EE203BAE}" dt="2021-04-10T14:02:23.025" v="85" actId="20577"/>
          <ac:spMkLst>
            <pc:docMk/>
            <pc:sldMk cId="1720817985" sldId="262"/>
            <ac:spMk id="3" creationId="{552EE781-8EFF-4BC7-AD32-5D5857BD1E66}"/>
          </ac:spMkLst>
        </pc:spChg>
      </pc:sldChg>
      <pc:sldChg chg="modSp">
        <pc:chgData name="achraf.chaouachi" userId="S::achraf.chaouachi@isimsf.u-sfax.tn::cadd8131-8e35-49b2-a325-b974317e6d86" providerId="AD" clId="Web-{B9DA5CEC-D082-9CF4-BAC0-B6E8EE203BAE}" dt="2021-04-10T14:06:38.530" v="107" actId="20577"/>
        <pc:sldMkLst>
          <pc:docMk/>
          <pc:sldMk cId="637217694" sldId="267"/>
        </pc:sldMkLst>
        <pc:spChg chg="mod">
          <ac:chgData name="achraf.chaouachi" userId="S::achraf.chaouachi@isimsf.u-sfax.tn::cadd8131-8e35-49b2-a325-b974317e6d86" providerId="AD" clId="Web-{B9DA5CEC-D082-9CF4-BAC0-B6E8EE203BAE}" dt="2021-04-10T14:06:38.530" v="107" actId="20577"/>
          <ac:spMkLst>
            <pc:docMk/>
            <pc:sldMk cId="637217694" sldId="267"/>
            <ac:spMk id="2" creationId="{04CEB464-5826-4BCB-B5EE-4D19CE21AF72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65347049-5F35-5E74-5787-D2BE0ED9ADA9}"/>
    <pc:docChg chg="addSld delSld">
      <pc:chgData name="Dhiaa Benhamadou ( ISIMSF )" userId="S::dhiaa.benhamadou@isimsf.u-sfax.tn::63741727-a444-47d5-a5a9-c2c2836bb211" providerId="AD" clId="Web-{65347049-5F35-5E74-5787-D2BE0ED9ADA9}" dt="2021-04-11T14:40:11.492" v="2"/>
      <pc:docMkLst>
        <pc:docMk/>
      </pc:docMkLst>
      <pc:sldChg chg="new">
        <pc:chgData name="Dhiaa Benhamadou ( ISIMSF )" userId="S::dhiaa.benhamadou@isimsf.u-sfax.tn::63741727-a444-47d5-a5a9-c2c2836bb211" providerId="AD" clId="Web-{65347049-5F35-5E74-5787-D2BE0ED9ADA9}" dt="2021-04-11T14:40:11.492" v="2"/>
        <pc:sldMkLst>
          <pc:docMk/>
          <pc:sldMk cId="1731295592" sldId="269"/>
        </pc:sldMkLst>
      </pc:sldChg>
      <pc:sldChg chg="new del">
        <pc:chgData name="Dhiaa Benhamadou ( ISIMSF )" userId="S::dhiaa.benhamadou@isimsf.u-sfax.tn::63741727-a444-47d5-a5a9-c2c2836bb211" providerId="AD" clId="Web-{65347049-5F35-5E74-5787-D2BE0ED9ADA9}" dt="2021-04-11T14:40:11.492" v="1"/>
        <pc:sldMkLst>
          <pc:docMk/>
          <pc:sldMk cId="3971200434" sldId="269"/>
        </pc:sldMkLst>
      </pc:sldChg>
    </pc:docChg>
  </pc:docChgLst>
  <pc:docChgLst>
    <pc:chgData name="hatem.loumi" userId="S::hatem.loumi@isimsf.u-sfax.tn::c8e9393d-0366-44fe-9c1c-8cfe47c53dbf" providerId="AD" clId="Web-{77C9449A-6A6A-B496-81DC-CC0A82530E94}"/>
    <pc:docChg chg="modSld">
      <pc:chgData name="hatem.loumi" userId="S::hatem.loumi@isimsf.u-sfax.tn::c8e9393d-0366-44fe-9c1c-8cfe47c53dbf" providerId="AD" clId="Web-{77C9449A-6A6A-B496-81DC-CC0A82530E94}" dt="2021-04-11T23:16:41.155" v="0" actId="14100"/>
      <pc:docMkLst>
        <pc:docMk/>
      </pc:docMkLst>
      <pc:sldChg chg="modSp">
        <pc:chgData name="hatem.loumi" userId="S::hatem.loumi@isimsf.u-sfax.tn::c8e9393d-0366-44fe-9c1c-8cfe47c53dbf" providerId="AD" clId="Web-{77C9449A-6A6A-B496-81DC-CC0A82530E94}" dt="2021-04-11T23:16:41.155" v="0" actId="14100"/>
        <pc:sldMkLst>
          <pc:docMk/>
          <pc:sldMk cId="1425531725" sldId="271"/>
        </pc:sldMkLst>
        <pc:picChg chg="mod">
          <ac:chgData name="hatem.loumi" userId="S::hatem.loumi@isimsf.u-sfax.tn::c8e9393d-0366-44fe-9c1c-8cfe47c53dbf" providerId="AD" clId="Web-{77C9449A-6A6A-B496-81DC-CC0A82530E94}" dt="2021-04-11T23:16:41.155" v="0" actId="14100"/>
          <ac:picMkLst>
            <pc:docMk/>
            <pc:sldMk cId="1425531725" sldId="271"/>
            <ac:picMk id="3" creationId="{E273EFF5-8035-401B-9B50-031B6419010D}"/>
          </ac:picMkLst>
        </pc:picChg>
      </pc:sldChg>
    </pc:docChg>
  </pc:docChgLst>
  <pc:docChgLst>
    <pc:chgData name="achraf.chaouachi" userId="S::achraf.chaouachi@isimsf.u-sfax.tn::cadd8131-8e35-49b2-a325-b974317e6d86" providerId="AD" clId="Web-{3F02676E-8AE9-67B2-89DD-A96172A62102}"/>
    <pc:docChg chg="addSld delSld modSld sldOrd">
      <pc:chgData name="achraf.chaouachi" userId="S::achraf.chaouachi@isimsf.u-sfax.tn::cadd8131-8e35-49b2-a325-b974317e6d86" providerId="AD" clId="Web-{3F02676E-8AE9-67B2-89DD-A96172A62102}" dt="2021-04-09T18:42:23.110" v="54" actId="20577"/>
      <pc:docMkLst>
        <pc:docMk/>
      </pc:docMkLst>
      <pc:sldChg chg="addSp delSp modSp del delAnim">
        <pc:chgData name="achraf.chaouachi" userId="S::achraf.chaouachi@isimsf.u-sfax.tn::cadd8131-8e35-49b2-a325-b974317e6d86" providerId="AD" clId="Web-{3F02676E-8AE9-67B2-89DD-A96172A62102}" dt="2021-04-09T18:37:53.684" v="50"/>
        <pc:sldMkLst>
          <pc:docMk/>
          <pc:sldMk cId="3882731594" sldId="257"/>
        </pc:sldMkLst>
        <pc:spChg chg="mod">
          <ac:chgData name="achraf.chaouachi" userId="S::achraf.chaouachi@isimsf.u-sfax.tn::cadd8131-8e35-49b2-a325-b974317e6d86" providerId="AD" clId="Web-{3F02676E-8AE9-67B2-89DD-A96172A62102}" dt="2021-04-09T18:36:49.211" v="35" actId="20577"/>
          <ac:spMkLst>
            <pc:docMk/>
            <pc:sldMk cId="3882731594" sldId="257"/>
            <ac:spMk id="2" creationId="{974FA25D-A888-48BC-AEFB-E840B309514F}"/>
          </ac:spMkLst>
        </pc:spChg>
        <pc:spChg chg="add del mod">
          <ac:chgData name="achraf.chaouachi" userId="S::achraf.chaouachi@isimsf.u-sfax.tn::cadd8131-8e35-49b2-a325-b974317e6d86" providerId="AD" clId="Web-{3F02676E-8AE9-67B2-89DD-A96172A62102}" dt="2021-04-09T18:36:59.165" v="37"/>
          <ac:spMkLst>
            <pc:docMk/>
            <pc:sldMk cId="3882731594" sldId="257"/>
            <ac:spMk id="4" creationId="{D5FA504A-DCAF-4A53-ABBD-8C6348A1962A}"/>
          </ac:spMkLst>
        </pc:spChg>
        <pc:spChg chg="del mod">
          <ac:chgData name="achraf.chaouachi" userId="S::achraf.chaouachi@isimsf.u-sfax.tn::cadd8131-8e35-49b2-a325-b974317e6d86" providerId="AD" clId="Web-{3F02676E-8AE9-67B2-89DD-A96172A62102}" dt="2021-04-09T18:37:01.790" v="40"/>
          <ac:spMkLst>
            <pc:docMk/>
            <pc:sldMk cId="3882731594" sldId="257"/>
            <ac:spMk id="9" creationId="{C9157029-7A19-4D30-A4D8-A1EE416058F7}"/>
          </ac:spMkLst>
        </pc:spChg>
        <pc:spChg chg="del">
          <ac:chgData name="achraf.chaouachi" userId="S::achraf.chaouachi@isimsf.u-sfax.tn::cadd8131-8e35-49b2-a325-b974317e6d86" providerId="AD" clId="Web-{3F02676E-8AE9-67B2-89DD-A96172A62102}" dt="2021-04-09T18:37:03.025" v="41"/>
          <ac:spMkLst>
            <pc:docMk/>
            <pc:sldMk cId="3882731594" sldId="257"/>
            <ac:spMk id="10" creationId="{19DA18B5-9847-409E-956A-07E5024D2226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6:56.165" v="36"/>
          <ac:picMkLst>
            <pc:docMk/>
            <pc:sldMk cId="3882731594" sldId="257"/>
            <ac:picMk id="8" creationId="{87B3BC57-82E7-457B-AF04-DE7E3F068530}"/>
          </ac:picMkLst>
        </pc:picChg>
      </pc:sldChg>
      <pc:sldChg chg="addSp delSp modSp delAnim">
        <pc:chgData name="achraf.chaouachi" userId="S::achraf.chaouachi@isimsf.u-sfax.tn::cadd8131-8e35-49b2-a325-b974317e6d86" providerId="AD" clId="Web-{3F02676E-8AE9-67B2-89DD-A96172A62102}" dt="2021-04-09T18:37:41.715" v="46"/>
        <pc:sldMkLst>
          <pc:docMk/>
          <pc:sldMk cId="1063579805" sldId="258"/>
        </pc:sldMkLst>
        <pc:spChg chg="add del mod">
          <ac:chgData name="achraf.chaouachi" userId="S::achraf.chaouachi@isimsf.u-sfax.tn::cadd8131-8e35-49b2-a325-b974317e6d86" providerId="AD" clId="Web-{3F02676E-8AE9-67B2-89DD-A96172A62102}" dt="2021-04-09T18:37:38.683" v="45"/>
          <ac:spMkLst>
            <pc:docMk/>
            <pc:sldMk cId="1063579805" sldId="258"/>
            <ac:spMk id="4" creationId="{D585DE47-4A69-4D2B-9387-3A61B8D16709}"/>
          </ac:spMkLst>
        </pc:spChg>
        <pc:spChg chg="del">
          <ac:chgData name="achraf.chaouachi" userId="S::achraf.chaouachi@isimsf.u-sfax.tn::cadd8131-8e35-49b2-a325-b974317e6d86" providerId="AD" clId="Web-{3F02676E-8AE9-67B2-89DD-A96172A62102}" dt="2021-04-09T18:37:41.715" v="46"/>
          <ac:spMkLst>
            <pc:docMk/>
            <pc:sldMk cId="1063579805" sldId="258"/>
            <ac:spMk id="13" creationId="{033D48F5-9510-4ED0-B70B-5BC67EA8A064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7:35.808" v="44"/>
          <ac:picMkLst>
            <pc:docMk/>
            <pc:sldMk cId="1063579805" sldId="258"/>
            <ac:picMk id="12" creationId="{DE8A9E7D-3FF3-4EB8-B29F-2D3F21AD58C2}"/>
          </ac:picMkLst>
        </pc:picChg>
      </pc:sldChg>
      <pc:sldChg chg="addSp delSp modSp delAnim">
        <pc:chgData name="achraf.chaouachi" userId="S::achraf.chaouachi@isimsf.u-sfax.tn::cadd8131-8e35-49b2-a325-b974317e6d86" providerId="AD" clId="Web-{3F02676E-8AE9-67B2-89DD-A96172A62102}" dt="2021-04-09T18:37:43.136" v="47"/>
        <pc:sldMkLst>
          <pc:docMk/>
          <pc:sldMk cId="3564622575" sldId="259"/>
        </pc:sldMkLst>
        <pc:spChg chg="add mod">
          <ac:chgData name="achraf.chaouachi" userId="S::achraf.chaouachi@isimsf.u-sfax.tn::cadd8131-8e35-49b2-a325-b974317e6d86" providerId="AD" clId="Web-{3F02676E-8AE9-67B2-89DD-A96172A62102}" dt="2021-04-09T18:37:43.136" v="47"/>
          <ac:spMkLst>
            <pc:docMk/>
            <pc:sldMk cId="3564622575" sldId="259"/>
            <ac:spMk id="4" creationId="{689406C5-82A4-417F-8609-A6AAADDBE75C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7:43.136" v="47"/>
          <ac:picMkLst>
            <pc:docMk/>
            <pc:sldMk cId="3564622575" sldId="259"/>
            <ac:picMk id="18" creationId="{A10C7CAD-F294-4277-AE15-A6F475C39836}"/>
          </ac:picMkLst>
        </pc:picChg>
      </pc:sldChg>
      <pc:sldChg chg="addSp delSp modSp ord addAnim delAnim">
        <pc:chgData name="achraf.chaouachi" userId="S::achraf.chaouachi@isimsf.u-sfax.tn::cadd8131-8e35-49b2-a325-b974317e6d86" providerId="AD" clId="Web-{3F02676E-8AE9-67B2-89DD-A96172A62102}" dt="2021-04-09T18:42:23.110" v="54" actId="20577"/>
        <pc:sldMkLst>
          <pc:docMk/>
          <pc:sldMk cId="2692108430" sldId="260"/>
        </pc:sldMkLst>
        <pc:spChg chg="mod">
          <ac:chgData name="achraf.chaouachi" userId="S::achraf.chaouachi@isimsf.u-sfax.tn::cadd8131-8e35-49b2-a325-b974317e6d86" providerId="AD" clId="Web-{3F02676E-8AE9-67B2-89DD-A96172A62102}" dt="2021-04-09T18:42:23.110" v="54" actId="20577"/>
          <ac:spMkLst>
            <pc:docMk/>
            <pc:sldMk cId="2692108430" sldId="260"/>
            <ac:spMk id="11" creationId="{39F43B47-D4CE-4DE4-B82D-08534D61ABA8}"/>
          </ac:spMkLst>
        </pc:spChg>
        <pc:spChg chg="add del mod">
          <ac:chgData name="achraf.chaouachi" userId="S::achraf.chaouachi@isimsf.u-sfax.tn::cadd8131-8e35-49b2-a325-b974317e6d86" providerId="AD" clId="Web-{3F02676E-8AE9-67B2-89DD-A96172A62102}" dt="2021-04-09T18:42:21.641" v="53"/>
          <ac:spMkLst>
            <pc:docMk/>
            <pc:sldMk cId="2692108430" sldId="260"/>
            <ac:spMk id="14" creationId="{0D8C68FE-E0AB-4112-A2E7-3B5B33832503}"/>
          </ac:spMkLst>
        </pc:spChg>
        <pc:graphicFrameChg chg="add del">
          <ac:chgData name="achraf.chaouachi" userId="S::achraf.chaouachi@isimsf.u-sfax.tn::cadd8131-8e35-49b2-a325-b974317e6d86" providerId="AD" clId="Web-{3F02676E-8AE9-67B2-89DD-A96172A62102}" dt="2021-04-09T18:42:21.641" v="53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delSp modSp delAnim">
        <pc:chgData name="achraf.chaouachi" userId="S::achraf.chaouachi@isimsf.u-sfax.tn::cadd8131-8e35-49b2-a325-b974317e6d86" providerId="AD" clId="Web-{3F02676E-8AE9-67B2-89DD-A96172A62102}" dt="2021-04-09T18:37:33.964" v="43" actId="20577"/>
        <pc:sldMkLst>
          <pc:docMk/>
          <pc:sldMk cId="1720817985" sldId="262"/>
        </pc:sldMkLst>
        <pc:spChg chg="mod">
          <ac:chgData name="achraf.chaouachi" userId="S::achraf.chaouachi@isimsf.u-sfax.tn::cadd8131-8e35-49b2-a325-b974317e6d86" providerId="AD" clId="Web-{3F02676E-8AE9-67B2-89DD-A96172A62102}" dt="2021-04-09T18:37:33.964" v="43" actId="20577"/>
          <ac:spMkLst>
            <pc:docMk/>
            <pc:sldMk cId="1720817985" sldId="262"/>
            <ac:spMk id="2" creationId="{974FA25D-A888-48BC-AEFB-E840B309514F}"/>
          </ac:spMkLst>
        </pc:spChg>
        <pc:picChg chg="del">
          <ac:chgData name="achraf.chaouachi" userId="S::achraf.chaouachi@isimsf.u-sfax.tn::cadd8131-8e35-49b2-a325-b974317e6d86" providerId="AD" clId="Web-{3F02676E-8AE9-67B2-89DD-A96172A62102}" dt="2021-04-09T18:37:05.619" v="42"/>
          <ac:picMkLst>
            <pc:docMk/>
            <pc:sldMk cId="1720817985" sldId="262"/>
            <ac:picMk id="10" creationId="{1560FC7F-80E9-491B-B274-A43E37B72FFF}"/>
          </ac:picMkLst>
        </pc:picChg>
      </pc:sldChg>
      <pc:sldChg chg="delSp modSp delAnim">
        <pc:chgData name="achraf.chaouachi" userId="S::achraf.chaouachi@isimsf.u-sfax.tn::cadd8131-8e35-49b2-a325-b974317e6d86" providerId="AD" clId="Web-{3F02676E-8AE9-67B2-89DD-A96172A62102}" dt="2021-04-09T18:36:08.912" v="24"/>
        <pc:sldMkLst>
          <pc:docMk/>
          <pc:sldMk cId="2275327709" sldId="263"/>
        </pc:sldMkLst>
        <pc:graphicFrameChg chg="del mod modGraphic">
          <ac:chgData name="achraf.chaouachi" userId="S::achraf.chaouachi@isimsf.u-sfax.tn::cadd8131-8e35-49b2-a325-b974317e6d86" providerId="AD" clId="Web-{3F02676E-8AE9-67B2-89DD-A96172A62102}" dt="2021-04-09T18:36:08.912" v="24"/>
          <ac:graphicFrameMkLst>
            <pc:docMk/>
            <pc:sldMk cId="2275327709" sldId="263"/>
            <ac:graphicFrameMk id="6" creationId="{D56AC9E2-E88A-4FB4-ABA5-4E368117D953}"/>
          </ac:graphicFrameMkLst>
        </pc:graphicFrameChg>
      </pc:sldChg>
      <pc:sldChg chg="addSp modSp new del">
        <pc:chgData name="achraf.chaouachi" userId="S::achraf.chaouachi@isimsf.u-sfax.tn::cadd8131-8e35-49b2-a325-b974317e6d86" providerId="AD" clId="Web-{3F02676E-8AE9-67B2-89DD-A96172A62102}" dt="2021-04-09T18:36:12.069" v="25"/>
        <pc:sldMkLst>
          <pc:docMk/>
          <pc:sldMk cId="1778749829" sldId="267"/>
        </pc:sldMkLst>
        <pc:spChg chg="add mod">
          <ac:chgData name="achraf.chaouachi" userId="S::achraf.chaouachi@isimsf.u-sfax.tn::cadd8131-8e35-49b2-a325-b974317e6d86" providerId="AD" clId="Web-{3F02676E-8AE9-67B2-89DD-A96172A62102}" dt="2021-04-09T18:35:09.470" v="13" actId="14100"/>
          <ac:spMkLst>
            <pc:docMk/>
            <pc:sldMk cId="1778749829" sldId="267"/>
            <ac:spMk id="2" creationId="{5D9C5CA6-6763-4B67-9078-772554A21C52}"/>
          </ac:spMkLst>
        </pc:spChg>
      </pc:sldChg>
    </pc:docChg>
  </pc:docChgLst>
  <pc:docChgLst>
    <pc:chgData name="soufiene cherif" userId="S::soufiene.cherif@isimsf.u-sfax.tn::8ed42442-1c6f-43db-ab22-2eae3d91d3a5" providerId="AD" clId="Web-{FC139E29-69CA-943A-1BA8-4500440117C9}"/>
    <pc:docChg chg="modSld">
      <pc:chgData name="soufiene cherif" userId="S::soufiene.cherif@isimsf.u-sfax.tn::8ed42442-1c6f-43db-ab22-2eae3d91d3a5" providerId="AD" clId="Web-{FC139E29-69CA-943A-1BA8-4500440117C9}" dt="2021-04-11T18:51:38.471" v="6" actId="1076"/>
      <pc:docMkLst>
        <pc:docMk/>
      </pc:docMkLst>
      <pc:sldChg chg="addSp delSp modSp">
        <pc:chgData name="soufiene cherif" userId="S::soufiene.cherif@isimsf.u-sfax.tn::8ed42442-1c6f-43db-ab22-2eae3d91d3a5" providerId="AD" clId="Web-{FC139E29-69CA-943A-1BA8-4500440117C9}" dt="2021-04-11T18:51:38.471" v="6" actId="1076"/>
        <pc:sldMkLst>
          <pc:docMk/>
          <pc:sldMk cId="3334758813" sldId="270"/>
        </pc:sldMkLst>
        <pc:picChg chg="add mod">
          <ac:chgData name="soufiene cherif" userId="S::soufiene.cherif@isimsf.u-sfax.tn::8ed42442-1c6f-43db-ab22-2eae3d91d3a5" providerId="AD" clId="Web-{FC139E29-69CA-943A-1BA8-4500440117C9}" dt="2021-04-11T18:51:38.471" v="6" actId="1076"/>
          <ac:picMkLst>
            <pc:docMk/>
            <pc:sldMk cId="3334758813" sldId="270"/>
            <ac:picMk id="3" creationId="{49E25E3F-D183-4D08-8F06-29090CE72527}"/>
          </ac:picMkLst>
        </pc:picChg>
        <pc:picChg chg="del">
          <ac:chgData name="soufiene cherif" userId="S::soufiene.cherif@isimsf.u-sfax.tn::8ed42442-1c6f-43db-ab22-2eae3d91d3a5" providerId="AD" clId="Web-{FC139E29-69CA-943A-1BA8-4500440117C9}" dt="2021-04-11T18:51:21.986" v="0"/>
          <ac:picMkLst>
            <pc:docMk/>
            <pc:sldMk cId="3334758813" sldId="270"/>
            <ac:picMk id="5" creationId="{2E49F0B1-D986-4478-98D2-FFA220B0994D}"/>
          </ac:picMkLst>
        </pc:picChg>
      </pc:sldChg>
    </pc:docChg>
  </pc:docChgLst>
  <pc:docChgLst>
    <pc:chgData name="Utilisateur invité" userId="S::urn:spo:anon#919860172c4b5a013269839b12b4c118fc788b71905698a4ac86e1e57524f28e::" providerId="AD" clId="Web-{F51CE059-FB4B-1A68-0C6E-B77CEC98949A}"/>
    <pc:docChg chg="modSld">
      <pc:chgData name="Utilisateur invité" userId="S::urn:spo:anon#919860172c4b5a013269839b12b4c118fc788b71905698a4ac86e1e57524f28e::" providerId="AD" clId="Web-{F51CE059-FB4B-1A68-0C6E-B77CEC98949A}" dt="2021-02-21T16:44:22.227" v="1"/>
      <pc:docMkLst>
        <pc:docMk/>
      </pc:docMkLst>
      <pc:sldChg chg="modNotes">
        <pc:chgData name="Utilisateur invité" userId="S::urn:spo:anon#919860172c4b5a013269839b12b4c118fc788b71905698a4ac86e1e57524f28e::" providerId="AD" clId="Web-{F51CE059-FB4B-1A68-0C6E-B77CEC98949A}" dt="2021-02-21T16:44:22.227" v="1"/>
        <pc:sldMkLst>
          <pc:docMk/>
          <pc:sldMk cId="3882731594" sldId="257"/>
        </pc:sldMkLst>
      </pc:sldChg>
    </pc:docChg>
  </pc:docChgLst>
  <pc:docChgLst>
    <pc:chgData name="achraf.chaouachi" userId="S::achraf.chaouachi@isimsf.u-sfax.tn::cadd8131-8e35-49b2-a325-b974317e6d86" providerId="AD" clId="Web-{D14058A8-058E-6FD6-4F9E-3E1FA7CA29ED}"/>
    <pc:docChg chg="modSld">
      <pc:chgData name="achraf.chaouachi" userId="S::achraf.chaouachi@isimsf.u-sfax.tn::cadd8131-8e35-49b2-a325-b974317e6d86" providerId="AD" clId="Web-{D14058A8-058E-6FD6-4F9E-3E1FA7CA29ED}" dt="2021-02-21T21:42:37.389" v="3" actId="1076"/>
      <pc:docMkLst>
        <pc:docMk/>
      </pc:docMkLst>
      <pc:sldChg chg="modSp">
        <pc:chgData name="achraf.chaouachi" userId="S::achraf.chaouachi@isimsf.u-sfax.tn::cadd8131-8e35-49b2-a325-b974317e6d86" providerId="AD" clId="Web-{D14058A8-058E-6FD6-4F9E-3E1FA7CA29ED}" dt="2021-02-21T21:42:37.389" v="3" actId="1076"/>
        <pc:sldMkLst>
          <pc:docMk/>
          <pc:sldMk cId="938744990" sldId="264"/>
        </pc:sldMkLst>
        <pc:graphicFrameChg chg="mod">
          <ac:chgData name="achraf.chaouachi" userId="S::achraf.chaouachi@isimsf.u-sfax.tn::cadd8131-8e35-49b2-a325-b974317e6d86" providerId="AD" clId="Web-{D14058A8-058E-6FD6-4F9E-3E1FA7CA29ED}" dt="2021-02-21T21:42:37.389" v="3" actId="1076"/>
          <ac:graphicFrameMkLst>
            <pc:docMk/>
            <pc:sldMk cId="938744990" sldId="264"/>
            <ac:graphicFrameMk id="13" creationId="{8C1EF87A-B387-4CAE-9AB9-6190DD61686E}"/>
          </ac:graphicFrameMkLst>
        </pc:graphicFrameChg>
        <pc:picChg chg="mod">
          <ac:chgData name="achraf.chaouachi" userId="S::achraf.chaouachi@isimsf.u-sfax.tn::cadd8131-8e35-49b2-a325-b974317e6d86" providerId="AD" clId="Web-{D14058A8-058E-6FD6-4F9E-3E1FA7CA29ED}" dt="2021-02-21T20:29:24.839" v="0" actId="14100"/>
          <ac:picMkLst>
            <pc:docMk/>
            <pc:sldMk cId="938744990" sldId="264"/>
            <ac:picMk id="18" creationId="{916234CD-E470-4C00-9B00-33384C68A056}"/>
          </ac:picMkLst>
        </pc:picChg>
        <pc:picChg chg="mod">
          <ac:chgData name="achraf.chaouachi" userId="S::achraf.chaouachi@isimsf.u-sfax.tn::cadd8131-8e35-49b2-a325-b974317e6d86" providerId="AD" clId="Web-{D14058A8-058E-6FD6-4F9E-3E1FA7CA29ED}" dt="2021-02-21T20:29:30.917" v="1" actId="14100"/>
          <ac:picMkLst>
            <pc:docMk/>
            <pc:sldMk cId="938744990" sldId="264"/>
            <ac:picMk id="19" creationId="{3226F383-BBE4-48C6-9D8B-80D3A02117C4}"/>
          </ac:picMkLst>
        </pc:picChg>
      </pc:sldChg>
    </pc:docChg>
  </pc:docChgLst>
  <pc:docChgLst>
    <pc:chgData name="achraf.chaouachi" userId="S::achraf.chaouachi@isimsf.u-sfax.tn::cadd8131-8e35-49b2-a325-b974317e6d86" providerId="AD" clId="Web-{DA527F78-000A-3DF3-2F0B-184091773E81}"/>
    <pc:docChg chg="modSld">
      <pc:chgData name="achraf.chaouachi" userId="S::achraf.chaouachi@isimsf.u-sfax.tn::cadd8131-8e35-49b2-a325-b974317e6d86" providerId="AD" clId="Web-{DA527F78-000A-3DF3-2F0B-184091773E81}" dt="2021-04-09T19:01:39.621" v="0"/>
      <pc:docMkLst>
        <pc:docMk/>
      </pc:docMkLst>
      <pc:sldChg chg="addSp">
        <pc:chgData name="achraf.chaouachi" userId="S::achraf.chaouachi@isimsf.u-sfax.tn::cadd8131-8e35-49b2-a325-b974317e6d86" providerId="AD" clId="Web-{DA527F78-000A-3DF3-2F0B-184091773E81}" dt="2021-04-09T19:01:39.621" v="0"/>
        <pc:sldMkLst>
          <pc:docMk/>
          <pc:sldMk cId="2275327709" sldId="263"/>
        </pc:sldMkLst>
        <pc:graphicFrameChg chg="add">
          <ac:chgData name="achraf.chaouachi" userId="S::achraf.chaouachi@isimsf.u-sfax.tn::cadd8131-8e35-49b2-a325-b974317e6d86" providerId="AD" clId="Web-{DA527F78-000A-3DF3-2F0B-184091773E81}" dt="2021-04-09T19:01:39.621" v="0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hatem.loumi" userId="S::hatem.loumi@isimsf.u-sfax.tn::c8e9393d-0366-44fe-9c1c-8cfe47c53dbf" providerId="AD" clId="Web-{48463402-2E93-9D5A-4827-A431721425A4}"/>
    <pc:docChg chg="addSld modSld sldOrd">
      <pc:chgData name="hatem.loumi" userId="S::hatem.loumi@isimsf.u-sfax.tn::c8e9393d-0366-44fe-9c1c-8cfe47c53dbf" providerId="AD" clId="Web-{48463402-2E93-9D5A-4827-A431721425A4}" dt="2021-04-12T02:53:54.699" v="90" actId="1076"/>
      <pc:docMkLst>
        <pc:docMk/>
      </pc:docMkLst>
      <pc:sldChg chg="addSp modSp">
        <pc:chgData name="hatem.loumi" userId="S::hatem.loumi@isimsf.u-sfax.tn::c8e9393d-0366-44fe-9c1c-8cfe47c53dbf" providerId="AD" clId="Web-{48463402-2E93-9D5A-4827-A431721425A4}" dt="2021-04-12T02:50:42.586" v="57" actId="1076"/>
        <pc:sldMkLst>
          <pc:docMk/>
          <pc:sldMk cId="3564622575" sldId="259"/>
        </pc:sldMkLst>
        <pc:picChg chg="add mod">
          <ac:chgData name="hatem.loumi" userId="S::hatem.loumi@isimsf.u-sfax.tn::c8e9393d-0366-44fe-9c1c-8cfe47c53dbf" providerId="AD" clId="Web-{48463402-2E93-9D5A-4827-A431721425A4}" dt="2021-04-12T02:50:42.586" v="57" actId="1076"/>
          <ac:picMkLst>
            <pc:docMk/>
            <pc:sldMk cId="3564622575" sldId="259"/>
            <ac:picMk id="3" creationId="{CD334F64-7DF2-4DC1-9AC5-71B64D570A1A}"/>
          </ac:picMkLst>
        </pc:picChg>
      </pc:sldChg>
      <pc:sldChg chg="addSp modSp">
        <pc:chgData name="hatem.loumi" userId="S::hatem.loumi@isimsf.u-sfax.tn::c8e9393d-0366-44fe-9c1c-8cfe47c53dbf" providerId="AD" clId="Web-{48463402-2E93-9D5A-4827-A431721425A4}" dt="2021-04-12T02:49:14.787" v="52" actId="1076"/>
        <pc:sldMkLst>
          <pc:docMk/>
          <pc:sldMk cId="938744990" sldId="264"/>
        </pc:sldMkLst>
        <pc:picChg chg="add mod">
          <ac:chgData name="hatem.loumi" userId="S::hatem.loumi@isimsf.u-sfax.tn::c8e9393d-0366-44fe-9c1c-8cfe47c53dbf" providerId="AD" clId="Web-{48463402-2E93-9D5A-4827-A431721425A4}" dt="2021-04-12T02:49:14.787" v="52" actId="1076"/>
          <ac:picMkLst>
            <pc:docMk/>
            <pc:sldMk cId="938744990" sldId="264"/>
            <ac:picMk id="4" creationId="{670BDF91-5E41-4360-8714-4EC7068D5DD9}"/>
          </ac:picMkLst>
        </pc:picChg>
      </pc:sldChg>
      <pc:sldChg chg="addSp delSp modSp">
        <pc:chgData name="hatem.loumi" userId="S::hatem.loumi@isimsf.u-sfax.tn::c8e9393d-0366-44fe-9c1c-8cfe47c53dbf" providerId="AD" clId="Web-{48463402-2E93-9D5A-4827-A431721425A4}" dt="2021-04-12T02:52:10.088" v="65" actId="1076"/>
        <pc:sldMkLst>
          <pc:docMk/>
          <pc:sldMk cId="637217694" sldId="267"/>
        </pc:sldMkLst>
        <pc:spChg chg="mod">
          <ac:chgData name="hatem.loumi" userId="S::hatem.loumi@isimsf.u-sfax.tn::c8e9393d-0366-44fe-9c1c-8cfe47c53dbf" providerId="AD" clId="Web-{48463402-2E93-9D5A-4827-A431721425A4}" dt="2021-04-12T02:52:07.947" v="64" actId="1076"/>
          <ac:spMkLst>
            <pc:docMk/>
            <pc:sldMk cId="637217694" sldId="267"/>
            <ac:spMk id="2" creationId="{04CEB464-5826-4BCB-B5EE-4D19CE21AF72}"/>
          </ac:spMkLst>
        </pc:spChg>
        <pc:picChg chg="del">
          <ac:chgData name="hatem.loumi" userId="S::hatem.loumi@isimsf.u-sfax.tn::c8e9393d-0366-44fe-9c1c-8cfe47c53dbf" providerId="AD" clId="Web-{48463402-2E93-9D5A-4827-A431721425A4}" dt="2021-04-12T02:51:52.525" v="58"/>
          <ac:picMkLst>
            <pc:docMk/>
            <pc:sldMk cId="637217694" sldId="267"/>
            <ac:picMk id="3" creationId="{982300B7-EF90-46C0-A4F9-2885F090B1CE}"/>
          </ac:picMkLst>
        </pc:picChg>
        <pc:picChg chg="add mod">
          <ac:chgData name="hatem.loumi" userId="S::hatem.loumi@isimsf.u-sfax.tn::c8e9393d-0366-44fe-9c1c-8cfe47c53dbf" providerId="AD" clId="Web-{48463402-2E93-9D5A-4827-A431721425A4}" dt="2021-04-12T02:52:10.088" v="65" actId="1076"/>
          <ac:picMkLst>
            <pc:docMk/>
            <pc:sldMk cId="637217694" sldId="267"/>
            <ac:picMk id="4" creationId="{2C5935E8-576B-4B98-8CBE-FDD7D93A70E9}"/>
          </ac:picMkLst>
        </pc:picChg>
      </pc:sldChg>
      <pc:sldChg chg="addSp delSp modSp delAnim">
        <pc:chgData name="hatem.loumi" userId="S::hatem.loumi@isimsf.u-sfax.tn::c8e9393d-0366-44fe-9c1c-8cfe47c53dbf" providerId="AD" clId="Web-{48463402-2E93-9D5A-4827-A431721425A4}" dt="2021-04-12T02:26:11.274" v="14" actId="1076"/>
        <pc:sldMkLst>
          <pc:docMk/>
          <pc:sldMk cId="3334758813" sldId="270"/>
        </pc:sldMkLst>
        <pc:spChg chg="mod">
          <ac:chgData name="hatem.loumi" userId="S::hatem.loumi@isimsf.u-sfax.tn::c8e9393d-0366-44fe-9c1c-8cfe47c53dbf" providerId="AD" clId="Web-{48463402-2E93-9D5A-4827-A431721425A4}" dt="2021-04-12T02:25:52.211" v="11" actId="1076"/>
          <ac:spMkLst>
            <pc:docMk/>
            <pc:sldMk cId="3334758813" sldId="270"/>
            <ac:spMk id="2" creationId="{63F40794-CA2A-445E-9D6B-B5D6016478C2}"/>
          </ac:spMkLst>
        </pc:spChg>
        <pc:picChg chg="del">
          <ac:chgData name="hatem.loumi" userId="S::hatem.loumi@isimsf.u-sfax.tn::c8e9393d-0366-44fe-9c1c-8cfe47c53dbf" providerId="AD" clId="Web-{48463402-2E93-9D5A-4827-A431721425A4}" dt="2021-04-12T02:24:55.116" v="1"/>
          <ac:picMkLst>
            <pc:docMk/>
            <pc:sldMk cId="3334758813" sldId="270"/>
            <ac:picMk id="3" creationId="{49E25E3F-D183-4D08-8F06-29090CE72527}"/>
          </ac:picMkLst>
        </pc:picChg>
        <pc:picChg chg="add mod">
          <ac:chgData name="hatem.loumi" userId="S::hatem.loumi@isimsf.u-sfax.tn::c8e9393d-0366-44fe-9c1c-8cfe47c53dbf" providerId="AD" clId="Web-{48463402-2E93-9D5A-4827-A431721425A4}" dt="2021-04-12T02:26:11.274" v="14" actId="1076"/>
          <ac:picMkLst>
            <pc:docMk/>
            <pc:sldMk cId="3334758813" sldId="270"/>
            <ac:picMk id="4" creationId="{E3009C8B-C6A2-4234-B8A5-929A40ECDE33}"/>
          </ac:picMkLst>
        </pc:picChg>
      </pc:sldChg>
      <pc:sldChg chg="addSp delSp modSp delAnim">
        <pc:chgData name="hatem.loumi" userId="S::hatem.loumi@isimsf.u-sfax.tn::c8e9393d-0366-44fe-9c1c-8cfe47c53dbf" providerId="AD" clId="Web-{48463402-2E93-9D5A-4827-A431721425A4}" dt="2021-04-12T02:26:32.540" v="19" actId="1076"/>
        <pc:sldMkLst>
          <pc:docMk/>
          <pc:sldMk cId="1425531725" sldId="271"/>
        </pc:sldMkLst>
        <pc:picChg chg="del">
          <ac:chgData name="hatem.loumi" userId="S::hatem.loumi@isimsf.u-sfax.tn::c8e9393d-0366-44fe-9c1c-8cfe47c53dbf" providerId="AD" clId="Web-{48463402-2E93-9D5A-4827-A431721425A4}" dt="2021-04-12T02:26:18.415" v="15"/>
          <ac:picMkLst>
            <pc:docMk/>
            <pc:sldMk cId="1425531725" sldId="271"/>
            <ac:picMk id="3" creationId="{E273EFF5-8035-401B-9B50-031B6419010D}"/>
          </ac:picMkLst>
        </pc:picChg>
        <pc:picChg chg="add mod">
          <ac:chgData name="hatem.loumi" userId="S::hatem.loumi@isimsf.u-sfax.tn::c8e9393d-0366-44fe-9c1c-8cfe47c53dbf" providerId="AD" clId="Web-{48463402-2E93-9D5A-4827-A431721425A4}" dt="2021-04-12T02:26:32.540" v="19" actId="1076"/>
          <ac:picMkLst>
            <pc:docMk/>
            <pc:sldMk cId="1425531725" sldId="271"/>
            <ac:picMk id="4" creationId="{D17512D7-7162-43A3-A307-03CB06CEAF19}"/>
          </ac:picMkLst>
        </pc:picChg>
      </pc:sldChg>
      <pc:sldChg chg="addSp delSp modSp">
        <pc:chgData name="hatem.loumi" userId="S::hatem.loumi@isimsf.u-sfax.tn::c8e9393d-0366-44fe-9c1c-8cfe47c53dbf" providerId="AD" clId="Web-{48463402-2E93-9D5A-4827-A431721425A4}" dt="2021-04-12T02:45:53.674" v="43" actId="1076"/>
        <pc:sldMkLst>
          <pc:docMk/>
          <pc:sldMk cId="3028469203" sldId="272"/>
        </pc:sldMkLst>
        <pc:spChg chg="add del mod">
          <ac:chgData name="hatem.loumi" userId="S::hatem.loumi@isimsf.u-sfax.tn::c8e9393d-0366-44fe-9c1c-8cfe47c53dbf" providerId="AD" clId="Web-{48463402-2E93-9D5A-4827-A431721425A4}" dt="2021-04-12T02:44:59.391" v="21"/>
          <ac:spMkLst>
            <pc:docMk/>
            <pc:sldMk cId="3028469203" sldId="272"/>
            <ac:spMk id="6" creationId="{73655B1B-8B9B-4320-ADAD-011FB5C8BDA9}"/>
          </ac:spMkLst>
        </pc:spChg>
        <pc:spChg chg="add">
          <ac:chgData name="hatem.loumi" userId="S::hatem.loumi@isimsf.u-sfax.tn::c8e9393d-0366-44fe-9c1c-8cfe47c53dbf" providerId="AD" clId="Web-{48463402-2E93-9D5A-4827-A431721425A4}" dt="2021-04-12T02:45:12.110" v="24"/>
          <ac:spMkLst>
            <pc:docMk/>
            <pc:sldMk cId="3028469203" sldId="272"/>
            <ac:spMk id="9" creationId="{5043249C-4369-43B5-AD3F-9003E31AD8DB}"/>
          </ac:spMkLst>
        </pc:spChg>
        <pc:spChg chg="add mod">
          <ac:chgData name="hatem.loumi" userId="S::hatem.loumi@isimsf.u-sfax.tn::c8e9393d-0366-44fe-9c1c-8cfe47c53dbf" providerId="AD" clId="Web-{48463402-2E93-9D5A-4827-A431721425A4}" dt="2021-04-12T02:45:53.674" v="43" actId="1076"/>
          <ac:spMkLst>
            <pc:docMk/>
            <pc:sldMk cId="3028469203" sldId="272"/>
            <ac:spMk id="10" creationId="{7A4C69BC-B70B-43FC-96ED-3A535EC04731}"/>
          </ac:spMkLst>
        </pc:spChg>
        <pc:picChg chg="del">
          <ac:chgData name="hatem.loumi" userId="S::hatem.loumi@isimsf.u-sfax.tn::c8e9393d-0366-44fe-9c1c-8cfe47c53dbf" providerId="AD" clId="Web-{48463402-2E93-9D5A-4827-A431721425A4}" dt="2021-04-12T02:44:52.501" v="20"/>
          <ac:picMkLst>
            <pc:docMk/>
            <pc:sldMk cId="3028469203" sldId="272"/>
            <ac:picMk id="4" creationId="{D75D8B96-6763-424B-9DC0-94940C314408}"/>
          </ac:picMkLst>
        </pc:picChg>
        <pc:picChg chg="add mod ord">
          <ac:chgData name="hatem.loumi" userId="S::hatem.loumi@isimsf.u-sfax.tn::c8e9393d-0366-44fe-9c1c-8cfe47c53dbf" providerId="AD" clId="Web-{48463402-2E93-9D5A-4827-A431721425A4}" dt="2021-04-12T02:45:05.548" v="23" actId="14100"/>
          <ac:picMkLst>
            <pc:docMk/>
            <pc:sldMk cId="3028469203" sldId="272"/>
            <ac:picMk id="8" creationId="{558868CD-09CC-4EB7-875A-E7D89D40B3AA}"/>
          </ac:picMkLst>
        </pc:picChg>
      </pc:sldChg>
      <pc:sldChg chg="addSp delSp modSp new">
        <pc:chgData name="hatem.loumi" userId="S::hatem.loumi@isimsf.u-sfax.tn::c8e9393d-0366-44fe-9c1c-8cfe47c53dbf" providerId="AD" clId="Web-{48463402-2E93-9D5A-4827-A431721425A4}" dt="2021-04-12T02:25:34.601" v="9" actId="1076"/>
        <pc:sldMkLst>
          <pc:docMk/>
          <pc:sldMk cId="659447375" sldId="278"/>
        </pc:sldMkLst>
        <pc:spChg chg="del">
          <ac:chgData name="hatem.loumi" userId="S::hatem.loumi@isimsf.u-sfax.tn::c8e9393d-0366-44fe-9c1c-8cfe47c53dbf" providerId="AD" clId="Web-{48463402-2E93-9D5A-4827-A431721425A4}" dt="2021-04-12T02:25:27.101" v="6"/>
          <ac:spMkLst>
            <pc:docMk/>
            <pc:sldMk cId="659447375" sldId="278"/>
            <ac:spMk id="3" creationId="{AABD2E59-4A95-4679-868B-9C097DC6DB4F}"/>
          </ac:spMkLst>
        </pc:spChg>
        <pc:picChg chg="add mod ord">
          <ac:chgData name="hatem.loumi" userId="S::hatem.loumi@isimsf.u-sfax.tn::c8e9393d-0366-44fe-9c1c-8cfe47c53dbf" providerId="AD" clId="Web-{48463402-2E93-9D5A-4827-A431721425A4}" dt="2021-04-12T02:25:34.601" v="9" actId="1076"/>
          <ac:picMkLst>
            <pc:docMk/>
            <pc:sldMk cId="659447375" sldId="278"/>
            <ac:picMk id="4" creationId="{A87E9CC3-BF86-442A-8397-C3CA64CA2200}"/>
          </ac:picMkLst>
        </pc:picChg>
      </pc:sldChg>
      <pc:sldChg chg="delSp modSp new ord">
        <pc:chgData name="hatem.loumi" userId="S::hatem.loumi@isimsf.u-sfax.tn::c8e9393d-0366-44fe-9c1c-8cfe47c53dbf" providerId="AD" clId="Web-{48463402-2E93-9D5A-4827-A431721425A4}" dt="2021-04-12T02:53:54.699" v="90" actId="1076"/>
        <pc:sldMkLst>
          <pc:docMk/>
          <pc:sldMk cId="2857703871" sldId="279"/>
        </pc:sldMkLst>
        <pc:spChg chg="mod">
          <ac:chgData name="hatem.loumi" userId="S::hatem.loumi@isimsf.u-sfax.tn::c8e9393d-0366-44fe-9c1c-8cfe47c53dbf" providerId="AD" clId="Web-{48463402-2E93-9D5A-4827-A431721425A4}" dt="2021-04-12T02:53:54.699" v="90" actId="1076"/>
          <ac:spMkLst>
            <pc:docMk/>
            <pc:sldMk cId="2857703871" sldId="279"/>
            <ac:spMk id="2" creationId="{FF3514A7-B41A-40E2-B7DE-59F569F5FD2A}"/>
          </ac:spMkLst>
        </pc:spChg>
        <pc:spChg chg="del">
          <ac:chgData name="hatem.loumi" userId="S::hatem.loumi@isimsf.u-sfax.tn::c8e9393d-0366-44fe-9c1c-8cfe47c53dbf" providerId="AD" clId="Web-{48463402-2E93-9D5A-4827-A431721425A4}" dt="2021-04-12T02:53:18.777" v="68"/>
          <ac:spMkLst>
            <pc:docMk/>
            <pc:sldMk cId="2857703871" sldId="279"/>
            <ac:spMk id="3" creationId="{3DF8479D-C1DF-4E59-BFF1-CC74435EAFB1}"/>
          </ac:spMkLst>
        </pc:spChg>
      </pc:sldChg>
    </pc:docChg>
  </pc:docChgLst>
  <pc:docChgLst>
    <pc:chgData name="Utilisateur invité" userId="S::urn:spo:anon#919860172c4b5a013269839b12b4c118fc788b71905698a4ac86e1e57524f28e::" providerId="AD" clId="Web-{42C995F8-0F13-F79F-CF6C-34658D8C2BB9}"/>
    <pc:docChg chg="addSld modSld sldOrd">
      <pc:chgData name="Utilisateur invité" userId="S::urn:spo:anon#919860172c4b5a013269839b12b4c118fc788b71905698a4ac86e1e57524f28e::" providerId="AD" clId="Web-{42C995F8-0F13-F79F-CF6C-34658D8C2BB9}" dt="2021-04-11T19:35:06.716" v="91"/>
      <pc:docMkLst>
        <pc:docMk/>
      </pc:docMkLst>
      <pc:sldChg chg="modSp">
        <pc:chgData name="Utilisateur invité" userId="S::urn:spo:anon#919860172c4b5a013269839b12b4c118fc788b71905698a4ac86e1e57524f28e::" providerId="AD" clId="Web-{42C995F8-0F13-F79F-CF6C-34658D8C2BB9}" dt="2021-04-11T19:21:53.228" v="78" actId="20577"/>
        <pc:sldMkLst>
          <pc:docMk/>
          <pc:sldMk cId="3564622575" sldId="259"/>
        </pc:sldMkLst>
        <pc:spChg chg="mod">
          <ac:chgData name="Utilisateur invité" userId="S::urn:spo:anon#919860172c4b5a013269839b12b4c118fc788b71905698a4ac86e1e57524f28e::" providerId="AD" clId="Web-{42C995F8-0F13-F79F-CF6C-34658D8C2BB9}" dt="2021-04-11T19:21:53.228" v="78" actId="20577"/>
          <ac:spMkLst>
            <pc:docMk/>
            <pc:sldMk cId="3564622575" sldId="259"/>
            <ac:spMk id="6" creationId="{43231960-2398-455A-A0CC-19BC35B1627E}"/>
          </ac:spMkLst>
        </pc:spChg>
      </pc:sldChg>
      <pc:sldChg chg="addSp delSp modSp modNotes">
        <pc:chgData name="Utilisateur invité" userId="S::urn:spo:anon#919860172c4b5a013269839b12b4c118fc788b71905698a4ac86e1e57524f28e::" providerId="AD" clId="Web-{42C995F8-0F13-F79F-CF6C-34658D8C2BB9}" dt="2021-04-11T19:35:06.716" v="91"/>
        <pc:sldMkLst>
          <pc:docMk/>
          <pc:sldMk cId="1720817985" sldId="262"/>
        </pc:sldMkLst>
        <pc:picChg chg="mod">
          <ac:chgData name="Utilisateur invité" userId="S::urn:spo:anon#919860172c4b5a013269839b12b4c118fc788b71905698a4ac86e1e57524f28e::" providerId="AD" clId="Web-{42C995F8-0F13-F79F-CF6C-34658D8C2BB9}" dt="2021-04-11T17:22:23.458" v="5" actId="14100"/>
          <ac:picMkLst>
            <pc:docMk/>
            <pc:sldMk cId="1720817985" sldId="262"/>
            <ac:picMk id="4" creationId="{5FFC1ABD-4652-44C5-B009-A2F1326E034B}"/>
          </ac:picMkLst>
        </pc:picChg>
        <pc:picChg chg="add del mod">
          <ac:chgData name="Utilisateur invité" userId="S::urn:spo:anon#919860172c4b5a013269839b12b4c118fc788b71905698a4ac86e1e57524f28e::" providerId="AD" clId="Web-{42C995F8-0F13-F79F-CF6C-34658D8C2BB9}" dt="2021-04-11T17:22:11.301" v="4"/>
          <ac:picMkLst>
            <pc:docMk/>
            <pc:sldMk cId="1720817985" sldId="262"/>
            <ac:picMk id="5" creationId="{6ED6228E-6A09-41E2-8705-99C0D551287F}"/>
          </ac:picMkLst>
        </pc:picChg>
      </pc:sldChg>
      <pc:sldChg chg="addSp delSp modSp">
        <pc:chgData name="Utilisateur invité" userId="S::urn:spo:anon#919860172c4b5a013269839b12b4c118fc788b71905698a4ac86e1e57524f28e::" providerId="AD" clId="Web-{42C995F8-0F13-F79F-CF6C-34658D8C2BB9}" dt="2021-04-11T17:57:51.131" v="24" actId="20577"/>
        <pc:sldMkLst>
          <pc:docMk/>
          <pc:sldMk cId="938744990" sldId="264"/>
        </pc:sldMkLst>
        <pc:spChg chg="add mod">
          <ac:chgData name="Utilisateur invité" userId="S::urn:spo:anon#919860172c4b5a013269839b12b4c118fc788b71905698a4ac86e1e57524f28e::" providerId="AD" clId="Web-{42C995F8-0F13-F79F-CF6C-34658D8C2BB9}" dt="2021-04-11T17:57:51.131" v="24" actId="20577"/>
          <ac:spMkLst>
            <pc:docMk/>
            <pc:sldMk cId="938744990" sldId="264"/>
            <ac:spMk id="3" creationId="{5D493BBE-D727-4FBB-94F4-1AD64CE5D041}"/>
          </ac:spMkLst>
        </pc:spChg>
        <pc:spChg chg="del">
          <ac:chgData name="Utilisateur invité" userId="S::urn:spo:anon#919860172c4b5a013269839b12b4c118fc788b71905698a4ac86e1e57524f28e::" providerId="AD" clId="Web-{42C995F8-0F13-F79F-CF6C-34658D8C2BB9}" dt="2021-04-11T17:57:34.412" v="19"/>
          <ac:spMkLst>
            <pc:docMk/>
            <pc:sldMk cId="938744990" sldId="264"/>
            <ac:spMk id="11" creationId="{39F43B47-D4CE-4DE4-B82D-08534D61ABA8}"/>
          </ac:spMkLst>
        </pc:spChg>
      </pc:sldChg>
      <pc:sldChg chg="modSp">
        <pc:chgData name="Utilisateur invité" userId="S::urn:spo:anon#919860172c4b5a013269839b12b4c118fc788b71905698a4ac86e1e57524f28e::" providerId="AD" clId="Web-{42C995F8-0F13-F79F-CF6C-34658D8C2BB9}" dt="2021-04-11T19:21:59.462" v="84" actId="20577"/>
        <pc:sldMkLst>
          <pc:docMk/>
          <pc:sldMk cId="637217694" sldId="267"/>
        </pc:sldMkLst>
        <pc:spChg chg="mod">
          <ac:chgData name="Utilisateur invité" userId="S::urn:spo:anon#919860172c4b5a013269839b12b4c118fc788b71905698a4ac86e1e57524f28e::" providerId="AD" clId="Web-{42C995F8-0F13-F79F-CF6C-34658D8C2BB9}" dt="2021-04-11T19:21:59.462" v="84" actId="20577"/>
          <ac:spMkLst>
            <pc:docMk/>
            <pc:sldMk cId="637217694" sldId="267"/>
            <ac:spMk id="11" creationId="{39F43B47-D4CE-4DE4-B82D-08534D61ABA8}"/>
          </ac:spMkLst>
        </pc:spChg>
      </pc:sldChg>
      <pc:sldChg chg="modSp">
        <pc:chgData name="Utilisateur invité" userId="S::urn:spo:anon#919860172c4b5a013269839b12b4c118fc788b71905698a4ac86e1e57524f28e::" providerId="AD" clId="Web-{42C995F8-0F13-F79F-CF6C-34658D8C2BB9}" dt="2021-04-11T19:22:06.868" v="88" actId="20577"/>
        <pc:sldMkLst>
          <pc:docMk/>
          <pc:sldMk cId="803059099" sldId="268"/>
        </pc:sldMkLst>
        <pc:spChg chg="mod">
          <ac:chgData name="Utilisateur invité" userId="S::urn:spo:anon#919860172c4b5a013269839b12b4c118fc788b71905698a4ac86e1e57524f28e::" providerId="AD" clId="Web-{42C995F8-0F13-F79F-CF6C-34658D8C2BB9}" dt="2021-04-11T18:29:05.657" v="51" actId="20577"/>
          <ac:spMkLst>
            <pc:docMk/>
            <pc:sldMk cId="803059099" sldId="268"/>
            <ac:spMk id="5" creationId="{668DB27D-5294-41D7-AA70-720E6278BC21}"/>
          </ac:spMkLst>
        </pc:spChg>
        <pc:spChg chg="mod">
          <ac:chgData name="Utilisateur invité" userId="S::urn:spo:anon#919860172c4b5a013269839b12b4c118fc788b71905698a4ac86e1e57524f28e::" providerId="AD" clId="Web-{42C995F8-0F13-F79F-CF6C-34658D8C2BB9}" dt="2021-04-11T19:22:06.868" v="88" actId="20577"/>
          <ac:spMkLst>
            <pc:docMk/>
            <pc:sldMk cId="803059099" sldId="268"/>
            <ac:spMk id="11" creationId="{39F43B47-D4CE-4DE4-B82D-08534D61ABA8}"/>
          </ac:spMkLst>
        </pc:spChg>
      </pc:sldChg>
      <pc:sldChg chg="modSp ord">
        <pc:chgData name="Utilisateur invité" userId="S::urn:spo:anon#919860172c4b5a013269839b12b4c118fc788b71905698a4ac86e1e57524f28e::" providerId="AD" clId="Web-{42C995F8-0F13-F79F-CF6C-34658D8C2BB9}" dt="2021-04-11T17:57:18.490" v="10" actId="20577"/>
        <pc:sldMkLst>
          <pc:docMk/>
          <pc:sldMk cId="3334758813" sldId="270"/>
        </pc:sldMkLst>
        <pc:spChg chg="mod">
          <ac:chgData name="Utilisateur invité" userId="S::urn:spo:anon#919860172c4b5a013269839b12b4c118fc788b71905698a4ac86e1e57524f28e::" providerId="AD" clId="Web-{42C995F8-0F13-F79F-CF6C-34658D8C2BB9}" dt="2021-04-11T17:57:18.490" v="10" actId="20577"/>
          <ac:spMkLst>
            <pc:docMk/>
            <pc:sldMk cId="3334758813" sldId="270"/>
            <ac:spMk id="10" creationId="{C7C71EDF-7E75-4A69-911E-06D81F8870A8}"/>
          </ac:spMkLst>
        </pc:spChg>
      </pc:sldChg>
      <pc:sldChg chg="modSp">
        <pc:chgData name="Utilisateur invité" userId="S::urn:spo:anon#919860172c4b5a013269839b12b4c118fc788b71905698a4ac86e1e57524f28e::" providerId="AD" clId="Web-{42C995F8-0F13-F79F-CF6C-34658D8C2BB9}" dt="2021-04-11T17:57:24.709" v="14" actId="20577"/>
        <pc:sldMkLst>
          <pc:docMk/>
          <pc:sldMk cId="1425531725" sldId="271"/>
        </pc:sldMkLst>
        <pc:spChg chg="mod">
          <ac:chgData name="Utilisateur invité" userId="S::urn:spo:anon#919860172c4b5a013269839b12b4c118fc788b71905698a4ac86e1e57524f28e::" providerId="AD" clId="Web-{42C995F8-0F13-F79F-CF6C-34658D8C2BB9}" dt="2021-04-11T17:57:24.709" v="14" actId="20577"/>
          <ac:spMkLst>
            <pc:docMk/>
            <pc:sldMk cId="1425531725" sldId="271"/>
            <ac:spMk id="10" creationId="{C7C71EDF-7E75-4A69-911E-06D81F8870A8}"/>
          </ac:spMkLst>
        </pc:spChg>
      </pc:sldChg>
      <pc:sldChg chg="addSp delSp modSp new ord modNotes">
        <pc:chgData name="Utilisateur invité" userId="S::urn:spo:anon#919860172c4b5a013269839b12b4c118fc788b71905698a4ac86e1e57524f28e::" providerId="AD" clId="Web-{42C995F8-0F13-F79F-CF6C-34658D8C2BB9}" dt="2021-04-11T19:23:35.261" v="90"/>
        <pc:sldMkLst>
          <pc:docMk/>
          <pc:sldMk cId="3028469203" sldId="272"/>
        </pc:sldMkLst>
        <pc:spChg chg="mod">
          <ac:chgData name="Utilisateur invité" userId="S::urn:spo:anon#919860172c4b5a013269839b12b4c118fc788b71905698a4ac86e1e57524f28e::" providerId="AD" clId="Web-{42C995F8-0F13-F79F-CF6C-34658D8C2BB9}" dt="2021-04-11T19:20:36.554" v="65" actId="1076"/>
          <ac:spMkLst>
            <pc:docMk/>
            <pc:sldMk cId="3028469203" sldId="272"/>
            <ac:spMk id="2" creationId="{13686619-CD28-4BBA-991B-4FA7AECA432F}"/>
          </ac:spMkLst>
        </pc:spChg>
        <pc:spChg chg="del">
          <ac:chgData name="Utilisateur invité" userId="S::urn:spo:anon#919860172c4b5a013269839b12b4c118fc788b71905698a4ac86e1e57524f28e::" providerId="AD" clId="Web-{42C995F8-0F13-F79F-CF6C-34658D8C2BB9}" dt="2021-04-11T18:18:22.551" v="40"/>
          <ac:spMkLst>
            <pc:docMk/>
            <pc:sldMk cId="3028469203" sldId="272"/>
            <ac:spMk id="3" creationId="{EC5237FB-B4CC-4F4C-9899-2892ECD96D49}"/>
          </ac:spMkLst>
        </pc:spChg>
        <pc:spChg chg="add mod">
          <ac:chgData name="Utilisateur invité" userId="S::urn:spo:anon#919860172c4b5a013269839b12b4c118fc788b71905698a4ac86e1e57524f28e::" providerId="AD" clId="Web-{42C995F8-0F13-F79F-CF6C-34658D8C2BB9}" dt="2021-04-11T19:21:34.321" v="77" actId="20577"/>
          <ac:spMkLst>
            <pc:docMk/>
            <pc:sldMk cId="3028469203" sldId="272"/>
            <ac:spMk id="7" creationId="{A345B759-CF85-4B08-B435-CE994F1CE8F2}"/>
          </ac:spMkLst>
        </pc:spChg>
        <pc:picChg chg="add mod">
          <ac:chgData name="Utilisateur invité" userId="S::urn:spo:anon#919860172c4b5a013269839b12b4c118fc788b71905698a4ac86e1e57524f28e::" providerId="AD" clId="Web-{42C995F8-0F13-F79F-CF6C-34658D8C2BB9}" dt="2021-04-11T19:20:54.773" v="68" actId="1076"/>
          <ac:picMkLst>
            <pc:docMk/>
            <pc:sldMk cId="3028469203" sldId="272"/>
            <ac:picMk id="3" creationId="{9ADB15AE-85C5-4407-8DC5-3E1BF5277513}"/>
          </ac:picMkLst>
        </pc:picChg>
        <pc:picChg chg="add mod ord">
          <ac:chgData name="Utilisateur invité" userId="S::urn:spo:anon#919860172c4b5a013269839b12b4c118fc788b71905698a4ac86e1e57524f28e::" providerId="AD" clId="Web-{42C995F8-0F13-F79F-CF6C-34658D8C2BB9}" dt="2021-04-11T19:21:08.914" v="69" actId="14100"/>
          <ac:picMkLst>
            <pc:docMk/>
            <pc:sldMk cId="3028469203" sldId="272"/>
            <ac:picMk id="4" creationId="{D75D8B96-6763-424B-9DC0-94940C314408}"/>
          </ac:picMkLst>
        </pc:picChg>
      </pc:sldChg>
    </pc:docChg>
  </pc:docChgLst>
  <pc:docChgLst>
    <pc:chgData name="soufiene cherif" userId="S::soufiene.cherif@isimsf.u-sfax.tn::8ed42442-1c6f-43db-ab22-2eae3d91d3a5" providerId="AD" clId="Web-{6130F2A4-A0D7-7F6C-9D0F-5A871B4469C6}"/>
    <pc:docChg chg="addSld modSld">
      <pc:chgData name="soufiene cherif" userId="S::soufiene.cherif@isimsf.u-sfax.tn::8ed42442-1c6f-43db-ab22-2eae3d91d3a5" providerId="AD" clId="Web-{6130F2A4-A0D7-7F6C-9D0F-5A871B4469C6}" dt="2021-04-11T15:51:38.922" v="53" actId="14100"/>
      <pc:docMkLst>
        <pc:docMk/>
      </pc:docMkLst>
      <pc:sldChg chg="modSp">
        <pc:chgData name="soufiene cherif" userId="S::soufiene.cherif@isimsf.u-sfax.tn::8ed42442-1c6f-43db-ab22-2eae3d91d3a5" providerId="AD" clId="Web-{6130F2A4-A0D7-7F6C-9D0F-5A871B4469C6}" dt="2021-04-11T15:37:52.184" v="4" actId="1076"/>
        <pc:sldMkLst>
          <pc:docMk/>
          <pc:sldMk cId="1063579805" sldId="258"/>
        </pc:sldMkLst>
        <pc:spChg chg="mod">
          <ac:chgData name="soufiene cherif" userId="S::soufiene.cherif@isimsf.u-sfax.tn::8ed42442-1c6f-43db-ab22-2eae3d91d3a5" providerId="AD" clId="Web-{6130F2A4-A0D7-7F6C-9D0F-5A871B4469C6}" dt="2021-04-11T15:37:43.825" v="2" actId="1076"/>
          <ac:spMkLst>
            <pc:docMk/>
            <pc:sldMk cId="1063579805" sldId="258"/>
            <ac:spMk id="2" creationId="{63F40794-CA2A-445E-9D6B-B5D6016478C2}"/>
          </ac:spMkLst>
        </pc:spChg>
        <pc:picChg chg="mod">
          <ac:chgData name="soufiene cherif" userId="S::soufiene.cherif@isimsf.u-sfax.tn::8ed42442-1c6f-43db-ab22-2eae3d91d3a5" providerId="AD" clId="Web-{6130F2A4-A0D7-7F6C-9D0F-5A871B4469C6}" dt="2021-04-11T15:37:52.184" v="4" actId="1076"/>
          <ac:picMkLst>
            <pc:docMk/>
            <pc:sldMk cId="1063579805" sldId="258"/>
            <ac:picMk id="4" creationId="{7A15C022-F515-473D-9302-B400DFA8EAA2}"/>
          </ac:picMkLst>
        </pc:picChg>
      </pc:sldChg>
      <pc:sldChg chg="modSp">
        <pc:chgData name="soufiene cherif" userId="S::soufiene.cherif@isimsf.u-sfax.tn::8ed42442-1c6f-43db-ab22-2eae3d91d3a5" providerId="AD" clId="Web-{6130F2A4-A0D7-7F6C-9D0F-5A871B4469C6}" dt="2021-04-11T15:51:38.922" v="53" actId="14100"/>
        <pc:sldMkLst>
          <pc:docMk/>
          <pc:sldMk cId="2275327709" sldId="263"/>
        </pc:sldMkLst>
        <pc:graphicFrameChg chg="mod modGraphic">
          <ac:chgData name="soufiene cherif" userId="S::soufiene.cherif@isimsf.u-sfax.tn::8ed42442-1c6f-43db-ab22-2eae3d91d3a5" providerId="AD" clId="Web-{6130F2A4-A0D7-7F6C-9D0F-5A871B4469C6}" dt="2021-04-11T15:51:38.922" v="53" actId="14100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addSp delSp modSp add replId">
        <pc:chgData name="soufiene cherif" userId="S::soufiene.cherif@isimsf.u-sfax.tn::8ed42442-1c6f-43db-ab22-2eae3d91d3a5" providerId="AD" clId="Web-{6130F2A4-A0D7-7F6C-9D0F-5A871B4469C6}" dt="2021-04-11T15:43:37.177" v="24" actId="14100"/>
        <pc:sldMkLst>
          <pc:docMk/>
          <pc:sldMk cId="3334758813" sldId="270"/>
        </pc:sldMkLst>
        <pc:picChg chg="add del mod">
          <ac:chgData name="soufiene cherif" userId="S::soufiene.cherif@isimsf.u-sfax.tn::8ed42442-1c6f-43db-ab22-2eae3d91d3a5" providerId="AD" clId="Web-{6130F2A4-A0D7-7F6C-9D0F-5A871B4469C6}" dt="2021-04-11T15:41:41.987" v="11"/>
          <ac:picMkLst>
            <pc:docMk/>
            <pc:sldMk cId="3334758813" sldId="270"/>
            <ac:picMk id="3" creationId="{BDDB6152-1099-47D4-8247-2277933E841C}"/>
          </ac:picMkLst>
        </pc:picChg>
        <pc:picChg chg="del">
          <ac:chgData name="soufiene cherif" userId="S::soufiene.cherif@isimsf.u-sfax.tn::8ed42442-1c6f-43db-ab22-2eae3d91d3a5" providerId="AD" clId="Web-{6130F2A4-A0D7-7F6C-9D0F-5A871B4469C6}" dt="2021-04-11T15:38:13.513" v="6"/>
          <ac:picMkLst>
            <pc:docMk/>
            <pc:sldMk cId="3334758813" sldId="270"/>
            <ac:picMk id="4" creationId="{7A15C022-F515-473D-9302-B400DFA8EAA2}"/>
          </ac:picMkLst>
        </pc:picChg>
        <pc:picChg chg="add mod">
          <ac:chgData name="soufiene cherif" userId="S::soufiene.cherif@isimsf.u-sfax.tn::8ed42442-1c6f-43db-ab22-2eae3d91d3a5" providerId="AD" clId="Web-{6130F2A4-A0D7-7F6C-9D0F-5A871B4469C6}" dt="2021-04-11T15:43:37.177" v="24" actId="14100"/>
          <ac:picMkLst>
            <pc:docMk/>
            <pc:sldMk cId="3334758813" sldId="270"/>
            <ac:picMk id="5" creationId="{2E49F0B1-D986-4478-98D2-FFA220B0994D}"/>
          </ac:picMkLst>
        </pc:picChg>
      </pc:sldChg>
      <pc:sldChg chg="addSp delSp modSp add replId">
        <pc:chgData name="soufiene cherif" userId="S::soufiene.cherif@isimsf.u-sfax.tn::8ed42442-1c6f-43db-ab22-2eae3d91d3a5" providerId="AD" clId="Web-{6130F2A4-A0D7-7F6C-9D0F-5A871B4469C6}" dt="2021-04-11T15:43:25.270" v="22" actId="14100"/>
        <pc:sldMkLst>
          <pc:docMk/>
          <pc:sldMk cId="1425531725" sldId="271"/>
        </pc:sldMkLst>
        <pc:picChg chg="add mod">
          <ac:chgData name="soufiene cherif" userId="S::soufiene.cherif@isimsf.u-sfax.tn::8ed42442-1c6f-43db-ab22-2eae3d91d3a5" providerId="AD" clId="Web-{6130F2A4-A0D7-7F6C-9D0F-5A871B4469C6}" dt="2021-04-11T15:43:25.270" v="22" actId="14100"/>
          <ac:picMkLst>
            <pc:docMk/>
            <pc:sldMk cId="1425531725" sldId="271"/>
            <ac:picMk id="3" creationId="{E273EFF5-8035-401B-9B50-031B6419010D}"/>
          </ac:picMkLst>
        </pc:picChg>
        <pc:picChg chg="del">
          <ac:chgData name="soufiene cherif" userId="S::soufiene.cherif@isimsf.u-sfax.tn::8ed42442-1c6f-43db-ab22-2eae3d91d3a5" providerId="AD" clId="Web-{6130F2A4-A0D7-7F6C-9D0F-5A871B4469C6}" dt="2021-04-11T15:42:53.863" v="19"/>
          <ac:picMkLst>
            <pc:docMk/>
            <pc:sldMk cId="1425531725" sldId="271"/>
            <ac:picMk id="5" creationId="{2E49F0B1-D986-4478-98D2-FFA220B0994D}"/>
          </ac:picMkLst>
        </pc:picChg>
      </pc:sldChg>
    </pc:docChg>
  </pc:docChgLst>
  <pc:docChgLst>
    <pc:chgData name="soufiene cherif" userId="S::soufiene.cherif@isimsf.u-sfax.tn::8ed42442-1c6f-43db-ab22-2eae3d91d3a5" providerId="AD" clId="Web-{530C5017-C505-856E-1E8A-1433A4C8CB93}"/>
    <pc:docChg chg="delSld modSld">
      <pc:chgData name="soufiene cherif" userId="S::soufiene.cherif@isimsf.u-sfax.tn::8ed42442-1c6f-43db-ab22-2eae3d91d3a5" providerId="AD" clId="Web-{530C5017-C505-856E-1E8A-1433A4C8CB93}" dt="2021-04-11T16:11:13.313" v="55"/>
      <pc:docMkLst>
        <pc:docMk/>
      </pc:docMkLst>
      <pc:sldChg chg="modSp">
        <pc:chgData name="soufiene cherif" userId="S::soufiene.cherif@isimsf.u-sfax.tn::8ed42442-1c6f-43db-ab22-2eae3d91d3a5" providerId="AD" clId="Web-{530C5017-C505-856E-1E8A-1433A4C8CB93}" dt="2021-04-11T16:11:13.313" v="55"/>
        <pc:sldMkLst>
          <pc:docMk/>
          <pc:sldMk cId="2275327709" sldId="263"/>
        </pc:sldMkLst>
        <pc:graphicFrameChg chg="mod modGraphic">
          <ac:chgData name="soufiene cherif" userId="S::soufiene.cherif@isimsf.u-sfax.tn::8ed42442-1c6f-43db-ab22-2eae3d91d3a5" providerId="AD" clId="Web-{530C5017-C505-856E-1E8A-1433A4C8CB93}" dt="2021-04-11T16:11:13.313" v="55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del">
        <pc:chgData name="soufiene cherif" userId="S::soufiene.cherif@isimsf.u-sfax.tn::8ed42442-1c6f-43db-ab22-2eae3d91d3a5" providerId="AD" clId="Web-{530C5017-C505-856E-1E8A-1433A4C8CB93}" dt="2021-04-11T15:56:55.807" v="0"/>
        <pc:sldMkLst>
          <pc:docMk/>
          <pc:sldMk cId="1731295592" sldId="269"/>
        </pc:sldMkLst>
      </pc:sldChg>
    </pc:docChg>
  </pc:docChgLst>
  <pc:docChgLst>
    <pc:chgData name="Utilisateur invité" userId="S::urn:spo:anon#919860172c4b5a013269839b12b4c118fc788b71905698a4ac86e1e57524f28e::" providerId="AD" clId="Web-{9C86D367-1365-E1C6-9F6E-5D79EDB71985}"/>
    <pc:docChg chg="modSld">
      <pc:chgData name="Utilisateur invité" userId="S::urn:spo:anon#919860172c4b5a013269839b12b4c118fc788b71905698a4ac86e1e57524f28e::" providerId="AD" clId="Web-{9C86D367-1365-E1C6-9F6E-5D79EDB71985}" dt="2021-04-11T17:31:52.540" v="36"/>
      <pc:docMkLst>
        <pc:docMk/>
      </pc:docMkLst>
      <pc:sldChg chg="addSp delSp modSp modNotes">
        <pc:chgData name="Utilisateur invité" userId="S::urn:spo:anon#919860172c4b5a013269839b12b4c118fc788b71905698a4ac86e1e57524f28e::" providerId="AD" clId="Web-{9C86D367-1365-E1C6-9F6E-5D79EDB71985}" dt="2021-04-11T17:21:56.335" v="22" actId="14100"/>
        <pc:sldMkLst>
          <pc:docMk/>
          <pc:sldMk cId="1720817985" sldId="262"/>
        </pc:sldMkLst>
        <pc:spChg chg="mod">
          <ac:chgData name="Utilisateur invité" userId="S::urn:spo:anon#919860172c4b5a013269839b12b4c118fc788b71905698a4ac86e1e57524f28e::" providerId="AD" clId="Web-{9C86D367-1365-E1C6-9F6E-5D79EDB71985}" dt="2021-04-11T17:18:53.829" v="10" actId="20577"/>
          <ac:spMkLst>
            <pc:docMk/>
            <pc:sldMk cId="1720817985" sldId="262"/>
            <ac:spMk id="2" creationId="{974FA25D-A888-48BC-AEFB-E840B309514F}"/>
          </ac:spMkLst>
        </pc:spChg>
        <pc:spChg chg="add del mod">
          <ac:chgData name="Utilisateur invité" userId="S::urn:spo:anon#919860172c4b5a013269839b12b4c118fc788b71905698a4ac86e1e57524f28e::" providerId="AD" clId="Web-{9C86D367-1365-E1C6-9F6E-5D79EDB71985}" dt="2021-04-11T17:21:55.772" v="16"/>
          <ac:spMkLst>
            <pc:docMk/>
            <pc:sldMk cId="1720817985" sldId="262"/>
            <ac:spMk id="3" creationId="{552EE781-8EFF-4BC7-AD32-5D5857BD1E66}"/>
          </ac:spMkLst>
        </pc:spChg>
        <pc:picChg chg="add mod">
          <ac:chgData name="Utilisateur invité" userId="S::urn:spo:anon#919860172c4b5a013269839b12b4c118fc788b71905698a4ac86e1e57524f28e::" providerId="AD" clId="Web-{9C86D367-1365-E1C6-9F6E-5D79EDB71985}" dt="2021-04-11T17:21:56.335" v="22" actId="14100"/>
          <ac:picMkLst>
            <pc:docMk/>
            <pc:sldMk cId="1720817985" sldId="262"/>
            <ac:picMk id="4" creationId="{5FFC1ABD-4652-44C5-B009-A2F1326E034B}"/>
          </ac:picMkLst>
        </pc:picChg>
      </pc:sldChg>
      <pc:sldChg chg="addSp modSp modNotes">
        <pc:chgData name="Utilisateur invité" userId="S::urn:spo:anon#919860172c4b5a013269839b12b4c118fc788b71905698a4ac86e1e57524f28e::" providerId="AD" clId="Web-{9C86D367-1365-E1C6-9F6E-5D79EDB71985}" dt="2021-04-11T17:31:52.540" v="36"/>
        <pc:sldMkLst>
          <pc:docMk/>
          <pc:sldMk cId="637217694" sldId="267"/>
        </pc:sldMkLst>
        <pc:picChg chg="add mod">
          <ac:chgData name="Utilisateur invité" userId="S::urn:spo:anon#919860172c4b5a013269839b12b4c118fc788b71905698a4ac86e1e57524f28e::" providerId="AD" clId="Web-{9C86D367-1365-E1C6-9F6E-5D79EDB71985}" dt="2021-04-11T17:29:48.349" v="25" actId="14100"/>
          <ac:picMkLst>
            <pc:docMk/>
            <pc:sldMk cId="637217694" sldId="267"/>
            <ac:picMk id="3" creationId="{982300B7-EF90-46C0-A4F9-2885F090B1CE}"/>
          </ac:picMkLst>
        </pc:picChg>
      </pc:sldChg>
    </pc:docChg>
  </pc:docChgLst>
  <pc:docChgLst>
    <pc:chgData name="soufiene cherif" userId="S::soufiene.cherif@isimsf.u-sfax.tn::8ed42442-1c6f-43db-ab22-2eae3d91d3a5" providerId="AD" clId="Web-{3D47BD9F-1063-C000-157F-362B2D907DF4}"/>
    <pc:docChg chg="modSld">
      <pc:chgData name="soufiene cherif" userId="S::soufiene.cherif@isimsf.u-sfax.tn::8ed42442-1c6f-43db-ab22-2eae3d91d3a5" providerId="AD" clId="Web-{3D47BD9F-1063-C000-157F-362B2D907DF4}" dt="2021-04-11T18:53:36.957" v="7"/>
      <pc:docMkLst>
        <pc:docMk/>
      </pc:docMkLst>
      <pc:sldChg chg="addAnim modAnim">
        <pc:chgData name="soufiene cherif" userId="S::soufiene.cherif@isimsf.u-sfax.tn::8ed42442-1c6f-43db-ab22-2eae3d91d3a5" providerId="AD" clId="Web-{3D47BD9F-1063-C000-157F-362B2D907DF4}" dt="2021-04-11T18:53:23.363" v="5"/>
        <pc:sldMkLst>
          <pc:docMk/>
          <pc:sldMk cId="1063579805" sldId="258"/>
        </pc:sldMkLst>
      </pc:sldChg>
      <pc:sldChg chg="addAnim modAnim">
        <pc:chgData name="soufiene cherif" userId="S::soufiene.cherif@isimsf.u-sfax.tn::8ed42442-1c6f-43db-ab22-2eae3d91d3a5" providerId="AD" clId="Web-{3D47BD9F-1063-C000-157F-362B2D907DF4}" dt="2021-04-11T18:53:36.957" v="7"/>
        <pc:sldMkLst>
          <pc:docMk/>
          <pc:sldMk cId="1720817985" sldId="262"/>
        </pc:sldMkLst>
      </pc:sldChg>
      <pc:sldChg chg="addAnim modAnim">
        <pc:chgData name="soufiene cherif" userId="S::soufiene.cherif@isimsf.u-sfax.tn::8ed42442-1c6f-43db-ab22-2eae3d91d3a5" providerId="AD" clId="Web-{3D47BD9F-1063-C000-157F-362B2D907DF4}" dt="2021-04-11T18:53:08.331" v="1"/>
        <pc:sldMkLst>
          <pc:docMk/>
          <pc:sldMk cId="3334758813" sldId="270"/>
        </pc:sldMkLst>
      </pc:sldChg>
      <pc:sldChg chg="addAnim modAnim">
        <pc:chgData name="soufiene cherif" userId="S::soufiene.cherif@isimsf.u-sfax.tn::8ed42442-1c6f-43db-ab22-2eae3d91d3a5" providerId="AD" clId="Web-{3D47BD9F-1063-C000-157F-362B2D907DF4}" dt="2021-04-11T18:53:13.987" v="3"/>
        <pc:sldMkLst>
          <pc:docMk/>
          <pc:sldMk cId="1425531725" sldId="271"/>
        </pc:sldMkLst>
      </pc:sldChg>
    </pc:docChg>
  </pc:docChgLst>
  <pc:docChgLst>
    <pc:chgData name="Dhiaa Benhamadou ( ISIMSF )" userId="S::dhiaa.benhamadou@isimsf.u-sfax.tn::63741727-a444-47d5-a5a9-c2c2836bb211" providerId="AD" clId="Web-{10745D9F-0951-48AB-C870-56D8C4EA40AE}"/>
    <pc:docChg chg="addSld modSld sldOrd">
      <pc:chgData name="Dhiaa Benhamadou ( ISIMSF )" userId="S::dhiaa.benhamadou@isimsf.u-sfax.tn::63741727-a444-47d5-a5a9-c2c2836bb211" providerId="AD" clId="Web-{10745D9F-0951-48AB-C870-56D8C4EA40AE}" dt="2021-04-11T19:41:27.631" v="19" actId="1076"/>
      <pc:docMkLst>
        <pc:docMk/>
      </pc:docMkLst>
      <pc:sldChg chg="ord">
        <pc:chgData name="Dhiaa Benhamadou ( ISIMSF )" userId="S::dhiaa.benhamadou@isimsf.u-sfax.tn::63741727-a444-47d5-a5a9-c2c2836bb211" providerId="AD" clId="Web-{10745D9F-0951-48AB-C870-56D8C4EA40AE}" dt="2021-04-11T18:45:48.944" v="1"/>
        <pc:sldMkLst>
          <pc:docMk/>
          <pc:sldMk cId="1720817985" sldId="262"/>
        </pc:sldMkLst>
      </pc:sldChg>
      <pc:sldChg chg="modSp modNotes">
        <pc:chgData name="Dhiaa Benhamadou ( ISIMSF )" userId="S::dhiaa.benhamadou@isimsf.u-sfax.tn::63741727-a444-47d5-a5a9-c2c2836bb211" providerId="AD" clId="Web-{10745D9F-0951-48AB-C870-56D8C4EA40AE}" dt="2021-04-11T19:41:27.631" v="19" actId="1076"/>
        <pc:sldMkLst>
          <pc:docMk/>
          <pc:sldMk cId="3028469203" sldId="272"/>
        </pc:sldMkLst>
        <pc:picChg chg="mod">
          <ac:chgData name="Dhiaa Benhamadou ( ISIMSF )" userId="S::dhiaa.benhamadou@isimsf.u-sfax.tn::63741727-a444-47d5-a5a9-c2c2836bb211" providerId="AD" clId="Web-{10745D9F-0951-48AB-C870-56D8C4EA40AE}" dt="2021-04-11T19:41:27.631" v="19" actId="1076"/>
          <ac:picMkLst>
            <pc:docMk/>
            <pc:sldMk cId="3028469203" sldId="272"/>
            <ac:picMk id="4" creationId="{D75D8B96-6763-424B-9DC0-94940C314408}"/>
          </ac:picMkLst>
        </pc:picChg>
      </pc:sldChg>
      <pc:sldChg chg="modSp new">
        <pc:chgData name="Dhiaa Benhamadou ( ISIMSF )" userId="S::dhiaa.benhamadou@isimsf.u-sfax.tn::63741727-a444-47d5-a5a9-c2c2836bb211" providerId="AD" clId="Web-{10745D9F-0951-48AB-C870-56D8C4EA40AE}" dt="2021-04-11T19:32:10.777" v="7" actId="20577"/>
        <pc:sldMkLst>
          <pc:docMk/>
          <pc:sldMk cId="3472639287" sldId="273"/>
        </pc:sldMkLst>
        <pc:spChg chg="mod">
          <ac:chgData name="Dhiaa Benhamadou ( ISIMSF )" userId="S::dhiaa.benhamadou@isimsf.u-sfax.tn::63741727-a444-47d5-a5a9-c2c2836bb211" providerId="AD" clId="Web-{10745D9F-0951-48AB-C870-56D8C4EA40AE}" dt="2021-04-11T19:32:10.777" v="7" actId="20577"/>
          <ac:spMkLst>
            <pc:docMk/>
            <pc:sldMk cId="3472639287" sldId="273"/>
            <ac:spMk id="2" creationId="{09C960F0-4D6C-40E3-A67B-861C1B36D101}"/>
          </ac:spMkLst>
        </pc:spChg>
      </pc:sldChg>
      <pc:sldChg chg="modSp new">
        <pc:chgData name="Dhiaa Benhamadou ( ISIMSF )" userId="S::dhiaa.benhamadou@isimsf.u-sfax.tn::63741727-a444-47d5-a5a9-c2c2836bb211" providerId="AD" clId="Web-{10745D9F-0951-48AB-C870-56D8C4EA40AE}" dt="2021-04-11T19:32:20.090" v="18" actId="20577"/>
        <pc:sldMkLst>
          <pc:docMk/>
          <pc:sldMk cId="109355332" sldId="274"/>
        </pc:sldMkLst>
        <pc:spChg chg="mod">
          <ac:chgData name="Dhiaa Benhamadou ( ISIMSF )" userId="S::dhiaa.benhamadou@isimsf.u-sfax.tn::63741727-a444-47d5-a5a9-c2c2836bb211" providerId="AD" clId="Web-{10745D9F-0951-48AB-C870-56D8C4EA40AE}" dt="2021-04-11T19:32:20.090" v="18" actId="20577"/>
          <ac:spMkLst>
            <pc:docMk/>
            <pc:sldMk cId="109355332" sldId="274"/>
            <ac:spMk id="2" creationId="{6F0546E9-59AB-4929-8FCD-BE5CDB7A8068}"/>
          </ac:spMkLst>
        </pc:spChg>
      </pc:sldChg>
    </pc:docChg>
  </pc:docChgLst>
  <pc:docChgLst>
    <pc:chgData name="soufiene cherif" userId="S::soufiene.cherif@isimsf.u-sfax.tn::8ed42442-1c6f-43db-ab22-2eae3d91d3a5" providerId="AD" clId="Web-{FB4F629D-FECC-F6FF-2833-05284850A8C8}"/>
    <pc:docChg chg="addSld delSld modSld">
      <pc:chgData name="soufiene cherif" userId="S::soufiene.cherif@isimsf.u-sfax.tn::8ed42442-1c6f-43db-ab22-2eae3d91d3a5" providerId="AD" clId="Web-{FB4F629D-FECC-F6FF-2833-05284850A8C8}" dt="2021-04-11T21:21:08.019" v="77" actId="1076"/>
      <pc:docMkLst>
        <pc:docMk/>
      </pc:docMkLst>
      <pc:sldChg chg="modSp">
        <pc:chgData name="soufiene cherif" userId="S::soufiene.cherif@isimsf.u-sfax.tn::8ed42442-1c6f-43db-ab22-2eae3d91d3a5" providerId="AD" clId="Web-{FB4F629D-FECC-F6FF-2833-05284850A8C8}" dt="2021-04-11T21:19:32.908" v="56" actId="20577"/>
        <pc:sldMkLst>
          <pc:docMk/>
          <pc:sldMk cId="1063579805" sldId="258"/>
        </pc:sldMkLst>
        <pc:spChg chg="mod">
          <ac:chgData name="soufiene cherif" userId="S::soufiene.cherif@isimsf.u-sfax.tn::8ed42442-1c6f-43db-ab22-2eae3d91d3a5" providerId="AD" clId="Web-{FB4F629D-FECC-F6FF-2833-05284850A8C8}" dt="2021-04-11T21:19:32.908" v="56" actId="20577"/>
          <ac:spMkLst>
            <pc:docMk/>
            <pc:sldMk cId="1063579805" sldId="258"/>
            <ac:spMk id="10" creationId="{C7C71EDF-7E75-4A69-911E-06D81F8870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0:50.972" v="68" actId="1076"/>
        <pc:sldMkLst>
          <pc:docMk/>
          <pc:sldMk cId="3564622575" sldId="259"/>
        </pc:sldMkLst>
        <pc:spChg chg="mod">
          <ac:chgData name="soufiene cherif" userId="S::soufiene.cherif@isimsf.u-sfax.tn::8ed42442-1c6f-43db-ab22-2eae3d91d3a5" providerId="AD" clId="Web-{FB4F629D-FECC-F6FF-2833-05284850A8C8}" dt="2021-04-11T21:20:50.972" v="68" actId="1076"/>
          <ac:spMkLst>
            <pc:docMk/>
            <pc:sldMk cId="3564622575" sldId="259"/>
            <ac:spMk id="6" creationId="{43231960-2398-455A-A0CC-19BC35B1627E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24.673" v="55" actId="20577"/>
        <pc:sldMkLst>
          <pc:docMk/>
          <pc:sldMk cId="1720817985" sldId="262"/>
        </pc:sldMkLst>
        <pc:spChg chg="mod">
          <ac:chgData name="soufiene cherif" userId="S::soufiene.cherif@isimsf.u-sfax.tn::8ed42442-1c6f-43db-ab22-2eae3d91d3a5" providerId="AD" clId="Web-{FB4F629D-FECC-F6FF-2833-05284850A8C8}" dt="2021-04-11T21:19:24.673" v="55" actId="20577"/>
          <ac:spMkLst>
            <pc:docMk/>
            <pc:sldMk cId="1720817985" sldId="262"/>
            <ac:spMk id="13" creationId="{45125356-653B-4596-9202-DD9BB7086A79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0:41.518" v="65" actId="20577"/>
        <pc:sldMkLst>
          <pc:docMk/>
          <pc:sldMk cId="938744990" sldId="264"/>
        </pc:sldMkLst>
        <pc:spChg chg="mod">
          <ac:chgData name="soufiene cherif" userId="S::soufiene.cherif@isimsf.u-sfax.tn::8ed42442-1c6f-43db-ab22-2eae3d91d3a5" providerId="AD" clId="Web-{FB4F629D-FECC-F6FF-2833-05284850A8C8}" dt="2021-04-11T21:20:41.518" v="65" actId="20577"/>
          <ac:spMkLst>
            <pc:docMk/>
            <pc:sldMk cId="938744990" sldId="264"/>
            <ac:spMk id="3" creationId="{5D493BBE-D727-4FBB-94F4-1AD64CE5D041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1:01.144" v="75" actId="1076"/>
        <pc:sldMkLst>
          <pc:docMk/>
          <pc:sldMk cId="637217694" sldId="267"/>
        </pc:sldMkLst>
        <pc:spChg chg="mod">
          <ac:chgData name="soufiene cherif" userId="S::soufiene.cherif@isimsf.u-sfax.tn::8ed42442-1c6f-43db-ab22-2eae3d91d3a5" providerId="AD" clId="Web-{FB4F629D-FECC-F6FF-2833-05284850A8C8}" dt="2021-04-11T21:21:01.144" v="75" actId="1076"/>
          <ac:spMkLst>
            <pc:docMk/>
            <pc:sldMk cId="637217694" sldId="267"/>
            <ac:spMk id="11" creationId="{39F43B47-D4CE-4DE4-B82D-08534D61AB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21:08.019" v="77" actId="1076"/>
        <pc:sldMkLst>
          <pc:docMk/>
          <pc:sldMk cId="803059099" sldId="268"/>
        </pc:sldMkLst>
        <pc:spChg chg="mod">
          <ac:chgData name="soufiene cherif" userId="S::soufiene.cherif@isimsf.u-sfax.tn::8ed42442-1c6f-43db-ab22-2eae3d91d3a5" providerId="AD" clId="Web-{FB4F629D-FECC-F6FF-2833-05284850A8C8}" dt="2021-04-11T21:21:08.019" v="77" actId="1076"/>
          <ac:spMkLst>
            <pc:docMk/>
            <pc:sldMk cId="803059099" sldId="268"/>
            <ac:spMk id="11" creationId="{39F43B47-D4CE-4DE4-B82D-08534D61AB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37.111" v="57" actId="20577"/>
        <pc:sldMkLst>
          <pc:docMk/>
          <pc:sldMk cId="3334758813" sldId="270"/>
        </pc:sldMkLst>
        <pc:spChg chg="mod">
          <ac:chgData name="soufiene cherif" userId="S::soufiene.cherif@isimsf.u-sfax.tn::8ed42442-1c6f-43db-ab22-2eae3d91d3a5" providerId="AD" clId="Web-{FB4F629D-FECC-F6FF-2833-05284850A8C8}" dt="2021-04-11T21:19:37.111" v="57" actId="20577"/>
          <ac:spMkLst>
            <pc:docMk/>
            <pc:sldMk cId="3334758813" sldId="270"/>
            <ac:spMk id="10" creationId="{C7C71EDF-7E75-4A69-911E-06D81F8870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42.173" v="58" actId="20577"/>
        <pc:sldMkLst>
          <pc:docMk/>
          <pc:sldMk cId="1425531725" sldId="271"/>
        </pc:sldMkLst>
        <pc:spChg chg="mod">
          <ac:chgData name="soufiene cherif" userId="S::soufiene.cherif@isimsf.u-sfax.tn::8ed42442-1c6f-43db-ab22-2eae3d91d3a5" providerId="AD" clId="Web-{FB4F629D-FECC-F6FF-2833-05284850A8C8}" dt="2021-04-11T21:19:42.173" v="58" actId="20577"/>
          <ac:spMkLst>
            <pc:docMk/>
            <pc:sldMk cId="1425531725" sldId="271"/>
            <ac:spMk id="10" creationId="{C7C71EDF-7E75-4A69-911E-06D81F8870A8}"/>
          </ac:spMkLst>
        </pc:spChg>
      </pc:sldChg>
      <pc:sldChg chg="modSp">
        <pc:chgData name="soufiene cherif" userId="S::soufiene.cherif@isimsf.u-sfax.tn::8ed42442-1c6f-43db-ab22-2eae3d91d3a5" providerId="AD" clId="Web-{FB4F629D-FECC-F6FF-2833-05284850A8C8}" dt="2021-04-11T21:19:51.892" v="60" actId="1076"/>
        <pc:sldMkLst>
          <pc:docMk/>
          <pc:sldMk cId="3028469203" sldId="272"/>
        </pc:sldMkLst>
        <pc:spChg chg="mod">
          <ac:chgData name="soufiene cherif" userId="S::soufiene.cherif@isimsf.u-sfax.tn::8ed42442-1c6f-43db-ab22-2eae3d91d3a5" providerId="AD" clId="Web-{FB4F629D-FECC-F6FF-2833-05284850A8C8}" dt="2021-04-11T21:19:51.892" v="60" actId="1076"/>
          <ac:spMkLst>
            <pc:docMk/>
            <pc:sldMk cId="3028469203" sldId="272"/>
            <ac:spMk id="7" creationId="{A345B759-CF85-4B08-B435-CE994F1CE8F2}"/>
          </ac:spMkLst>
        </pc:spChg>
      </pc:sldChg>
      <pc:sldChg chg="addSp delSp modSp del mod setBg modShow">
        <pc:chgData name="soufiene cherif" userId="S::soufiene.cherif@isimsf.u-sfax.tn::8ed42442-1c6f-43db-ab22-2eae3d91d3a5" providerId="AD" clId="Web-{FB4F629D-FECC-F6FF-2833-05284850A8C8}" dt="2021-04-11T21:17:14.420" v="43"/>
        <pc:sldMkLst>
          <pc:docMk/>
          <pc:sldMk cId="3472639287" sldId="273"/>
        </pc:sldMkLst>
        <pc:spChg chg="mod">
          <ac:chgData name="soufiene cherif" userId="S::soufiene.cherif@isimsf.u-sfax.tn::8ed42442-1c6f-43db-ab22-2eae3d91d3a5" providerId="AD" clId="Web-{FB4F629D-FECC-F6FF-2833-05284850A8C8}" dt="2021-04-11T20:50:56.811" v="24" actId="20577"/>
          <ac:spMkLst>
            <pc:docMk/>
            <pc:sldMk cId="3472639287" sldId="273"/>
            <ac:spMk id="2" creationId="{09C960F0-4D6C-40E3-A67B-861C1B36D101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0:27:52.189" v="0"/>
          <ac:spMkLst>
            <pc:docMk/>
            <pc:sldMk cId="3472639287" sldId="273"/>
            <ac:spMk id="3" creationId="{84F18A61-03DB-45D1-AAD7-27A3827E2844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29:36.410" v="5"/>
          <ac:spMkLst>
            <pc:docMk/>
            <pc:sldMk cId="3472639287" sldId="273"/>
            <ac:spMk id="9" creationId="{D4771268-CB57-404A-9271-370EB28F6090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14" creationId="{6753252F-4873-4F63-801D-CC719279A7D5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16" creationId="{047C8CCB-F95D-4249-92DD-651249D3535A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21" creationId="{6753252F-4873-4F63-801D-CC719279A7D5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32:28.882" v="12"/>
          <ac:spMkLst>
            <pc:docMk/>
            <pc:sldMk cId="3472639287" sldId="273"/>
            <ac:spMk id="23" creationId="{047C8CCB-F95D-4249-92DD-651249D3535A}"/>
          </ac:spMkLst>
        </pc:spChg>
        <pc:picChg chg="add mod">
          <ac:chgData name="soufiene cherif" userId="S::soufiene.cherif@isimsf.u-sfax.tn::8ed42442-1c6f-43db-ab22-2eae3d91d3a5" providerId="AD" clId="Web-{FB4F629D-FECC-F6FF-2833-05284850A8C8}" dt="2021-04-11T20:29:36.410" v="5"/>
          <ac:picMkLst>
            <pc:docMk/>
            <pc:sldMk cId="3472639287" sldId="273"/>
            <ac:picMk id="4" creationId="{86F3A5BC-B9D8-473F-ACC5-930F6AC17982}"/>
          </ac:picMkLst>
        </pc:picChg>
      </pc:sldChg>
      <pc:sldChg chg="addSp delSp modSp del mod setBg">
        <pc:chgData name="soufiene cherif" userId="S::soufiene.cherif@isimsf.u-sfax.tn::8ed42442-1c6f-43db-ab22-2eae3d91d3a5" providerId="AD" clId="Web-{FB4F629D-FECC-F6FF-2833-05284850A8C8}" dt="2021-04-11T21:17:11.920" v="42"/>
        <pc:sldMkLst>
          <pc:docMk/>
          <pc:sldMk cId="109355332" sldId="274"/>
        </pc:sldMkLst>
        <pc:spChg chg="mod">
          <ac:chgData name="soufiene cherif" userId="S::soufiene.cherif@isimsf.u-sfax.tn::8ed42442-1c6f-43db-ab22-2eae3d91d3a5" providerId="AD" clId="Web-{FB4F629D-FECC-F6FF-2833-05284850A8C8}" dt="2021-04-11T20:55:13.831" v="27"/>
          <ac:spMkLst>
            <pc:docMk/>
            <pc:sldMk cId="109355332" sldId="274"/>
            <ac:spMk id="2" creationId="{6F0546E9-59AB-4929-8FCD-BE5CDB7A8068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0:49:53.934" v="16"/>
          <ac:spMkLst>
            <pc:docMk/>
            <pc:sldMk cId="109355332" sldId="274"/>
            <ac:spMk id="3" creationId="{75D01C23-AABC-4A79-94F4-B74B1FE43578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50:39.373" v="22"/>
          <ac:spMkLst>
            <pc:docMk/>
            <pc:sldMk cId="109355332" sldId="274"/>
            <ac:spMk id="6" creationId="{6753252F-4873-4F63-801D-CC719279A7D5}"/>
          </ac:spMkLst>
        </pc:spChg>
        <pc:spChg chg="add">
          <ac:chgData name="soufiene cherif" userId="S::soufiene.cherif@isimsf.u-sfax.tn::8ed42442-1c6f-43db-ab22-2eae3d91d3a5" providerId="AD" clId="Web-{FB4F629D-FECC-F6FF-2833-05284850A8C8}" dt="2021-04-11T20:50:39.373" v="22"/>
          <ac:spMkLst>
            <pc:docMk/>
            <pc:sldMk cId="109355332" sldId="274"/>
            <ac:spMk id="7" creationId="{047C8CCB-F95D-4249-92DD-651249D3535A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50:39.373" v="21"/>
          <ac:spMkLst>
            <pc:docMk/>
            <pc:sldMk cId="109355332" sldId="274"/>
            <ac:spMk id="9" creationId="{16F9E488-0718-4E1E-9D12-26779F606252}"/>
          </ac:spMkLst>
        </pc:spChg>
        <pc:spChg chg="add del">
          <ac:chgData name="soufiene cherif" userId="S::soufiene.cherif@isimsf.u-sfax.tn::8ed42442-1c6f-43db-ab22-2eae3d91d3a5" providerId="AD" clId="Web-{FB4F629D-FECC-F6FF-2833-05284850A8C8}" dt="2021-04-11T20:50:39.373" v="21"/>
          <ac:spMkLst>
            <pc:docMk/>
            <pc:sldMk cId="109355332" sldId="274"/>
            <ac:spMk id="11" creationId="{CE708407-D01D-4E57-8998-FF799DBC3788}"/>
          </ac:spMkLst>
        </pc:spChg>
        <pc:grpChg chg="add del">
          <ac:chgData name="soufiene cherif" userId="S::soufiene.cherif@isimsf.u-sfax.tn::8ed42442-1c6f-43db-ab22-2eae3d91d3a5" providerId="AD" clId="Web-{FB4F629D-FECC-F6FF-2833-05284850A8C8}" dt="2021-04-11T20:50:39.373" v="21"/>
          <ac:grpSpMkLst>
            <pc:docMk/>
            <pc:sldMk cId="109355332" sldId="274"/>
            <ac:grpSpMk id="13" creationId="{7F963B07-5C9E-478C-A53E-B6F5B4A78933}"/>
          </ac:grpSpMkLst>
        </pc:grpChg>
        <pc:picChg chg="add mod">
          <ac:chgData name="soufiene cherif" userId="S::soufiene.cherif@isimsf.u-sfax.tn::8ed42442-1c6f-43db-ab22-2eae3d91d3a5" providerId="AD" clId="Web-{FB4F629D-FECC-F6FF-2833-05284850A8C8}" dt="2021-04-11T20:50:39.373" v="22"/>
          <ac:picMkLst>
            <pc:docMk/>
            <pc:sldMk cId="109355332" sldId="274"/>
            <ac:picMk id="4" creationId="{C993DC6C-D66C-4FB2-A164-D5A75640EA89}"/>
          </ac:picMkLst>
        </pc:picChg>
      </pc:sldChg>
      <pc:sldChg chg="addSp delSp modSp new">
        <pc:chgData name="soufiene cherif" userId="S::soufiene.cherif@isimsf.u-sfax.tn::8ed42442-1c6f-43db-ab22-2eae3d91d3a5" providerId="AD" clId="Web-{FB4F629D-FECC-F6FF-2833-05284850A8C8}" dt="2021-04-11T21:19:12.329" v="53" actId="20577"/>
        <pc:sldMkLst>
          <pc:docMk/>
          <pc:sldMk cId="3525289176" sldId="275"/>
        </pc:sldMkLst>
        <pc:spChg chg="del">
          <ac:chgData name="soufiene cherif" userId="S::soufiene.cherif@isimsf.u-sfax.tn::8ed42442-1c6f-43db-ab22-2eae3d91d3a5" providerId="AD" clId="Web-{FB4F629D-FECC-F6FF-2833-05284850A8C8}" dt="2021-04-11T21:07:54.940" v="32"/>
          <ac:spMkLst>
            <pc:docMk/>
            <pc:sldMk cId="3525289176" sldId="275"/>
            <ac:spMk id="2" creationId="{A3FB65E7-9539-4019-8B36-5C1B9261A98B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1:07:54.175" v="31"/>
          <ac:spMkLst>
            <pc:docMk/>
            <pc:sldMk cId="3525289176" sldId="275"/>
            <ac:spMk id="3" creationId="{1316D76A-640F-47DB-BBB7-AF4B9C0EB0E3}"/>
          </ac:spMkLst>
        </pc:spChg>
        <pc:spChg chg="add mod">
          <ac:chgData name="soufiene cherif" userId="S::soufiene.cherif@isimsf.u-sfax.tn::8ed42442-1c6f-43db-ab22-2eae3d91d3a5" providerId="AD" clId="Web-{FB4F629D-FECC-F6FF-2833-05284850A8C8}" dt="2021-04-11T21:19:12.329" v="53" actId="20577"/>
          <ac:spMkLst>
            <pc:docMk/>
            <pc:sldMk cId="3525289176" sldId="275"/>
            <ac:spMk id="8" creationId="{A405F575-F5C3-4DDC-8AE5-FBC3C6D07EC5}"/>
          </ac:spMkLst>
        </pc:spChg>
        <pc:picChg chg="add mod">
          <ac:chgData name="soufiene cherif" userId="S::soufiene.cherif@isimsf.u-sfax.tn::8ed42442-1c6f-43db-ab22-2eae3d91d3a5" providerId="AD" clId="Web-{FB4F629D-FECC-F6FF-2833-05284850A8C8}" dt="2021-04-11T21:08:01.878" v="35" actId="14100"/>
          <ac:picMkLst>
            <pc:docMk/>
            <pc:sldMk cId="3525289176" sldId="275"/>
            <ac:picMk id="4" creationId="{AEC62864-398D-45A7-BFA7-F44D26A9EEB0}"/>
          </ac:picMkLst>
        </pc:picChg>
        <pc:picChg chg="add">
          <ac:chgData name="soufiene cherif" userId="S::soufiene.cherif@isimsf.u-sfax.tn::8ed42442-1c6f-43db-ab22-2eae3d91d3a5" providerId="AD" clId="Web-{FB4F629D-FECC-F6FF-2833-05284850A8C8}" dt="2021-04-11T21:18:49.266" v="47"/>
          <ac:picMkLst>
            <pc:docMk/>
            <pc:sldMk cId="3525289176" sldId="275"/>
            <ac:picMk id="6" creationId="{C27069C3-1F3B-4541-873E-31157BA444EE}"/>
          </ac:picMkLst>
        </pc:picChg>
      </pc:sldChg>
      <pc:sldChg chg="addSp delSp modSp new">
        <pc:chgData name="soufiene cherif" userId="S::soufiene.cherif@isimsf.u-sfax.tn::8ed42442-1c6f-43db-ab22-2eae3d91d3a5" providerId="AD" clId="Web-{FB4F629D-FECC-F6FF-2833-05284850A8C8}" dt="2021-04-11T21:19:16.939" v="54" actId="20577"/>
        <pc:sldMkLst>
          <pc:docMk/>
          <pc:sldMk cId="3502968292" sldId="276"/>
        </pc:sldMkLst>
        <pc:spChg chg="del">
          <ac:chgData name="soufiene cherif" userId="S::soufiene.cherif@isimsf.u-sfax.tn::8ed42442-1c6f-43db-ab22-2eae3d91d3a5" providerId="AD" clId="Web-{FB4F629D-FECC-F6FF-2833-05284850A8C8}" dt="2021-04-11T21:17:42.952" v="45"/>
          <ac:spMkLst>
            <pc:docMk/>
            <pc:sldMk cId="3502968292" sldId="276"/>
            <ac:spMk id="2" creationId="{88677714-5415-4A6D-8887-3FC137FDB45B}"/>
          </ac:spMkLst>
        </pc:spChg>
        <pc:spChg chg="del">
          <ac:chgData name="soufiene cherif" userId="S::soufiene.cherif@isimsf.u-sfax.tn::8ed42442-1c6f-43db-ab22-2eae3d91d3a5" providerId="AD" clId="Web-{FB4F629D-FECC-F6FF-2833-05284850A8C8}" dt="2021-04-11T21:16:22.294" v="37"/>
          <ac:spMkLst>
            <pc:docMk/>
            <pc:sldMk cId="3502968292" sldId="276"/>
            <ac:spMk id="3" creationId="{8D41C4BE-EF13-455F-A71D-1B0652BCB75F}"/>
          </ac:spMkLst>
        </pc:spChg>
        <pc:spChg chg="add mod">
          <ac:chgData name="soufiene cherif" userId="S::soufiene.cherif@isimsf.u-sfax.tn::8ed42442-1c6f-43db-ab22-2eae3d91d3a5" providerId="AD" clId="Web-{FB4F629D-FECC-F6FF-2833-05284850A8C8}" dt="2021-04-11T21:19:16.939" v="54" actId="20577"/>
          <ac:spMkLst>
            <pc:docMk/>
            <pc:sldMk cId="3502968292" sldId="276"/>
            <ac:spMk id="8" creationId="{36824593-9DE8-4039-AB09-424ADDE30B39}"/>
          </ac:spMkLst>
        </pc:spChg>
        <pc:picChg chg="add mod ord">
          <ac:chgData name="soufiene cherif" userId="S::soufiene.cherif@isimsf.u-sfax.tn::8ed42442-1c6f-43db-ab22-2eae3d91d3a5" providerId="AD" clId="Web-{FB4F629D-FECC-F6FF-2833-05284850A8C8}" dt="2021-04-11T21:17:46.812" v="46" actId="1076"/>
          <ac:picMkLst>
            <pc:docMk/>
            <pc:sldMk cId="3502968292" sldId="276"/>
            <ac:picMk id="4" creationId="{CCF3C29A-5D6C-4F50-94DC-36386E496B52}"/>
          </ac:picMkLst>
        </pc:picChg>
        <pc:picChg chg="add">
          <ac:chgData name="soufiene cherif" userId="S::soufiene.cherif@isimsf.u-sfax.tn::8ed42442-1c6f-43db-ab22-2eae3d91d3a5" providerId="AD" clId="Web-{FB4F629D-FECC-F6FF-2833-05284850A8C8}" dt="2021-04-11T21:18:56.235" v="50"/>
          <ac:picMkLst>
            <pc:docMk/>
            <pc:sldMk cId="3502968292" sldId="276"/>
            <ac:picMk id="6" creationId="{DAF9A5A4-2086-4D06-8AFE-C6EF53582237}"/>
          </ac:picMkLst>
        </pc:picChg>
      </pc:sldChg>
    </pc:docChg>
  </pc:docChgLst>
  <pc:docChgLst>
    <pc:chgData name="mouhamed.malek" userId="S::mouhamed.malek@isimsf.u-sfax.tn::38b87cb1-814e-46ae-8291-ab9202581f78" providerId="AD" clId="Web-{657F11CF-4090-99F4-B8AD-2446A100DF96}"/>
    <pc:docChg chg="modSld">
      <pc:chgData name="mouhamed.malek" userId="S::mouhamed.malek@isimsf.u-sfax.tn::38b87cb1-814e-46ae-8291-ab9202581f78" providerId="AD" clId="Web-{657F11CF-4090-99F4-B8AD-2446A100DF96}" dt="2021-04-12T03:02:39.146" v="2" actId="1076"/>
      <pc:docMkLst>
        <pc:docMk/>
      </pc:docMkLst>
      <pc:sldChg chg="modSp">
        <pc:chgData name="mouhamed.malek" userId="S::mouhamed.malek@isimsf.u-sfax.tn::38b87cb1-814e-46ae-8291-ab9202581f78" providerId="AD" clId="Web-{657F11CF-4090-99F4-B8AD-2446A100DF96}" dt="2021-04-12T03:02:39.146" v="2" actId="1076"/>
        <pc:sldMkLst>
          <pc:docMk/>
          <pc:sldMk cId="803059099" sldId="268"/>
        </pc:sldMkLst>
        <pc:spChg chg="mod">
          <ac:chgData name="mouhamed.malek" userId="S::mouhamed.malek@isimsf.u-sfax.tn::38b87cb1-814e-46ae-8291-ab9202581f78" providerId="AD" clId="Web-{657F11CF-4090-99F4-B8AD-2446A100DF96}" dt="2021-04-12T03:02:39.146" v="2" actId="1076"/>
          <ac:spMkLst>
            <pc:docMk/>
            <pc:sldMk cId="803059099" sldId="268"/>
            <ac:spMk id="2" creationId="{04CEB464-5826-4BCB-B5EE-4D19CE21AF72}"/>
          </ac:spMkLst>
        </pc:spChg>
      </pc:sldChg>
    </pc:docChg>
  </pc:docChgLst>
  <pc:docChgLst>
    <pc:chgData name="soufiene cherif" userId="S::soufiene.cherif@isimsf.u-sfax.tn::8ed42442-1c6f-43db-ab22-2eae3d91d3a5" providerId="AD" clId="Web-{6B5A56D6-162A-941E-FD80-E786F26FA5A9}"/>
    <pc:docChg chg="modSld addMainMaster delMainMaster">
      <pc:chgData name="soufiene cherif" userId="S::soufiene.cherif@isimsf.u-sfax.tn::8ed42442-1c6f-43db-ab22-2eae3d91d3a5" providerId="AD" clId="Web-{6B5A56D6-162A-941E-FD80-E786F26FA5A9}" dt="2021-02-21T21:41:20.115" v="19" actId="20577"/>
      <pc:docMkLst>
        <pc:docMk/>
      </pc:docMkLst>
      <pc:sldChg chg="mod modClrScheme chgLayout">
        <pc:chgData name="soufiene cherif" userId="S::soufiene.cherif@isimsf.u-sfax.tn::8ed42442-1c6f-43db-ab22-2eae3d91d3a5" providerId="AD" clId="Web-{6B5A56D6-162A-941E-FD80-E786F26FA5A9}" dt="2021-02-21T19:05:20.309" v="1"/>
        <pc:sldMkLst>
          <pc:docMk/>
          <pc:sldMk cId="2717360555" sldId="256"/>
        </pc:sldMkLst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2:49.006" v="2" actId="20577"/>
        <pc:sldMkLst>
          <pc:docMk/>
          <pc:sldMk cId="3882731594" sldId="257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882731594" sldId="257"/>
            <ac:spMk id="2" creationId="{974FA25D-A888-48BC-AEFB-E840B309514F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2:49.006" v="2" actId="20577"/>
          <ac:spMkLst>
            <pc:docMk/>
            <pc:sldMk cId="3882731594" sldId="257"/>
            <ac:spMk id="6" creationId="{B01A54CF-50C1-4702-9C79-726670D09B10}"/>
          </ac:spMkLst>
        </pc:spChg>
        <pc:picChg chg="mod ord">
          <ac:chgData name="soufiene cherif" userId="S::soufiene.cherif@isimsf.u-sfax.tn::8ed42442-1c6f-43db-ab22-2eae3d91d3a5" providerId="AD" clId="Web-{6B5A56D6-162A-941E-FD80-E786F26FA5A9}" dt="2021-02-21T19:05:20.309" v="1"/>
          <ac:picMkLst>
            <pc:docMk/>
            <pc:sldMk cId="3882731594" sldId="257"/>
            <ac:picMk id="8" creationId="{87B3BC57-82E7-457B-AF04-DE7E3F068530}"/>
          </ac:picMkLst>
        </pc:pic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3:05.663" v="7" actId="20577"/>
        <pc:sldMkLst>
          <pc:docMk/>
          <pc:sldMk cId="1063579805" sldId="258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1063579805" sldId="258"/>
            <ac:spMk id="2" creationId="{63F40794-CA2A-445E-9D6B-B5D6016478C2}"/>
          </ac:spMkLst>
        </pc:spChg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1063579805" sldId="258"/>
            <ac:spMk id="3" creationId="{1C4E43E7-B61D-428F-978D-59889F05B96B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3:05.663" v="7" actId="20577"/>
          <ac:spMkLst>
            <pc:docMk/>
            <pc:sldMk cId="1063579805" sldId="258"/>
            <ac:spMk id="10" creationId="{C7C71EDF-7E75-4A69-911E-06D81F8870A8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3:17.633" v="11" actId="20577"/>
        <pc:sldMkLst>
          <pc:docMk/>
          <pc:sldMk cId="3564622575" sldId="259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564622575" sldId="259"/>
            <ac:spMk id="2" creationId="{7271E158-59AA-4EFA-B421-8B7D244DBB01}"/>
          </ac:spMkLst>
        </pc:spChg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564622575" sldId="259"/>
            <ac:spMk id="3" creationId="{B8914724-F890-460F-8E91-C724C72C2360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3:17.633" v="11" actId="20577"/>
          <ac:spMkLst>
            <pc:docMk/>
            <pc:sldMk cId="3564622575" sldId="259"/>
            <ac:spMk id="6" creationId="{43231960-2398-455A-A0CC-19BC35B1627E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41:09.990" v="15" actId="20577"/>
        <pc:sldMkLst>
          <pc:docMk/>
          <pc:sldMk cId="2692108430" sldId="260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2692108430" sldId="260"/>
            <ac:spMk id="2" creationId="{04CEB464-5826-4BCB-B5EE-4D19CE21AF72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41:09.990" v="15" actId="20577"/>
          <ac:spMkLst>
            <pc:docMk/>
            <pc:sldMk cId="2692108430" sldId="260"/>
            <ac:spMk id="11" creationId="{39F43B47-D4CE-4DE4-B82D-08534D61ABA8}"/>
          </ac:spMkLst>
        </pc:spChg>
        <pc:graphicFrameChg chg="mod ord">
          <ac:chgData name="soufiene cherif" userId="S::soufiene.cherif@isimsf.u-sfax.tn::8ed42442-1c6f-43db-ab22-2eae3d91d3a5" providerId="AD" clId="Web-{6B5A56D6-162A-941E-FD80-E786F26FA5A9}" dt="2021-02-21T19:05:20.309" v="1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3:48.791" v="12" actId="20577"/>
        <pc:sldMkLst>
          <pc:docMk/>
          <pc:sldMk cId="3441242098" sldId="261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441242098" sldId="261"/>
            <ac:spMk id="2" creationId="{E6FB66EF-EE28-4FF3-A0E3-DA50B758059D}"/>
          </ac:spMkLst>
        </pc:spChg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3441242098" sldId="261"/>
            <ac:spMk id="3" creationId="{2E444200-B2B5-466B-9B2D-953A1012B70F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3:48.791" v="12" actId="20577"/>
          <ac:spMkLst>
            <pc:docMk/>
            <pc:sldMk cId="3441242098" sldId="261"/>
            <ac:spMk id="6" creationId="{B215A3DA-5876-4789-A292-004F4B03FF2D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21:32:53.631" v="3" actId="20577"/>
        <pc:sldMkLst>
          <pc:docMk/>
          <pc:sldMk cId="1720817985" sldId="262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1720817985" sldId="262"/>
            <ac:spMk id="2" creationId="{974FA25D-A888-48BC-AEFB-E840B309514F}"/>
          </ac:spMkLst>
        </pc:spChg>
        <pc:spChg chg="mod">
          <ac:chgData name="soufiene cherif" userId="S::soufiene.cherif@isimsf.u-sfax.tn::8ed42442-1c6f-43db-ab22-2eae3d91d3a5" providerId="AD" clId="Web-{6B5A56D6-162A-941E-FD80-E786F26FA5A9}" dt="2021-02-21T21:32:53.631" v="3" actId="20577"/>
          <ac:spMkLst>
            <pc:docMk/>
            <pc:sldMk cId="1720817985" sldId="262"/>
            <ac:spMk id="13" creationId="{45125356-653B-4596-9202-DD9BB7086A79}"/>
          </ac:spMkLst>
        </pc:spChg>
      </pc:sldChg>
      <pc:sldChg chg="modSp mod modClrScheme chgLayout">
        <pc:chgData name="soufiene cherif" userId="S::soufiene.cherif@isimsf.u-sfax.tn::8ed42442-1c6f-43db-ab22-2eae3d91d3a5" providerId="AD" clId="Web-{6B5A56D6-162A-941E-FD80-E786F26FA5A9}" dt="2021-02-21T19:05:20.309" v="1"/>
        <pc:sldMkLst>
          <pc:docMk/>
          <pc:sldMk cId="2275327709" sldId="263"/>
        </pc:sldMkLst>
        <pc:spChg chg="mod ord">
          <ac:chgData name="soufiene cherif" userId="S::soufiene.cherif@isimsf.u-sfax.tn::8ed42442-1c6f-43db-ab22-2eae3d91d3a5" providerId="AD" clId="Web-{6B5A56D6-162A-941E-FD80-E786F26FA5A9}" dt="2021-02-21T19:05:20.309" v="1"/>
          <ac:spMkLst>
            <pc:docMk/>
            <pc:sldMk cId="2275327709" sldId="263"/>
            <ac:spMk id="2" creationId="{DCF3C292-5CD2-4754-9344-8C0C6B6065FD}"/>
          </ac:spMkLst>
        </pc:spChg>
      </pc:sldChg>
      <pc:sldChg chg="modSp">
        <pc:chgData name="soufiene cherif" userId="S::soufiene.cherif@isimsf.u-sfax.tn::8ed42442-1c6f-43db-ab22-2eae3d91d3a5" providerId="AD" clId="Web-{6B5A56D6-162A-941E-FD80-E786F26FA5A9}" dt="2021-02-21T21:41:20.115" v="19" actId="20577"/>
        <pc:sldMkLst>
          <pc:docMk/>
          <pc:sldMk cId="938744990" sldId="264"/>
        </pc:sldMkLst>
        <pc:spChg chg="mod">
          <ac:chgData name="soufiene cherif" userId="S::soufiene.cherif@isimsf.u-sfax.tn::8ed42442-1c6f-43db-ab22-2eae3d91d3a5" providerId="AD" clId="Web-{6B5A56D6-162A-941E-FD80-E786F26FA5A9}" dt="2021-02-21T21:41:20.115" v="19" actId="20577"/>
          <ac:spMkLst>
            <pc:docMk/>
            <pc:sldMk cId="938744990" sldId="264"/>
            <ac:spMk id="11" creationId="{39F43B47-D4CE-4DE4-B82D-08534D61ABA8}"/>
          </ac:spMkLst>
        </pc:spChg>
      </pc:sldChg>
      <pc:sldMasterChg chg="add del addSldLayout delSldLayout modSldLayout">
        <pc:chgData name="soufiene cherif" userId="S::soufiene.cherif@isimsf.u-sfax.tn::8ed42442-1c6f-43db-ab22-2eae3d91d3a5" providerId="AD" clId="Web-{6B5A56D6-162A-941E-FD80-E786F26FA5A9}" dt="2021-02-21T19:05:20.309" v="1"/>
        <pc:sldMasterMkLst>
          <pc:docMk/>
          <pc:sldMasterMk cId="717969984" sldId="2147483672"/>
        </pc:sldMasterMkLst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3692052246" sldId="2147483673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2305574021" sldId="2147483674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1356224374" sldId="2147483675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4108047206" sldId="2147483676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29823802" sldId="2147483677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960187538" sldId="2147483678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584961610" sldId="2147483679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1087118951" sldId="2147483680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3759001222" sldId="2147483681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2854062080" sldId="2147483682"/>
          </pc:sldLayoutMkLst>
        </pc:sldLayoutChg>
        <pc:sldLayoutChg chg="add del mod replId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717969984" sldId="2147483672"/>
            <pc:sldLayoutMk cId="1630428097" sldId="2147483683"/>
          </pc:sldLayoutMkLst>
        </pc:sldLayoutChg>
      </pc:sldMasterChg>
      <pc:sldMasterChg chg="add del addSldLayout delSldLayout">
        <pc:chgData name="soufiene cherif" userId="S::soufiene.cherif@isimsf.u-sfax.tn::8ed42442-1c6f-43db-ab22-2eae3d91d3a5" providerId="AD" clId="Web-{6B5A56D6-162A-941E-FD80-E786F26FA5A9}" dt="2021-02-21T19:05:20.309" v="1"/>
        <pc:sldMasterMkLst>
          <pc:docMk/>
          <pc:sldMasterMk cId="1377356112" sldId="2147483672"/>
        </pc:sldMasterMkLst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1789972739" sldId="2147483673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962921828" sldId="2147483674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3739257816" sldId="2147483675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706661356" sldId="2147483676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394583807" sldId="2147483677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650130221" sldId="2147483678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2392808662" sldId="2147483679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3667009586" sldId="2147483680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1591718178" sldId="2147483681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1361226641" sldId="2147483682"/>
          </pc:sldLayoutMkLst>
        </pc:sldLayoutChg>
        <pc:sldLayoutChg chg="add del">
          <pc:chgData name="soufiene cherif" userId="S::soufiene.cherif@isimsf.u-sfax.tn::8ed42442-1c6f-43db-ab22-2eae3d91d3a5" providerId="AD" clId="Web-{6B5A56D6-162A-941E-FD80-E786F26FA5A9}" dt="2021-02-21T19:05:20.309" v="1"/>
          <pc:sldLayoutMkLst>
            <pc:docMk/>
            <pc:sldMasterMk cId="1377356112" sldId="2147483672"/>
            <pc:sldLayoutMk cId="4215146326" sldId="2147483683"/>
          </pc:sldLayoutMkLst>
        </pc:sldLayoutChg>
      </pc:sldMasterChg>
    </pc:docChg>
  </pc:docChgLst>
  <pc:docChgLst>
    <pc:chgData name="hatem.loumi" userId="c8e9393d-0366-44fe-9c1c-8cfe47c53dbf" providerId="ADAL" clId="{FBA0C2C0-E930-43B6-8238-CAF01E93DA7F}"/>
    <pc:docChg chg="undo custSel modSld">
      <pc:chgData name="hatem.loumi" userId="c8e9393d-0366-44fe-9c1c-8cfe47c53dbf" providerId="ADAL" clId="{FBA0C2C0-E930-43B6-8238-CAF01E93DA7F}" dt="2021-04-12T03:07:49.469" v="120" actId="20577"/>
      <pc:docMkLst>
        <pc:docMk/>
      </pc:docMkLst>
      <pc:sldChg chg="modSp mod">
        <pc:chgData name="hatem.loumi" userId="c8e9393d-0366-44fe-9c1c-8cfe47c53dbf" providerId="ADAL" clId="{FBA0C2C0-E930-43B6-8238-CAF01E93DA7F}" dt="2021-04-12T03:01:09.507" v="33"/>
        <pc:sldMkLst>
          <pc:docMk/>
          <pc:sldMk cId="3564622575" sldId="259"/>
        </pc:sldMkLst>
        <pc:spChg chg="mod">
          <ac:chgData name="hatem.loumi" userId="c8e9393d-0366-44fe-9c1c-8cfe47c53dbf" providerId="ADAL" clId="{FBA0C2C0-E930-43B6-8238-CAF01E93DA7F}" dt="2021-04-12T03:01:09.507" v="33"/>
          <ac:spMkLst>
            <pc:docMk/>
            <pc:sldMk cId="3564622575" sldId="259"/>
            <ac:spMk id="2" creationId="{7271E158-59AA-4EFA-B421-8B7D244DBB01}"/>
          </ac:spMkLst>
        </pc:spChg>
      </pc:sldChg>
      <pc:sldChg chg="modSp mod">
        <pc:chgData name="hatem.loumi" userId="c8e9393d-0366-44fe-9c1c-8cfe47c53dbf" providerId="ADAL" clId="{FBA0C2C0-E930-43B6-8238-CAF01E93DA7F}" dt="2021-04-12T02:59:47.861" v="8"/>
        <pc:sldMkLst>
          <pc:docMk/>
          <pc:sldMk cId="2692108430" sldId="260"/>
        </pc:sldMkLst>
        <pc:spChg chg="mod">
          <ac:chgData name="hatem.loumi" userId="c8e9393d-0366-44fe-9c1c-8cfe47c53dbf" providerId="ADAL" clId="{FBA0C2C0-E930-43B6-8238-CAF01E93DA7F}" dt="2021-04-12T02:59:47.861" v="8"/>
          <ac:spMkLst>
            <pc:docMk/>
            <pc:sldMk cId="2692108430" sldId="260"/>
            <ac:spMk id="2" creationId="{04CEB464-5826-4BCB-B5EE-4D19CE21AF72}"/>
          </ac:spMkLst>
        </pc:spChg>
      </pc:sldChg>
      <pc:sldChg chg="modSp mod">
        <pc:chgData name="hatem.loumi" userId="c8e9393d-0366-44fe-9c1c-8cfe47c53dbf" providerId="ADAL" clId="{FBA0C2C0-E930-43B6-8238-CAF01E93DA7F}" dt="2021-04-12T02:59:41.019" v="5"/>
        <pc:sldMkLst>
          <pc:docMk/>
          <pc:sldMk cId="2275327709" sldId="263"/>
        </pc:sldMkLst>
        <pc:spChg chg="mod">
          <ac:chgData name="hatem.loumi" userId="c8e9393d-0366-44fe-9c1c-8cfe47c53dbf" providerId="ADAL" clId="{FBA0C2C0-E930-43B6-8238-CAF01E93DA7F}" dt="2021-04-12T02:59:41.019" v="5"/>
          <ac:spMkLst>
            <pc:docMk/>
            <pc:sldMk cId="2275327709" sldId="263"/>
            <ac:spMk id="2" creationId="{DCF3C292-5CD2-4754-9344-8C0C6B6065FD}"/>
          </ac:spMkLst>
        </pc:spChg>
      </pc:sldChg>
      <pc:sldChg chg="modSp mod">
        <pc:chgData name="hatem.loumi" userId="c8e9393d-0366-44fe-9c1c-8cfe47c53dbf" providerId="ADAL" clId="{FBA0C2C0-E930-43B6-8238-CAF01E93DA7F}" dt="2021-04-12T03:01:02.349" v="30"/>
        <pc:sldMkLst>
          <pc:docMk/>
          <pc:sldMk cId="938744990" sldId="264"/>
        </pc:sldMkLst>
        <pc:spChg chg="mod">
          <ac:chgData name="hatem.loumi" userId="c8e9393d-0366-44fe-9c1c-8cfe47c53dbf" providerId="ADAL" clId="{FBA0C2C0-E930-43B6-8238-CAF01E93DA7F}" dt="2021-04-12T03:01:02.349" v="30"/>
          <ac:spMkLst>
            <pc:docMk/>
            <pc:sldMk cId="938744990" sldId="264"/>
            <ac:spMk id="2" creationId="{04CEB464-5826-4BCB-B5EE-4D19CE21AF72}"/>
          </ac:spMkLst>
        </pc:spChg>
      </pc:sldChg>
      <pc:sldChg chg="addSp modSp mod">
        <pc:chgData name="hatem.loumi" userId="c8e9393d-0366-44fe-9c1c-8cfe47c53dbf" providerId="ADAL" clId="{FBA0C2C0-E930-43B6-8238-CAF01E93DA7F}" dt="2021-04-12T03:07:49.469" v="120" actId="20577"/>
        <pc:sldMkLst>
          <pc:docMk/>
          <pc:sldMk cId="3233598702" sldId="265"/>
        </pc:sldMkLst>
        <pc:spChg chg="add mod">
          <ac:chgData name="hatem.loumi" userId="c8e9393d-0366-44fe-9c1c-8cfe47c53dbf" providerId="ADAL" clId="{FBA0C2C0-E930-43B6-8238-CAF01E93DA7F}" dt="2021-04-12T03:07:49.469" v="120" actId="20577"/>
          <ac:spMkLst>
            <pc:docMk/>
            <pc:sldMk cId="3233598702" sldId="265"/>
            <ac:spMk id="4" creationId="{710DF8E5-88F2-4929-BFD4-38451FD7EAEF}"/>
          </ac:spMkLst>
        </pc:spChg>
        <pc:picChg chg="add mod">
          <ac:chgData name="hatem.loumi" userId="c8e9393d-0366-44fe-9c1c-8cfe47c53dbf" providerId="ADAL" clId="{FBA0C2C0-E930-43B6-8238-CAF01E93DA7F}" dt="2021-04-12T03:07:46.641" v="118"/>
          <ac:picMkLst>
            <pc:docMk/>
            <pc:sldMk cId="3233598702" sldId="265"/>
            <ac:picMk id="3" creationId="{B5479B1C-623E-4548-8EE7-D343F8F3F5C4}"/>
          </ac:picMkLst>
        </pc:picChg>
      </pc:sldChg>
      <pc:sldChg chg="modSp">
        <pc:chgData name="hatem.loumi" userId="c8e9393d-0366-44fe-9c1c-8cfe47c53dbf" providerId="ADAL" clId="{FBA0C2C0-E930-43B6-8238-CAF01E93DA7F}" dt="2021-04-12T03:01:34.846" v="43"/>
        <pc:sldMkLst>
          <pc:docMk/>
          <pc:sldMk cId="2880633373" sldId="266"/>
        </pc:sldMkLst>
        <pc:spChg chg="mod">
          <ac:chgData name="hatem.loumi" userId="c8e9393d-0366-44fe-9c1c-8cfe47c53dbf" providerId="ADAL" clId="{FBA0C2C0-E930-43B6-8238-CAF01E93DA7F}" dt="2021-04-12T03:01:34.846" v="43"/>
          <ac:spMkLst>
            <pc:docMk/>
            <pc:sldMk cId="2880633373" sldId="266"/>
            <ac:spMk id="2" creationId="{226359E8-810A-4437-86B3-C7183392F1CE}"/>
          </ac:spMkLst>
        </pc:spChg>
      </pc:sldChg>
      <pc:sldChg chg="modSp">
        <pc:chgData name="hatem.loumi" userId="c8e9393d-0366-44fe-9c1c-8cfe47c53dbf" providerId="ADAL" clId="{FBA0C2C0-E930-43B6-8238-CAF01E93DA7F}" dt="2021-04-12T03:01:18.458" v="37"/>
        <pc:sldMkLst>
          <pc:docMk/>
          <pc:sldMk cId="637217694" sldId="267"/>
        </pc:sldMkLst>
        <pc:spChg chg="mod">
          <ac:chgData name="hatem.loumi" userId="c8e9393d-0366-44fe-9c1c-8cfe47c53dbf" providerId="ADAL" clId="{FBA0C2C0-E930-43B6-8238-CAF01E93DA7F}" dt="2021-04-12T03:01:18.458" v="37"/>
          <ac:spMkLst>
            <pc:docMk/>
            <pc:sldMk cId="637217694" sldId="267"/>
            <ac:spMk id="2" creationId="{04CEB464-5826-4BCB-B5EE-4D19CE21AF72}"/>
          </ac:spMkLst>
        </pc:spChg>
      </pc:sldChg>
      <pc:sldChg chg="addSp delSp modSp mod">
        <pc:chgData name="hatem.loumi" userId="c8e9393d-0366-44fe-9c1c-8cfe47c53dbf" providerId="ADAL" clId="{FBA0C2C0-E930-43B6-8238-CAF01E93DA7F}" dt="2021-04-12T03:07:39.357" v="117" actId="20577"/>
        <pc:sldMkLst>
          <pc:docMk/>
          <pc:sldMk cId="803059099" sldId="268"/>
        </pc:sldMkLst>
        <pc:spChg chg="mod">
          <ac:chgData name="hatem.loumi" userId="c8e9393d-0366-44fe-9c1c-8cfe47c53dbf" providerId="ADAL" clId="{FBA0C2C0-E930-43B6-8238-CAF01E93DA7F}" dt="2021-04-12T03:04:09.943" v="54" actId="1076"/>
          <ac:spMkLst>
            <pc:docMk/>
            <pc:sldMk cId="803059099" sldId="268"/>
            <ac:spMk id="2" creationId="{04CEB464-5826-4BCB-B5EE-4D19CE21AF72}"/>
          </ac:spMkLst>
        </pc:spChg>
        <pc:spChg chg="del mod">
          <ac:chgData name="hatem.loumi" userId="c8e9393d-0366-44fe-9c1c-8cfe47c53dbf" providerId="ADAL" clId="{FBA0C2C0-E930-43B6-8238-CAF01E93DA7F}" dt="2021-04-12T03:02:45.208" v="46" actId="478"/>
          <ac:spMkLst>
            <pc:docMk/>
            <pc:sldMk cId="803059099" sldId="268"/>
            <ac:spMk id="5" creationId="{668DB27D-5294-41D7-AA70-720E6278BC21}"/>
          </ac:spMkLst>
        </pc:spChg>
        <pc:spChg chg="add del mod">
          <ac:chgData name="hatem.loumi" userId="c8e9393d-0366-44fe-9c1c-8cfe47c53dbf" providerId="ADAL" clId="{FBA0C2C0-E930-43B6-8238-CAF01E93DA7F}" dt="2021-04-12T03:02:50.614" v="48" actId="478"/>
          <ac:spMkLst>
            <pc:docMk/>
            <pc:sldMk cId="803059099" sldId="268"/>
            <ac:spMk id="6" creationId="{92E34A83-7E48-43B5-8E53-BA6701D09B6A}"/>
          </ac:spMkLst>
        </pc:spChg>
        <pc:spChg chg="add mod">
          <ac:chgData name="hatem.loumi" userId="c8e9393d-0366-44fe-9c1c-8cfe47c53dbf" providerId="ADAL" clId="{FBA0C2C0-E930-43B6-8238-CAF01E93DA7F}" dt="2021-04-12T03:05:17.919" v="71" actId="1076"/>
          <ac:spMkLst>
            <pc:docMk/>
            <pc:sldMk cId="803059099" sldId="268"/>
            <ac:spMk id="7" creationId="{A71B1AA0-5BFA-4A08-B2CD-3D2796BCB9A8}"/>
          </ac:spMkLst>
        </pc:spChg>
        <pc:spChg chg="add mod">
          <ac:chgData name="hatem.loumi" userId="c8e9393d-0366-44fe-9c1c-8cfe47c53dbf" providerId="ADAL" clId="{FBA0C2C0-E930-43B6-8238-CAF01E93DA7F}" dt="2021-04-12T03:06:04.879" v="106" actId="1076"/>
          <ac:spMkLst>
            <pc:docMk/>
            <pc:sldMk cId="803059099" sldId="268"/>
            <ac:spMk id="8" creationId="{2CA5643F-3EF9-4F9F-A849-F8DF08EA4BF9}"/>
          </ac:spMkLst>
        </pc:spChg>
        <pc:spChg chg="mod">
          <ac:chgData name="hatem.loumi" userId="c8e9393d-0366-44fe-9c1c-8cfe47c53dbf" providerId="ADAL" clId="{FBA0C2C0-E930-43B6-8238-CAF01E93DA7F}" dt="2021-04-12T03:07:39.357" v="117" actId="20577"/>
          <ac:spMkLst>
            <pc:docMk/>
            <pc:sldMk cId="803059099" sldId="268"/>
            <ac:spMk id="11" creationId="{39F43B47-D4CE-4DE4-B82D-08534D61ABA8}"/>
          </ac:spMkLst>
        </pc:spChg>
        <pc:picChg chg="add mod">
          <ac:chgData name="hatem.loumi" userId="c8e9393d-0366-44fe-9c1c-8cfe47c53dbf" providerId="ADAL" clId="{FBA0C2C0-E930-43B6-8238-CAF01E93DA7F}" dt="2021-04-12T03:04:29.655" v="63" actId="1076"/>
          <ac:picMkLst>
            <pc:docMk/>
            <pc:sldMk cId="803059099" sldId="268"/>
            <ac:picMk id="4" creationId="{5DE00027-F9E1-42CB-BABF-51A56E12F579}"/>
          </ac:picMkLst>
        </pc:picChg>
        <pc:picChg chg="add mod">
          <ac:chgData name="hatem.loumi" userId="c8e9393d-0366-44fe-9c1c-8cfe47c53dbf" providerId="ADAL" clId="{FBA0C2C0-E930-43B6-8238-CAF01E93DA7F}" dt="2021-04-12T03:04:26.348" v="62" actId="1076"/>
          <ac:picMkLst>
            <pc:docMk/>
            <pc:sldMk cId="803059099" sldId="268"/>
            <ac:picMk id="9" creationId="{D1F556D3-83C8-4E7C-9894-8341D8E6B348}"/>
          </ac:picMkLst>
        </pc:picChg>
      </pc:sldChg>
      <pc:sldChg chg="modSp mod">
        <pc:chgData name="hatem.loumi" userId="c8e9393d-0366-44fe-9c1c-8cfe47c53dbf" providerId="ADAL" clId="{FBA0C2C0-E930-43B6-8238-CAF01E93DA7F}" dt="2021-04-12T03:00:02.607" v="14"/>
        <pc:sldMkLst>
          <pc:docMk/>
          <pc:sldMk cId="3334758813" sldId="270"/>
        </pc:sldMkLst>
        <pc:spChg chg="mod">
          <ac:chgData name="hatem.loumi" userId="c8e9393d-0366-44fe-9c1c-8cfe47c53dbf" providerId="ADAL" clId="{FBA0C2C0-E930-43B6-8238-CAF01E93DA7F}" dt="2021-04-12T03:00:02.607" v="14"/>
          <ac:spMkLst>
            <pc:docMk/>
            <pc:sldMk cId="3334758813" sldId="270"/>
            <ac:spMk id="2" creationId="{63F40794-CA2A-445E-9D6B-B5D6016478C2}"/>
          </ac:spMkLst>
        </pc:spChg>
      </pc:sldChg>
      <pc:sldChg chg="modSp mod">
        <pc:chgData name="hatem.loumi" userId="c8e9393d-0366-44fe-9c1c-8cfe47c53dbf" providerId="ADAL" clId="{FBA0C2C0-E930-43B6-8238-CAF01E93DA7F}" dt="2021-04-12T03:00:42.312" v="23" actId="113"/>
        <pc:sldMkLst>
          <pc:docMk/>
          <pc:sldMk cId="1425531725" sldId="271"/>
        </pc:sldMkLst>
        <pc:spChg chg="mod">
          <ac:chgData name="hatem.loumi" userId="c8e9393d-0366-44fe-9c1c-8cfe47c53dbf" providerId="ADAL" clId="{FBA0C2C0-E930-43B6-8238-CAF01E93DA7F}" dt="2021-04-12T03:00:42.312" v="23" actId="113"/>
          <ac:spMkLst>
            <pc:docMk/>
            <pc:sldMk cId="1425531725" sldId="271"/>
            <ac:spMk id="2" creationId="{63F40794-CA2A-445E-9D6B-B5D6016478C2}"/>
          </ac:spMkLst>
        </pc:spChg>
      </pc:sldChg>
      <pc:sldChg chg="modSp mod">
        <pc:chgData name="hatem.loumi" userId="c8e9393d-0366-44fe-9c1c-8cfe47c53dbf" providerId="ADAL" clId="{FBA0C2C0-E930-43B6-8238-CAF01E93DA7F}" dt="2021-04-12T03:00:52.677" v="27" actId="122"/>
        <pc:sldMkLst>
          <pc:docMk/>
          <pc:sldMk cId="3028469203" sldId="272"/>
        </pc:sldMkLst>
        <pc:spChg chg="mod">
          <ac:chgData name="hatem.loumi" userId="c8e9393d-0366-44fe-9c1c-8cfe47c53dbf" providerId="ADAL" clId="{FBA0C2C0-E930-43B6-8238-CAF01E93DA7F}" dt="2021-04-12T03:00:52.677" v="27" actId="122"/>
          <ac:spMkLst>
            <pc:docMk/>
            <pc:sldMk cId="3028469203" sldId="272"/>
            <ac:spMk id="2" creationId="{13686619-CD28-4BBA-991B-4FA7AECA432F}"/>
          </ac:spMkLst>
        </pc:spChg>
      </pc:sldChg>
      <pc:sldChg chg="modSp mod">
        <pc:chgData name="hatem.loumi" userId="c8e9393d-0366-44fe-9c1c-8cfe47c53dbf" providerId="ADAL" clId="{FBA0C2C0-E930-43B6-8238-CAF01E93DA7F}" dt="2021-04-12T02:59:55.695" v="11"/>
        <pc:sldMkLst>
          <pc:docMk/>
          <pc:sldMk cId="3094976100" sldId="277"/>
        </pc:sldMkLst>
        <pc:spChg chg="mod">
          <ac:chgData name="hatem.loumi" userId="c8e9393d-0366-44fe-9c1c-8cfe47c53dbf" providerId="ADAL" clId="{FBA0C2C0-E930-43B6-8238-CAF01E93DA7F}" dt="2021-04-12T02:59:55.695" v="11"/>
          <ac:spMkLst>
            <pc:docMk/>
            <pc:sldMk cId="3094976100" sldId="277"/>
            <ac:spMk id="2" creationId="{04CEB464-5826-4BCB-B5EE-4D19CE21AF72}"/>
          </ac:spMkLst>
        </pc:spChg>
      </pc:sldChg>
      <pc:sldChg chg="addSp modSp mod">
        <pc:chgData name="hatem.loumi" userId="c8e9393d-0366-44fe-9c1c-8cfe47c53dbf" providerId="ADAL" clId="{FBA0C2C0-E930-43B6-8238-CAF01E93DA7F}" dt="2021-04-12T03:06:56.562" v="110" actId="20577"/>
        <pc:sldMkLst>
          <pc:docMk/>
          <pc:sldMk cId="659447375" sldId="278"/>
        </pc:sldMkLst>
        <pc:spChg chg="mod">
          <ac:chgData name="hatem.loumi" userId="c8e9393d-0366-44fe-9c1c-8cfe47c53dbf" providerId="ADAL" clId="{FBA0C2C0-E930-43B6-8238-CAF01E93DA7F}" dt="2021-04-12T03:06:45.704" v="108" actId="122"/>
          <ac:spMkLst>
            <pc:docMk/>
            <pc:sldMk cId="659447375" sldId="278"/>
            <ac:spMk id="2" creationId="{6B8CD97D-4735-4919-BE28-844B08069728}"/>
          </ac:spMkLst>
        </pc:spChg>
        <pc:spChg chg="add mod">
          <ac:chgData name="hatem.loumi" userId="c8e9393d-0366-44fe-9c1c-8cfe47c53dbf" providerId="ADAL" clId="{FBA0C2C0-E930-43B6-8238-CAF01E93DA7F}" dt="2021-04-12T03:06:56.562" v="110" actId="20577"/>
          <ac:spMkLst>
            <pc:docMk/>
            <pc:sldMk cId="659447375" sldId="278"/>
            <ac:spMk id="6" creationId="{D7312CED-526F-4E0A-B702-F9C13A0DB25B}"/>
          </ac:spMkLst>
        </pc:spChg>
        <pc:picChg chg="add mod">
          <ac:chgData name="hatem.loumi" userId="c8e9393d-0366-44fe-9c1c-8cfe47c53dbf" providerId="ADAL" clId="{FBA0C2C0-E930-43B6-8238-CAF01E93DA7F}" dt="2021-04-12T03:06:51.640" v="109"/>
          <ac:picMkLst>
            <pc:docMk/>
            <pc:sldMk cId="659447375" sldId="278"/>
            <ac:picMk id="5" creationId="{82EBA1A6-6B67-4FBB-9561-73C8DA36C97E}"/>
          </ac:picMkLst>
        </pc:picChg>
      </pc:sldChg>
      <pc:sldChg chg="addSp delSp modSp mod setBg">
        <pc:chgData name="hatem.loumi" userId="c8e9393d-0366-44fe-9c1c-8cfe47c53dbf" providerId="ADAL" clId="{FBA0C2C0-E930-43B6-8238-CAF01E93DA7F}" dt="2021-04-12T03:07:28.190" v="115" actId="20577"/>
        <pc:sldMkLst>
          <pc:docMk/>
          <pc:sldMk cId="2857703871" sldId="279"/>
        </pc:sldMkLst>
        <pc:spChg chg="mod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2" creationId="{FF3514A7-B41A-40E2-B7DE-59F569F5FD2A}"/>
          </ac:spMkLst>
        </pc:spChg>
        <pc:spChg chg="add mod">
          <ac:chgData name="hatem.loumi" userId="c8e9393d-0366-44fe-9c1c-8cfe47c53dbf" providerId="ADAL" clId="{FBA0C2C0-E930-43B6-8238-CAF01E93DA7F}" dt="2021-04-12T03:07:28.190" v="115" actId="20577"/>
          <ac:spMkLst>
            <pc:docMk/>
            <pc:sldMk cId="2857703871" sldId="279"/>
            <ac:spMk id="4" creationId="{D8DD3412-DB2A-4DCB-AB80-000C2B35C3E7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9" creationId="{327D73B4-9F5C-4A64-A179-51B9500CB8B5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1" creationId="{C1F06963-6374-4B48-844F-071A9BAAAE02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3" creationId="{6CB927A4-E432-4310-9CD5-E89FF5063179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5" creationId="{1453BF6C-B012-48B7-B4E8-6D7AC7C27D02}"/>
          </ac:spMkLst>
        </pc:spChg>
        <pc:spChg chg="add del">
          <ac:chgData name="hatem.loumi" userId="c8e9393d-0366-44fe-9c1c-8cfe47c53dbf" providerId="ADAL" clId="{FBA0C2C0-E930-43B6-8238-CAF01E93DA7F}" dt="2021-04-12T03:07:21.926" v="113" actId="26606"/>
          <ac:spMkLst>
            <pc:docMk/>
            <pc:sldMk cId="2857703871" sldId="279"/>
            <ac:spMk id="17" creationId="{E3020543-B24B-4EC4-8FFC-8DD88EEA91A8}"/>
          </ac:spMkLst>
        </pc:spChg>
        <pc:picChg chg="add mod ord">
          <ac:chgData name="hatem.loumi" userId="c8e9393d-0366-44fe-9c1c-8cfe47c53dbf" providerId="ADAL" clId="{FBA0C2C0-E930-43B6-8238-CAF01E93DA7F}" dt="2021-04-12T03:07:21.926" v="113" actId="26606"/>
          <ac:picMkLst>
            <pc:docMk/>
            <pc:sldMk cId="2857703871" sldId="279"/>
            <ac:picMk id="3" creationId="{3484E743-3B88-4EE8-9E01-B55953CD866E}"/>
          </ac:picMkLst>
        </pc:picChg>
        <pc:cxnChg chg="add del">
          <ac:chgData name="hatem.loumi" userId="c8e9393d-0366-44fe-9c1c-8cfe47c53dbf" providerId="ADAL" clId="{FBA0C2C0-E930-43B6-8238-CAF01E93DA7F}" dt="2021-04-12T03:07:21.926" v="113" actId="26606"/>
          <ac:cxnSpMkLst>
            <pc:docMk/>
            <pc:sldMk cId="2857703871" sldId="279"/>
            <ac:cxnSpMk id="19" creationId="{C49DA8F6-BCC1-4447-B54C-57856834B94B}"/>
          </ac:cxnSpMkLst>
        </pc:cxnChg>
      </pc:sldChg>
    </pc:docChg>
  </pc:docChgLst>
  <pc:docChgLst>
    <pc:chgData name="hatem.loumi" userId="S::hatem.loumi@isimsf.u-sfax.tn::c8e9393d-0366-44fe-9c1c-8cfe47c53dbf" providerId="AD" clId="Web-{6D5EBD9F-102A-B000-E314-6B6ED155ABB8}"/>
    <pc:docChg chg="modSld">
      <pc:chgData name="hatem.loumi" userId="S::hatem.loumi@isimsf.u-sfax.tn::c8e9393d-0366-44fe-9c1c-8cfe47c53dbf" providerId="AD" clId="Web-{6D5EBD9F-102A-B000-E314-6B6ED155ABB8}" dt="2021-04-12T01:57:10.594" v="1" actId="1076"/>
      <pc:docMkLst>
        <pc:docMk/>
      </pc:docMkLst>
      <pc:sldChg chg="modSp">
        <pc:chgData name="hatem.loumi" userId="S::hatem.loumi@isimsf.u-sfax.tn::c8e9393d-0366-44fe-9c1c-8cfe47c53dbf" providerId="AD" clId="Web-{6D5EBD9F-102A-B000-E314-6B6ED155ABB8}" dt="2021-04-12T01:57:10.594" v="1" actId="1076"/>
        <pc:sldMkLst>
          <pc:docMk/>
          <pc:sldMk cId="3525289176" sldId="275"/>
        </pc:sldMkLst>
        <pc:picChg chg="mod">
          <ac:chgData name="hatem.loumi" userId="S::hatem.loumi@isimsf.u-sfax.tn::c8e9393d-0366-44fe-9c1c-8cfe47c53dbf" providerId="AD" clId="Web-{6D5EBD9F-102A-B000-E314-6B6ED155ABB8}" dt="2021-04-12T01:57:10.594" v="1" actId="1076"/>
          <ac:picMkLst>
            <pc:docMk/>
            <pc:sldMk cId="3525289176" sldId="275"/>
            <ac:picMk id="4" creationId="{AEC62864-398D-45A7-BFA7-F44D26A9EEB0}"/>
          </ac:picMkLst>
        </pc:picChg>
      </pc:sldChg>
    </pc:docChg>
  </pc:docChgLst>
  <pc:docChgLst>
    <pc:chgData name="achraf.chaouachi" userId="S::achraf.chaouachi@isimsf.u-sfax.tn::cadd8131-8e35-49b2-a325-b974317e6d86" providerId="AD" clId="Web-{DB122A4B-F5F3-2739-F76C-B89320021EB5}"/>
    <pc:docChg chg="sldOrd">
      <pc:chgData name="achraf.chaouachi" userId="S::achraf.chaouachi@isimsf.u-sfax.tn::cadd8131-8e35-49b2-a325-b974317e6d86" providerId="AD" clId="Web-{DB122A4B-F5F3-2739-F76C-B89320021EB5}" dt="2021-04-11T18:47:09.842" v="0"/>
      <pc:docMkLst>
        <pc:docMk/>
      </pc:docMkLst>
      <pc:sldChg chg="ord">
        <pc:chgData name="achraf.chaouachi" userId="S::achraf.chaouachi@isimsf.u-sfax.tn::cadd8131-8e35-49b2-a325-b974317e6d86" providerId="AD" clId="Web-{DB122A4B-F5F3-2739-F76C-B89320021EB5}" dt="2021-04-11T18:47:09.842" v="0"/>
        <pc:sldMkLst>
          <pc:docMk/>
          <pc:sldMk cId="938744990" sldId="264"/>
        </pc:sldMkLst>
      </pc:sldChg>
    </pc:docChg>
  </pc:docChgLst>
  <pc:docChgLst>
    <pc:chgData name="Utilisateur invité" userId="S::urn:spo:anon#919860172c4b5a013269839b12b4c118fc788b71905698a4ac86e1e57524f28e::" providerId="AD" clId="Web-{E3C7CC67-8DCC-DAB0-B7C9-A96A485BA1B1}"/>
    <pc:docChg chg="modSld">
      <pc:chgData name="Utilisateur invité" userId="S::urn:spo:anon#919860172c4b5a013269839b12b4c118fc788b71905698a4ac86e1e57524f28e::" providerId="AD" clId="Web-{E3C7CC67-8DCC-DAB0-B7C9-A96A485BA1B1}" dt="2021-04-11T16:28:41.497" v="16" actId="20577"/>
      <pc:docMkLst>
        <pc:docMk/>
      </pc:docMkLst>
      <pc:sldChg chg="modSp">
        <pc:chgData name="Utilisateur invité" userId="S::urn:spo:anon#919860172c4b5a013269839b12b4c118fc788b71905698a4ac86e1e57524f28e::" providerId="AD" clId="Web-{E3C7CC67-8DCC-DAB0-B7C9-A96A485BA1B1}" dt="2021-04-11T16:28:41.497" v="16" actId="20577"/>
        <pc:sldMkLst>
          <pc:docMk/>
          <pc:sldMk cId="2275327709" sldId="263"/>
        </pc:sldMkLst>
        <pc:graphicFrameChg chg="modGraphic">
          <ac:chgData name="Utilisateur invité" userId="S::urn:spo:anon#919860172c4b5a013269839b12b4c118fc788b71905698a4ac86e1e57524f28e::" providerId="AD" clId="Web-{E3C7CC67-8DCC-DAB0-B7C9-A96A485BA1B1}" dt="2021-04-11T16:28:41.497" v="16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Utilisateur invité" userId="S::urn:spo:anon#919860172c4b5a013269839b12b4c118fc788b71905698a4ac86e1e57524f28e::" providerId="AD" clId="Web-{5243DB0F-9A09-9C95-3562-E2AC46EC3CBE}"/>
    <pc:docChg chg="modSld">
      <pc:chgData name="Utilisateur invité" userId="S::urn:spo:anon#919860172c4b5a013269839b12b4c118fc788b71905698a4ac86e1e57524f28e::" providerId="AD" clId="Web-{5243DB0F-9A09-9C95-3562-E2AC46EC3CBE}" dt="2021-04-11T16:16:18.392" v="14" actId="20577"/>
      <pc:docMkLst>
        <pc:docMk/>
      </pc:docMkLst>
      <pc:sldChg chg="modSp">
        <pc:chgData name="Utilisateur invité" userId="S::urn:spo:anon#919860172c4b5a013269839b12b4c118fc788b71905698a4ac86e1e57524f28e::" providerId="AD" clId="Web-{5243DB0F-9A09-9C95-3562-E2AC46EC3CBE}" dt="2021-04-11T16:16:18.392" v="14" actId="20577"/>
        <pc:sldMkLst>
          <pc:docMk/>
          <pc:sldMk cId="2275327709" sldId="263"/>
        </pc:sldMkLst>
        <pc:graphicFrameChg chg="modGraphic">
          <ac:chgData name="Utilisateur invité" userId="S::urn:spo:anon#919860172c4b5a013269839b12b4c118fc788b71905698a4ac86e1e57524f28e::" providerId="AD" clId="Web-{5243DB0F-9A09-9C95-3562-E2AC46EC3CBE}" dt="2021-04-11T16:16:18.392" v="14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achraf.chaouachi" userId="S::achraf.chaouachi@isimsf.u-sfax.tn::cadd8131-8e35-49b2-a325-b974317e6d86" providerId="AD" clId="Web-{EC489BBB-A305-6343-791F-BDE5BF735972}"/>
    <pc:docChg chg="addSld delSld modSld">
      <pc:chgData name="achraf.chaouachi" userId="S::achraf.chaouachi@isimsf.u-sfax.tn::cadd8131-8e35-49b2-a325-b974317e6d86" providerId="AD" clId="Web-{EC489BBB-A305-6343-791F-BDE5BF735972}" dt="2021-04-09T18:54:19.269" v="52" actId="20577"/>
      <pc:docMkLst>
        <pc:docMk/>
      </pc:docMkLst>
      <pc:sldChg chg="modSp">
        <pc:chgData name="achraf.chaouachi" userId="S::achraf.chaouachi@isimsf.u-sfax.tn::cadd8131-8e35-49b2-a325-b974317e6d86" providerId="AD" clId="Web-{EC489BBB-A305-6343-791F-BDE5BF735972}" dt="2021-04-09T18:51:28.483" v="21" actId="20577"/>
        <pc:sldMkLst>
          <pc:docMk/>
          <pc:sldMk cId="1063579805" sldId="258"/>
        </pc:sldMkLst>
        <pc:spChg chg="mod">
          <ac:chgData name="achraf.chaouachi" userId="S::achraf.chaouachi@isimsf.u-sfax.tn::cadd8131-8e35-49b2-a325-b974317e6d86" providerId="AD" clId="Web-{EC489BBB-A305-6343-791F-BDE5BF735972}" dt="2021-04-09T18:51:28.483" v="21" actId="20577"/>
          <ac:spMkLst>
            <pc:docMk/>
            <pc:sldMk cId="1063579805" sldId="258"/>
            <ac:spMk id="2" creationId="{63F40794-CA2A-445E-9D6B-B5D6016478C2}"/>
          </ac:spMkLst>
        </pc:spChg>
      </pc:sldChg>
      <pc:sldChg chg="modSp">
        <pc:chgData name="achraf.chaouachi" userId="S::achraf.chaouachi@isimsf.u-sfax.tn::cadd8131-8e35-49b2-a325-b974317e6d86" providerId="AD" clId="Web-{EC489BBB-A305-6343-791F-BDE5BF735972}" dt="2021-04-09T18:51:46.733" v="24" actId="20577"/>
        <pc:sldMkLst>
          <pc:docMk/>
          <pc:sldMk cId="3564622575" sldId="259"/>
        </pc:sldMkLst>
        <pc:spChg chg="mod">
          <ac:chgData name="achraf.chaouachi" userId="S::achraf.chaouachi@isimsf.u-sfax.tn::cadd8131-8e35-49b2-a325-b974317e6d86" providerId="AD" clId="Web-{EC489BBB-A305-6343-791F-BDE5BF735972}" dt="2021-04-09T18:51:46.733" v="24" actId="20577"/>
          <ac:spMkLst>
            <pc:docMk/>
            <pc:sldMk cId="3564622575" sldId="259"/>
            <ac:spMk id="2" creationId="{7271E158-59AA-4EFA-B421-8B7D244DBB01}"/>
          </ac:spMkLst>
        </pc:spChg>
      </pc:sldChg>
      <pc:sldChg chg="modSp">
        <pc:chgData name="achraf.chaouachi" userId="S::achraf.chaouachi@isimsf.u-sfax.tn::cadd8131-8e35-49b2-a325-b974317e6d86" providerId="AD" clId="Web-{EC489BBB-A305-6343-791F-BDE5BF735972}" dt="2021-04-09T18:49:19.432" v="6" actId="20577"/>
        <pc:sldMkLst>
          <pc:docMk/>
          <pc:sldMk cId="2692108430" sldId="260"/>
        </pc:sldMkLst>
        <pc:spChg chg="mod">
          <ac:chgData name="achraf.chaouachi" userId="S::achraf.chaouachi@isimsf.u-sfax.tn::cadd8131-8e35-49b2-a325-b974317e6d86" providerId="AD" clId="Web-{EC489BBB-A305-6343-791F-BDE5BF735972}" dt="2021-04-09T18:49:19.432" v="6" actId="20577"/>
          <ac:spMkLst>
            <pc:docMk/>
            <pc:sldMk cId="2692108430" sldId="260"/>
            <ac:spMk id="11" creationId="{39F43B47-D4CE-4DE4-B82D-08534D61ABA8}"/>
          </ac:spMkLst>
        </pc:spChg>
        <pc:graphicFrameChg chg="mod modGraphic">
          <ac:chgData name="achraf.chaouachi" userId="S::achraf.chaouachi@isimsf.u-sfax.tn::cadd8131-8e35-49b2-a325-b974317e6d86" providerId="AD" clId="Web-{EC489BBB-A305-6343-791F-BDE5BF735972}" dt="2021-04-09T18:49:00.291" v="5" actId="20577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modSp">
        <pc:chgData name="achraf.chaouachi" userId="S::achraf.chaouachi@isimsf.u-sfax.tn::cadd8131-8e35-49b2-a325-b974317e6d86" providerId="AD" clId="Web-{EC489BBB-A305-6343-791F-BDE5BF735972}" dt="2021-04-09T18:51:14.342" v="15" actId="20577"/>
        <pc:sldMkLst>
          <pc:docMk/>
          <pc:sldMk cId="1720817985" sldId="262"/>
        </pc:sldMkLst>
        <pc:spChg chg="mod">
          <ac:chgData name="achraf.chaouachi" userId="S::achraf.chaouachi@isimsf.u-sfax.tn::cadd8131-8e35-49b2-a325-b974317e6d86" providerId="AD" clId="Web-{EC489BBB-A305-6343-791F-BDE5BF735972}" dt="2021-04-09T18:51:14.342" v="15" actId="20577"/>
          <ac:spMkLst>
            <pc:docMk/>
            <pc:sldMk cId="1720817985" sldId="262"/>
            <ac:spMk id="2" creationId="{974FA25D-A888-48BC-AEFB-E840B309514F}"/>
          </ac:spMkLst>
        </pc:spChg>
      </pc:sldChg>
      <pc:sldChg chg="delSp modSp delAnim">
        <pc:chgData name="achraf.chaouachi" userId="S::achraf.chaouachi@isimsf.u-sfax.tn::cadd8131-8e35-49b2-a325-b974317e6d86" providerId="AD" clId="Web-{EC489BBB-A305-6343-791F-BDE5BF735972}" dt="2021-04-09T18:52:18.531" v="31" actId="20577"/>
        <pc:sldMkLst>
          <pc:docMk/>
          <pc:sldMk cId="938744990" sldId="264"/>
        </pc:sldMkLst>
        <pc:spChg chg="mod">
          <ac:chgData name="achraf.chaouachi" userId="S::achraf.chaouachi@isimsf.u-sfax.tn::cadd8131-8e35-49b2-a325-b974317e6d86" providerId="AD" clId="Web-{EC489BBB-A305-6343-791F-BDE5BF735972}" dt="2021-04-09T18:51:57.890" v="30" actId="20577"/>
          <ac:spMkLst>
            <pc:docMk/>
            <pc:sldMk cId="938744990" sldId="264"/>
            <ac:spMk id="2" creationId="{04CEB464-5826-4BCB-B5EE-4D19CE21AF72}"/>
          </ac:spMkLst>
        </pc:spChg>
        <pc:spChg chg="mod">
          <ac:chgData name="achraf.chaouachi" userId="S::achraf.chaouachi@isimsf.u-sfax.tn::cadd8131-8e35-49b2-a325-b974317e6d86" providerId="AD" clId="Web-{EC489BBB-A305-6343-791F-BDE5BF735972}" dt="2021-04-09T18:52:18.531" v="31" actId="20577"/>
          <ac:spMkLst>
            <pc:docMk/>
            <pc:sldMk cId="938744990" sldId="264"/>
            <ac:spMk id="11" creationId="{39F43B47-D4CE-4DE4-B82D-08534D61ABA8}"/>
          </ac:spMkLst>
        </pc:spChg>
        <pc:graphicFrameChg chg="del">
          <ac:chgData name="achraf.chaouachi" userId="S::achraf.chaouachi@isimsf.u-sfax.tn::cadd8131-8e35-49b2-a325-b974317e6d86" providerId="AD" clId="Web-{EC489BBB-A305-6343-791F-BDE5BF735972}" dt="2021-04-09T18:51:52.390" v="25"/>
          <ac:graphicFrameMkLst>
            <pc:docMk/>
            <pc:sldMk cId="938744990" sldId="264"/>
            <ac:graphicFrameMk id="13" creationId="{8C1EF87A-B387-4CAE-9AB9-6190DD61686E}"/>
          </ac:graphicFrameMkLst>
        </pc:graphicFrameChg>
      </pc:sldChg>
      <pc:sldChg chg="modSp add replId">
        <pc:chgData name="achraf.chaouachi" userId="S::achraf.chaouachi@isimsf.u-sfax.tn::cadd8131-8e35-49b2-a325-b974317e6d86" providerId="AD" clId="Web-{EC489BBB-A305-6343-791F-BDE5BF735972}" dt="2021-04-09T18:52:27.078" v="33" actId="20577"/>
        <pc:sldMkLst>
          <pc:docMk/>
          <pc:sldMk cId="637217694" sldId="267"/>
        </pc:sldMkLst>
        <pc:spChg chg="mod">
          <ac:chgData name="achraf.chaouachi" userId="S::achraf.chaouachi@isimsf.u-sfax.tn::cadd8131-8e35-49b2-a325-b974317e6d86" providerId="AD" clId="Web-{EC489BBB-A305-6343-791F-BDE5BF735972}" dt="2021-04-09T18:52:27.078" v="33" actId="20577"/>
          <ac:spMkLst>
            <pc:docMk/>
            <pc:sldMk cId="637217694" sldId="267"/>
            <ac:spMk id="11" creationId="{39F43B47-D4CE-4DE4-B82D-08534D61ABA8}"/>
          </ac:spMkLst>
        </pc:spChg>
      </pc:sldChg>
      <pc:sldChg chg="modSp add replId addAnim delAnim">
        <pc:chgData name="achraf.chaouachi" userId="S::achraf.chaouachi@isimsf.u-sfax.tn::cadd8131-8e35-49b2-a325-b974317e6d86" providerId="AD" clId="Web-{EC489BBB-A305-6343-791F-BDE5BF735972}" dt="2021-04-09T18:54:19.269" v="52" actId="20577"/>
        <pc:sldMkLst>
          <pc:docMk/>
          <pc:sldMk cId="803059099" sldId="268"/>
        </pc:sldMkLst>
        <pc:spChg chg="mod">
          <ac:chgData name="achraf.chaouachi" userId="S::achraf.chaouachi@isimsf.u-sfax.tn::cadd8131-8e35-49b2-a325-b974317e6d86" providerId="AD" clId="Web-{EC489BBB-A305-6343-791F-BDE5BF735972}" dt="2021-04-09T18:54:02.315" v="51" actId="20577"/>
          <ac:spMkLst>
            <pc:docMk/>
            <pc:sldMk cId="803059099" sldId="268"/>
            <ac:spMk id="2" creationId="{04CEB464-5826-4BCB-B5EE-4D19CE21AF72}"/>
          </ac:spMkLst>
        </pc:spChg>
        <pc:spChg chg="mod">
          <ac:chgData name="achraf.chaouachi" userId="S::achraf.chaouachi@isimsf.u-sfax.tn::cadd8131-8e35-49b2-a325-b974317e6d86" providerId="AD" clId="Web-{EC489BBB-A305-6343-791F-BDE5BF735972}" dt="2021-04-09T18:54:19.269" v="52" actId="20577"/>
          <ac:spMkLst>
            <pc:docMk/>
            <pc:sldMk cId="803059099" sldId="268"/>
            <ac:spMk id="11" creationId="{39F43B47-D4CE-4DE4-B82D-08534D61ABA8}"/>
          </ac:spMkLst>
        </pc:spChg>
      </pc:sldChg>
      <pc:sldChg chg="add del replId">
        <pc:chgData name="achraf.chaouachi" userId="S::achraf.chaouachi@isimsf.u-sfax.tn::cadd8131-8e35-49b2-a325-b974317e6d86" providerId="AD" clId="Web-{EC489BBB-A305-6343-791F-BDE5BF735972}" dt="2021-04-09T18:53:13.595" v="37"/>
        <pc:sldMkLst>
          <pc:docMk/>
          <pc:sldMk cId="1255158363" sldId="269"/>
        </pc:sldMkLst>
      </pc:sldChg>
    </pc:docChg>
  </pc:docChgLst>
  <pc:docChgLst>
    <pc:chgData name="soufiene cherif" userId="S::soufiene.cherif@isimsf.u-sfax.tn::8ed42442-1c6f-43db-ab22-2eae3d91d3a5" providerId="AD" clId="Web-{DB3EBD9F-D0CA-B000-E314-61C69FC02238}"/>
    <pc:docChg chg="modSld">
      <pc:chgData name="soufiene cherif" userId="S::soufiene.cherif@isimsf.u-sfax.tn::8ed42442-1c6f-43db-ab22-2eae3d91d3a5" providerId="AD" clId="Web-{DB3EBD9F-D0CA-B000-E314-61C69FC02238}" dt="2021-04-11T16:28:01.064" v="1" actId="20577"/>
      <pc:docMkLst>
        <pc:docMk/>
      </pc:docMkLst>
      <pc:sldChg chg="modSp">
        <pc:chgData name="soufiene cherif" userId="S::soufiene.cherif@isimsf.u-sfax.tn::8ed42442-1c6f-43db-ab22-2eae3d91d3a5" providerId="AD" clId="Web-{DB3EBD9F-D0CA-B000-E314-61C69FC02238}" dt="2021-04-11T16:28:01.064" v="1" actId="20577"/>
        <pc:sldMkLst>
          <pc:docMk/>
          <pc:sldMk cId="2275327709" sldId="263"/>
        </pc:sldMkLst>
        <pc:graphicFrameChg chg="modGraphic">
          <ac:chgData name="soufiene cherif" userId="S::soufiene.cherif@isimsf.u-sfax.tn::8ed42442-1c6f-43db-ab22-2eae3d91d3a5" providerId="AD" clId="Web-{DB3EBD9F-D0CA-B000-E314-61C69FC02238}" dt="2021-04-11T16:28:01.064" v="1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hatem.loumi" userId="c8e9393d-0366-44fe-9c1c-8cfe47c53dbf" providerId="ADAL" clId="{50F97966-22EE-4C8E-9BBF-9FEFABF21317}"/>
    <pc:docChg chg="undo custSel addSld delSld modSld sldOrd modMainMaster">
      <pc:chgData name="hatem.loumi" userId="c8e9393d-0366-44fe-9c1c-8cfe47c53dbf" providerId="ADAL" clId="{50F97966-22EE-4C8E-9BBF-9FEFABF21317}" dt="2021-02-21T23:29:04.155" v="1608"/>
      <pc:docMkLst>
        <pc:docMk/>
      </pc:docMkLst>
      <pc:sldChg chg="addSp delSp modSp new mod modTransition setBg">
        <pc:chgData name="hatem.loumi" userId="c8e9393d-0366-44fe-9c1c-8cfe47c53dbf" providerId="ADAL" clId="{50F97966-22EE-4C8E-9BBF-9FEFABF21317}" dt="2021-02-21T23:05:44.380" v="1596"/>
        <pc:sldMkLst>
          <pc:docMk/>
          <pc:sldMk cId="2717360555" sldId="256"/>
        </pc:sldMkLst>
        <pc:spChg chg="del">
          <ac:chgData name="hatem.loumi" userId="c8e9393d-0366-44fe-9c1c-8cfe47c53dbf" providerId="ADAL" clId="{50F97966-22EE-4C8E-9BBF-9FEFABF21317}" dt="2021-02-21T14:25:05.234" v="5" actId="478"/>
          <ac:spMkLst>
            <pc:docMk/>
            <pc:sldMk cId="2717360555" sldId="256"/>
            <ac:spMk id="2" creationId="{F74B4B29-B731-410F-9EA4-F797F297308D}"/>
          </ac:spMkLst>
        </pc:spChg>
        <pc:spChg chg="del">
          <ac:chgData name="hatem.loumi" userId="c8e9393d-0366-44fe-9c1c-8cfe47c53dbf" providerId="ADAL" clId="{50F97966-22EE-4C8E-9BBF-9FEFABF21317}" dt="2021-02-21T14:25:03.704" v="4" actId="478"/>
          <ac:spMkLst>
            <pc:docMk/>
            <pc:sldMk cId="2717360555" sldId="256"/>
            <ac:spMk id="3" creationId="{2709E287-744A-43D5-BBCC-01FE21844512}"/>
          </ac:spMkLst>
        </pc:spChg>
        <pc:spChg chg="add mod">
          <ac:chgData name="hatem.loumi" userId="c8e9393d-0366-44fe-9c1c-8cfe47c53dbf" providerId="ADAL" clId="{50F97966-22EE-4C8E-9BBF-9FEFABF21317}" dt="2021-02-21T14:43:34.899" v="184" actId="1076"/>
          <ac:spMkLst>
            <pc:docMk/>
            <pc:sldMk cId="2717360555" sldId="256"/>
            <ac:spMk id="4" creationId="{37D6C6F5-D460-41E1-9CD8-C95898CE9416}"/>
          </ac:spMkLst>
        </pc:spChg>
        <pc:spChg chg="add del mod">
          <ac:chgData name="hatem.loumi" userId="c8e9393d-0366-44fe-9c1c-8cfe47c53dbf" providerId="ADAL" clId="{50F97966-22EE-4C8E-9BBF-9FEFABF21317}" dt="2021-02-21T14:42:44.668" v="181"/>
          <ac:spMkLst>
            <pc:docMk/>
            <pc:sldMk cId="2717360555" sldId="256"/>
            <ac:spMk id="5" creationId="{0A9269B1-73CA-40B1-A9F2-0B39575C2393}"/>
          </ac:spMkLst>
        </pc:spChg>
        <pc:spChg chg="add mod">
          <ac:chgData name="hatem.loumi" userId="c8e9393d-0366-44fe-9c1c-8cfe47c53dbf" providerId="ADAL" clId="{50F97966-22EE-4C8E-9BBF-9FEFABF21317}" dt="2021-02-21T21:47:25.572" v="1565" actId="207"/>
          <ac:spMkLst>
            <pc:docMk/>
            <pc:sldMk cId="2717360555" sldId="256"/>
            <ac:spMk id="6" creationId="{976DEEE6-5E05-4A10-9A77-C6FF2427C433}"/>
          </ac:spMkLst>
        </pc:spChg>
      </pc:sldChg>
      <pc:sldChg chg="addSp delSp modSp new mod ord modTransition setBg modAnim">
        <pc:chgData name="hatem.loumi" userId="c8e9393d-0366-44fe-9c1c-8cfe47c53dbf" providerId="ADAL" clId="{50F97966-22EE-4C8E-9BBF-9FEFABF21317}" dt="2021-02-21T23:29:04.155" v="1608"/>
        <pc:sldMkLst>
          <pc:docMk/>
          <pc:sldMk cId="3882731594" sldId="257"/>
        </pc:sldMkLst>
        <pc:spChg chg="mod">
          <ac:chgData name="hatem.loumi" userId="c8e9393d-0366-44fe-9c1c-8cfe47c53dbf" providerId="ADAL" clId="{50F97966-22EE-4C8E-9BBF-9FEFABF21317}" dt="2021-02-21T18:46:25.650" v="1156" actId="113"/>
          <ac:spMkLst>
            <pc:docMk/>
            <pc:sldMk cId="3882731594" sldId="257"/>
            <ac:spMk id="2" creationId="{974FA25D-A888-48BC-AEFB-E840B309514F}"/>
          </ac:spMkLst>
        </pc:spChg>
        <pc:spChg chg="del mod">
          <ac:chgData name="hatem.loumi" userId="c8e9393d-0366-44fe-9c1c-8cfe47c53dbf" providerId="ADAL" clId="{50F97966-22EE-4C8E-9BBF-9FEFABF21317}" dt="2021-02-21T18:38:34.212" v="1140"/>
          <ac:spMkLst>
            <pc:docMk/>
            <pc:sldMk cId="3882731594" sldId="257"/>
            <ac:spMk id="3" creationId="{B21D2F19-C8BB-4AE9-9163-DFC03B837065}"/>
          </ac:spMkLst>
        </pc:spChg>
        <pc:spChg chg="add mod">
          <ac:chgData name="hatem.loumi" userId="c8e9393d-0366-44fe-9c1c-8cfe47c53dbf" providerId="ADAL" clId="{50F97966-22EE-4C8E-9BBF-9FEFABF21317}" dt="2021-02-21T18:27:53.990" v="1133"/>
          <ac:spMkLst>
            <pc:docMk/>
            <pc:sldMk cId="3882731594" sldId="257"/>
            <ac:spMk id="6" creationId="{B01A54CF-50C1-4702-9C79-726670D09B10}"/>
          </ac:spMkLst>
        </pc:spChg>
        <pc:spChg chg="add mod">
          <ac:chgData name="hatem.loumi" userId="c8e9393d-0366-44fe-9c1c-8cfe47c53dbf" providerId="ADAL" clId="{50F97966-22EE-4C8E-9BBF-9FEFABF21317}" dt="2021-02-21T20:26:56.989" v="1206" actId="1076"/>
          <ac:spMkLst>
            <pc:docMk/>
            <pc:sldMk cId="3882731594" sldId="257"/>
            <ac:spMk id="9" creationId="{C9157029-7A19-4D30-A4D8-A1EE416058F7}"/>
          </ac:spMkLst>
        </pc:spChg>
        <pc:spChg chg="add mod">
          <ac:chgData name="hatem.loumi" userId="c8e9393d-0366-44fe-9c1c-8cfe47c53dbf" providerId="ADAL" clId="{50F97966-22EE-4C8E-9BBF-9FEFABF21317}" dt="2021-02-21T20:27:28.744" v="1227" actId="1076"/>
          <ac:spMkLst>
            <pc:docMk/>
            <pc:sldMk cId="3882731594" sldId="257"/>
            <ac:spMk id="10" creationId="{19DA18B5-9847-409E-956A-07E5024D2226}"/>
          </ac:spMkLst>
        </pc:spChg>
        <pc:picChg chg="add del mod">
          <ac:chgData name="hatem.loumi" userId="c8e9393d-0366-44fe-9c1c-8cfe47c53dbf" providerId="ADAL" clId="{50F97966-22EE-4C8E-9BBF-9FEFABF21317}" dt="2021-02-21T18:25:23.741" v="1104" actId="478"/>
          <ac:picMkLst>
            <pc:docMk/>
            <pc:sldMk cId="3882731594" sldId="257"/>
            <ac:picMk id="4" creationId="{68390CC8-7A5A-40E3-BA15-97775AE3F0CC}"/>
          </ac:picMkLst>
        </pc:picChg>
        <pc:picChg chg="add mod">
          <ac:chgData name="hatem.loumi" userId="c8e9393d-0366-44fe-9c1c-8cfe47c53dbf" providerId="ADAL" clId="{50F97966-22EE-4C8E-9BBF-9FEFABF21317}" dt="2021-02-21T18:26:48.913" v="1119"/>
          <ac:picMkLst>
            <pc:docMk/>
            <pc:sldMk cId="3882731594" sldId="257"/>
            <ac:picMk id="5" creationId="{0B169B07-36C4-4C5E-93BF-EAB42E258825}"/>
          </ac:picMkLst>
        </pc:picChg>
        <pc:picChg chg="add mod">
          <ac:chgData name="hatem.loumi" userId="c8e9393d-0366-44fe-9c1c-8cfe47c53dbf" providerId="ADAL" clId="{50F97966-22EE-4C8E-9BBF-9FEFABF21317}" dt="2021-02-21T18:38:44.574" v="1144" actId="1076"/>
          <ac:picMkLst>
            <pc:docMk/>
            <pc:sldMk cId="3882731594" sldId="257"/>
            <ac:picMk id="8" creationId="{87B3BC57-82E7-457B-AF04-DE7E3F068530}"/>
          </ac:picMkLst>
        </pc:picChg>
      </pc:sldChg>
      <pc:sldChg chg="new del">
        <pc:chgData name="hatem.loumi" userId="c8e9393d-0366-44fe-9c1c-8cfe47c53dbf" providerId="ADAL" clId="{50F97966-22EE-4C8E-9BBF-9FEFABF21317}" dt="2021-02-21T14:38:40.913" v="14" actId="2696"/>
        <pc:sldMkLst>
          <pc:docMk/>
          <pc:sldMk cId="1050573716" sldId="258"/>
        </pc:sldMkLst>
      </pc:sldChg>
      <pc:sldChg chg="addSp delSp modSp new mod ord modTransition modAnim modNotesTx">
        <pc:chgData name="hatem.loumi" userId="c8e9393d-0366-44fe-9c1c-8cfe47c53dbf" providerId="ADAL" clId="{50F97966-22EE-4C8E-9BBF-9FEFABF21317}" dt="2021-02-21T23:28:28.800" v="1606"/>
        <pc:sldMkLst>
          <pc:docMk/>
          <pc:sldMk cId="1063579805" sldId="258"/>
        </pc:sldMkLst>
        <pc:spChg chg="mod">
          <ac:chgData name="hatem.loumi" userId="c8e9393d-0366-44fe-9c1c-8cfe47c53dbf" providerId="ADAL" clId="{50F97966-22EE-4C8E-9BBF-9FEFABF21317}" dt="2021-02-21T23:11:15.165" v="1604" actId="1076"/>
          <ac:spMkLst>
            <pc:docMk/>
            <pc:sldMk cId="1063579805" sldId="258"/>
            <ac:spMk id="2" creationId="{63F40794-CA2A-445E-9D6B-B5D6016478C2}"/>
          </ac:spMkLst>
        </pc:spChg>
        <pc:spChg chg="del mod">
          <ac:chgData name="hatem.loumi" userId="c8e9393d-0366-44fe-9c1c-8cfe47c53dbf" providerId="ADAL" clId="{50F97966-22EE-4C8E-9BBF-9FEFABF21317}" dt="2021-02-21T20:11:50.297" v="1165"/>
          <ac:spMkLst>
            <pc:docMk/>
            <pc:sldMk cId="1063579805" sldId="258"/>
            <ac:spMk id="3" creationId="{1C4E43E7-B61D-428F-978D-59889F05B96B}"/>
          </ac:spMkLst>
        </pc:spChg>
        <pc:spChg chg="add del">
          <ac:chgData name="hatem.loumi" userId="c8e9393d-0366-44fe-9c1c-8cfe47c53dbf" providerId="ADAL" clId="{50F97966-22EE-4C8E-9BBF-9FEFABF21317}" dt="2021-02-21T15:18:31.994" v="586" actId="478"/>
          <ac:spMkLst>
            <pc:docMk/>
            <pc:sldMk cId="1063579805" sldId="258"/>
            <ac:spMk id="5" creationId="{7D390B3D-031F-42D3-B648-8AFCA1F01BE3}"/>
          </ac:spMkLst>
        </pc:spChg>
        <pc:spChg chg="add mod">
          <ac:chgData name="hatem.loumi" userId="c8e9393d-0366-44fe-9c1c-8cfe47c53dbf" providerId="ADAL" clId="{50F97966-22EE-4C8E-9BBF-9FEFABF21317}" dt="2021-02-21T18:27:57.471" v="1135"/>
          <ac:spMkLst>
            <pc:docMk/>
            <pc:sldMk cId="1063579805" sldId="258"/>
            <ac:spMk id="10" creationId="{C7C71EDF-7E75-4A69-911E-06D81F8870A8}"/>
          </ac:spMkLst>
        </pc:spChg>
        <pc:spChg chg="add mod">
          <ac:chgData name="hatem.loumi" userId="c8e9393d-0366-44fe-9c1c-8cfe47c53dbf" providerId="ADAL" clId="{50F97966-22EE-4C8E-9BBF-9FEFABF21317}" dt="2021-02-21T21:48:13.980" v="1574" actId="1076"/>
          <ac:spMkLst>
            <pc:docMk/>
            <pc:sldMk cId="1063579805" sldId="258"/>
            <ac:spMk id="13" creationId="{033D48F5-9510-4ED0-B70B-5BC67EA8A064}"/>
          </ac:spMkLst>
        </pc:spChg>
        <pc:picChg chg="add del mod">
          <ac:chgData name="hatem.loumi" userId="c8e9393d-0366-44fe-9c1c-8cfe47c53dbf" providerId="ADAL" clId="{50F97966-22EE-4C8E-9BBF-9FEFABF21317}" dt="2021-02-21T17:51:05.747" v="1080" actId="21"/>
          <ac:picMkLst>
            <pc:docMk/>
            <pc:sldMk cId="1063579805" sldId="258"/>
            <ac:picMk id="7" creationId="{45515496-9D67-481B-940B-CFB1967ABA16}"/>
          </ac:picMkLst>
        </pc:picChg>
        <pc:picChg chg="add del mod">
          <ac:chgData name="hatem.loumi" userId="c8e9393d-0366-44fe-9c1c-8cfe47c53dbf" providerId="ADAL" clId="{50F97966-22EE-4C8E-9BBF-9FEFABF21317}" dt="2021-02-21T18:25:27.502" v="1106" actId="478"/>
          <ac:picMkLst>
            <pc:docMk/>
            <pc:sldMk cId="1063579805" sldId="258"/>
            <ac:picMk id="8" creationId="{F3FA111B-F803-4BA9-AE58-AB3BCCF49D40}"/>
          </ac:picMkLst>
        </pc:picChg>
        <pc:picChg chg="add mod">
          <ac:chgData name="hatem.loumi" userId="c8e9393d-0366-44fe-9c1c-8cfe47c53dbf" providerId="ADAL" clId="{50F97966-22EE-4C8E-9BBF-9FEFABF21317}" dt="2021-02-21T18:26:52.208" v="1121"/>
          <ac:picMkLst>
            <pc:docMk/>
            <pc:sldMk cId="1063579805" sldId="258"/>
            <ac:picMk id="9" creationId="{71CB3D5C-CFC4-4E17-AA3A-D0EA8E2F325A}"/>
          </ac:picMkLst>
        </pc:picChg>
        <pc:picChg chg="add mod">
          <ac:chgData name="hatem.loumi" userId="c8e9393d-0366-44fe-9c1c-8cfe47c53dbf" providerId="ADAL" clId="{50F97966-22EE-4C8E-9BBF-9FEFABF21317}" dt="2021-02-21T23:11:12.540" v="1602" actId="1076"/>
          <ac:picMkLst>
            <pc:docMk/>
            <pc:sldMk cId="1063579805" sldId="258"/>
            <ac:picMk id="12" creationId="{DE8A9E7D-3FF3-4EB8-B29F-2D3F21AD58C2}"/>
          </ac:picMkLst>
        </pc:picChg>
      </pc:sldChg>
      <pc:sldChg chg="addSp delSp modSp new mod modTransition">
        <pc:chgData name="hatem.loumi" userId="c8e9393d-0366-44fe-9c1c-8cfe47c53dbf" providerId="ADAL" clId="{50F97966-22EE-4C8E-9BBF-9FEFABF21317}" dt="2021-02-21T23:09:16.757" v="1598" actId="1076"/>
        <pc:sldMkLst>
          <pc:docMk/>
          <pc:sldMk cId="3564622575" sldId="259"/>
        </pc:sldMkLst>
        <pc:spChg chg="mod">
          <ac:chgData name="hatem.loumi" userId="c8e9393d-0366-44fe-9c1c-8cfe47c53dbf" providerId="ADAL" clId="{50F97966-22EE-4C8E-9BBF-9FEFABF21317}" dt="2021-02-21T23:09:16.757" v="1598" actId="1076"/>
          <ac:spMkLst>
            <pc:docMk/>
            <pc:sldMk cId="3564622575" sldId="259"/>
            <ac:spMk id="2" creationId="{7271E158-59AA-4EFA-B421-8B7D244DBB01}"/>
          </ac:spMkLst>
        </pc:spChg>
        <pc:spChg chg="del mod">
          <ac:chgData name="hatem.loumi" userId="c8e9393d-0366-44fe-9c1c-8cfe47c53dbf" providerId="ADAL" clId="{50F97966-22EE-4C8E-9BBF-9FEFABF21317}" dt="2021-02-21T21:26:38.279" v="1354"/>
          <ac:spMkLst>
            <pc:docMk/>
            <pc:sldMk cId="3564622575" sldId="259"/>
            <ac:spMk id="3" creationId="{B8914724-F890-460F-8E91-C724C72C2360}"/>
          </ac:spMkLst>
        </pc:spChg>
        <pc:spChg chg="add mod">
          <ac:chgData name="hatem.loumi" userId="c8e9393d-0366-44fe-9c1c-8cfe47c53dbf" providerId="ADAL" clId="{50F97966-22EE-4C8E-9BBF-9FEFABF21317}" dt="2021-02-21T18:27:59.278" v="1136"/>
          <ac:spMkLst>
            <pc:docMk/>
            <pc:sldMk cId="3564622575" sldId="259"/>
            <ac:spMk id="6" creationId="{43231960-2398-455A-A0CC-19BC35B1627E}"/>
          </ac:spMkLst>
        </pc:spChg>
        <pc:spChg chg="add del mod">
          <ac:chgData name="hatem.loumi" userId="c8e9393d-0366-44fe-9c1c-8cfe47c53dbf" providerId="ADAL" clId="{50F97966-22EE-4C8E-9BBF-9FEFABF21317}" dt="2021-02-21T21:27:58.020" v="1362"/>
          <ac:spMkLst>
            <pc:docMk/>
            <pc:sldMk cId="3564622575" sldId="259"/>
            <ac:spMk id="12" creationId="{F9206263-4E2A-4A95-B940-BEDAECC52B05}"/>
          </ac:spMkLst>
        </pc:spChg>
        <pc:spChg chg="add del mod">
          <ac:chgData name="hatem.loumi" userId="c8e9393d-0366-44fe-9c1c-8cfe47c53dbf" providerId="ADAL" clId="{50F97966-22EE-4C8E-9BBF-9FEFABF21317}" dt="2021-02-21T21:29:02.892" v="1366"/>
          <ac:spMkLst>
            <pc:docMk/>
            <pc:sldMk cId="3564622575" sldId="259"/>
            <ac:spMk id="16" creationId="{4D7BD922-4501-4BE3-8F21-B97697656066}"/>
          </ac:spMkLst>
        </pc:spChg>
        <pc:picChg chg="add del mod">
          <ac:chgData name="hatem.loumi" userId="c8e9393d-0366-44fe-9c1c-8cfe47c53dbf" providerId="ADAL" clId="{50F97966-22EE-4C8E-9BBF-9FEFABF21317}" dt="2021-02-21T18:25:29.415" v="1107" actId="478"/>
          <ac:picMkLst>
            <pc:docMk/>
            <pc:sldMk cId="3564622575" sldId="259"/>
            <ac:picMk id="4" creationId="{EC36D253-7327-4427-8880-81009BB0EE0F}"/>
          </ac:picMkLst>
        </pc:picChg>
        <pc:picChg chg="add mod">
          <ac:chgData name="hatem.loumi" userId="c8e9393d-0366-44fe-9c1c-8cfe47c53dbf" providerId="ADAL" clId="{50F97966-22EE-4C8E-9BBF-9FEFABF21317}" dt="2021-02-21T18:26:53.464" v="1122"/>
          <ac:picMkLst>
            <pc:docMk/>
            <pc:sldMk cId="3564622575" sldId="259"/>
            <ac:picMk id="5" creationId="{67263D63-2F92-4A1A-903C-4FB501B90FF3}"/>
          </ac:picMkLst>
        </pc:picChg>
        <pc:picChg chg="add del mod">
          <ac:chgData name="hatem.loumi" userId="c8e9393d-0366-44fe-9c1c-8cfe47c53dbf" providerId="ADAL" clId="{50F97966-22EE-4C8E-9BBF-9FEFABF21317}" dt="2021-02-21T21:27:17.578" v="1359" actId="478"/>
          <ac:picMkLst>
            <pc:docMk/>
            <pc:sldMk cId="3564622575" sldId="259"/>
            <ac:picMk id="8" creationId="{D33C9BAB-4991-4438-9FFD-4788036449FF}"/>
          </ac:picMkLst>
        </pc:picChg>
        <pc:picChg chg="add del mod">
          <ac:chgData name="hatem.loumi" userId="c8e9393d-0366-44fe-9c1c-8cfe47c53dbf" providerId="ADAL" clId="{50F97966-22EE-4C8E-9BBF-9FEFABF21317}" dt="2021-02-21T21:27:27.703" v="1361" actId="478"/>
          <ac:picMkLst>
            <pc:docMk/>
            <pc:sldMk cId="3564622575" sldId="259"/>
            <ac:picMk id="10" creationId="{3F8039C6-F0B1-4456-8CAB-31B90458FB42}"/>
          </ac:picMkLst>
        </pc:picChg>
        <pc:picChg chg="add del mod">
          <ac:chgData name="hatem.loumi" userId="c8e9393d-0366-44fe-9c1c-8cfe47c53dbf" providerId="ADAL" clId="{50F97966-22EE-4C8E-9BBF-9FEFABF21317}" dt="2021-02-21T21:28:54.005" v="1365" actId="478"/>
          <ac:picMkLst>
            <pc:docMk/>
            <pc:sldMk cId="3564622575" sldId="259"/>
            <ac:picMk id="14" creationId="{6DAD0D76-AAA8-4F2E-859D-AEBCFBAFF91A}"/>
          </ac:picMkLst>
        </pc:picChg>
        <pc:picChg chg="add mod">
          <ac:chgData name="hatem.loumi" userId="c8e9393d-0366-44fe-9c1c-8cfe47c53dbf" providerId="ADAL" clId="{50F97966-22EE-4C8E-9BBF-9FEFABF21317}" dt="2021-02-21T21:29:30.499" v="1375" actId="1076"/>
          <ac:picMkLst>
            <pc:docMk/>
            <pc:sldMk cId="3564622575" sldId="259"/>
            <ac:picMk id="18" creationId="{A10C7CAD-F294-4277-AE15-A6F475C39836}"/>
          </ac:picMkLst>
        </pc:picChg>
      </pc:sldChg>
      <pc:sldChg chg="addSp delSp modSp new mod modTransition">
        <pc:chgData name="hatem.loumi" userId="c8e9393d-0366-44fe-9c1c-8cfe47c53dbf" providerId="ADAL" clId="{50F97966-22EE-4C8E-9BBF-9FEFABF21317}" dt="2021-02-21T23:05:44.380" v="1596"/>
        <pc:sldMkLst>
          <pc:docMk/>
          <pc:sldMk cId="2692108430" sldId="260"/>
        </pc:sldMkLst>
        <pc:spChg chg="mod">
          <ac:chgData name="hatem.loumi" userId="c8e9393d-0366-44fe-9c1c-8cfe47c53dbf" providerId="ADAL" clId="{50F97966-22EE-4C8E-9BBF-9FEFABF21317}" dt="2021-02-21T18:46:52.537" v="1160" actId="113"/>
          <ac:spMkLst>
            <pc:docMk/>
            <pc:sldMk cId="2692108430" sldId="260"/>
            <ac:spMk id="2" creationId="{04CEB464-5826-4BCB-B5EE-4D19CE21AF72}"/>
          </ac:spMkLst>
        </pc:spChg>
        <pc:spChg chg="add del mod">
          <ac:chgData name="hatem.loumi" userId="c8e9393d-0366-44fe-9c1c-8cfe47c53dbf" providerId="ADAL" clId="{50F97966-22EE-4C8E-9BBF-9FEFABF21317}" dt="2021-02-21T15:59:15.710" v="689" actId="26606"/>
          <ac:spMkLst>
            <pc:docMk/>
            <pc:sldMk cId="2692108430" sldId="260"/>
            <ac:spMk id="3" creationId="{C2CA5D82-7109-4E74-9F39-E67F828E879C}"/>
          </ac:spMkLst>
        </pc:spChg>
        <pc:spChg chg="add mod">
          <ac:chgData name="hatem.loumi" userId="c8e9393d-0366-44fe-9c1c-8cfe47c53dbf" providerId="ADAL" clId="{50F97966-22EE-4C8E-9BBF-9FEFABF21317}" dt="2021-02-21T18:28:02.719" v="1138"/>
          <ac:spMkLst>
            <pc:docMk/>
            <pc:sldMk cId="2692108430" sldId="260"/>
            <ac:spMk id="11" creationId="{39F43B47-D4CE-4DE4-B82D-08534D61ABA8}"/>
          </ac:spMkLst>
        </pc:spChg>
        <pc:graphicFrameChg chg="add del">
          <ac:chgData name="hatem.loumi" userId="c8e9393d-0366-44fe-9c1c-8cfe47c53dbf" providerId="ADAL" clId="{50F97966-22EE-4C8E-9BBF-9FEFABF21317}" dt="2021-02-21T15:59:15.646" v="688" actId="26606"/>
          <ac:graphicFrameMkLst>
            <pc:docMk/>
            <pc:sldMk cId="2692108430" sldId="260"/>
            <ac:graphicFrameMk id="6" creationId="{20EE4D01-2501-4624-B2F9-FBA4C8AD3B44}"/>
          </ac:graphicFrameMkLst>
        </pc:graphicFrameChg>
        <pc:graphicFrameChg chg="add mod modGraphic">
          <ac:chgData name="hatem.loumi" userId="c8e9393d-0366-44fe-9c1c-8cfe47c53dbf" providerId="ADAL" clId="{50F97966-22EE-4C8E-9BBF-9FEFABF21317}" dt="2021-02-21T22:39:40.823" v="1582" actId="403"/>
          <ac:graphicFrameMkLst>
            <pc:docMk/>
            <pc:sldMk cId="2692108430" sldId="260"/>
            <ac:graphicFrameMk id="8" creationId="{C0C86470-92A0-446D-8D20-8A220ACC0166}"/>
          </ac:graphicFrameMkLst>
        </pc:graphicFrameChg>
        <pc:picChg chg="add del mod">
          <ac:chgData name="hatem.loumi" userId="c8e9393d-0366-44fe-9c1c-8cfe47c53dbf" providerId="ADAL" clId="{50F97966-22EE-4C8E-9BBF-9FEFABF21317}" dt="2021-02-21T18:25:33.733" v="1109" actId="478"/>
          <ac:picMkLst>
            <pc:docMk/>
            <pc:sldMk cId="2692108430" sldId="260"/>
            <ac:picMk id="9" creationId="{05F1BCFA-FC03-4578-BDEE-4EDEE9D1F33B}"/>
          </ac:picMkLst>
        </pc:picChg>
        <pc:picChg chg="add mod">
          <ac:chgData name="hatem.loumi" userId="c8e9393d-0366-44fe-9c1c-8cfe47c53dbf" providerId="ADAL" clId="{50F97966-22EE-4C8E-9BBF-9FEFABF21317}" dt="2021-02-21T18:26:57.105" v="1124"/>
          <ac:picMkLst>
            <pc:docMk/>
            <pc:sldMk cId="2692108430" sldId="260"/>
            <ac:picMk id="10" creationId="{D7F0922C-A0F3-49AB-9D20-3E1186688AFE}"/>
          </ac:picMkLst>
        </pc:picChg>
        <pc:cxnChg chg="add del mod">
          <ac:chgData name="hatem.loumi" userId="c8e9393d-0366-44fe-9c1c-8cfe47c53dbf" providerId="ADAL" clId="{50F97966-22EE-4C8E-9BBF-9FEFABF21317}" dt="2021-02-21T15:56:56.670" v="650" actId="478"/>
          <ac:cxnSpMkLst>
            <pc:docMk/>
            <pc:sldMk cId="2692108430" sldId="260"/>
            <ac:cxnSpMk id="5" creationId="{C90CCB1D-A9AD-41C1-A5F1-994CD30F0C94}"/>
          </ac:cxnSpMkLst>
        </pc:cxnChg>
      </pc:sldChg>
      <pc:sldChg chg="addSp delSp modSp new del mod">
        <pc:chgData name="hatem.loumi" userId="c8e9393d-0366-44fe-9c1c-8cfe47c53dbf" providerId="ADAL" clId="{50F97966-22EE-4C8E-9BBF-9FEFABF21317}" dt="2021-02-21T21:41:00.591" v="1386" actId="2696"/>
        <pc:sldMkLst>
          <pc:docMk/>
          <pc:sldMk cId="3441242098" sldId="261"/>
        </pc:sldMkLst>
        <pc:spChg chg="add mod">
          <ac:chgData name="hatem.loumi" userId="c8e9393d-0366-44fe-9c1c-8cfe47c53dbf" providerId="ADAL" clId="{50F97966-22EE-4C8E-9BBF-9FEFABF21317}" dt="2021-02-21T18:28:01.204" v="1137"/>
          <ac:spMkLst>
            <pc:docMk/>
            <pc:sldMk cId="3441242098" sldId="261"/>
            <ac:spMk id="6" creationId="{B215A3DA-5876-4789-A292-004F4B03FF2D}"/>
          </ac:spMkLst>
        </pc:spChg>
        <pc:picChg chg="add del mod">
          <ac:chgData name="hatem.loumi" userId="c8e9393d-0366-44fe-9c1c-8cfe47c53dbf" providerId="ADAL" clId="{50F97966-22EE-4C8E-9BBF-9FEFABF21317}" dt="2021-02-21T18:25:31.437" v="1108" actId="478"/>
          <ac:picMkLst>
            <pc:docMk/>
            <pc:sldMk cId="3441242098" sldId="261"/>
            <ac:picMk id="4" creationId="{477498D6-DB86-4BE3-B037-AB81D388517D}"/>
          </ac:picMkLst>
        </pc:picChg>
        <pc:picChg chg="add mod">
          <ac:chgData name="hatem.loumi" userId="c8e9393d-0366-44fe-9c1c-8cfe47c53dbf" providerId="ADAL" clId="{50F97966-22EE-4C8E-9BBF-9FEFABF21317}" dt="2021-02-21T18:26:55.270" v="1123"/>
          <ac:picMkLst>
            <pc:docMk/>
            <pc:sldMk cId="3441242098" sldId="261"/>
            <ac:picMk id="5" creationId="{6B2FCC75-1B57-4F72-A19E-0453D45DEB59}"/>
          </ac:picMkLst>
        </pc:picChg>
      </pc:sldChg>
      <pc:sldChg chg="addSp delSp modSp add mod modTransition modNotesTx">
        <pc:chgData name="hatem.loumi" userId="c8e9393d-0366-44fe-9c1c-8cfe47c53dbf" providerId="ADAL" clId="{50F97966-22EE-4C8E-9BBF-9FEFABF21317}" dt="2021-02-21T23:05:44.380" v="1596"/>
        <pc:sldMkLst>
          <pc:docMk/>
          <pc:sldMk cId="1720817985" sldId="262"/>
        </pc:sldMkLst>
        <pc:spChg chg="mod">
          <ac:chgData name="hatem.loumi" userId="c8e9393d-0366-44fe-9c1c-8cfe47c53dbf" providerId="ADAL" clId="{50F97966-22EE-4C8E-9BBF-9FEFABF21317}" dt="2021-02-21T21:45:14.735" v="1518" actId="20577"/>
          <ac:spMkLst>
            <pc:docMk/>
            <pc:sldMk cId="1720817985" sldId="262"/>
            <ac:spMk id="2" creationId="{974FA25D-A888-48BC-AEFB-E840B309514F}"/>
          </ac:spMkLst>
        </pc:spChg>
        <pc:spChg chg="add del mod">
          <ac:chgData name="hatem.loumi" userId="c8e9393d-0366-44fe-9c1c-8cfe47c53dbf" providerId="ADAL" clId="{50F97966-22EE-4C8E-9BBF-9FEFABF21317}" dt="2021-02-21T17:02:25.881" v="804"/>
          <ac:spMkLst>
            <pc:docMk/>
            <pc:sldMk cId="1720817985" sldId="262"/>
            <ac:spMk id="3" creationId="{B21D2F19-C8BB-4AE9-9163-DFC03B837065}"/>
          </ac:spMkLst>
        </pc:spChg>
        <pc:spChg chg="add del mod">
          <ac:chgData name="hatem.loumi" userId="c8e9393d-0366-44fe-9c1c-8cfe47c53dbf" providerId="ADAL" clId="{50F97966-22EE-4C8E-9BBF-9FEFABF21317}" dt="2021-02-21T17:51:17.022" v="1085" actId="478"/>
          <ac:spMkLst>
            <pc:docMk/>
            <pc:sldMk cId="1720817985" sldId="262"/>
            <ac:spMk id="9" creationId="{CBB62573-27CF-4E5E-AE80-0863378505AE}"/>
          </ac:spMkLst>
        </pc:spChg>
        <pc:spChg chg="add mod">
          <ac:chgData name="hatem.loumi" userId="c8e9393d-0366-44fe-9c1c-8cfe47c53dbf" providerId="ADAL" clId="{50F97966-22EE-4C8E-9BBF-9FEFABF21317}" dt="2021-02-21T18:27:55.771" v="1134"/>
          <ac:spMkLst>
            <pc:docMk/>
            <pc:sldMk cId="1720817985" sldId="262"/>
            <ac:spMk id="13" creationId="{45125356-653B-4596-9202-DD9BB7086A79}"/>
          </ac:spMkLst>
        </pc:spChg>
        <pc:picChg chg="add del mod">
          <ac:chgData name="hatem.loumi" userId="c8e9393d-0366-44fe-9c1c-8cfe47c53dbf" providerId="ADAL" clId="{50F97966-22EE-4C8E-9BBF-9FEFABF21317}" dt="2021-02-21T17:01:53.003" v="803"/>
          <ac:picMkLst>
            <pc:docMk/>
            <pc:sldMk cId="1720817985" sldId="262"/>
            <ac:picMk id="5" creationId="{8867170C-9795-4882-86C3-FFB6A82342B0}"/>
          </ac:picMkLst>
        </pc:picChg>
        <pc:picChg chg="add del mod">
          <ac:chgData name="hatem.loumi" userId="c8e9393d-0366-44fe-9c1c-8cfe47c53dbf" providerId="ADAL" clId="{50F97966-22EE-4C8E-9BBF-9FEFABF21317}" dt="2021-02-21T17:51:07.722" v="1081" actId="478"/>
          <ac:picMkLst>
            <pc:docMk/>
            <pc:sldMk cId="1720817985" sldId="262"/>
            <ac:picMk id="7" creationId="{C20D6473-C0B6-4A3E-997F-7B8690C601E2}"/>
          </ac:picMkLst>
        </pc:picChg>
        <pc:picChg chg="add mod">
          <ac:chgData name="hatem.loumi" userId="c8e9393d-0366-44fe-9c1c-8cfe47c53dbf" providerId="ADAL" clId="{50F97966-22EE-4C8E-9BBF-9FEFABF21317}" dt="2021-02-21T17:59:56.459" v="1089" actId="1076"/>
          <ac:picMkLst>
            <pc:docMk/>
            <pc:sldMk cId="1720817985" sldId="262"/>
            <ac:picMk id="10" creationId="{1560FC7F-80E9-491B-B274-A43E37B72FFF}"/>
          </ac:picMkLst>
        </pc:picChg>
        <pc:picChg chg="add del mod">
          <ac:chgData name="hatem.loumi" userId="c8e9393d-0366-44fe-9c1c-8cfe47c53dbf" providerId="ADAL" clId="{50F97966-22EE-4C8E-9BBF-9FEFABF21317}" dt="2021-02-21T18:25:25.607" v="1105" actId="478"/>
          <ac:picMkLst>
            <pc:docMk/>
            <pc:sldMk cId="1720817985" sldId="262"/>
            <ac:picMk id="11" creationId="{9412250D-C818-4CF8-BC4D-A2D895A85A5D}"/>
          </ac:picMkLst>
        </pc:picChg>
        <pc:picChg chg="add mod">
          <ac:chgData name="hatem.loumi" userId="c8e9393d-0366-44fe-9c1c-8cfe47c53dbf" providerId="ADAL" clId="{50F97966-22EE-4C8E-9BBF-9FEFABF21317}" dt="2021-02-21T18:26:50.521" v="1120"/>
          <ac:picMkLst>
            <pc:docMk/>
            <pc:sldMk cId="1720817985" sldId="262"/>
            <ac:picMk id="12" creationId="{D9B711BE-1DBE-44B5-B7D8-4F7A26E98487}"/>
          </ac:picMkLst>
        </pc:picChg>
      </pc:sldChg>
      <pc:sldChg chg="addSp delSp modSp new mod modTransition modAnim">
        <pc:chgData name="hatem.loumi" userId="c8e9393d-0366-44fe-9c1c-8cfe47c53dbf" providerId="ADAL" clId="{50F97966-22EE-4C8E-9BBF-9FEFABF21317}" dt="2021-02-21T23:05:44.380" v="1596"/>
        <pc:sldMkLst>
          <pc:docMk/>
          <pc:sldMk cId="2275327709" sldId="263"/>
        </pc:sldMkLst>
        <pc:spChg chg="mod">
          <ac:chgData name="hatem.loumi" userId="c8e9393d-0366-44fe-9c1c-8cfe47c53dbf" providerId="ADAL" clId="{50F97966-22EE-4C8E-9BBF-9FEFABF21317}" dt="2021-02-21T18:46:21.465" v="1155" actId="113"/>
          <ac:spMkLst>
            <pc:docMk/>
            <pc:sldMk cId="2275327709" sldId="263"/>
            <ac:spMk id="2" creationId="{DCF3C292-5CD2-4754-9344-8C0C6B6065FD}"/>
          </ac:spMkLst>
        </pc:spChg>
        <pc:spChg chg="add del mod">
          <ac:chgData name="hatem.loumi" userId="c8e9393d-0366-44fe-9c1c-8cfe47c53dbf" providerId="ADAL" clId="{50F97966-22EE-4C8E-9BBF-9FEFABF21317}" dt="2021-02-21T17:40:23.342" v="1011" actId="478"/>
          <ac:spMkLst>
            <pc:docMk/>
            <pc:sldMk cId="2275327709" sldId="263"/>
            <ac:spMk id="3" creationId="{F19B087D-84E0-4166-8301-2C687F788F07}"/>
          </ac:spMkLst>
        </pc:spChg>
        <pc:spChg chg="add del mod">
          <ac:chgData name="hatem.loumi" userId="c8e9393d-0366-44fe-9c1c-8cfe47c53dbf" providerId="ADAL" clId="{50F97966-22EE-4C8E-9BBF-9FEFABF21317}" dt="2021-02-21T17:40:29.895" v="1012" actId="478"/>
          <ac:spMkLst>
            <pc:docMk/>
            <pc:sldMk cId="2275327709" sldId="263"/>
            <ac:spMk id="7" creationId="{9F25FBF1-6F54-4064-AF46-377B61499749}"/>
          </ac:spMkLst>
        </pc:spChg>
        <pc:spChg chg="add mod">
          <ac:chgData name="hatem.loumi" userId="c8e9393d-0366-44fe-9c1c-8cfe47c53dbf" providerId="ADAL" clId="{50F97966-22EE-4C8E-9BBF-9FEFABF21317}" dt="2021-02-21T18:27:48.554" v="1132" actId="1076"/>
          <ac:spMkLst>
            <pc:docMk/>
            <pc:sldMk cId="2275327709" sldId="263"/>
            <ac:spMk id="12" creationId="{8785EFC8-5E9B-4FED-B8B9-25951EF28E7F}"/>
          </ac:spMkLst>
        </pc:spChg>
        <pc:graphicFrameChg chg="add del">
          <ac:chgData name="hatem.loumi" userId="c8e9393d-0366-44fe-9c1c-8cfe47c53dbf" providerId="ADAL" clId="{50F97966-22EE-4C8E-9BBF-9FEFABF21317}" dt="2021-02-21T17:20:57.738" v="869" actId="26606"/>
          <ac:graphicFrameMkLst>
            <pc:docMk/>
            <pc:sldMk cId="2275327709" sldId="263"/>
            <ac:graphicFrameMk id="5" creationId="{FF5A01EA-AE22-40F1-89B8-B1A6DFC11E6E}"/>
          </ac:graphicFrameMkLst>
        </pc:graphicFrameChg>
        <pc:graphicFrameChg chg="add mod modGraphic">
          <ac:chgData name="hatem.loumi" userId="c8e9393d-0366-44fe-9c1c-8cfe47c53dbf" providerId="ADAL" clId="{50F97966-22EE-4C8E-9BBF-9FEFABF21317}" dt="2021-02-21T18:43:50.257" v="1154"/>
          <ac:graphicFrameMkLst>
            <pc:docMk/>
            <pc:sldMk cId="2275327709" sldId="263"/>
            <ac:graphicFrameMk id="6" creationId="{D56AC9E2-E88A-4FB4-ABA5-4E368117D953}"/>
          </ac:graphicFrameMkLst>
        </pc:graphicFrameChg>
        <pc:picChg chg="add del mod">
          <ac:chgData name="hatem.loumi" userId="c8e9393d-0366-44fe-9c1c-8cfe47c53dbf" providerId="ADAL" clId="{50F97966-22EE-4C8E-9BBF-9FEFABF21317}" dt="2021-02-21T18:25:21.790" v="1103" actId="478"/>
          <ac:picMkLst>
            <pc:docMk/>
            <pc:sldMk cId="2275327709" sldId="263"/>
            <ac:picMk id="9" creationId="{D9CF945E-0075-4332-9777-8BFB9C4B7A9F}"/>
          </ac:picMkLst>
        </pc:picChg>
        <pc:picChg chg="add mod">
          <ac:chgData name="hatem.loumi" userId="c8e9393d-0366-44fe-9c1c-8cfe47c53dbf" providerId="ADAL" clId="{50F97966-22EE-4C8E-9BBF-9FEFABF21317}" dt="2021-02-21T18:26:45.034" v="1118" actId="1076"/>
          <ac:picMkLst>
            <pc:docMk/>
            <pc:sldMk cId="2275327709" sldId="263"/>
            <ac:picMk id="11" creationId="{1D134305-6EDD-441E-8275-1BB3C578840B}"/>
          </ac:picMkLst>
        </pc:picChg>
      </pc:sldChg>
      <pc:sldChg chg="del">
        <pc:chgData name="hatem.loumi" userId="c8e9393d-0366-44fe-9c1c-8cfe47c53dbf" providerId="ADAL" clId="{50F97966-22EE-4C8E-9BBF-9FEFABF21317}" dt="2021-02-21T17:14:37.800" v="815" actId="47"/>
        <pc:sldMkLst>
          <pc:docMk/>
          <pc:sldMk cId="710502134" sldId="264"/>
        </pc:sldMkLst>
      </pc:sldChg>
      <pc:sldChg chg="addSp delSp modSp mod modTransition">
        <pc:chgData name="hatem.loumi" userId="c8e9393d-0366-44fe-9c1c-8cfe47c53dbf" providerId="ADAL" clId="{50F97966-22EE-4C8E-9BBF-9FEFABF21317}" dt="2021-02-21T23:05:44.380" v="1596"/>
        <pc:sldMkLst>
          <pc:docMk/>
          <pc:sldMk cId="938744990" sldId="264"/>
        </pc:sldMkLst>
        <pc:spChg chg="add del mod">
          <ac:chgData name="hatem.loumi" userId="c8e9393d-0366-44fe-9c1c-8cfe47c53dbf" providerId="ADAL" clId="{50F97966-22EE-4C8E-9BBF-9FEFABF21317}" dt="2021-02-21T20:38:27.193" v="1296" actId="478"/>
          <ac:spMkLst>
            <pc:docMk/>
            <pc:sldMk cId="938744990" sldId="264"/>
            <ac:spMk id="4" creationId="{E0452263-E934-4886-867F-9440A16C6760}"/>
          </ac:spMkLst>
        </pc:spChg>
        <pc:spChg chg="del mod">
          <ac:chgData name="hatem.loumi" userId="c8e9393d-0366-44fe-9c1c-8cfe47c53dbf" providerId="ADAL" clId="{50F97966-22EE-4C8E-9BBF-9FEFABF21317}" dt="2021-02-21T20:38:09.257" v="1290" actId="478"/>
          <ac:spMkLst>
            <pc:docMk/>
            <pc:sldMk cId="938744990" sldId="264"/>
            <ac:spMk id="16" creationId="{67DB0165-22A5-4175-8AB8-E3EB4B677AB7}"/>
          </ac:spMkLst>
        </pc:spChg>
        <pc:spChg chg="del mod">
          <ac:chgData name="hatem.loumi" userId="c8e9393d-0366-44fe-9c1c-8cfe47c53dbf" providerId="ADAL" clId="{50F97966-22EE-4C8E-9BBF-9FEFABF21317}" dt="2021-02-21T20:38:13.652" v="1293" actId="478"/>
          <ac:spMkLst>
            <pc:docMk/>
            <pc:sldMk cId="938744990" sldId="264"/>
            <ac:spMk id="22" creationId="{E024A538-0AA2-4CA5-8A58-71C9FF560F48}"/>
          </ac:spMkLst>
        </pc:spChg>
        <pc:graphicFrameChg chg="add mod">
          <ac:chgData name="hatem.loumi" userId="c8e9393d-0366-44fe-9c1c-8cfe47c53dbf" providerId="ADAL" clId="{50F97966-22EE-4C8E-9BBF-9FEFABF21317}" dt="2021-02-21T21:51:54.793" v="1578" actId="122"/>
          <ac:graphicFrameMkLst>
            <pc:docMk/>
            <pc:sldMk cId="938744990" sldId="264"/>
            <ac:graphicFrameMk id="13" creationId="{8C1EF87A-B387-4CAE-9AB9-6190DD61686E}"/>
          </ac:graphicFrameMkLst>
        </pc:graphicFrameChg>
        <pc:picChg chg="del mod">
          <ac:chgData name="hatem.loumi" userId="c8e9393d-0366-44fe-9c1c-8cfe47c53dbf" providerId="ADAL" clId="{50F97966-22EE-4C8E-9BBF-9FEFABF21317}" dt="2021-02-21T20:38:11.313" v="1291" actId="478"/>
          <ac:picMkLst>
            <pc:docMk/>
            <pc:sldMk cId="938744990" sldId="264"/>
            <ac:picMk id="15" creationId="{FC16C1F6-48BB-4B01-B873-35B5B0ECFD0B}"/>
          </ac:picMkLst>
        </pc:picChg>
        <pc:picChg chg="del mod">
          <ac:chgData name="hatem.loumi" userId="c8e9393d-0366-44fe-9c1c-8cfe47c53dbf" providerId="ADAL" clId="{50F97966-22EE-4C8E-9BBF-9FEFABF21317}" dt="2021-02-21T20:38:09.257" v="1290" actId="478"/>
          <ac:picMkLst>
            <pc:docMk/>
            <pc:sldMk cId="938744990" sldId="264"/>
            <ac:picMk id="17" creationId="{03AC40BE-B170-474E-A3F9-8974D2BBA448}"/>
          </ac:picMkLst>
        </pc:picChg>
        <pc:picChg chg="del mod">
          <ac:chgData name="hatem.loumi" userId="c8e9393d-0366-44fe-9c1c-8cfe47c53dbf" providerId="ADAL" clId="{50F97966-22EE-4C8E-9BBF-9FEFABF21317}" dt="2021-02-21T20:38:09.257" v="1290" actId="478"/>
          <ac:picMkLst>
            <pc:docMk/>
            <pc:sldMk cId="938744990" sldId="264"/>
            <ac:picMk id="18" creationId="{916234CD-E470-4C00-9B00-33384C68A056}"/>
          </ac:picMkLst>
        </pc:picChg>
        <pc:picChg chg="del mod">
          <ac:chgData name="hatem.loumi" userId="c8e9393d-0366-44fe-9c1c-8cfe47c53dbf" providerId="ADAL" clId="{50F97966-22EE-4C8E-9BBF-9FEFABF21317}" dt="2021-02-21T20:38:09.257" v="1290" actId="478"/>
          <ac:picMkLst>
            <pc:docMk/>
            <pc:sldMk cId="938744990" sldId="264"/>
            <ac:picMk id="19" creationId="{3226F383-BBE4-48C6-9D8B-80D3A02117C4}"/>
          </ac:picMkLst>
        </pc:picChg>
        <pc:picChg chg="del mod">
          <ac:chgData name="hatem.loumi" userId="c8e9393d-0366-44fe-9c1c-8cfe47c53dbf" providerId="ADAL" clId="{50F97966-22EE-4C8E-9BBF-9FEFABF21317}" dt="2021-02-21T20:38:12.568" v="1292" actId="478"/>
          <ac:picMkLst>
            <pc:docMk/>
            <pc:sldMk cId="938744990" sldId="264"/>
            <ac:picMk id="21" creationId="{F8C353EC-86FF-4C53-A630-AC26892B505C}"/>
          </ac:picMkLst>
        </pc:picChg>
      </pc:sldChg>
      <pc:sldChg chg="delSp modSp new mod modTransition">
        <pc:chgData name="hatem.loumi" userId="c8e9393d-0366-44fe-9c1c-8cfe47c53dbf" providerId="ADAL" clId="{50F97966-22EE-4C8E-9BBF-9FEFABF21317}" dt="2021-02-21T23:05:44.380" v="1596"/>
        <pc:sldMkLst>
          <pc:docMk/>
          <pc:sldMk cId="3233598702" sldId="265"/>
        </pc:sldMkLst>
        <pc:spChg chg="mod">
          <ac:chgData name="hatem.loumi" userId="c8e9393d-0366-44fe-9c1c-8cfe47c53dbf" providerId="ADAL" clId="{50F97966-22EE-4C8E-9BBF-9FEFABF21317}" dt="2021-02-21T21:42:37.732" v="1412" actId="113"/>
          <ac:spMkLst>
            <pc:docMk/>
            <pc:sldMk cId="3233598702" sldId="265"/>
            <ac:spMk id="2" creationId="{AA8957E3-CB11-427D-8630-4342553ECD6F}"/>
          </ac:spMkLst>
        </pc:spChg>
        <pc:spChg chg="del">
          <ac:chgData name="hatem.loumi" userId="c8e9393d-0366-44fe-9c1c-8cfe47c53dbf" providerId="ADAL" clId="{50F97966-22EE-4C8E-9BBF-9FEFABF21317}" dt="2021-02-21T21:42:28.111" v="1408" actId="478"/>
          <ac:spMkLst>
            <pc:docMk/>
            <pc:sldMk cId="3233598702" sldId="265"/>
            <ac:spMk id="3" creationId="{22602B4A-D0AA-4030-8A6A-E1ABD7322BBF}"/>
          </ac:spMkLst>
        </pc:spChg>
      </pc:sldChg>
      <pc:sldChg chg="delSp modSp new mod modTransition">
        <pc:chgData name="hatem.loumi" userId="c8e9393d-0366-44fe-9c1c-8cfe47c53dbf" providerId="ADAL" clId="{50F97966-22EE-4C8E-9BBF-9FEFABF21317}" dt="2021-02-21T23:05:44.380" v="1596"/>
        <pc:sldMkLst>
          <pc:docMk/>
          <pc:sldMk cId="2880633373" sldId="266"/>
        </pc:sldMkLst>
        <pc:spChg chg="mod">
          <ac:chgData name="hatem.loumi" userId="c8e9393d-0366-44fe-9c1c-8cfe47c53dbf" providerId="ADAL" clId="{50F97966-22EE-4C8E-9BBF-9FEFABF21317}" dt="2021-02-21T21:43:23.457" v="1446" actId="20577"/>
          <ac:spMkLst>
            <pc:docMk/>
            <pc:sldMk cId="2880633373" sldId="266"/>
            <ac:spMk id="2" creationId="{226359E8-810A-4437-86B3-C7183392F1CE}"/>
          </ac:spMkLst>
        </pc:spChg>
        <pc:spChg chg="del">
          <ac:chgData name="hatem.loumi" userId="c8e9393d-0366-44fe-9c1c-8cfe47c53dbf" providerId="ADAL" clId="{50F97966-22EE-4C8E-9BBF-9FEFABF21317}" dt="2021-02-21T21:42:55.622" v="1414" actId="478"/>
          <ac:spMkLst>
            <pc:docMk/>
            <pc:sldMk cId="2880633373" sldId="266"/>
            <ac:spMk id="3" creationId="{3FD8ECB3-EAEB-4E2E-9B1A-C5597F21E25C}"/>
          </ac:spMkLst>
        </pc:spChg>
      </pc:sldChg>
      <pc:sldMasterChg chg="modTransition setBg modSldLayout">
        <pc:chgData name="hatem.loumi" userId="c8e9393d-0366-44fe-9c1c-8cfe47c53dbf" providerId="ADAL" clId="{50F97966-22EE-4C8E-9BBF-9FEFABF21317}" dt="2021-02-21T23:05:44.380" v="1596"/>
        <pc:sldMasterMkLst>
          <pc:docMk/>
          <pc:sldMasterMk cId="1377356112" sldId="2147483672"/>
        </pc:sldMasterMkLst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1789972739" sldId="2147483673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962921828" sldId="2147483674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3739257816" sldId="2147483675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706661356" sldId="2147483676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394583807" sldId="2147483677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650130221" sldId="2147483678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2392808662" sldId="2147483679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3667009586" sldId="2147483680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1591718178" sldId="2147483681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1361226641" sldId="2147483682"/>
          </pc:sldLayoutMkLst>
        </pc:sldLayoutChg>
        <pc:sldLayoutChg chg="modTransition setBg">
          <pc:chgData name="hatem.loumi" userId="c8e9393d-0366-44fe-9c1c-8cfe47c53dbf" providerId="ADAL" clId="{50F97966-22EE-4C8E-9BBF-9FEFABF21317}" dt="2021-02-21T23:05:44.380" v="1596"/>
          <pc:sldLayoutMkLst>
            <pc:docMk/>
            <pc:sldMasterMk cId="1377356112" sldId="2147483672"/>
            <pc:sldLayoutMk cId="4215146326" sldId="2147483683"/>
          </pc:sldLayoutMkLst>
        </pc:sldLayoutChg>
      </pc:sldMasterChg>
    </pc:docChg>
  </pc:docChgLst>
  <pc:docChgLst>
    <pc:chgData name="achraf.chaouachi" userId="S::achraf.chaouachi@isimsf.u-sfax.tn::cadd8131-8e35-49b2-a325-b974317e6d86" providerId="AD" clId="Web-{3D5C3AA0-D06D-FF2D-D4A1-D101D87EC6DA}"/>
    <pc:docChg chg="addSld delSld modSld sldOrd">
      <pc:chgData name="achraf.chaouachi" userId="S::achraf.chaouachi@isimsf.u-sfax.tn::cadd8131-8e35-49b2-a325-b974317e6d86" providerId="AD" clId="Web-{3D5C3AA0-D06D-FF2D-D4A1-D101D87EC6DA}" dt="2021-04-11T21:26:59.872" v="30"/>
      <pc:docMkLst>
        <pc:docMk/>
      </pc:docMkLst>
      <pc:sldChg chg="ord">
        <pc:chgData name="achraf.chaouachi" userId="S::achraf.chaouachi@isimsf.u-sfax.tn::cadd8131-8e35-49b2-a325-b974317e6d86" providerId="AD" clId="Web-{3D5C3AA0-D06D-FF2D-D4A1-D101D87EC6DA}" dt="2021-04-11T19:25:45.352" v="0"/>
        <pc:sldMkLst>
          <pc:docMk/>
          <pc:sldMk cId="1720817985" sldId="262"/>
        </pc:sldMkLst>
      </pc:sldChg>
      <pc:sldChg chg="addSp delSp">
        <pc:chgData name="achraf.chaouachi" userId="S::achraf.chaouachi@isimsf.u-sfax.tn::cadd8131-8e35-49b2-a325-b974317e6d86" providerId="AD" clId="Web-{3D5C3AA0-D06D-FF2D-D4A1-D101D87EC6DA}" dt="2021-04-11T20:54:26.037" v="15"/>
        <pc:sldMkLst>
          <pc:docMk/>
          <pc:sldMk cId="3472639287" sldId="273"/>
        </pc:sldMkLst>
        <pc:picChg chg="add del">
          <ac:chgData name="achraf.chaouachi" userId="S::achraf.chaouachi@isimsf.u-sfax.tn::cadd8131-8e35-49b2-a325-b974317e6d86" providerId="AD" clId="Web-{3D5C3AA0-D06D-FF2D-D4A1-D101D87EC6DA}" dt="2021-04-11T20:54:26.037" v="15"/>
          <ac:picMkLst>
            <pc:docMk/>
            <pc:sldMk cId="3472639287" sldId="273"/>
            <ac:picMk id="4" creationId="{86F3A5BC-B9D8-473F-ACC5-930F6AC17982}"/>
          </ac:picMkLst>
        </pc:picChg>
      </pc:sldChg>
      <pc:sldChg chg="addSp delSp modSp new del">
        <pc:chgData name="achraf.chaouachi" userId="S::achraf.chaouachi@isimsf.u-sfax.tn::cadd8131-8e35-49b2-a325-b974317e6d86" providerId="AD" clId="Web-{3D5C3AA0-D06D-FF2D-D4A1-D101D87EC6DA}" dt="2021-04-11T20:56:28.329" v="22"/>
        <pc:sldMkLst>
          <pc:docMk/>
          <pc:sldMk cId="1996913625" sldId="275"/>
        </pc:sldMkLst>
        <pc:spChg chg="mod">
          <ac:chgData name="achraf.chaouachi" userId="S::achraf.chaouachi@isimsf.u-sfax.tn::cadd8131-8e35-49b2-a325-b974317e6d86" providerId="AD" clId="Web-{3D5C3AA0-D06D-FF2D-D4A1-D101D87EC6DA}" dt="2021-04-11T20:54:28.553" v="21" actId="20577"/>
          <ac:spMkLst>
            <pc:docMk/>
            <pc:sldMk cId="1996913625" sldId="275"/>
            <ac:spMk id="2" creationId="{BD9F102D-15FB-4AE4-92DA-13CA64A75710}"/>
          </ac:spMkLst>
        </pc:spChg>
        <pc:spChg chg="add del">
          <ac:chgData name="achraf.chaouachi" userId="S::achraf.chaouachi@isimsf.u-sfax.tn::cadd8131-8e35-49b2-a325-b974317e6d86" providerId="AD" clId="Web-{3D5C3AA0-D06D-FF2D-D4A1-D101D87EC6DA}" dt="2021-04-11T20:54:24.068" v="14"/>
          <ac:spMkLst>
            <pc:docMk/>
            <pc:sldMk cId="1996913625" sldId="275"/>
            <ac:spMk id="3" creationId="{526C0A69-48E8-4FA3-88E3-496188BE1492}"/>
          </ac:spMkLst>
        </pc:spChg>
        <pc:picChg chg="add del mod ord">
          <ac:chgData name="achraf.chaouachi" userId="S::achraf.chaouachi@isimsf.u-sfax.tn::cadd8131-8e35-49b2-a325-b974317e6d86" providerId="AD" clId="Web-{3D5C3AA0-D06D-FF2D-D4A1-D101D87EC6DA}" dt="2021-04-11T20:54:24.068" v="14"/>
          <ac:picMkLst>
            <pc:docMk/>
            <pc:sldMk cId="1996913625" sldId="275"/>
            <ac:picMk id="4" creationId="{E0E923DF-402A-4470-A645-0E1A12CA6750}"/>
          </ac:picMkLst>
        </pc:picChg>
      </pc:sldChg>
      <pc:sldChg chg="modSp">
        <pc:chgData name="achraf.chaouachi" userId="S::achraf.chaouachi@isimsf.u-sfax.tn::cadd8131-8e35-49b2-a325-b974317e6d86" providerId="AD" clId="Web-{3D5C3AA0-D06D-FF2D-D4A1-D101D87EC6DA}" dt="2021-04-11T21:16:36.391" v="28" actId="1076"/>
        <pc:sldMkLst>
          <pc:docMk/>
          <pc:sldMk cId="3525289176" sldId="275"/>
        </pc:sldMkLst>
        <pc:picChg chg="mod">
          <ac:chgData name="achraf.chaouachi" userId="S::achraf.chaouachi@isimsf.u-sfax.tn::cadd8131-8e35-49b2-a325-b974317e6d86" providerId="AD" clId="Web-{3D5C3AA0-D06D-FF2D-D4A1-D101D87EC6DA}" dt="2021-04-11T21:16:36.391" v="28" actId="1076"/>
          <ac:picMkLst>
            <pc:docMk/>
            <pc:sldMk cId="3525289176" sldId="275"/>
            <ac:picMk id="4" creationId="{AEC62864-398D-45A7-BFA7-F44D26A9EEB0}"/>
          </ac:picMkLst>
        </pc:picChg>
      </pc:sldChg>
      <pc:sldChg chg="add ord replId">
        <pc:chgData name="achraf.chaouachi" userId="S::achraf.chaouachi@isimsf.u-sfax.tn::cadd8131-8e35-49b2-a325-b974317e6d86" providerId="AD" clId="Web-{3D5C3AA0-D06D-FF2D-D4A1-D101D87EC6DA}" dt="2021-04-11T21:26:59.872" v="30"/>
        <pc:sldMkLst>
          <pc:docMk/>
          <pc:sldMk cId="3094976100" sldId="277"/>
        </pc:sldMkLst>
      </pc:sldChg>
    </pc:docChg>
  </pc:docChgLst>
  <pc:docChgLst>
    <pc:chgData name="Dhiaa Benhamadou ( ISIMSF )" userId="S::dhiaa.benhamadou@isimsf.u-sfax.tn::63741727-a444-47d5-a5a9-c2c2836bb211" providerId="AD" clId="Web-{5CA35AF8-7FCC-FEEE-11EF-8AD9854FF468}"/>
    <pc:docChg chg="modSld">
      <pc:chgData name="Dhiaa Benhamadou ( ISIMSF )" userId="S::dhiaa.benhamadou@isimsf.u-sfax.tn::63741727-a444-47d5-a5a9-c2c2836bb211" providerId="AD" clId="Web-{5CA35AF8-7FCC-FEEE-11EF-8AD9854FF468}" dt="2021-04-11T14:25:24.256" v="144"/>
      <pc:docMkLst>
        <pc:docMk/>
      </pc:docMkLst>
      <pc:sldChg chg="addSp delSp modSp modNotes">
        <pc:chgData name="Dhiaa Benhamadou ( ISIMSF )" userId="S::dhiaa.benhamadou@isimsf.u-sfax.tn::63741727-a444-47d5-a5a9-c2c2836bb211" providerId="AD" clId="Web-{5CA35AF8-7FCC-FEEE-11EF-8AD9854FF468}" dt="2021-04-11T14:24:45.724" v="87"/>
        <pc:sldMkLst>
          <pc:docMk/>
          <pc:sldMk cId="1063579805" sldId="258"/>
        </pc:sldMkLst>
        <pc:spChg chg="mod">
          <ac:chgData name="Dhiaa Benhamadou ( ISIMSF )" userId="S::dhiaa.benhamadou@isimsf.u-sfax.tn::63741727-a444-47d5-a5a9-c2c2836bb211" providerId="AD" clId="Web-{5CA35AF8-7FCC-FEEE-11EF-8AD9854FF468}" dt="2021-04-11T14:22:49.955" v="1" actId="20577"/>
          <ac:spMkLst>
            <pc:docMk/>
            <pc:sldMk cId="1063579805" sldId="258"/>
            <ac:spMk id="2" creationId="{63F40794-CA2A-445E-9D6B-B5D6016478C2}"/>
          </ac:spMkLst>
        </pc:spChg>
        <pc:picChg chg="add del mod">
          <ac:chgData name="Dhiaa Benhamadou ( ISIMSF )" userId="S::dhiaa.benhamadou@isimsf.u-sfax.tn::63741727-a444-47d5-a5a9-c2c2836bb211" providerId="AD" clId="Web-{5CA35AF8-7FCC-FEEE-11EF-8AD9854FF468}" dt="2021-04-11T14:23:00.940" v="4"/>
          <ac:picMkLst>
            <pc:docMk/>
            <pc:sldMk cId="1063579805" sldId="258"/>
            <ac:picMk id="3" creationId="{8C4F9BC2-0F53-4DC4-81F9-578FD55F4778}"/>
          </ac:picMkLst>
        </pc:picChg>
        <pc:picChg chg="add mod">
          <ac:chgData name="Dhiaa Benhamadou ( ISIMSF )" userId="S::dhiaa.benhamadou@isimsf.u-sfax.tn::63741727-a444-47d5-a5a9-c2c2836bb211" providerId="AD" clId="Web-{5CA35AF8-7FCC-FEEE-11EF-8AD9854FF468}" dt="2021-04-11T14:23:28.768" v="9" actId="14100"/>
          <ac:picMkLst>
            <pc:docMk/>
            <pc:sldMk cId="1063579805" sldId="258"/>
            <ac:picMk id="4" creationId="{7A15C022-F515-473D-9302-B400DFA8EAA2}"/>
          </ac:picMkLst>
        </pc:picChg>
      </pc:sldChg>
      <pc:sldChg chg="modSp modNotes">
        <pc:chgData name="Dhiaa Benhamadou ( ISIMSF )" userId="S::dhiaa.benhamadou@isimsf.u-sfax.tn::63741727-a444-47d5-a5a9-c2c2836bb211" providerId="AD" clId="Web-{5CA35AF8-7FCC-FEEE-11EF-8AD9854FF468}" dt="2021-04-11T14:25:24.256" v="144"/>
        <pc:sldMkLst>
          <pc:docMk/>
          <pc:sldMk cId="3564622575" sldId="259"/>
        </pc:sldMkLst>
        <pc:spChg chg="mod">
          <ac:chgData name="Dhiaa Benhamadou ( ISIMSF )" userId="S::dhiaa.benhamadou@isimsf.u-sfax.tn::63741727-a444-47d5-a5a9-c2c2836bb211" providerId="AD" clId="Web-{5CA35AF8-7FCC-FEEE-11EF-8AD9854FF468}" dt="2021-04-11T14:23:41.284" v="16" actId="20577"/>
          <ac:spMkLst>
            <pc:docMk/>
            <pc:sldMk cId="3564622575" sldId="259"/>
            <ac:spMk id="2" creationId="{7271E158-59AA-4EFA-B421-8B7D244DBB01}"/>
          </ac:spMkLst>
        </pc:spChg>
      </pc:sldChg>
      <pc:sldChg chg="modSp">
        <pc:chgData name="Dhiaa Benhamadou ( ISIMSF )" userId="S::dhiaa.benhamadou@isimsf.u-sfax.tn::63741727-a444-47d5-a5a9-c2c2836bb211" providerId="AD" clId="Web-{5CA35AF8-7FCC-FEEE-11EF-8AD9854FF468}" dt="2021-04-11T14:23:51.347" v="25" actId="20577"/>
        <pc:sldMkLst>
          <pc:docMk/>
          <pc:sldMk cId="938744990" sldId="264"/>
        </pc:sldMkLst>
        <pc:spChg chg="mod">
          <ac:chgData name="Dhiaa Benhamadou ( ISIMSF )" userId="S::dhiaa.benhamadou@isimsf.u-sfax.tn::63741727-a444-47d5-a5a9-c2c2836bb211" providerId="AD" clId="Web-{5CA35AF8-7FCC-FEEE-11EF-8AD9854FF468}" dt="2021-04-11T14:23:51.347" v="25" actId="20577"/>
          <ac:spMkLst>
            <pc:docMk/>
            <pc:sldMk cId="938744990" sldId="264"/>
            <ac:spMk id="2" creationId="{04CEB464-5826-4BCB-B5EE-4D19CE21AF72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2F78873D-0886-6E25-C033-0202A86A5305}"/>
    <pc:docChg chg="addSld sldOrd">
      <pc:chgData name="Dhiaa Benhamadou ( ISIMSF )" userId="S::dhiaa.benhamadou@isimsf.u-sfax.tn::63741727-a444-47d5-a5a9-c2c2836bb211" providerId="AD" clId="Web-{2F78873D-0886-6E25-C033-0202A86A5305}" dt="2021-02-21T17:17:38.087" v="1"/>
      <pc:docMkLst>
        <pc:docMk/>
      </pc:docMkLst>
      <pc:sldChg chg="ord">
        <pc:chgData name="Dhiaa Benhamadou ( ISIMSF )" userId="S::dhiaa.benhamadou@isimsf.u-sfax.tn::63741727-a444-47d5-a5a9-c2c2836bb211" providerId="AD" clId="Web-{2F78873D-0886-6E25-C033-0202A86A5305}" dt="2021-02-21T17:17:38.087" v="1"/>
        <pc:sldMkLst>
          <pc:docMk/>
          <pc:sldMk cId="3441242098" sldId="261"/>
        </pc:sldMkLst>
      </pc:sldChg>
      <pc:sldChg chg="new">
        <pc:chgData name="Dhiaa Benhamadou ( ISIMSF )" userId="S::dhiaa.benhamadou@isimsf.u-sfax.tn::63741727-a444-47d5-a5a9-c2c2836bb211" providerId="AD" clId="Web-{2F78873D-0886-6E25-C033-0202A86A5305}" dt="2021-02-21T17:13:24.691" v="0"/>
        <pc:sldMkLst>
          <pc:docMk/>
          <pc:sldMk cId="710502134" sldId="264"/>
        </pc:sldMkLst>
      </pc:sldChg>
    </pc:docChg>
  </pc:docChgLst>
  <pc:docChgLst>
    <pc:chgData name="soufiene cherif" userId="S::soufiene.cherif@isimsf.u-sfax.tn::8ed42442-1c6f-43db-ab22-2eae3d91d3a5" providerId="AD" clId="Web-{A422F831-4ACD-426F-B643-E55B1750E924}"/>
    <pc:docChg chg="delSld modSld">
      <pc:chgData name="soufiene cherif" userId="S::soufiene.cherif@isimsf.u-sfax.tn::8ed42442-1c6f-43db-ab22-2eae3d91d3a5" providerId="AD" clId="Web-{A422F831-4ACD-426F-B643-E55B1750E924}" dt="2021-04-11T21:42:49.987" v="2"/>
      <pc:docMkLst>
        <pc:docMk/>
      </pc:docMkLst>
      <pc:sldChg chg="modSp">
        <pc:chgData name="soufiene cherif" userId="S::soufiene.cherif@isimsf.u-sfax.tn::8ed42442-1c6f-43db-ab22-2eae3d91d3a5" providerId="AD" clId="Web-{A422F831-4ACD-426F-B643-E55B1750E924}" dt="2021-04-11T21:42:23.329" v="1" actId="20577"/>
        <pc:sldMkLst>
          <pc:docMk/>
          <pc:sldMk cId="3502968292" sldId="276"/>
        </pc:sldMkLst>
        <pc:spChg chg="mod">
          <ac:chgData name="soufiene cherif" userId="S::soufiene.cherif@isimsf.u-sfax.tn::8ed42442-1c6f-43db-ab22-2eae3d91d3a5" providerId="AD" clId="Web-{A422F831-4ACD-426F-B643-E55B1750E924}" dt="2021-04-11T21:42:23.329" v="1" actId="20577"/>
          <ac:spMkLst>
            <pc:docMk/>
            <pc:sldMk cId="3502968292" sldId="276"/>
            <ac:spMk id="8" creationId="{36824593-9DE8-4039-AB09-424ADDE30B39}"/>
          </ac:spMkLst>
        </pc:spChg>
      </pc:sldChg>
      <pc:sldChg chg="modSp">
        <pc:chgData name="soufiene cherif" userId="S::soufiene.cherif@isimsf.u-sfax.tn::8ed42442-1c6f-43db-ab22-2eae3d91d3a5" providerId="AD" clId="Web-{A422F831-4ACD-426F-B643-E55B1750E924}" dt="2021-04-11T21:42:16.704" v="0" actId="20577"/>
        <pc:sldMkLst>
          <pc:docMk/>
          <pc:sldMk cId="3094976100" sldId="277"/>
        </pc:sldMkLst>
        <pc:spChg chg="mod">
          <ac:chgData name="soufiene cherif" userId="S::soufiene.cherif@isimsf.u-sfax.tn::8ed42442-1c6f-43db-ab22-2eae3d91d3a5" providerId="AD" clId="Web-{A422F831-4ACD-426F-B643-E55B1750E924}" dt="2021-04-11T21:42:16.704" v="0" actId="20577"/>
          <ac:spMkLst>
            <pc:docMk/>
            <pc:sldMk cId="3094976100" sldId="277"/>
            <ac:spMk id="11" creationId="{39F43B47-D4CE-4DE4-B82D-08534D61ABA8}"/>
          </ac:spMkLst>
        </pc:spChg>
      </pc:sldChg>
      <pc:sldChg chg="del">
        <pc:chgData name="soufiene cherif" userId="S::soufiene.cherif@isimsf.u-sfax.tn::8ed42442-1c6f-43db-ab22-2eae3d91d3a5" providerId="AD" clId="Web-{A422F831-4ACD-426F-B643-E55B1750E924}" dt="2021-04-11T21:42:49.987" v="2"/>
        <pc:sldMkLst>
          <pc:docMk/>
          <pc:sldMk cId="115275954" sldId="278"/>
        </pc:sldMkLst>
      </pc:sldChg>
    </pc:docChg>
  </pc:docChgLst>
  <pc:docChgLst>
    <pc:chgData name="achraf.chaouachi" userId="S::achraf.chaouachi@isimsf.u-sfax.tn::cadd8131-8e35-49b2-a325-b974317e6d86" providerId="AD" clId="Web-{312C71E8-15A2-E414-E7C9-6B198452A814}"/>
    <pc:docChg chg="modSld">
      <pc:chgData name="achraf.chaouachi" userId="S::achraf.chaouachi@isimsf.u-sfax.tn::cadd8131-8e35-49b2-a325-b974317e6d86" providerId="AD" clId="Web-{312C71E8-15A2-E414-E7C9-6B198452A814}" dt="2021-04-10T14:22:39.224" v="19" actId="20577"/>
      <pc:docMkLst>
        <pc:docMk/>
      </pc:docMkLst>
      <pc:sldChg chg="modSp">
        <pc:chgData name="achraf.chaouachi" userId="S::achraf.chaouachi@isimsf.u-sfax.tn::cadd8131-8e35-49b2-a325-b974317e6d86" providerId="AD" clId="Web-{312C71E8-15A2-E414-E7C9-6B198452A814}" dt="2021-04-10T14:22:39.224" v="19" actId="20577"/>
        <pc:sldMkLst>
          <pc:docMk/>
          <pc:sldMk cId="3564622575" sldId="259"/>
        </pc:sldMkLst>
        <pc:spChg chg="mod">
          <ac:chgData name="achraf.chaouachi" userId="S::achraf.chaouachi@isimsf.u-sfax.tn::cadd8131-8e35-49b2-a325-b974317e6d86" providerId="AD" clId="Web-{312C71E8-15A2-E414-E7C9-6B198452A814}" dt="2021-04-10T14:22:39.224" v="19" actId="20577"/>
          <ac:spMkLst>
            <pc:docMk/>
            <pc:sldMk cId="3564622575" sldId="259"/>
            <ac:spMk id="3" creationId="{AFFE72E4-41F6-4158-89FC-437FB00FE8EA}"/>
          </ac:spMkLst>
        </pc:spChg>
      </pc:sldChg>
      <pc:sldChg chg="modSp">
        <pc:chgData name="achraf.chaouachi" userId="S::achraf.chaouachi@isimsf.u-sfax.tn::cadd8131-8e35-49b2-a325-b974317e6d86" providerId="AD" clId="Web-{312C71E8-15A2-E414-E7C9-6B198452A814}" dt="2021-04-10T14:22:29.818" v="16" actId="20577"/>
        <pc:sldMkLst>
          <pc:docMk/>
          <pc:sldMk cId="1720817985" sldId="262"/>
        </pc:sldMkLst>
        <pc:spChg chg="mod">
          <ac:chgData name="achraf.chaouachi" userId="S::achraf.chaouachi@isimsf.u-sfax.tn::cadd8131-8e35-49b2-a325-b974317e6d86" providerId="AD" clId="Web-{312C71E8-15A2-E414-E7C9-6B198452A814}" dt="2021-04-10T14:22:29.818" v="16" actId="20577"/>
          <ac:spMkLst>
            <pc:docMk/>
            <pc:sldMk cId="1720817985" sldId="262"/>
            <ac:spMk id="3" creationId="{552EE781-8EFF-4BC7-AD32-5D5857BD1E66}"/>
          </ac:spMkLst>
        </pc:spChg>
      </pc:sldChg>
      <pc:sldChg chg="modSp">
        <pc:chgData name="achraf.chaouachi" userId="S::achraf.chaouachi@isimsf.u-sfax.tn::cadd8131-8e35-49b2-a325-b974317e6d86" providerId="AD" clId="Web-{312C71E8-15A2-E414-E7C9-6B198452A814}" dt="2021-04-10T14:20:34.299" v="14" actId="20577"/>
        <pc:sldMkLst>
          <pc:docMk/>
          <pc:sldMk cId="803059099" sldId="268"/>
        </pc:sldMkLst>
        <pc:spChg chg="mod">
          <ac:chgData name="achraf.chaouachi" userId="S::achraf.chaouachi@isimsf.u-sfax.tn::cadd8131-8e35-49b2-a325-b974317e6d86" providerId="AD" clId="Web-{312C71E8-15A2-E414-E7C9-6B198452A814}" dt="2021-04-10T14:20:34.299" v="14" actId="20577"/>
          <ac:spMkLst>
            <pc:docMk/>
            <pc:sldMk cId="803059099" sldId="268"/>
            <ac:spMk id="5" creationId="{668DB27D-5294-41D7-AA70-720E6278BC21}"/>
          </ac:spMkLst>
        </pc:spChg>
      </pc:sldChg>
    </pc:docChg>
  </pc:docChgLst>
  <pc:docChgLst>
    <pc:chgData name="mohamed.lafi" userId="S::mohamed.lafi@isimsf.u-sfax.tn::417e0a30-fde2-4daa-a5f2-ab7ee1fa759a" providerId="AD" clId="Web-{8FB23652-1184-FA2D-2FBB-70159659ADE3}"/>
    <pc:docChg chg="addSld modSld">
      <pc:chgData name="mohamed.lafi" userId="S::mohamed.lafi@isimsf.u-sfax.tn::417e0a30-fde2-4daa-a5f2-ab7ee1fa759a" providerId="AD" clId="Web-{8FB23652-1184-FA2D-2FBB-70159659ADE3}" dt="2021-02-21T20:29:43.044" v="62" actId="20577"/>
      <pc:docMkLst>
        <pc:docMk/>
      </pc:docMkLst>
      <pc:sldChg chg="addSp delSp modSp add replId">
        <pc:chgData name="mohamed.lafi" userId="S::mohamed.lafi@isimsf.u-sfax.tn::417e0a30-fde2-4daa-a5f2-ab7ee1fa759a" providerId="AD" clId="Web-{8FB23652-1184-FA2D-2FBB-70159659ADE3}" dt="2021-02-21T20:29:43.044" v="62" actId="20577"/>
        <pc:sldMkLst>
          <pc:docMk/>
          <pc:sldMk cId="938744990" sldId="264"/>
        </pc:sldMkLst>
        <pc:spChg chg="mod">
          <ac:chgData name="mohamed.lafi" userId="S::mohamed.lafi@isimsf.u-sfax.tn::417e0a30-fde2-4daa-a5f2-ab7ee1fa759a" providerId="AD" clId="Web-{8FB23652-1184-FA2D-2FBB-70159659ADE3}" dt="2021-02-21T20:17:39.259" v="6" actId="20577"/>
          <ac:spMkLst>
            <pc:docMk/>
            <pc:sldMk cId="938744990" sldId="264"/>
            <ac:spMk id="2" creationId="{04CEB464-5826-4BCB-B5EE-4D19CE21AF72}"/>
          </ac:spMkLst>
        </pc:spChg>
        <pc:spChg chg="add del mod">
          <ac:chgData name="mohamed.lafi" userId="S::mohamed.lafi@isimsf.u-sfax.tn::417e0a30-fde2-4daa-a5f2-ab7ee1fa759a" providerId="AD" clId="Web-{8FB23652-1184-FA2D-2FBB-70159659ADE3}" dt="2021-02-21T20:18:55.854" v="8"/>
          <ac:spMkLst>
            <pc:docMk/>
            <pc:sldMk cId="938744990" sldId="264"/>
            <ac:spMk id="14" creationId="{1F9E8187-42C3-4C12-B82B-42227B0F12D0}"/>
          </ac:spMkLst>
        </pc:spChg>
        <pc:spChg chg="add mod">
          <ac:chgData name="mohamed.lafi" userId="S::mohamed.lafi@isimsf.u-sfax.tn::417e0a30-fde2-4daa-a5f2-ab7ee1fa759a" providerId="AD" clId="Web-{8FB23652-1184-FA2D-2FBB-70159659ADE3}" dt="2021-02-21T20:19:23.042" v="22" actId="20577"/>
          <ac:spMkLst>
            <pc:docMk/>
            <pc:sldMk cId="938744990" sldId="264"/>
            <ac:spMk id="16" creationId="{67DB0165-22A5-4175-8AB8-E3EB4B677AB7}"/>
          </ac:spMkLst>
        </pc:spChg>
        <pc:spChg chg="add mod">
          <ac:chgData name="mohamed.lafi" userId="S::mohamed.lafi@isimsf.u-sfax.tn::417e0a30-fde2-4daa-a5f2-ab7ee1fa759a" providerId="AD" clId="Web-{8FB23652-1184-FA2D-2FBB-70159659ADE3}" dt="2021-02-21T20:29:43.044" v="62" actId="20577"/>
          <ac:spMkLst>
            <pc:docMk/>
            <pc:sldMk cId="938744990" sldId="264"/>
            <ac:spMk id="22" creationId="{E024A538-0AA2-4CA5-8A58-71C9FF560F48}"/>
          </ac:spMkLst>
        </pc:spChg>
        <pc:graphicFrameChg chg="del">
          <ac:chgData name="mohamed.lafi" userId="S::mohamed.lafi@isimsf.u-sfax.tn::417e0a30-fde2-4daa-a5f2-ab7ee1fa759a" providerId="AD" clId="Web-{8FB23652-1184-FA2D-2FBB-70159659ADE3}" dt="2021-02-21T20:18:11.681" v="7"/>
          <ac:graphicFrameMkLst>
            <pc:docMk/>
            <pc:sldMk cId="938744990" sldId="264"/>
            <ac:graphicFrameMk id="8" creationId="{C0C86470-92A0-446D-8D20-8A220ACC0166}"/>
          </ac:graphicFrameMkLst>
        </pc:graphicFrameChg>
        <pc:picChg chg="add mod ord">
          <ac:chgData name="mohamed.lafi" userId="S::mohamed.lafi@isimsf.u-sfax.tn::417e0a30-fde2-4daa-a5f2-ab7ee1fa759a" providerId="AD" clId="Web-{8FB23652-1184-FA2D-2FBB-70159659ADE3}" dt="2021-02-21T20:19:04.651" v="12" actId="1076"/>
          <ac:picMkLst>
            <pc:docMk/>
            <pc:sldMk cId="938744990" sldId="264"/>
            <ac:picMk id="15" creationId="{FC16C1F6-48BB-4B01-B873-35B5B0ECFD0B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5:43.286" v="43" actId="1076"/>
          <ac:picMkLst>
            <pc:docMk/>
            <pc:sldMk cId="938744990" sldId="264"/>
            <ac:picMk id="17" creationId="{03AC40BE-B170-474E-A3F9-8974D2BBA448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5:45.115" v="44" actId="1076"/>
          <ac:picMkLst>
            <pc:docMk/>
            <pc:sldMk cId="938744990" sldId="264"/>
            <ac:picMk id="18" creationId="{916234CD-E470-4C00-9B00-33384C68A056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7:26.635" v="50" actId="1076"/>
          <ac:picMkLst>
            <pc:docMk/>
            <pc:sldMk cId="938744990" sldId="264"/>
            <ac:picMk id="19" creationId="{3226F383-BBE4-48C6-9D8B-80D3A02117C4}"/>
          </ac:picMkLst>
        </pc:picChg>
        <pc:picChg chg="add del mod">
          <ac:chgData name="mohamed.lafi" userId="S::mohamed.lafi@isimsf.u-sfax.tn::417e0a30-fde2-4daa-a5f2-ab7ee1fa759a" providerId="AD" clId="Web-{8FB23652-1184-FA2D-2FBB-70159659ADE3}" dt="2021-02-21T20:28:34.105" v="52"/>
          <ac:picMkLst>
            <pc:docMk/>
            <pc:sldMk cId="938744990" sldId="264"/>
            <ac:picMk id="20" creationId="{CB9FAC0D-DB30-44C5-A232-858AD158E651}"/>
          </ac:picMkLst>
        </pc:picChg>
        <pc:picChg chg="add mod">
          <ac:chgData name="mohamed.lafi" userId="S::mohamed.lafi@isimsf.u-sfax.tn::417e0a30-fde2-4daa-a5f2-ab7ee1fa759a" providerId="AD" clId="Web-{8FB23652-1184-FA2D-2FBB-70159659ADE3}" dt="2021-02-21T20:29:14.106" v="56" actId="1076"/>
          <ac:picMkLst>
            <pc:docMk/>
            <pc:sldMk cId="938744990" sldId="264"/>
            <ac:picMk id="21" creationId="{F8C353EC-86FF-4C53-A630-AC26892B505C}"/>
          </ac:picMkLst>
        </pc:picChg>
      </pc:sldChg>
    </pc:docChg>
  </pc:docChgLst>
  <pc:docChgLst>
    <pc:chgData name="mouhamed.malek" userId="S::mouhamed.malek@isimsf.u-sfax.tn::38b87cb1-814e-46ae-8291-ab9202581f78" providerId="AD" clId="Web-{125ABD9F-808A-B000-E085-323189561F19}"/>
    <pc:docChg chg="sldOrd">
      <pc:chgData name="mouhamed.malek" userId="S::mouhamed.malek@isimsf.u-sfax.tn::38b87cb1-814e-46ae-8291-ab9202581f78" providerId="AD" clId="Web-{125ABD9F-808A-B000-E085-323189561F19}" dt="2021-04-12T00:22:17.146" v="1"/>
      <pc:docMkLst>
        <pc:docMk/>
      </pc:docMkLst>
      <pc:sldChg chg="ord">
        <pc:chgData name="mouhamed.malek" userId="S::mouhamed.malek@isimsf.u-sfax.tn::38b87cb1-814e-46ae-8291-ab9202581f78" providerId="AD" clId="Web-{125ABD9F-808A-B000-E085-323189561F19}" dt="2021-04-12T00:22:17.146" v="1"/>
        <pc:sldMkLst>
          <pc:docMk/>
          <pc:sldMk cId="2717360555" sldId="256"/>
        </pc:sldMkLst>
      </pc:sldChg>
    </pc:docChg>
  </pc:docChgLst>
  <pc:docChgLst>
    <pc:chgData name="Utilisateur invité" userId="S::urn:spo:anon#919860172c4b5a013269839b12b4c118fc788b71905698a4ac86e1e57524f28e::" providerId="AD" clId="Web-{26A18796-A3AF-7E0B-105D-5FD55D292B6A}"/>
    <pc:docChg chg="modSld">
      <pc:chgData name="Utilisateur invité" userId="S::urn:spo:anon#919860172c4b5a013269839b12b4c118fc788b71905698a4ac86e1e57524f28e::" providerId="AD" clId="Web-{26A18796-A3AF-7E0B-105D-5FD55D292B6A}" dt="2021-04-12T03:02:56.393" v="3" actId="20577"/>
      <pc:docMkLst>
        <pc:docMk/>
      </pc:docMkLst>
      <pc:sldChg chg="modSp">
        <pc:chgData name="Utilisateur invité" userId="S::urn:spo:anon#919860172c4b5a013269839b12b4c118fc788b71905698a4ac86e1e57524f28e::" providerId="AD" clId="Web-{26A18796-A3AF-7E0B-105D-5FD55D292B6A}" dt="2021-04-12T03:02:56.393" v="3" actId="20577"/>
        <pc:sldMkLst>
          <pc:docMk/>
          <pc:sldMk cId="3334758813" sldId="270"/>
        </pc:sldMkLst>
        <pc:spChg chg="mod">
          <ac:chgData name="Utilisateur invité" userId="S::urn:spo:anon#919860172c4b5a013269839b12b4c118fc788b71905698a4ac86e1e57524f28e::" providerId="AD" clId="Web-{26A18796-A3AF-7E0B-105D-5FD55D292B6A}" dt="2021-04-12T03:02:56.393" v="3" actId="20577"/>
          <ac:spMkLst>
            <pc:docMk/>
            <pc:sldMk cId="3334758813" sldId="270"/>
            <ac:spMk id="10" creationId="{C7C71EDF-7E75-4A69-911E-06D81F8870A8}"/>
          </ac:spMkLst>
        </pc:spChg>
      </pc:sldChg>
    </pc:docChg>
  </pc:docChgLst>
  <pc:docChgLst>
    <pc:chgData name="Dhiaa Benhamadou ( ISIMSF )" userId="S::dhiaa.benhamadou@isimsf.u-sfax.tn::63741727-a444-47d5-a5a9-c2c2836bb211" providerId="AD" clId="Web-{D656605A-2BCF-8859-EAC0-1FB1E3D4B4C3}"/>
    <pc:docChg chg="addSld modSld sldOrd">
      <pc:chgData name="Dhiaa Benhamadou ( ISIMSF )" userId="S::dhiaa.benhamadou@isimsf.u-sfax.tn::63741727-a444-47d5-a5a9-c2c2836bb211" providerId="AD" clId="Web-{D656605A-2BCF-8859-EAC0-1FB1E3D4B4C3}" dt="2021-04-11T22:21:52.315" v="9" actId="20577"/>
      <pc:docMkLst>
        <pc:docMk/>
      </pc:docMkLst>
      <pc:sldChg chg="ord">
        <pc:chgData name="Dhiaa Benhamadou ( ISIMSF )" userId="S::dhiaa.benhamadou@isimsf.u-sfax.tn::63741727-a444-47d5-a5a9-c2c2836bb211" providerId="AD" clId="Web-{D656605A-2BCF-8859-EAC0-1FB1E3D4B4C3}" dt="2021-04-11T21:26:01.586" v="3"/>
        <pc:sldMkLst>
          <pc:docMk/>
          <pc:sldMk cId="1063579805" sldId="258"/>
        </pc:sldMkLst>
      </pc:sldChg>
      <pc:sldChg chg="ord">
        <pc:chgData name="Dhiaa Benhamadou ( ISIMSF )" userId="S::dhiaa.benhamadou@isimsf.u-sfax.tn::63741727-a444-47d5-a5a9-c2c2836bb211" providerId="AD" clId="Web-{D656605A-2BCF-8859-EAC0-1FB1E3D4B4C3}" dt="2021-04-11T21:25:53.539" v="2"/>
        <pc:sldMkLst>
          <pc:docMk/>
          <pc:sldMk cId="1720817985" sldId="262"/>
        </pc:sldMkLst>
      </pc:sldChg>
      <pc:sldChg chg="modSp">
        <pc:chgData name="Dhiaa Benhamadou ( ISIMSF )" userId="S::dhiaa.benhamadou@isimsf.u-sfax.tn::63741727-a444-47d5-a5a9-c2c2836bb211" providerId="AD" clId="Web-{D656605A-2BCF-8859-EAC0-1FB1E3D4B4C3}" dt="2021-04-11T22:21:52.315" v="9" actId="20577"/>
        <pc:sldMkLst>
          <pc:docMk/>
          <pc:sldMk cId="2275327709" sldId="263"/>
        </pc:sldMkLst>
        <pc:graphicFrameChg chg="modGraphic">
          <ac:chgData name="Dhiaa Benhamadou ( ISIMSF )" userId="S::dhiaa.benhamadou@isimsf.u-sfax.tn::63741727-a444-47d5-a5a9-c2c2836bb211" providerId="AD" clId="Web-{D656605A-2BCF-8859-EAC0-1FB1E3D4B4C3}" dt="2021-04-11T22:21:52.315" v="9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ord">
        <pc:chgData name="Dhiaa Benhamadou ( ISIMSF )" userId="S::dhiaa.benhamadou@isimsf.u-sfax.tn::63741727-a444-47d5-a5a9-c2c2836bb211" providerId="AD" clId="Web-{D656605A-2BCF-8859-EAC0-1FB1E3D4B4C3}" dt="2021-04-11T17:42:01.634" v="1"/>
        <pc:sldMkLst>
          <pc:docMk/>
          <pc:sldMk cId="637217694" sldId="267"/>
        </pc:sldMkLst>
      </pc:sldChg>
      <pc:sldChg chg="modSp new">
        <pc:chgData name="Dhiaa Benhamadou ( ISIMSF )" userId="S::dhiaa.benhamadou@isimsf.u-sfax.tn::63741727-a444-47d5-a5a9-c2c2836bb211" providerId="AD" clId="Web-{D656605A-2BCF-8859-EAC0-1FB1E3D4B4C3}" dt="2021-04-11T21:31:08.362" v="7" actId="20577"/>
        <pc:sldMkLst>
          <pc:docMk/>
          <pc:sldMk cId="115275954" sldId="278"/>
        </pc:sldMkLst>
        <pc:spChg chg="mod">
          <ac:chgData name="Dhiaa Benhamadou ( ISIMSF )" userId="S::dhiaa.benhamadou@isimsf.u-sfax.tn::63741727-a444-47d5-a5a9-c2c2836bb211" providerId="AD" clId="Web-{D656605A-2BCF-8859-EAC0-1FB1E3D4B4C3}" dt="2021-04-11T21:31:08.362" v="7" actId="20577"/>
          <ac:spMkLst>
            <pc:docMk/>
            <pc:sldMk cId="115275954" sldId="278"/>
            <ac:spMk id="2" creationId="{A14E52C5-8B0E-4589-BFF0-196E2378206D}"/>
          </ac:spMkLst>
        </pc:spChg>
      </pc:sldChg>
    </pc:docChg>
  </pc:docChgLst>
  <pc:docChgLst>
    <pc:chgData name="achraf.chaouachi" userId="cadd8131-8e35-49b2-a325-b974317e6d86" providerId="ADAL" clId="{16313B6E-9722-4350-9633-6387CF122818}"/>
    <pc:docChg chg="modSld">
      <pc:chgData name="achraf.chaouachi" userId="cadd8131-8e35-49b2-a325-b974317e6d86" providerId="ADAL" clId="{16313B6E-9722-4350-9633-6387CF122818}" dt="2021-04-11T21:29:32.085" v="346"/>
      <pc:docMkLst>
        <pc:docMk/>
      </pc:docMkLst>
      <pc:sldChg chg="modSp">
        <pc:chgData name="achraf.chaouachi" userId="cadd8131-8e35-49b2-a325-b974317e6d86" providerId="ADAL" clId="{16313B6E-9722-4350-9633-6387CF122818}" dt="2021-04-11T21:29:01.557" v="336"/>
        <pc:sldMkLst>
          <pc:docMk/>
          <pc:sldMk cId="2692108430" sldId="260"/>
        </pc:sldMkLst>
        <pc:graphicFrameChg chg="mod">
          <ac:chgData name="achraf.chaouachi" userId="cadd8131-8e35-49b2-a325-b974317e6d86" providerId="ADAL" clId="{16313B6E-9722-4350-9633-6387CF122818}" dt="2021-04-11T21:29:01.557" v="336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modSp mod">
        <pc:chgData name="achraf.chaouachi" userId="cadd8131-8e35-49b2-a325-b974317e6d86" providerId="ADAL" clId="{16313B6E-9722-4350-9633-6387CF122818}" dt="2021-04-10T14:12:52.017" v="317"/>
        <pc:sldMkLst>
          <pc:docMk/>
          <pc:sldMk cId="2275327709" sldId="263"/>
        </pc:sldMkLst>
        <pc:graphicFrameChg chg="mod modGraphic">
          <ac:chgData name="achraf.chaouachi" userId="cadd8131-8e35-49b2-a325-b974317e6d86" providerId="ADAL" clId="{16313B6E-9722-4350-9633-6387CF122818}" dt="2021-04-10T14:12:52.017" v="31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  <pc:sldChg chg="addSp modSp mod">
        <pc:chgData name="achraf.chaouachi" userId="cadd8131-8e35-49b2-a325-b974317e6d86" providerId="ADAL" clId="{16313B6E-9722-4350-9633-6387CF122818}" dt="2021-04-10T14:14:00.480" v="328" actId="20577"/>
        <pc:sldMkLst>
          <pc:docMk/>
          <pc:sldMk cId="803059099" sldId="268"/>
        </pc:sldMkLst>
        <pc:spChg chg="add mod">
          <ac:chgData name="achraf.chaouachi" userId="cadd8131-8e35-49b2-a325-b974317e6d86" providerId="ADAL" clId="{16313B6E-9722-4350-9633-6387CF122818}" dt="2021-04-10T14:14:00.480" v="328" actId="20577"/>
          <ac:spMkLst>
            <pc:docMk/>
            <pc:sldMk cId="803059099" sldId="268"/>
            <ac:spMk id="5" creationId="{668DB27D-5294-41D7-AA70-720E6278BC21}"/>
          </ac:spMkLst>
        </pc:spChg>
      </pc:sldChg>
      <pc:sldChg chg="modSp">
        <pc:chgData name="achraf.chaouachi" userId="cadd8131-8e35-49b2-a325-b974317e6d86" providerId="ADAL" clId="{16313B6E-9722-4350-9633-6387CF122818}" dt="2021-04-11T21:29:32.085" v="346"/>
        <pc:sldMkLst>
          <pc:docMk/>
          <pc:sldMk cId="3094976100" sldId="277"/>
        </pc:sldMkLst>
        <pc:graphicFrameChg chg="mod">
          <ac:chgData name="achraf.chaouachi" userId="cadd8131-8e35-49b2-a325-b974317e6d86" providerId="ADAL" clId="{16313B6E-9722-4350-9633-6387CF122818}" dt="2021-04-11T21:29:32.085" v="346"/>
          <ac:graphicFrameMkLst>
            <pc:docMk/>
            <pc:sldMk cId="3094976100" sldId="277"/>
            <ac:graphicFrameMk id="8" creationId="{C0C86470-92A0-446D-8D20-8A220ACC0166}"/>
          </ac:graphicFrameMkLst>
        </pc:graphicFrameChg>
      </pc:sldChg>
    </pc:docChg>
  </pc:docChgLst>
  <pc:docChgLst>
    <pc:chgData name="soufiene cherif" userId="S::soufiene.cherif@isimsf.u-sfax.tn::8ed42442-1c6f-43db-ab22-2eae3d91d3a5" providerId="AD" clId="Web-{0EF35869-B2C1-7480-52C1-8512461B1743}"/>
    <pc:docChg chg="modSld">
      <pc:chgData name="soufiene cherif" userId="S::soufiene.cherif@isimsf.u-sfax.tn::8ed42442-1c6f-43db-ab22-2eae3d91d3a5" providerId="AD" clId="Web-{0EF35869-B2C1-7480-52C1-8512461B1743}" dt="2021-04-11T16:19:51.549" v="11" actId="20577"/>
      <pc:docMkLst>
        <pc:docMk/>
      </pc:docMkLst>
      <pc:sldChg chg="modSp">
        <pc:chgData name="soufiene cherif" userId="S::soufiene.cherif@isimsf.u-sfax.tn::8ed42442-1c6f-43db-ab22-2eae3d91d3a5" providerId="AD" clId="Web-{0EF35869-B2C1-7480-52C1-8512461B1743}" dt="2021-04-11T16:19:51.549" v="11" actId="20577"/>
        <pc:sldMkLst>
          <pc:docMk/>
          <pc:sldMk cId="2275327709" sldId="263"/>
        </pc:sldMkLst>
        <pc:graphicFrameChg chg="modGraphic">
          <ac:chgData name="soufiene cherif" userId="S::soufiene.cherif@isimsf.u-sfax.tn::8ed42442-1c6f-43db-ab22-2eae3d91d3a5" providerId="AD" clId="Web-{0EF35869-B2C1-7480-52C1-8512461B1743}" dt="2021-04-11T16:19:51.549" v="11" actId="20577"/>
          <ac:graphicFrameMkLst>
            <pc:docMk/>
            <pc:sldMk cId="2275327709" sldId="263"/>
            <ac:graphicFrameMk id="5" creationId="{D15AF38B-7A96-4EE0-B22D-592754873E76}"/>
          </ac:graphicFrameMkLst>
        </pc:graphicFrameChg>
      </pc:sldChg>
    </pc:docChg>
  </pc:docChgLst>
  <pc:docChgLst>
    <pc:chgData name="achraf.chaouachi" userId="S::achraf.chaouachi@isimsf.u-sfax.tn::cadd8131-8e35-49b2-a325-b974317e6d86" providerId="AD" clId="Web-{D08DF4FC-6621-DC31-A5C7-90AF23657471}"/>
    <pc:docChg chg="modSld">
      <pc:chgData name="achraf.chaouachi" userId="S::achraf.chaouachi@isimsf.u-sfax.tn::cadd8131-8e35-49b2-a325-b974317e6d86" providerId="AD" clId="Web-{D08DF4FC-6621-DC31-A5C7-90AF23657471}" dt="2021-04-09T20:07:48.048" v="38" actId="20577"/>
      <pc:docMkLst>
        <pc:docMk/>
      </pc:docMkLst>
      <pc:sldChg chg="modSp">
        <pc:chgData name="achraf.chaouachi" userId="S::achraf.chaouachi@isimsf.u-sfax.tn::cadd8131-8e35-49b2-a325-b974317e6d86" providerId="AD" clId="Web-{D08DF4FC-6621-DC31-A5C7-90AF23657471}" dt="2021-04-09T20:07:48.048" v="38" actId="20577"/>
        <pc:sldMkLst>
          <pc:docMk/>
          <pc:sldMk cId="2717360555" sldId="256"/>
        </pc:sldMkLst>
        <pc:spChg chg="mod">
          <ac:chgData name="achraf.chaouachi" userId="S::achraf.chaouachi@isimsf.u-sfax.tn::cadd8131-8e35-49b2-a325-b974317e6d86" providerId="AD" clId="Web-{D08DF4FC-6621-DC31-A5C7-90AF23657471}" dt="2021-04-09T20:07:48.048" v="38" actId="20577"/>
          <ac:spMkLst>
            <pc:docMk/>
            <pc:sldMk cId="2717360555" sldId="256"/>
            <ac:spMk id="4" creationId="{37D6C6F5-D460-41E1-9CD8-C95898CE9416}"/>
          </ac:spMkLst>
        </pc:spChg>
      </pc:sldChg>
    </pc:docChg>
  </pc:docChgLst>
  <pc:docChgLst>
    <pc:chgData name="hatem.loumi" userId="S::hatem.loumi@isimsf.u-sfax.tn::c8e9393d-0366-44fe-9c1c-8cfe47c53dbf" providerId="AD" clId="Web-{5E9EBE9F-D0AA-B000-E25A-CDAC7926E799}"/>
    <pc:docChg chg="modSld">
      <pc:chgData name="hatem.loumi" userId="S::hatem.loumi@isimsf.u-sfax.tn::c8e9393d-0366-44fe-9c1c-8cfe47c53dbf" providerId="AD" clId="Web-{5E9EBE9F-D0AA-B000-E25A-CDAC7926E799}" dt="2021-04-15T22:51:53.405" v="1" actId="14100"/>
      <pc:docMkLst>
        <pc:docMk/>
      </pc:docMkLst>
      <pc:sldChg chg="modSp">
        <pc:chgData name="hatem.loumi" userId="S::hatem.loumi@isimsf.u-sfax.tn::c8e9393d-0366-44fe-9c1c-8cfe47c53dbf" providerId="AD" clId="Web-{5E9EBE9F-D0AA-B000-E25A-CDAC7926E799}" dt="2021-04-15T22:51:53.405" v="1" actId="14100"/>
        <pc:sldMkLst>
          <pc:docMk/>
          <pc:sldMk cId="3028469203" sldId="272"/>
        </pc:sldMkLst>
        <pc:picChg chg="mod">
          <ac:chgData name="hatem.loumi" userId="S::hatem.loumi@isimsf.u-sfax.tn::c8e9393d-0366-44fe-9c1c-8cfe47c53dbf" providerId="AD" clId="Web-{5E9EBE9F-D0AA-B000-E25A-CDAC7926E799}" dt="2021-04-15T22:51:53.405" v="1" actId="14100"/>
          <ac:picMkLst>
            <pc:docMk/>
            <pc:sldMk cId="3028469203" sldId="272"/>
            <ac:picMk id="8" creationId="{558868CD-09CC-4EB7-875A-E7D89D40B3AA}"/>
          </ac:picMkLst>
        </pc:picChg>
      </pc:sldChg>
    </pc:docChg>
  </pc:docChgLst>
  <pc:docChgLst>
    <pc:chgData name="achraf.chaouachi" userId="S::achraf.chaouachi@isimsf.u-sfax.tn::cadd8131-8e35-49b2-a325-b974317e6d86" providerId="AD" clId="Web-{D2EF766E-46D4-B8C3-6CD7-21F33F68E4C3}"/>
    <pc:docChg chg="addSld delSld modSld addMainMaster modMainMaster">
      <pc:chgData name="achraf.chaouachi" userId="S::achraf.chaouachi@isimsf.u-sfax.tn::cadd8131-8e35-49b2-a325-b974317e6d86" providerId="AD" clId="Web-{D2EF766E-46D4-B8C3-6CD7-21F33F68E4C3}" dt="2021-04-12T01:37:40.311" v="17" actId="1076"/>
      <pc:docMkLst>
        <pc:docMk/>
      </pc:docMkLst>
      <pc:sldChg chg="add del">
        <pc:chgData name="achraf.chaouachi" userId="S::achraf.chaouachi@isimsf.u-sfax.tn::cadd8131-8e35-49b2-a325-b974317e6d86" providerId="AD" clId="Web-{D2EF766E-46D4-B8C3-6CD7-21F33F68E4C3}" dt="2021-04-12T00:52:14.884" v="14"/>
        <pc:sldMkLst>
          <pc:docMk/>
          <pc:sldMk cId="2717360555" sldId="256"/>
        </pc:sldMkLst>
      </pc:sldChg>
      <pc:sldChg chg="del">
        <pc:chgData name="achraf.chaouachi" userId="S::achraf.chaouachi@isimsf.u-sfax.tn::cadd8131-8e35-49b2-a325-b974317e6d86" providerId="AD" clId="Web-{D2EF766E-46D4-B8C3-6CD7-21F33F68E4C3}" dt="2021-04-12T00:24:45.061" v="9"/>
        <pc:sldMkLst>
          <pc:docMk/>
          <pc:sldMk cId="1063579805" sldId="258"/>
        </pc:sldMkLst>
      </pc:sldChg>
      <pc:sldChg chg="delSp modSp">
        <pc:chgData name="achraf.chaouachi" userId="S::achraf.chaouachi@isimsf.u-sfax.tn::cadd8131-8e35-49b2-a325-b974317e6d86" providerId="AD" clId="Web-{D2EF766E-46D4-B8C3-6CD7-21F33F68E4C3}" dt="2021-04-12T01:37:40.311" v="17" actId="1076"/>
        <pc:sldMkLst>
          <pc:docMk/>
          <pc:sldMk cId="3564622575" sldId="259"/>
        </pc:sldMkLst>
        <pc:spChg chg="mod">
          <ac:chgData name="achraf.chaouachi" userId="S::achraf.chaouachi@isimsf.u-sfax.tn::cadd8131-8e35-49b2-a325-b974317e6d86" providerId="AD" clId="Web-{D2EF766E-46D4-B8C3-6CD7-21F33F68E4C3}" dt="2021-04-12T01:37:40.311" v="17" actId="1076"/>
          <ac:spMkLst>
            <pc:docMk/>
            <pc:sldMk cId="3564622575" sldId="259"/>
            <ac:spMk id="2" creationId="{7271E158-59AA-4EFA-B421-8B7D244DBB01}"/>
          </ac:spMkLst>
        </pc:spChg>
        <pc:spChg chg="del">
          <ac:chgData name="achraf.chaouachi" userId="S::achraf.chaouachi@isimsf.u-sfax.tn::cadd8131-8e35-49b2-a325-b974317e6d86" providerId="AD" clId="Web-{D2EF766E-46D4-B8C3-6CD7-21F33F68E4C3}" dt="2021-04-12T00:28:09.942" v="11"/>
          <ac:spMkLst>
            <pc:docMk/>
            <pc:sldMk cId="3564622575" sldId="259"/>
            <ac:spMk id="3" creationId="{AFFE72E4-41F6-4158-89FC-437FB00FE8EA}"/>
          </ac:spMkLst>
        </pc:spChg>
      </pc:sldChg>
      <pc:sldChg chg="modSp">
        <pc:chgData name="achraf.chaouachi" userId="S::achraf.chaouachi@isimsf.u-sfax.tn::cadd8131-8e35-49b2-a325-b974317e6d86" providerId="AD" clId="Web-{D2EF766E-46D4-B8C3-6CD7-21F33F68E4C3}" dt="2021-04-11T21:28:33.404" v="8" actId="1076"/>
        <pc:sldMkLst>
          <pc:docMk/>
          <pc:sldMk cId="2692108430" sldId="260"/>
        </pc:sldMkLst>
        <pc:graphicFrameChg chg="mod modGraphic">
          <ac:chgData name="achraf.chaouachi" userId="S::achraf.chaouachi@isimsf.u-sfax.tn::cadd8131-8e35-49b2-a325-b974317e6d86" providerId="AD" clId="Web-{D2EF766E-46D4-B8C3-6CD7-21F33F68E4C3}" dt="2021-04-11T21:28:33.404" v="8" actId="1076"/>
          <ac:graphicFrameMkLst>
            <pc:docMk/>
            <pc:sldMk cId="2692108430" sldId="260"/>
            <ac:graphicFrameMk id="8" creationId="{C0C86470-92A0-446D-8D20-8A220ACC0166}"/>
          </ac:graphicFrameMkLst>
        </pc:graphicFrameChg>
      </pc:sldChg>
      <pc:sldChg chg="del">
        <pc:chgData name="achraf.chaouachi" userId="S::achraf.chaouachi@isimsf.u-sfax.tn::cadd8131-8e35-49b2-a325-b974317e6d86" providerId="AD" clId="Web-{D2EF766E-46D4-B8C3-6CD7-21F33F68E4C3}" dt="2021-04-12T00:24:49.937" v="10"/>
        <pc:sldMkLst>
          <pc:docMk/>
          <pc:sldMk cId="1720817985" sldId="262"/>
        </pc:sldMkLst>
      </pc:sldChg>
      <pc:sldChg chg="modSp">
        <pc:chgData name="achraf.chaouachi" userId="S::achraf.chaouachi@isimsf.u-sfax.tn::cadd8131-8e35-49b2-a325-b974317e6d86" providerId="AD" clId="Web-{D2EF766E-46D4-B8C3-6CD7-21F33F68E4C3}" dt="2021-04-12T01:03:29.551" v="16" actId="20577"/>
        <pc:sldMkLst>
          <pc:docMk/>
          <pc:sldMk cId="803059099" sldId="268"/>
        </pc:sldMkLst>
        <pc:spChg chg="mod">
          <ac:chgData name="achraf.chaouachi" userId="S::achraf.chaouachi@isimsf.u-sfax.tn::cadd8131-8e35-49b2-a325-b974317e6d86" providerId="AD" clId="Web-{D2EF766E-46D4-B8C3-6CD7-21F33F68E4C3}" dt="2021-04-12T01:03:29.551" v="16" actId="20577"/>
          <ac:spMkLst>
            <pc:docMk/>
            <pc:sldMk cId="803059099" sldId="268"/>
            <ac:spMk id="5" creationId="{668DB27D-5294-41D7-AA70-720E6278BC21}"/>
          </ac:spMkLst>
        </pc:spChg>
      </pc:sldChg>
      <pc:sldChg chg="add del">
        <pc:chgData name="achraf.chaouachi" userId="S::achraf.chaouachi@isimsf.u-sfax.tn::cadd8131-8e35-49b2-a325-b974317e6d86" providerId="AD" clId="Web-{D2EF766E-46D4-B8C3-6CD7-21F33F68E4C3}" dt="2021-04-12T00:53:26.527" v="15"/>
        <pc:sldMkLst>
          <pc:docMk/>
          <pc:sldMk cId="1798616443" sldId="278"/>
        </pc:sldMkLst>
      </pc:sldChg>
      <pc:sldMasterChg chg="add addSldLayout">
        <pc:chgData name="achraf.chaouachi" userId="S::achraf.chaouachi@isimsf.u-sfax.tn::cadd8131-8e35-49b2-a325-b974317e6d86" providerId="AD" clId="Web-{D2EF766E-46D4-B8C3-6CD7-21F33F68E4C3}" dt="2021-04-12T00:51:42.102" v="12"/>
        <pc:sldMasterMkLst>
          <pc:docMk/>
          <pc:sldMasterMk cId="391147370" sldId="2147483660"/>
        </pc:sldMasterMkLst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682158220" sldId="2147483661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704613968" sldId="2147483662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2168729685" sldId="2147483663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1777215306" sldId="2147483664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1621246366" sldId="2147483665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2026140419" sldId="2147483666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4132586544" sldId="2147483667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1612351731" sldId="2147483668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426583457" sldId="2147483669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3949534175" sldId="2147483670"/>
          </pc:sldLayoutMkLst>
        </pc:sldLayoutChg>
        <pc:sldLayoutChg chg="ad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391147370" sldId="2147483660"/>
            <pc:sldLayoutMk cId="3263437321" sldId="2147483671"/>
          </pc:sldLayoutMkLst>
        </pc:sldLayoutChg>
      </pc:sldMasterChg>
      <pc:sldMasterChg chg="replId modSldLayout">
        <pc:chgData name="achraf.chaouachi" userId="S::achraf.chaouachi@isimsf.u-sfax.tn::cadd8131-8e35-49b2-a325-b974317e6d86" providerId="AD" clId="Web-{D2EF766E-46D4-B8C3-6CD7-21F33F68E4C3}" dt="2021-04-12T00:51:42.102" v="12"/>
        <pc:sldMasterMkLst>
          <pc:docMk/>
          <pc:sldMasterMk cId="1377356112" sldId="2147483672"/>
        </pc:sldMasterMkLst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1789972739" sldId="2147483673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962921828" sldId="2147483674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3739257816" sldId="2147483675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706661356" sldId="2147483676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394583807" sldId="2147483677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650130221" sldId="2147483678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2392808662" sldId="2147483679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3667009586" sldId="2147483680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1591718178" sldId="2147483681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1361226641" sldId="2147483682"/>
          </pc:sldLayoutMkLst>
        </pc:sldLayoutChg>
        <pc:sldLayoutChg chg="replId">
          <pc:chgData name="achraf.chaouachi" userId="S::achraf.chaouachi@isimsf.u-sfax.tn::cadd8131-8e35-49b2-a325-b974317e6d86" providerId="AD" clId="Web-{D2EF766E-46D4-B8C3-6CD7-21F33F68E4C3}" dt="2021-04-12T00:51:42.102" v="12"/>
          <pc:sldLayoutMkLst>
            <pc:docMk/>
            <pc:sldMasterMk cId="1377356112" sldId="2147483672"/>
            <pc:sldLayoutMk cId="421514632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06B41-863A-4A3E-BBC1-CB4F38D04D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ED8AB-8F9D-4E46-A54A-D06346DBD7DB}">
      <dgm:prSet phldr="0" custT="1"/>
      <dgm:spPr/>
      <dgm:t>
        <a:bodyPr/>
        <a:lstStyle/>
        <a:p>
          <a:pPr rtl="0"/>
          <a:r>
            <a:rPr lang="fr-FR" sz="2400" noProof="0" dirty="0"/>
            <a:t>Modélisation</a:t>
          </a:r>
          <a:r>
            <a:rPr lang="en-US" sz="2400" dirty="0"/>
            <a:t> du Datawarehouse</a:t>
          </a:r>
        </a:p>
      </dgm:t>
    </dgm:pt>
    <dgm:pt modelId="{285DDA89-D211-4D76-A0E6-3E6922BC672C}" type="parTrans" cxnId="{B5473242-4202-4972-B0B5-DF0E94829D45}">
      <dgm:prSet/>
      <dgm:spPr/>
      <dgm:t>
        <a:bodyPr/>
        <a:lstStyle/>
        <a:p>
          <a:endParaRPr lang="fr-FR"/>
        </a:p>
      </dgm:t>
    </dgm:pt>
    <dgm:pt modelId="{564F067E-80F8-43E1-87BD-F75CCCFE477B}" type="sibTrans" cxnId="{B5473242-4202-4972-B0B5-DF0E94829D45}">
      <dgm:prSet/>
      <dgm:spPr/>
      <dgm:t>
        <a:bodyPr/>
        <a:lstStyle/>
        <a:p>
          <a:endParaRPr lang="fr-FR"/>
        </a:p>
      </dgm:t>
    </dgm:pt>
    <dgm:pt modelId="{9575B3F5-50D0-4A5E-82D9-4EFC9582AA56}">
      <dgm:prSet phldr="0" custT="1"/>
      <dgm:spPr/>
      <dgm:t>
        <a:bodyPr/>
        <a:lstStyle/>
        <a:p>
          <a:r>
            <a:rPr lang="fr-FR" sz="2400" dirty="0"/>
            <a:t>Création de Dashboard</a:t>
          </a:r>
        </a:p>
        <a:p>
          <a:pPr rtl="0"/>
          <a:endParaRPr lang="en-US" sz="4200" dirty="0">
            <a:latin typeface="Calibri Light" panose="020F0302020204030204"/>
          </a:endParaRPr>
        </a:p>
      </dgm:t>
    </dgm:pt>
    <dgm:pt modelId="{1F69BF27-F41D-401B-8963-A6C3F76080BC}" type="parTrans" cxnId="{8670D634-E6CC-4B8D-909A-0020B9E261F1}">
      <dgm:prSet/>
      <dgm:spPr/>
      <dgm:t>
        <a:bodyPr/>
        <a:lstStyle/>
        <a:p>
          <a:endParaRPr lang="fr-FR"/>
        </a:p>
      </dgm:t>
    </dgm:pt>
    <dgm:pt modelId="{826C10D1-7A87-4CA4-93C8-93BF77BCA560}" type="sibTrans" cxnId="{8670D634-E6CC-4B8D-909A-0020B9E261F1}">
      <dgm:prSet/>
      <dgm:spPr/>
      <dgm:t>
        <a:bodyPr/>
        <a:lstStyle/>
        <a:p>
          <a:endParaRPr lang="fr-FR"/>
        </a:p>
      </dgm:t>
    </dgm:pt>
    <dgm:pt modelId="{E7BA2658-4780-42E9-871A-B2097EC5A9E4}" type="pres">
      <dgm:prSet presAssocID="{B1406B41-863A-4A3E-BBC1-CB4F38D04D06}" presName="Name0" presStyleCnt="0">
        <dgm:presLayoutVars>
          <dgm:dir/>
          <dgm:resizeHandles val="exact"/>
        </dgm:presLayoutVars>
      </dgm:prSet>
      <dgm:spPr/>
    </dgm:pt>
    <dgm:pt modelId="{96AB5EA1-56F7-466D-8B57-86512B4A6F30}" type="pres">
      <dgm:prSet presAssocID="{B1406B41-863A-4A3E-BBC1-CB4F38D04D06}" presName="arrow" presStyleLbl="bgShp" presStyleIdx="0" presStyleCnt="1"/>
      <dgm:spPr/>
    </dgm:pt>
    <dgm:pt modelId="{5005F529-9D04-4A11-A151-093BAC7DDF8E}" type="pres">
      <dgm:prSet presAssocID="{B1406B41-863A-4A3E-BBC1-CB4F38D04D06}" presName="points" presStyleCnt="0"/>
      <dgm:spPr/>
    </dgm:pt>
    <dgm:pt modelId="{79B37A46-C6EC-44A9-A496-BA578778DFD7}" type="pres">
      <dgm:prSet presAssocID="{155ED8AB-8F9D-4E46-A54A-D06346DBD7DB}" presName="compositeA" presStyleCnt="0"/>
      <dgm:spPr/>
    </dgm:pt>
    <dgm:pt modelId="{AC230EAB-D731-4151-860B-B492EA938733}" type="pres">
      <dgm:prSet presAssocID="{155ED8AB-8F9D-4E46-A54A-D06346DBD7DB}" presName="textA" presStyleLbl="revTx" presStyleIdx="0" presStyleCnt="2">
        <dgm:presLayoutVars>
          <dgm:bulletEnabled val="1"/>
        </dgm:presLayoutVars>
      </dgm:prSet>
      <dgm:spPr/>
    </dgm:pt>
    <dgm:pt modelId="{58142A92-54F8-4759-828C-57D73C6B6459}" type="pres">
      <dgm:prSet presAssocID="{155ED8AB-8F9D-4E46-A54A-D06346DBD7DB}" presName="circleA" presStyleLbl="node1" presStyleIdx="0" presStyleCnt="2"/>
      <dgm:spPr/>
    </dgm:pt>
    <dgm:pt modelId="{69289A73-A1BF-42BE-8E32-BAC1C68038BE}" type="pres">
      <dgm:prSet presAssocID="{155ED8AB-8F9D-4E46-A54A-D06346DBD7DB}" presName="spaceA" presStyleCnt="0"/>
      <dgm:spPr/>
    </dgm:pt>
    <dgm:pt modelId="{8F7FB0C8-C33D-454A-8B6E-AEC65506D097}" type="pres">
      <dgm:prSet presAssocID="{564F067E-80F8-43E1-87BD-F75CCCFE477B}" presName="space" presStyleCnt="0"/>
      <dgm:spPr/>
    </dgm:pt>
    <dgm:pt modelId="{9C475B61-4560-4FE9-A147-A03715E301B1}" type="pres">
      <dgm:prSet presAssocID="{9575B3F5-50D0-4A5E-82D9-4EFC9582AA56}" presName="compositeB" presStyleCnt="0"/>
      <dgm:spPr/>
    </dgm:pt>
    <dgm:pt modelId="{38322108-38BC-40A6-B76C-C57BED5EE65D}" type="pres">
      <dgm:prSet presAssocID="{9575B3F5-50D0-4A5E-82D9-4EFC9582AA56}" presName="textB" presStyleLbl="revTx" presStyleIdx="1" presStyleCnt="2">
        <dgm:presLayoutVars>
          <dgm:bulletEnabled val="1"/>
        </dgm:presLayoutVars>
      </dgm:prSet>
      <dgm:spPr/>
    </dgm:pt>
    <dgm:pt modelId="{9F228C4E-6C8C-415F-BF3E-67F8B1A53917}" type="pres">
      <dgm:prSet presAssocID="{9575B3F5-50D0-4A5E-82D9-4EFC9582AA56}" presName="circleB" presStyleLbl="node1" presStyleIdx="1" presStyleCnt="2"/>
      <dgm:spPr/>
    </dgm:pt>
    <dgm:pt modelId="{098AFA19-8774-4884-98D1-8CE97F324DC6}" type="pres">
      <dgm:prSet presAssocID="{9575B3F5-50D0-4A5E-82D9-4EFC9582AA56}" presName="spaceB" presStyleCnt="0"/>
      <dgm:spPr/>
    </dgm:pt>
  </dgm:ptLst>
  <dgm:cxnLst>
    <dgm:cxn modelId="{70A8AB1B-6776-43E2-89EF-CA869BEAC41D}" type="presOf" srcId="{9575B3F5-50D0-4A5E-82D9-4EFC9582AA56}" destId="{38322108-38BC-40A6-B76C-C57BED5EE65D}" srcOrd="0" destOrd="0" presId="urn:microsoft.com/office/officeart/2005/8/layout/hProcess11"/>
    <dgm:cxn modelId="{8670D634-E6CC-4B8D-909A-0020B9E261F1}" srcId="{B1406B41-863A-4A3E-BBC1-CB4F38D04D06}" destId="{9575B3F5-50D0-4A5E-82D9-4EFC9582AA56}" srcOrd="1" destOrd="0" parTransId="{1F69BF27-F41D-401B-8963-A6C3F76080BC}" sibTransId="{826C10D1-7A87-4CA4-93C8-93BF77BCA560}"/>
    <dgm:cxn modelId="{859D7E3B-1AA7-4800-8A3B-FFE9927BA52B}" type="presOf" srcId="{155ED8AB-8F9D-4E46-A54A-D06346DBD7DB}" destId="{AC230EAB-D731-4151-860B-B492EA938733}" srcOrd="0" destOrd="0" presId="urn:microsoft.com/office/officeart/2005/8/layout/hProcess11"/>
    <dgm:cxn modelId="{B5473242-4202-4972-B0B5-DF0E94829D45}" srcId="{B1406B41-863A-4A3E-BBC1-CB4F38D04D06}" destId="{155ED8AB-8F9D-4E46-A54A-D06346DBD7DB}" srcOrd="0" destOrd="0" parTransId="{285DDA89-D211-4D76-A0E6-3E6922BC672C}" sibTransId="{564F067E-80F8-43E1-87BD-F75CCCFE477B}"/>
    <dgm:cxn modelId="{4C12C6BF-9CD5-4869-BD20-5DC3D0808EC8}" type="presOf" srcId="{B1406B41-863A-4A3E-BBC1-CB4F38D04D06}" destId="{E7BA2658-4780-42E9-871A-B2097EC5A9E4}" srcOrd="0" destOrd="0" presId="urn:microsoft.com/office/officeart/2005/8/layout/hProcess11"/>
    <dgm:cxn modelId="{B750C70F-B98D-4C13-B9D3-46CBA66B21DD}" type="presParOf" srcId="{E7BA2658-4780-42E9-871A-B2097EC5A9E4}" destId="{96AB5EA1-56F7-466D-8B57-86512B4A6F30}" srcOrd="0" destOrd="0" presId="urn:microsoft.com/office/officeart/2005/8/layout/hProcess11"/>
    <dgm:cxn modelId="{E792AA6D-43E8-437C-A063-277CC10EBCEE}" type="presParOf" srcId="{E7BA2658-4780-42E9-871A-B2097EC5A9E4}" destId="{5005F529-9D04-4A11-A151-093BAC7DDF8E}" srcOrd="1" destOrd="0" presId="urn:microsoft.com/office/officeart/2005/8/layout/hProcess11"/>
    <dgm:cxn modelId="{1E8A61F6-0233-48D7-81B3-B13E350C7404}" type="presParOf" srcId="{5005F529-9D04-4A11-A151-093BAC7DDF8E}" destId="{79B37A46-C6EC-44A9-A496-BA578778DFD7}" srcOrd="0" destOrd="0" presId="urn:microsoft.com/office/officeart/2005/8/layout/hProcess11"/>
    <dgm:cxn modelId="{F1C55323-13BD-4599-BB46-D025F437FF9B}" type="presParOf" srcId="{79B37A46-C6EC-44A9-A496-BA578778DFD7}" destId="{AC230EAB-D731-4151-860B-B492EA938733}" srcOrd="0" destOrd="0" presId="urn:microsoft.com/office/officeart/2005/8/layout/hProcess11"/>
    <dgm:cxn modelId="{BC892088-86E7-4B8C-AD74-F96A94BB048F}" type="presParOf" srcId="{79B37A46-C6EC-44A9-A496-BA578778DFD7}" destId="{58142A92-54F8-4759-828C-57D73C6B6459}" srcOrd="1" destOrd="0" presId="urn:microsoft.com/office/officeart/2005/8/layout/hProcess11"/>
    <dgm:cxn modelId="{258C5F3A-EAA7-4C5B-A918-7BBE8A9DE148}" type="presParOf" srcId="{79B37A46-C6EC-44A9-A496-BA578778DFD7}" destId="{69289A73-A1BF-42BE-8E32-BAC1C68038BE}" srcOrd="2" destOrd="0" presId="urn:microsoft.com/office/officeart/2005/8/layout/hProcess11"/>
    <dgm:cxn modelId="{A8744257-7B09-478E-A066-FAAEF961D67F}" type="presParOf" srcId="{5005F529-9D04-4A11-A151-093BAC7DDF8E}" destId="{8F7FB0C8-C33D-454A-8B6E-AEC65506D097}" srcOrd="1" destOrd="0" presId="urn:microsoft.com/office/officeart/2005/8/layout/hProcess11"/>
    <dgm:cxn modelId="{5EB2A17B-416F-43DB-AD9C-6C78E41D70B5}" type="presParOf" srcId="{5005F529-9D04-4A11-A151-093BAC7DDF8E}" destId="{9C475B61-4560-4FE9-A147-A03715E301B1}" srcOrd="2" destOrd="0" presId="urn:microsoft.com/office/officeart/2005/8/layout/hProcess11"/>
    <dgm:cxn modelId="{2CAC4CB1-2959-4472-BCA6-80E5F6D906E1}" type="presParOf" srcId="{9C475B61-4560-4FE9-A147-A03715E301B1}" destId="{38322108-38BC-40A6-B76C-C57BED5EE65D}" srcOrd="0" destOrd="0" presId="urn:microsoft.com/office/officeart/2005/8/layout/hProcess11"/>
    <dgm:cxn modelId="{2BCA86EB-26C4-437B-939B-5576028FCF1C}" type="presParOf" srcId="{9C475B61-4560-4FE9-A147-A03715E301B1}" destId="{9F228C4E-6C8C-415F-BF3E-67F8B1A53917}" srcOrd="1" destOrd="0" presId="urn:microsoft.com/office/officeart/2005/8/layout/hProcess11"/>
    <dgm:cxn modelId="{2BE6F7A7-675D-46BB-84D1-EF99F85A4173}" type="presParOf" srcId="{9C475B61-4560-4FE9-A147-A03715E301B1}" destId="{098AFA19-8774-4884-98D1-8CE97F324D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06B41-863A-4A3E-BBC1-CB4F38D04D0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491CF0-E81D-4CE1-A871-37F5D55A09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Power BI</a:t>
          </a:r>
        </a:p>
      </dgm:t>
    </dgm:pt>
    <dgm:pt modelId="{4F2C946B-8B7B-4A82-8540-39D281E38B6C}" type="parTrans" cxnId="{FA200148-BFFB-46C5-978E-1EE3D24F3361}">
      <dgm:prSet/>
      <dgm:spPr/>
      <dgm:t>
        <a:bodyPr/>
        <a:lstStyle/>
        <a:p>
          <a:endParaRPr lang="en-US"/>
        </a:p>
      </dgm:t>
    </dgm:pt>
    <dgm:pt modelId="{3226E3D2-F289-42E7-AE2B-E26660F802B1}" type="sibTrans" cxnId="{FA200148-BFFB-46C5-978E-1EE3D24F3361}">
      <dgm:prSet/>
      <dgm:spPr/>
      <dgm:t>
        <a:bodyPr/>
        <a:lstStyle/>
        <a:p>
          <a:endParaRPr lang="en-US"/>
        </a:p>
      </dgm:t>
    </dgm:pt>
    <dgm:pt modelId="{6F2C22B2-C5D9-420D-83AD-D06E55B2A5B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 err="1"/>
            <a:t>Sql</a:t>
          </a:r>
          <a:r>
            <a:rPr lang="en-US" sz="2400" dirty="0"/>
            <a:t> Server Management Studio</a:t>
          </a:r>
        </a:p>
      </dgm:t>
    </dgm:pt>
    <dgm:pt modelId="{923BD0F1-3800-4DBB-96C1-C7A5CD98CBB4}" type="parTrans" cxnId="{C0694675-D2C6-49C1-8B3C-F489B5A799CF}">
      <dgm:prSet/>
      <dgm:spPr/>
      <dgm:t>
        <a:bodyPr/>
        <a:lstStyle/>
        <a:p>
          <a:endParaRPr lang="fr-FR"/>
        </a:p>
      </dgm:t>
    </dgm:pt>
    <dgm:pt modelId="{AA13CF1E-F386-4A82-B672-8583749E2438}" type="sibTrans" cxnId="{C0694675-D2C6-49C1-8B3C-F489B5A799CF}">
      <dgm:prSet/>
      <dgm:spPr/>
      <dgm:t>
        <a:bodyPr/>
        <a:lstStyle/>
        <a:p>
          <a:endParaRPr lang="fr-FR"/>
        </a:p>
      </dgm:t>
    </dgm:pt>
    <dgm:pt modelId="{E0C42CBB-56C5-4B2C-9880-611CBAC1F25B}" type="pres">
      <dgm:prSet presAssocID="{B1406B41-863A-4A3E-BBC1-CB4F38D04D06}" presName="root" presStyleCnt="0">
        <dgm:presLayoutVars>
          <dgm:dir/>
          <dgm:resizeHandles val="exact"/>
        </dgm:presLayoutVars>
      </dgm:prSet>
      <dgm:spPr/>
    </dgm:pt>
    <dgm:pt modelId="{5F3A621F-67EC-4F2B-9BA9-7CF8C0E4EA4B}" type="pres">
      <dgm:prSet presAssocID="{CF491CF0-E81D-4CE1-A871-37F5D55A096F}" presName="compNode" presStyleCnt="0"/>
      <dgm:spPr/>
    </dgm:pt>
    <dgm:pt modelId="{0F12F904-3AE8-42E2-B16A-19086CF00AC7}" type="pres">
      <dgm:prSet presAssocID="{CF491CF0-E81D-4CE1-A871-37F5D55A096F}" presName="iconRect" presStyleLbl="node1" presStyleIdx="0" presStyleCnt="2" custFlipVert="1" custScaleX="3024" custScaleY="3240" custLinFactX="200000" custLinFactY="-100000" custLinFactNeighborX="232025" custLinFactNeighborY="-132287"/>
      <dgm:spPr/>
    </dgm:pt>
    <dgm:pt modelId="{7B00E758-57A6-4C0E-8081-42E08AA43CA6}" type="pres">
      <dgm:prSet presAssocID="{CF491CF0-E81D-4CE1-A871-37F5D55A096F}" presName="iconSpace" presStyleCnt="0"/>
      <dgm:spPr/>
    </dgm:pt>
    <dgm:pt modelId="{93E44203-048C-4292-B3FB-468F61A25EFD}" type="pres">
      <dgm:prSet presAssocID="{CF491CF0-E81D-4CE1-A871-37F5D55A096F}" presName="parTx" presStyleLbl="revTx" presStyleIdx="0" presStyleCnt="4" custLinFactY="-100000" custLinFactNeighborX="-89787" custLinFactNeighborY="-185203">
        <dgm:presLayoutVars>
          <dgm:chMax val="0"/>
          <dgm:chPref val="0"/>
        </dgm:presLayoutVars>
      </dgm:prSet>
      <dgm:spPr/>
    </dgm:pt>
    <dgm:pt modelId="{EAD1BFC6-12BE-44E3-ACA4-1CBDD3528A19}" type="pres">
      <dgm:prSet presAssocID="{CF491CF0-E81D-4CE1-A871-37F5D55A096F}" presName="txSpace" presStyleCnt="0"/>
      <dgm:spPr/>
    </dgm:pt>
    <dgm:pt modelId="{30F0B13B-DBAB-4108-8667-8023A23C7E70}" type="pres">
      <dgm:prSet presAssocID="{CF491CF0-E81D-4CE1-A871-37F5D55A096F}" presName="desTx" presStyleLbl="revTx" presStyleIdx="1" presStyleCnt="4" custLinFactNeighborX="-4673" custLinFactNeighborY="-37918">
        <dgm:presLayoutVars/>
      </dgm:prSet>
      <dgm:spPr/>
    </dgm:pt>
    <dgm:pt modelId="{754C7156-DFC9-4062-9850-2915A389174A}" type="pres">
      <dgm:prSet presAssocID="{3226E3D2-F289-42E7-AE2B-E26660F802B1}" presName="sibTrans" presStyleCnt="0"/>
      <dgm:spPr/>
    </dgm:pt>
    <dgm:pt modelId="{CCB0F321-0247-4F1D-92CD-B7E5CD794685}" type="pres">
      <dgm:prSet presAssocID="{6F2C22B2-C5D9-420D-83AD-D06E55B2A5BE}" presName="compNode" presStyleCnt="0"/>
      <dgm:spPr/>
    </dgm:pt>
    <dgm:pt modelId="{B8482A66-5BBE-442F-B7D6-D5FFBFE6AC69}" type="pres">
      <dgm:prSet presAssocID="{6F2C22B2-C5D9-420D-83AD-D06E55B2A5BE}" presName="iconRect" presStyleLbl="node1" presStyleIdx="1" presStyleCnt="2" custFlipVert="1" custFlipHor="1" custScaleX="11889" custScaleY="34238" custLinFactX="-274437" custLinFactY="-46052" custLinFactNeighborX="-300000" custLinFactNeighborY="-100000"/>
      <dgm:spPr/>
    </dgm:pt>
    <dgm:pt modelId="{C0B5EFAE-F48D-4C48-B28D-FC3CA33D3551}" type="pres">
      <dgm:prSet presAssocID="{6F2C22B2-C5D9-420D-83AD-D06E55B2A5BE}" presName="iconSpace" presStyleCnt="0"/>
      <dgm:spPr/>
    </dgm:pt>
    <dgm:pt modelId="{E8C896A0-F23F-4DC9-ABCB-FA31835AB7FB}" type="pres">
      <dgm:prSet presAssocID="{6F2C22B2-C5D9-420D-83AD-D06E55B2A5BE}" presName="parTx" presStyleLbl="revTx" presStyleIdx="2" presStyleCnt="4" custLinFactX="-48226" custLinFactNeighborX="-100000" custLinFactNeighborY="72021">
        <dgm:presLayoutVars>
          <dgm:chMax val="0"/>
          <dgm:chPref val="0"/>
        </dgm:presLayoutVars>
      </dgm:prSet>
      <dgm:spPr/>
    </dgm:pt>
    <dgm:pt modelId="{437ACD34-6EA5-411F-9FD2-1DF4546E3B2B}" type="pres">
      <dgm:prSet presAssocID="{6F2C22B2-C5D9-420D-83AD-D06E55B2A5BE}" presName="txSpace" presStyleCnt="0"/>
      <dgm:spPr/>
    </dgm:pt>
    <dgm:pt modelId="{C7C2ACAB-9E1B-4FD2-9AB2-4A909921A8BD}" type="pres">
      <dgm:prSet presAssocID="{6F2C22B2-C5D9-420D-83AD-D06E55B2A5BE}" presName="desTx" presStyleLbl="revTx" presStyleIdx="3" presStyleCnt="4">
        <dgm:presLayoutVars/>
      </dgm:prSet>
      <dgm:spPr/>
    </dgm:pt>
  </dgm:ptLst>
  <dgm:cxnLst>
    <dgm:cxn modelId="{0BC3A32A-FC9B-42DA-932F-C1F4BE0C58C8}" type="presOf" srcId="{CF491CF0-E81D-4CE1-A871-37F5D55A096F}" destId="{93E44203-048C-4292-B3FB-468F61A25EFD}" srcOrd="0" destOrd="0" presId="urn:microsoft.com/office/officeart/2018/2/layout/IconLabelDescriptionList"/>
    <dgm:cxn modelId="{FA200148-BFFB-46C5-978E-1EE3D24F3361}" srcId="{B1406B41-863A-4A3E-BBC1-CB4F38D04D06}" destId="{CF491CF0-E81D-4CE1-A871-37F5D55A096F}" srcOrd="0" destOrd="0" parTransId="{4F2C946B-8B7B-4A82-8540-39D281E38B6C}" sibTransId="{3226E3D2-F289-42E7-AE2B-E26660F802B1}"/>
    <dgm:cxn modelId="{8CF0E553-E70B-49D1-9583-93713BFBA682}" type="presOf" srcId="{6F2C22B2-C5D9-420D-83AD-D06E55B2A5BE}" destId="{E8C896A0-F23F-4DC9-ABCB-FA31835AB7FB}" srcOrd="0" destOrd="0" presId="urn:microsoft.com/office/officeart/2018/2/layout/IconLabelDescriptionList"/>
    <dgm:cxn modelId="{C0694675-D2C6-49C1-8B3C-F489B5A799CF}" srcId="{B1406B41-863A-4A3E-BBC1-CB4F38D04D06}" destId="{6F2C22B2-C5D9-420D-83AD-D06E55B2A5BE}" srcOrd="1" destOrd="0" parTransId="{923BD0F1-3800-4DBB-96C1-C7A5CD98CBB4}" sibTransId="{AA13CF1E-F386-4A82-B672-8583749E2438}"/>
    <dgm:cxn modelId="{D707D3DC-DC15-4D48-A5D2-8BA968BC6004}" type="presOf" srcId="{B1406B41-863A-4A3E-BBC1-CB4F38D04D06}" destId="{E0C42CBB-56C5-4B2C-9880-611CBAC1F25B}" srcOrd="0" destOrd="0" presId="urn:microsoft.com/office/officeart/2018/2/layout/IconLabelDescriptionList"/>
    <dgm:cxn modelId="{4F17FE3B-10E8-49FE-8582-9FBEA15F84B0}" type="presParOf" srcId="{E0C42CBB-56C5-4B2C-9880-611CBAC1F25B}" destId="{5F3A621F-67EC-4F2B-9BA9-7CF8C0E4EA4B}" srcOrd="0" destOrd="0" presId="urn:microsoft.com/office/officeart/2018/2/layout/IconLabelDescriptionList"/>
    <dgm:cxn modelId="{92C8E88C-BE95-4586-80CD-89D55926FB50}" type="presParOf" srcId="{5F3A621F-67EC-4F2B-9BA9-7CF8C0E4EA4B}" destId="{0F12F904-3AE8-42E2-B16A-19086CF00AC7}" srcOrd="0" destOrd="0" presId="urn:microsoft.com/office/officeart/2018/2/layout/IconLabelDescriptionList"/>
    <dgm:cxn modelId="{E5433372-4E43-4751-B0FC-21467F639EB9}" type="presParOf" srcId="{5F3A621F-67EC-4F2B-9BA9-7CF8C0E4EA4B}" destId="{7B00E758-57A6-4C0E-8081-42E08AA43CA6}" srcOrd="1" destOrd="0" presId="urn:microsoft.com/office/officeart/2018/2/layout/IconLabelDescriptionList"/>
    <dgm:cxn modelId="{ED354C5A-4846-4508-A4FF-B6DBB175D6E2}" type="presParOf" srcId="{5F3A621F-67EC-4F2B-9BA9-7CF8C0E4EA4B}" destId="{93E44203-048C-4292-B3FB-468F61A25EFD}" srcOrd="2" destOrd="0" presId="urn:microsoft.com/office/officeart/2018/2/layout/IconLabelDescriptionList"/>
    <dgm:cxn modelId="{E3D1CE1E-97BD-47CD-955A-30D293708894}" type="presParOf" srcId="{5F3A621F-67EC-4F2B-9BA9-7CF8C0E4EA4B}" destId="{EAD1BFC6-12BE-44E3-ACA4-1CBDD3528A19}" srcOrd="3" destOrd="0" presId="urn:microsoft.com/office/officeart/2018/2/layout/IconLabelDescriptionList"/>
    <dgm:cxn modelId="{6A1BD100-CB49-447E-A054-3633B4983F0C}" type="presParOf" srcId="{5F3A621F-67EC-4F2B-9BA9-7CF8C0E4EA4B}" destId="{30F0B13B-DBAB-4108-8667-8023A23C7E70}" srcOrd="4" destOrd="0" presId="urn:microsoft.com/office/officeart/2018/2/layout/IconLabelDescriptionList"/>
    <dgm:cxn modelId="{2FA01FFE-EE2E-4B01-A231-6B6D2EB2DAAF}" type="presParOf" srcId="{E0C42CBB-56C5-4B2C-9880-611CBAC1F25B}" destId="{754C7156-DFC9-4062-9850-2915A389174A}" srcOrd="1" destOrd="0" presId="urn:microsoft.com/office/officeart/2018/2/layout/IconLabelDescriptionList"/>
    <dgm:cxn modelId="{F478A823-A8D1-4AF0-A136-E9AAC4FB7D4F}" type="presParOf" srcId="{E0C42CBB-56C5-4B2C-9880-611CBAC1F25B}" destId="{CCB0F321-0247-4F1D-92CD-B7E5CD794685}" srcOrd="2" destOrd="0" presId="urn:microsoft.com/office/officeart/2018/2/layout/IconLabelDescriptionList"/>
    <dgm:cxn modelId="{2E5A42AC-5011-438A-9897-8020ABA273A4}" type="presParOf" srcId="{CCB0F321-0247-4F1D-92CD-B7E5CD794685}" destId="{B8482A66-5BBE-442F-B7D6-D5FFBFE6AC69}" srcOrd="0" destOrd="0" presId="urn:microsoft.com/office/officeart/2018/2/layout/IconLabelDescriptionList"/>
    <dgm:cxn modelId="{2B0AD078-FC12-4D7C-BA67-28E4243D4E92}" type="presParOf" srcId="{CCB0F321-0247-4F1D-92CD-B7E5CD794685}" destId="{C0B5EFAE-F48D-4C48-B28D-FC3CA33D3551}" srcOrd="1" destOrd="0" presId="urn:microsoft.com/office/officeart/2018/2/layout/IconLabelDescriptionList"/>
    <dgm:cxn modelId="{66281B50-68B7-4400-8E28-5AE8DEB538F5}" type="presParOf" srcId="{CCB0F321-0247-4F1D-92CD-B7E5CD794685}" destId="{E8C896A0-F23F-4DC9-ABCB-FA31835AB7FB}" srcOrd="2" destOrd="0" presId="urn:microsoft.com/office/officeart/2018/2/layout/IconLabelDescriptionList"/>
    <dgm:cxn modelId="{036B97CC-BB2B-45BC-81E0-07EB793559CD}" type="presParOf" srcId="{CCB0F321-0247-4F1D-92CD-B7E5CD794685}" destId="{437ACD34-6EA5-411F-9FD2-1DF4546E3B2B}" srcOrd="3" destOrd="0" presId="urn:microsoft.com/office/officeart/2018/2/layout/IconLabelDescriptionList"/>
    <dgm:cxn modelId="{BE9ACE43-269C-440B-BC8C-5119DE53D75B}" type="presParOf" srcId="{CCB0F321-0247-4F1D-92CD-B7E5CD794685}" destId="{C7C2ACAB-9E1B-4FD2-9AB2-4A909921A8BD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5EA1-56F7-466D-8B57-86512B4A6F30}">
      <dsp:nvSpPr>
        <dsp:cNvPr id="0" name=""/>
        <dsp:cNvSpPr/>
      </dsp:nvSpPr>
      <dsp:spPr>
        <a:xfrm>
          <a:off x="0" y="1779676"/>
          <a:ext cx="13146812" cy="237290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30EAB-D731-4151-860B-B492EA938733}">
      <dsp:nvSpPr>
        <dsp:cNvPr id="0" name=""/>
        <dsp:cNvSpPr/>
      </dsp:nvSpPr>
      <dsp:spPr>
        <a:xfrm>
          <a:off x="144" y="0"/>
          <a:ext cx="5771630" cy="23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Modélisation</a:t>
          </a:r>
          <a:r>
            <a:rPr lang="en-US" sz="2400" kern="1200" dirty="0"/>
            <a:t> du Datawarehouse</a:t>
          </a:r>
        </a:p>
      </dsp:txBody>
      <dsp:txXfrm>
        <a:off x="144" y="0"/>
        <a:ext cx="5771630" cy="2372901"/>
      </dsp:txXfrm>
    </dsp:sp>
    <dsp:sp modelId="{58142A92-54F8-4759-828C-57D73C6B6459}">
      <dsp:nvSpPr>
        <dsp:cNvPr id="0" name=""/>
        <dsp:cNvSpPr/>
      </dsp:nvSpPr>
      <dsp:spPr>
        <a:xfrm>
          <a:off x="2589346" y="2669514"/>
          <a:ext cx="593225" cy="59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22108-38BC-40A6-B76C-C57BED5EE65D}">
      <dsp:nvSpPr>
        <dsp:cNvPr id="0" name=""/>
        <dsp:cNvSpPr/>
      </dsp:nvSpPr>
      <dsp:spPr>
        <a:xfrm>
          <a:off x="6060356" y="3559352"/>
          <a:ext cx="5771630" cy="2372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Création de Dashboard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>
            <a:latin typeface="Calibri Light" panose="020F0302020204030204"/>
          </a:endParaRPr>
        </a:p>
      </dsp:txBody>
      <dsp:txXfrm>
        <a:off x="6060356" y="3559352"/>
        <a:ext cx="5771630" cy="2372901"/>
      </dsp:txXfrm>
    </dsp:sp>
    <dsp:sp modelId="{9F228C4E-6C8C-415F-BF3E-67F8B1A53917}">
      <dsp:nvSpPr>
        <dsp:cNvPr id="0" name=""/>
        <dsp:cNvSpPr/>
      </dsp:nvSpPr>
      <dsp:spPr>
        <a:xfrm>
          <a:off x="8649558" y="2669514"/>
          <a:ext cx="593225" cy="59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F904-3AE8-42E2-B16A-19086CF00AC7}">
      <dsp:nvSpPr>
        <dsp:cNvPr id="0" name=""/>
        <dsp:cNvSpPr/>
      </dsp:nvSpPr>
      <dsp:spPr>
        <a:xfrm flipV="1">
          <a:off x="8870185" y="0"/>
          <a:ext cx="45722" cy="48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44203-048C-4292-B3FB-468F61A25EFD}">
      <dsp:nvSpPr>
        <dsp:cNvPr id="0" name=""/>
        <dsp:cNvSpPr/>
      </dsp:nvSpPr>
      <dsp:spPr>
        <a:xfrm>
          <a:off x="0" y="102723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Power BI</a:t>
          </a:r>
        </a:p>
      </dsp:txBody>
      <dsp:txXfrm>
        <a:off x="0" y="1027233"/>
        <a:ext cx="4320000" cy="648000"/>
      </dsp:txXfrm>
    </dsp:sp>
    <dsp:sp modelId="{30F0B13B-DBAB-4108-8667-8023A23C7E70}">
      <dsp:nvSpPr>
        <dsp:cNvPr id="0" name=""/>
        <dsp:cNvSpPr/>
      </dsp:nvSpPr>
      <dsp:spPr>
        <a:xfrm>
          <a:off x="1402954" y="3456055"/>
          <a:ext cx="4320000" cy="316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82A66-5BBE-442F-B7D6-D5FFBFE6AC69}">
      <dsp:nvSpPr>
        <dsp:cNvPr id="0" name=""/>
        <dsp:cNvSpPr/>
      </dsp:nvSpPr>
      <dsp:spPr>
        <a:xfrm flipH="1" flipV="1">
          <a:off x="0" y="0"/>
          <a:ext cx="179761" cy="517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896A0-F23F-4DC9-ABCB-FA31835AB7FB}">
      <dsp:nvSpPr>
        <dsp:cNvPr id="0" name=""/>
        <dsp:cNvSpPr/>
      </dsp:nvSpPr>
      <dsp:spPr>
        <a:xfrm>
          <a:off x="277465" y="3459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 err="1"/>
            <a:t>Sql</a:t>
          </a:r>
          <a:r>
            <a:rPr lang="en-US" sz="2400" kern="1200" dirty="0"/>
            <a:t> Server Management Studio</a:t>
          </a:r>
        </a:p>
      </dsp:txBody>
      <dsp:txXfrm>
        <a:off x="277465" y="3459217"/>
        <a:ext cx="4320000" cy="648000"/>
      </dsp:txXfrm>
    </dsp:sp>
    <dsp:sp modelId="{C7C2ACAB-9E1B-4FD2-9AB2-4A909921A8BD}">
      <dsp:nvSpPr>
        <dsp:cNvPr id="0" name=""/>
        <dsp:cNvSpPr/>
      </dsp:nvSpPr>
      <dsp:spPr>
        <a:xfrm>
          <a:off x="6680828" y="3693390"/>
          <a:ext cx="4320000" cy="316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DB59C-4DCA-4051-88EC-D4B19BE5BF30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1143000"/>
            <a:ext cx="546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835F-B40F-433F-A989-1F53B92050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9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1pPr>
    <a:lvl2pPr marL="615391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2pPr>
    <a:lvl3pPr marL="1230782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3pPr>
    <a:lvl4pPr marL="1846174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4pPr>
    <a:lvl5pPr marL="2461565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5pPr>
    <a:lvl6pPr marL="3076956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6pPr>
    <a:lvl7pPr marL="3692347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7pPr>
    <a:lvl8pPr marL="4307738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8pPr>
    <a:lvl9pPr marL="4923130" algn="l" defTabSz="1230782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1143000"/>
            <a:ext cx="5461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4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9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8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6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166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93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18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82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4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2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2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30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Create a single platform that group all those functionalities: mailing, conversation, schedule, meetings, tests, …</a:t>
            </a:r>
            <a:endParaRPr lang="fr-FR" sz="1600"/>
          </a:p>
          <a:p>
            <a:r>
              <a:rPr lang="en-US" sz="1600">
                <a:cs typeface="Calibri"/>
              </a:rPr>
              <a:t>Briefly restate the first sprint and its use cases</a:t>
            </a:r>
          </a:p>
          <a:p>
            <a:endParaRPr lang="en-US" sz="1600">
              <a:cs typeface="Calibri"/>
            </a:endParaRPr>
          </a:p>
          <a:p>
            <a:endParaRPr lang="fr-FR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5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30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/>
              <a:t>Create a single platform that group all those functionalities: mailing, conversation, schedule, meetings, tests, …</a:t>
            </a:r>
            <a:endParaRPr lang="fr-FR" sz="1600"/>
          </a:p>
          <a:p>
            <a:r>
              <a:rPr lang="en-US" sz="1600">
                <a:cs typeface="Calibri"/>
              </a:rPr>
              <a:t>Briefly restate the first sprint and its use cases</a:t>
            </a:r>
          </a:p>
          <a:p>
            <a:endParaRPr lang="en-US" sz="1600">
              <a:cs typeface="Calibri"/>
            </a:endParaRPr>
          </a:p>
          <a:p>
            <a:endParaRPr lang="fr-FR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08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in the application architecture we can distinguish three main layers: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The communication between the front-end and back-end will be implemented using REST API. On the front-end side, we will have an HTTP Client and the back-end will be handling those HTTP requests using Spring REST Controller. The angular application on the front-end side will create a fully-functional</a:t>
            </a:r>
            <a:endParaRPr lang="fr-FR" sz="1600" dirty="0"/>
          </a:p>
          <a:p>
            <a:r>
              <a:rPr lang="en-US" sz="1600" dirty="0"/>
              <a:t> user interface to manage posts (adding, edit, search). All data will be saved in the MySQL database, integrated with the application using Spring Data .</a:t>
            </a:r>
            <a:endParaRPr lang="fr-FR" sz="1600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0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29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>
                <a:cs typeface="Calibri"/>
              </a:rPr>
              <a:t>How </a:t>
            </a:r>
          </a:p>
          <a:p>
            <a:r>
              <a:rPr lang="fr-FR" sz="1600">
                <a:cs typeface="Calibri"/>
              </a:rPr>
              <a:t>What </a:t>
            </a:r>
          </a:p>
          <a:p>
            <a:r>
              <a:rPr lang="fr-FR" sz="1600" err="1">
                <a:cs typeface="Calibri"/>
              </a:rPr>
              <a:t>We</a:t>
            </a:r>
            <a:r>
              <a:rPr lang="fr-FR" sz="1600">
                <a:cs typeface="Calibri"/>
              </a:rPr>
              <a:t> have created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600" err="1">
                <a:cs typeface="Calibri"/>
              </a:rPr>
              <a:t>Woila</a:t>
            </a:r>
            <a:r>
              <a:rPr lang="fr-FR" sz="1600">
                <a:cs typeface="Calibri"/>
              </a:rPr>
              <a:t> trullo 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835F-B40F-433F-A989-1F53B92050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875" y="1515190"/>
            <a:ext cx="12287250" cy="3223260"/>
          </a:xfrm>
        </p:spPr>
        <p:txBody>
          <a:bodyPr anchor="b"/>
          <a:lstStyle>
            <a:lvl1pPr algn="ctr">
              <a:defRPr sz="8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875" y="4862751"/>
            <a:ext cx="12287250" cy="2235279"/>
          </a:xfrm>
        </p:spPr>
        <p:txBody>
          <a:bodyPr/>
          <a:lstStyle>
            <a:lvl1pPr marL="0" indent="0" algn="ctr">
              <a:buNone/>
              <a:defRPr sz="3225"/>
            </a:lvl1pPr>
            <a:lvl2pPr marL="614385" indent="0" algn="ctr">
              <a:buNone/>
              <a:defRPr sz="2688"/>
            </a:lvl2pPr>
            <a:lvl3pPr marL="1228771" indent="0" algn="ctr">
              <a:buNone/>
              <a:defRPr sz="2419"/>
            </a:lvl3pPr>
            <a:lvl4pPr marL="1843156" indent="0" algn="ctr">
              <a:buNone/>
              <a:defRPr sz="2150"/>
            </a:lvl4pPr>
            <a:lvl5pPr marL="2457541" indent="0" algn="ctr">
              <a:buNone/>
              <a:defRPr sz="2150"/>
            </a:lvl5pPr>
            <a:lvl6pPr marL="3071927" indent="0" algn="ctr">
              <a:buNone/>
              <a:defRPr sz="2150"/>
            </a:lvl6pPr>
            <a:lvl7pPr marL="3686312" indent="0" algn="ctr">
              <a:buNone/>
              <a:defRPr sz="2150"/>
            </a:lvl7pPr>
            <a:lvl8pPr marL="4300698" indent="0" algn="ctr">
              <a:buNone/>
              <a:defRPr sz="2150"/>
            </a:lvl8pPr>
            <a:lvl9pPr marL="4915083" indent="0" algn="ctr">
              <a:buNone/>
              <a:defRPr sz="215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9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2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24085" y="492919"/>
            <a:ext cx="3532584" cy="7845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6331" y="492919"/>
            <a:ext cx="10392966" cy="78459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98" y="2308147"/>
            <a:ext cx="14130338" cy="3851195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98" y="6195776"/>
            <a:ext cx="14130338" cy="2025252"/>
          </a:xfrm>
        </p:spPr>
        <p:txBody>
          <a:bodyPr/>
          <a:lstStyle>
            <a:lvl1pPr marL="0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1pPr>
            <a:lvl2pPr marL="614385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2pPr>
            <a:lvl3pPr marL="1228771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3pPr>
            <a:lvl4pPr marL="1843156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4pPr>
            <a:lvl5pPr marL="245754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5pPr>
            <a:lvl6pPr marL="3071927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6pPr>
            <a:lvl7pPr marL="3686312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7pPr>
            <a:lvl8pPr marL="4300698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8pPr>
            <a:lvl9pPr marL="491508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6331" y="2464594"/>
            <a:ext cx="6962775" cy="5874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3894" y="2464594"/>
            <a:ext cx="6962775" cy="5874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6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5" y="492919"/>
            <a:ext cx="14130338" cy="17895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66" y="2269570"/>
            <a:ext cx="6930776" cy="1112281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66" y="3381851"/>
            <a:ext cx="6930776" cy="4974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93894" y="2269570"/>
            <a:ext cx="6964909" cy="1112281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93894" y="3381851"/>
            <a:ext cx="6964909" cy="4974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5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6" y="617220"/>
            <a:ext cx="5283943" cy="216027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909" y="1333024"/>
            <a:ext cx="8293894" cy="6579394"/>
          </a:xfrm>
        </p:spPr>
        <p:txBody>
          <a:bodyPr/>
          <a:lstStyle>
            <a:lvl1pPr>
              <a:defRPr sz="4300"/>
            </a:lvl1pPr>
            <a:lvl2pPr>
              <a:defRPr sz="3763"/>
            </a:lvl2pPr>
            <a:lvl3pPr>
              <a:defRPr sz="3225"/>
            </a:lvl3pPr>
            <a:lvl4pPr>
              <a:defRPr sz="2688"/>
            </a:lvl4pPr>
            <a:lvl5pPr>
              <a:defRPr sz="2688"/>
            </a:lvl5pPr>
            <a:lvl6pPr>
              <a:defRPr sz="2688"/>
            </a:lvl6pPr>
            <a:lvl7pPr>
              <a:defRPr sz="2688"/>
            </a:lvl7pPr>
            <a:lvl8pPr>
              <a:defRPr sz="2688"/>
            </a:lvl8pPr>
            <a:lvl9pPr>
              <a:defRPr sz="2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466" y="2777490"/>
            <a:ext cx="5283943" cy="5145644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66" y="617220"/>
            <a:ext cx="5283943" cy="216027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64909" y="1333024"/>
            <a:ext cx="8293894" cy="6579394"/>
          </a:xfrm>
        </p:spPr>
        <p:txBody>
          <a:bodyPr anchor="t"/>
          <a:lstStyle>
            <a:lvl1pPr marL="0" indent="0">
              <a:buNone/>
              <a:defRPr sz="4300"/>
            </a:lvl1pPr>
            <a:lvl2pPr marL="614385" indent="0">
              <a:buNone/>
              <a:defRPr sz="3763"/>
            </a:lvl2pPr>
            <a:lvl3pPr marL="1228771" indent="0">
              <a:buNone/>
              <a:defRPr sz="3225"/>
            </a:lvl3pPr>
            <a:lvl4pPr marL="1843156" indent="0">
              <a:buNone/>
              <a:defRPr sz="2688"/>
            </a:lvl4pPr>
            <a:lvl5pPr marL="2457541" indent="0">
              <a:buNone/>
              <a:defRPr sz="2688"/>
            </a:lvl5pPr>
            <a:lvl6pPr marL="3071927" indent="0">
              <a:buNone/>
              <a:defRPr sz="2688"/>
            </a:lvl6pPr>
            <a:lvl7pPr marL="3686312" indent="0">
              <a:buNone/>
              <a:defRPr sz="2688"/>
            </a:lvl7pPr>
            <a:lvl8pPr marL="4300698" indent="0">
              <a:buNone/>
              <a:defRPr sz="2688"/>
            </a:lvl8pPr>
            <a:lvl9pPr marL="4915083" indent="0">
              <a:buNone/>
              <a:defRPr sz="268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466" y="2777490"/>
            <a:ext cx="5283943" cy="5145644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1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6331" y="492919"/>
            <a:ext cx="14130338" cy="178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331" y="2464594"/>
            <a:ext cx="14130338" cy="58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6331" y="8581073"/>
            <a:ext cx="3686175" cy="492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34DC-03F1-428F-8EDA-85FF72F76003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6869" y="8581073"/>
            <a:ext cx="5529263" cy="492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0494" y="8581073"/>
            <a:ext cx="3686175" cy="492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27E6-1E5B-4EA1-972D-9F305486B7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3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1228771" rtl="0" eaLnBrk="1" latinLnBrk="0" hangingPunct="1">
        <a:lnSpc>
          <a:spcPct val="90000"/>
        </a:lnSpc>
        <a:spcBef>
          <a:spcPct val="0"/>
        </a:spcBef>
        <a:buNone/>
        <a:defRPr sz="5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193" indent="-307193" algn="l" defTabSz="1228771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sz="3763" kern="1200">
          <a:solidFill>
            <a:schemeClr val="tx1"/>
          </a:solidFill>
          <a:latin typeface="+mn-lt"/>
          <a:ea typeface="+mn-ea"/>
          <a:cs typeface="+mn-cs"/>
        </a:defRPr>
      </a:lvl1pPr>
      <a:lvl2pPr marL="921578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2pPr>
      <a:lvl3pPr marL="1535963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3pPr>
      <a:lvl4pPr marL="2150349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764734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379119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993505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607890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6" indent="-307193" algn="l" defTabSz="1228771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614385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2pPr>
      <a:lvl3pPr marL="1228771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843156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457541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071927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686312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300698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4915083" algn="l" defTabSz="1228771" rtl="0" eaLnBrk="1" latinLnBrk="0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2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6C6F5-D460-41E1-9CD8-C95898CE9416}"/>
              </a:ext>
            </a:extLst>
          </p:cNvPr>
          <p:cNvSpPr txBox="1"/>
          <p:nvPr/>
        </p:nvSpPr>
        <p:spPr>
          <a:xfrm>
            <a:off x="9252856" y="3572921"/>
            <a:ext cx="500743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dirty="0" err="1">
                <a:solidFill>
                  <a:schemeClr val="accent1"/>
                </a:solidFill>
                <a:cs typeface="Calibri"/>
              </a:rPr>
              <a:t>Arrami</a:t>
            </a:r>
            <a:r>
              <a:rPr lang="fr-FR" sz="3200" dirty="0">
                <a:solidFill>
                  <a:schemeClr val="accent1"/>
                </a:solidFill>
                <a:cs typeface="Calibri"/>
              </a:rPr>
              <a:t> Zina</a:t>
            </a:r>
          </a:p>
          <a:p>
            <a:r>
              <a:rPr lang="fr-FR" sz="3200" dirty="0" err="1">
                <a:solidFill>
                  <a:schemeClr val="accent1"/>
                </a:solidFill>
                <a:cs typeface="Calibri"/>
              </a:rPr>
              <a:t>djeridi</a:t>
            </a:r>
            <a:r>
              <a:rPr lang="fr-FR" sz="3200" dirty="0">
                <a:solidFill>
                  <a:schemeClr val="accent1"/>
                </a:solidFill>
                <a:cs typeface="Calibri"/>
              </a:rPr>
              <a:t> Hajer</a:t>
            </a:r>
          </a:p>
          <a:p>
            <a:r>
              <a:rPr lang="en-US" sz="3200" dirty="0">
                <a:solidFill>
                  <a:schemeClr val="accent1"/>
                </a:solidFill>
                <a:ea typeface="+mn-lt"/>
                <a:cs typeface="+mn-lt"/>
              </a:rPr>
              <a:t>Khammeri Mohamed Nour</a:t>
            </a:r>
          </a:p>
          <a:p>
            <a:r>
              <a:rPr lang="fr-FR" sz="3200" dirty="0" err="1">
                <a:solidFill>
                  <a:schemeClr val="accent1"/>
                </a:solidFill>
                <a:cs typeface="Calibri"/>
              </a:rPr>
              <a:t>Kmiha</a:t>
            </a:r>
            <a:r>
              <a:rPr lang="fr-FR" sz="3200" dirty="0">
                <a:solidFill>
                  <a:schemeClr val="accent1"/>
                </a:solidFill>
                <a:cs typeface="Calibri"/>
              </a:rPr>
              <a:t> Emna </a:t>
            </a:r>
          </a:p>
          <a:p>
            <a:r>
              <a:rPr lang="en-US" sz="3200" dirty="0" err="1">
                <a:solidFill>
                  <a:schemeClr val="accent1"/>
                </a:solidFill>
                <a:ea typeface="+mn-lt"/>
                <a:cs typeface="+mn-lt"/>
              </a:rPr>
              <a:t>Rbaia</a:t>
            </a:r>
            <a:r>
              <a:rPr lang="en-US" sz="3200" dirty="0">
                <a:solidFill>
                  <a:schemeClr val="accent1"/>
                </a:solidFill>
                <a:ea typeface="+mn-lt"/>
                <a:cs typeface="+mn-lt"/>
              </a:rPr>
              <a:t> Shiraz </a:t>
            </a:r>
            <a:endParaRPr lang="fr-FR" sz="3200" dirty="0">
              <a:ea typeface="+mn-lt"/>
              <a:cs typeface="+mn-lt"/>
            </a:endParaRPr>
          </a:p>
          <a:p>
            <a:endParaRPr lang="fr-FR" sz="32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DEEE6-5E05-4A10-9A77-C6FF2427C433}"/>
              </a:ext>
            </a:extLst>
          </p:cNvPr>
          <p:cNvSpPr txBox="1"/>
          <p:nvPr/>
        </p:nvSpPr>
        <p:spPr>
          <a:xfrm>
            <a:off x="1762406" y="4804027"/>
            <a:ext cx="5688737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00" dirty="0"/>
              <a:t>Creation des rapports</a:t>
            </a:r>
          </a:p>
          <a:p>
            <a:pPr algn="ctr"/>
            <a:r>
              <a:rPr lang="en-US" sz="4700" dirty="0"/>
              <a:t>Automobile Assurance</a:t>
            </a:r>
          </a:p>
          <a:p>
            <a:pPr algn="ctr"/>
            <a:r>
              <a:rPr lang="en-US" sz="4700" dirty="0"/>
              <a:t>Power BI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6324B13E-4F4F-4DDA-A208-3A8F7D65B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0" y="0"/>
            <a:ext cx="1019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3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DB15AE-85C5-4407-8DC5-3E1BF5277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91" y="7892486"/>
            <a:ext cx="1540499" cy="1540499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345B759-CF85-4B08-B435-CE994F1CE8F2}"/>
              </a:ext>
            </a:extLst>
          </p:cNvPr>
          <p:cNvSpPr txBox="1"/>
          <p:nvPr/>
        </p:nvSpPr>
        <p:spPr>
          <a:xfrm>
            <a:off x="15190711" y="8374971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C51D0-C284-487D-8E0C-86D68C55819D}"/>
              </a:ext>
            </a:extLst>
          </p:cNvPr>
          <p:cNvSpPr txBox="1"/>
          <p:nvPr/>
        </p:nvSpPr>
        <p:spPr>
          <a:xfrm>
            <a:off x="3248026" y="914400"/>
            <a:ext cx="10048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Consultation Via SQL Server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AC7B0-1716-4C0B-B037-DE8D9D38D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2124293"/>
            <a:ext cx="11995006" cy="4948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4CAF3-F461-44CB-9D84-844AC26955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32622"/>
          <a:stretch/>
        </p:blipFill>
        <p:spPr>
          <a:xfrm>
            <a:off x="1437963" y="247275"/>
            <a:ext cx="1810063" cy="1334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A437F-CB55-494E-B626-2876A97BB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156" y="441084"/>
            <a:ext cx="2586083" cy="12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54C97-666C-45A6-B458-A7B99DB8E629}"/>
              </a:ext>
            </a:extLst>
          </p:cNvPr>
          <p:cNvSpPr txBox="1"/>
          <p:nvPr/>
        </p:nvSpPr>
        <p:spPr>
          <a:xfrm>
            <a:off x="6515100" y="685800"/>
            <a:ext cx="4126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Problématiques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08D4AB-712F-4FDC-A304-59D73FEF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9" y="2714245"/>
            <a:ext cx="2220341" cy="2394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E4AAB1-194B-4EED-A6C0-39C3E19DA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73" y="685799"/>
            <a:ext cx="670160" cy="8309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86637-83D7-475B-B695-38CF3FC33CAE}"/>
              </a:ext>
            </a:extLst>
          </p:cNvPr>
          <p:cNvSpPr txBox="1"/>
          <p:nvPr/>
        </p:nvSpPr>
        <p:spPr>
          <a:xfrm>
            <a:off x="4114800" y="2714245"/>
            <a:ext cx="10373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remarque qu’on a des données ne sont pas lisibles et significatif(0,1)  pour le client final qui consulte le tableau de bords.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3DD4-154A-4C4B-B669-DD2AB7A26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591" y="3838075"/>
            <a:ext cx="2667000" cy="4642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400C4-4919-4F5F-BDBE-3D0DDBE72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447" y="3830673"/>
            <a:ext cx="1886964" cy="4949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77934-EAB8-4129-9366-087D54034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267" y="3668352"/>
            <a:ext cx="1158518" cy="53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479B1C-623E-4548-8EE7-D343F8F3F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DF8E5-88F2-4929-BFD4-38451FD7EAEF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4AAB1-194B-4EED-A6C0-39C3E19D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273" y="483568"/>
            <a:ext cx="670160" cy="83099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0E22E-9303-4FE0-9345-AE8E33001C59}"/>
              </a:ext>
            </a:extLst>
          </p:cNvPr>
          <p:cNvGrpSpPr/>
          <p:nvPr/>
        </p:nvGrpSpPr>
        <p:grpSpPr>
          <a:xfrm>
            <a:off x="3158599" y="-1847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5D5E24-D44C-4D99-8E42-5C13DEAF80C2}"/>
                </a:ext>
              </a:extLst>
            </p:cNvPr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91B776-C635-4DDB-B319-B3DC3CE8BA0D}"/>
                </a:ext>
              </a:extLst>
            </p:cNvPr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203F4F-0661-41F2-99DB-2A42D5D8FD04}"/>
              </a:ext>
            </a:extLst>
          </p:cNvPr>
          <p:cNvGrpSpPr/>
          <p:nvPr/>
        </p:nvGrpSpPr>
        <p:grpSpPr>
          <a:xfrm>
            <a:off x="2015424" y="-1847"/>
            <a:ext cx="1437328" cy="5489412"/>
            <a:chOff x="2015424" y="-1847"/>
            <a:chExt cx="1437328" cy="54894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A3A76B-931A-4A69-9945-97C150E29BA3}"/>
                </a:ext>
              </a:extLst>
            </p:cNvPr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9FC33C3A-C5E5-42D5-B18A-3211421A95CB}"/>
                </a:ext>
              </a:extLst>
            </p:cNvPr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A93AA9-7554-4880-A1CB-58882A5C134C}"/>
              </a:ext>
            </a:extLst>
          </p:cNvPr>
          <p:cNvGrpSpPr/>
          <p:nvPr/>
        </p:nvGrpSpPr>
        <p:grpSpPr>
          <a:xfrm>
            <a:off x="1591607" y="-20084"/>
            <a:ext cx="762976" cy="2449850"/>
            <a:chOff x="1591607" y="-20084"/>
            <a:chExt cx="762976" cy="2449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935FFF-9E44-4C96-A22E-7A4F6E055808}"/>
                </a:ext>
              </a:extLst>
            </p:cNvPr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D45FA7-4B0D-4D5B-BB08-084A9DE51EC0}"/>
                </a:ext>
              </a:extLst>
            </p:cNvPr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D17274-4AFF-4C6A-9D6C-2F33A26F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464" y="396837"/>
            <a:ext cx="3036071" cy="1280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DBF5E-20C7-434E-8FF4-B29A891D97F1}"/>
              </a:ext>
            </a:extLst>
          </p:cNvPr>
          <p:cNvSpPr txBox="1"/>
          <p:nvPr/>
        </p:nvSpPr>
        <p:spPr>
          <a:xfrm>
            <a:off x="7054815" y="2641973"/>
            <a:ext cx="5386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Création des mesures calculées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FEBEB62-D6FC-462E-B64E-A2113F676F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" b="28832"/>
          <a:stretch/>
        </p:blipFill>
        <p:spPr>
          <a:xfrm>
            <a:off x="12483425" y="2154613"/>
            <a:ext cx="1468499" cy="11527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6F365E-5577-45B8-B59D-92C44B8F8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718" y="3613073"/>
            <a:ext cx="11410421" cy="8168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3E7306-69D5-4E06-8EA9-E24E53AC6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625" y="4670686"/>
            <a:ext cx="10815478" cy="816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25F32F-4C48-48EB-9CDB-EEA2008DAD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3625" y="5728299"/>
            <a:ext cx="10239484" cy="6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27069C3-1F3B-4541-873E-31157BA4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A405F575-F5C3-4DDC-8AE5-FBC3C6D07EC5}"/>
              </a:ext>
            </a:extLst>
          </p:cNvPr>
          <p:cNvSpPr txBox="1"/>
          <p:nvPr/>
        </p:nvSpPr>
        <p:spPr>
          <a:xfrm>
            <a:off x="1429779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/>
              <a:t>12</a:t>
            </a:r>
            <a:endParaRPr lang="fr-FR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CE6BDB-1501-4442-940B-683D3C1AB711}"/>
              </a:ext>
            </a:extLst>
          </p:cNvPr>
          <p:cNvGrpSpPr/>
          <p:nvPr/>
        </p:nvGrpSpPr>
        <p:grpSpPr>
          <a:xfrm>
            <a:off x="2572687" y="2495550"/>
            <a:ext cx="11237625" cy="1884621"/>
            <a:chOff x="5039718" y="2573079"/>
            <a:chExt cx="6983727" cy="17118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A9ECDB-E641-4109-923A-80068AC26534}"/>
                </a:ext>
              </a:extLst>
            </p:cNvPr>
            <p:cNvSpPr/>
            <p:nvPr/>
          </p:nvSpPr>
          <p:spPr>
            <a:xfrm>
              <a:off x="5039718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5400" b="1" dirty="0">
                  <a:solidFill>
                    <a:schemeClr val="tx2"/>
                  </a:solidFill>
                </a:rPr>
                <a:t>Visualisation des données</a:t>
              </a:r>
              <a:endParaRPr lang="ko-KR" altLang="en-US" sz="54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4C204-15A2-4905-B1EC-BC4860440CC9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D493BBE-D727-4FBB-94F4-1AD64CE5D041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66E0B-333B-4C82-8491-90DD1C418274}"/>
              </a:ext>
            </a:extLst>
          </p:cNvPr>
          <p:cNvSpPr txBox="1"/>
          <p:nvPr/>
        </p:nvSpPr>
        <p:spPr>
          <a:xfrm>
            <a:off x="4171950" y="342900"/>
            <a:ext cx="955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Visualisation des données Via 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81B3A-BA28-4701-B55C-3B7B6C9655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32622"/>
          <a:stretch/>
        </p:blipFill>
        <p:spPr>
          <a:xfrm>
            <a:off x="0" y="-88597"/>
            <a:ext cx="1810063" cy="1334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B3E2B8-84B7-49C8-86E1-BE5A231C1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244" y="2525478"/>
            <a:ext cx="11419027" cy="63899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9AC1C-E645-469F-81CE-AF875A7EC04C}"/>
              </a:ext>
            </a:extLst>
          </p:cNvPr>
          <p:cNvSpPr txBox="1"/>
          <p:nvPr/>
        </p:nvSpPr>
        <p:spPr>
          <a:xfrm>
            <a:off x="3476625" y="1591085"/>
            <a:ext cx="942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Donnes générales d'assurance automobile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ADD08-4519-478C-BB22-9A8EA2B72A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4" b="27102"/>
          <a:stretch/>
        </p:blipFill>
        <p:spPr>
          <a:xfrm>
            <a:off x="1952468" y="727620"/>
            <a:ext cx="1810064" cy="1498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1458F5-B248-46EE-B56E-7782E70A4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804" y="285711"/>
            <a:ext cx="2172693" cy="10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7263D63-2F92-4A1A-903C-4FB501B9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1960-2398-455A-A0CC-19BC35B1627E}"/>
              </a:ext>
            </a:extLst>
          </p:cNvPr>
          <p:cNvSpPr txBox="1"/>
          <p:nvPr/>
        </p:nvSpPr>
        <p:spPr>
          <a:xfrm>
            <a:off x="14144638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E2E7B-2F81-4517-8F89-74E1381D3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06" y="2915652"/>
            <a:ext cx="10865038" cy="495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61DDA-BF7E-4C5E-B5F1-E034C542D45B}"/>
              </a:ext>
            </a:extLst>
          </p:cNvPr>
          <p:cNvSpPr txBox="1"/>
          <p:nvPr/>
        </p:nvSpPr>
        <p:spPr>
          <a:xfrm>
            <a:off x="2129400" y="1062638"/>
            <a:ext cx="12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table représente les informations générales envoyés au assurance automobile contenant identifiant du client région du code….etc.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26DD1F-A919-4833-ACEA-3EB5BCEDBF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0" b="18646"/>
          <a:stretch/>
        </p:blipFill>
        <p:spPr>
          <a:xfrm>
            <a:off x="884527" y="0"/>
            <a:ext cx="1244873" cy="121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D382A9-1C24-4794-88F2-BE1C1EF07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17" y="1625469"/>
            <a:ext cx="1467183" cy="10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D495F-5310-4998-95EC-F1F14E29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3174376"/>
            <a:ext cx="9534525" cy="4543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3EB026-D53B-4B34-8E47-024A696CBAB2}"/>
              </a:ext>
            </a:extLst>
          </p:cNvPr>
          <p:cNvSpPr txBox="1"/>
          <p:nvPr/>
        </p:nvSpPr>
        <p:spPr>
          <a:xfrm>
            <a:off x="2476500" y="394137"/>
            <a:ext cx="942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Le Taux de premium annuel par région du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87EB2-6F4F-4213-BF36-0F2EC8CE080D}"/>
              </a:ext>
            </a:extLst>
          </p:cNvPr>
          <p:cNvSpPr txBox="1"/>
          <p:nvPr/>
        </p:nvSpPr>
        <p:spPr>
          <a:xfrm>
            <a:off x="1576949" y="1665168"/>
            <a:ext cx="12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graphe représente le taux de prime annuel en Millions et pourcentage par rapport le code du région du client.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5FE5-55D3-41A4-9F33-89E7CFF3C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942" y="394137"/>
            <a:ext cx="103837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EB026-D53B-4B34-8E47-024A696CBAB2}"/>
              </a:ext>
            </a:extLst>
          </p:cNvPr>
          <p:cNvSpPr txBox="1"/>
          <p:nvPr/>
        </p:nvSpPr>
        <p:spPr>
          <a:xfrm>
            <a:off x="2476500" y="394137"/>
            <a:ext cx="942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Le nombre de véhicule endommagées par genre de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87EB2-6F4F-4213-BF36-0F2EC8CE080D}"/>
              </a:ext>
            </a:extLst>
          </p:cNvPr>
          <p:cNvSpPr txBox="1"/>
          <p:nvPr/>
        </p:nvSpPr>
        <p:spPr>
          <a:xfrm>
            <a:off x="1576949" y="1665168"/>
            <a:ext cx="12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graphe représente Le nombre de véhicule endommagées par genre de client</a:t>
            </a:r>
          </a:p>
          <a:p>
            <a:r>
              <a:rPr lang="fr-FR" sz="2800" dirty="0"/>
              <a:t>Ce ratio montre  le degré de gravité  des accidents par  genre.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C183E-254A-4C57-B0F0-AC33DE252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49" y="3604612"/>
            <a:ext cx="11687175" cy="459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E791D-8B60-4B42-89E5-62B2D1354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42" y="159686"/>
            <a:ext cx="1195358" cy="11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EB026-D53B-4B34-8E47-024A696CBAB2}"/>
              </a:ext>
            </a:extLst>
          </p:cNvPr>
          <p:cNvSpPr txBox="1"/>
          <p:nvPr/>
        </p:nvSpPr>
        <p:spPr>
          <a:xfrm>
            <a:off x="1442198" y="738930"/>
            <a:ext cx="1180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Résultats générales de réponse d'assurance par client déjà assuré ou non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341E-2076-4536-9FEE-24F18C5A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487" y="2047874"/>
            <a:ext cx="11087099" cy="4824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D31B9-1054-4D4C-86F7-8156869CE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027" y="430886"/>
            <a:ext cx="1311700" cy="1311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123529-81E1-40E0-B168-355006DB2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72" y="504303"/>
            <a:ext cx="1164867" cy="11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D493BBE-D727-4FBB-94F4-1AD64CE5D041}"/>
              </a:ext>
            </a:extLst>
          </p:cNvPr>
          <p:cNvSpPr txBox="1"/>
          <p:nvPr/>
        </p:nvSpPr>
        <p:spPr>
          <a:xfrm>
            <a:off x="14195692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66E0B-333B-4C82-8491-90DD1C418274}"/>
              </a:ext>
            </a:extLst>
          </p:cNvPr>
          <p:cNvSpPr txBox="1"/>
          <p:nvPr/>
        </p:nvSpPr>
        <p:spPr>
          <a:xfrm>
            <a:off x="4171950" y="342900"/>
            <a:ext cx="955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Visualisation des données Via 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81B3A-BA28-4701-B55C-3B7B6C9655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32622"/>
          <a:stretch/>
        </p:blipFill>
        <p:spPr>
          <a:xfrm>
            <a:off x="1666719" y="201696"/>
            <a:ext cx="1810063" cy="1334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88A1B-3365-453B-91D5-02A8AD640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719" y="1535945"/>
            <a:ext cx="12012731" cy="6868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6AF1CA-44B6-4CCD-83DD-CEC4F434D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600" y="342900"/>
            <a:ext cx="1915362" cy="9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C292-5CD2-4754-9344-8C0C6B60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39" y="-3369"/>
            <a:ext cx="14130338" cy="1789510"/>
          </a:xfrm>
        </p:spPr>
        <p:txBody>
          <a:bodyPr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134305-6EDD-441E-8275-1BB3C578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5EFC8-5E9B-4FED-B8B9-25951EF28E7F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1</a:t>
            </a:r>
            <a:endParaRPr lang="fr-FR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5AF38B-7A96-4EE0-B22D-592754873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67311"/>
              </p:ext>
            </p:extLst>
          </p:nvPr>
        </p:nvGraphicFramePr>
        <p:xfrm>
          <a:off x="1888671" y="2263581"/>
          <a:ext cx="13146812" cy="59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53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1147D-B6A6-4D5D-BB35-22B7DEB9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2002801"/>
            <a:ext cx="10447939" cy="154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147AD-6A48-47AF-A03E-D373D029271D}"/>
              </a:ext>
            </a:extLst>
          </p:cNvPr>
          <p:cNvSpPr txBox="1"/>
          <p:nvPr/>
        </p:nvSpPr>
        <p:spPr>
          <a:xfrm>
            <a:off x="1766887" y="4367540"/>
            <a:ext cx="12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On a crée des filtres basées sur Age client Gendre et Réponse finale de l'assurance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14267-FAB8-4E49-AC0B-53D12C6FA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24" y="685280"/>
            <a:ext cx="1257832" cy="12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6E7A8-DEAD-48E4-A01A-853114C6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453" y="2576512"/>
            <a:ext cx="11725275" cy="467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DA6CB-821A-44A0-8EC0-FF69E1F6865D}"/>
              </a:ext>
            </a:extLst>
          </p:cNvPr>
          <p:cNvSpPr txBox="1"/>
          <p:nvPr/>
        </p:nvSpPr>
        <p:spPr>
          <a:xfrm>
            <a:off x="1977453" y="492039"/>
            <a:ext cx="12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Graphe représente les  nombres de clients déjà assurées ou non par les clients ayant License de conduire de voiture ou non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91E886-12D0-41DC-B140-DCCA55CE0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92" y="1004825"/>
            <a:ext cx="1195358" cy="11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0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DA6CB-821A-44A0-8EC0-FF69E1F6865D}"/>
              </a:ext>
            </a:extLst>
          </p:cNvPr>
          <p:cNvSpPr txBox="1"/>
          <p:nvPr/>
        </p:nvSpPr>
        <p:spPr>
          <a:xfrm>
            <a:off x="1920303" y="1082589"/>
            <a:ext cx="12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Graphe représente les véhicules endommagées ou non par l'âge de véhicule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253C-EBB7-4C6D-86A2-E8DD3C5B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728912"/>
            <a:ext cx="11772900" cy="467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2C285-6A99-4717-9819-2C8F3F0BC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742" y="1533554"/>
            <a:ext cx="1195358" cy="11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DA6CB-821A-44A0-8EC0-FF69E1F6865D}"/>
              </a:ext>
            </a:extLst>
          </p:cNvPr>
          <p:cNvSpPr txBox="1"/>
          <p:nvPr/>
        </p:nvSpPr>
        <p:spPr>
          <a:xfrm>
            <a:off x="1920303" y="1082589"/>
            <a:ext cx="12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table représente les top 10 clients ayant le plus grand premium annuel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4E4B0-C5A4-4DCA-BBF4-81CD090C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583" y="2719387"/>
            <a:ext cx="11115640" cy="4422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80A1B-0A23-4D42-8A2B-A8D375E47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17" y="1625469"/>
            <a:ext cx="1467183" cy="105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6AE900-D05E-425F-897B-2A01F7E38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9" y="1605809"/>
            <a:ext cx="1309828" cy="14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DA6CB-821A-44A0-8EC0-FF69E1F6865D}"/>
              </a:ext>
            </a:extLst>
          </p:cNvPr>
          <p:cNvSpPr txBox="1"/>
          <p:nvPr/>
        </p:nvSpPr>
        <p:spPr>
          <a:xfrm>
            <a:off x="1920303" y="1082589"/>
            <a:ext cx="12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table représente les top 10 premium annuels par Policy Sales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F322A-B8EE-42E4-B38A-AC8FD130D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4" y="2195006"/>
            <a:ext cx="6257926" cy="4894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6F5E2-2544-404F-97BD-E3538C928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01" y="867091"/>
            <a:ext cx="1309828" cy="1477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6E3C6D-7830-47E1-9F0C-4817A4A35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24" y="1279160"/>
            <a:ext cx="1591028" cy="15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182929" y="8195662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cs typeface="Calibri"/>
              </a:rPr>
              <a:t>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DA6CB-821A-44A0-8EC0-FF69E1F6865D}"/>
              </a:ext>
            </a:extLst>
          </p:cNvPr>
          <p:cNvSpPr txBox="1"/>
          <p:nvPr/>
        </p:nvSpPr>
        <p:spPr>
          <a:xfrm>
            <a:off x="1920303" y="1082589"/>
            <a:ext cx="12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Cette graphe représente  premium annuels par Policy Sales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372D8-8590-497B-9D92-91BFABAD9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2324100"/>
            <a:ext cx="10401300" cy="495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FBD3B4-A6EC-48CA-8DB0-C8A945570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942" y="859901"/>
            <a:ext cx="1038370" cy="1105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CE67F-3D09-4BE4-9D9B-24A9F52B5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6" y="302202"/>
            <a:ext cx="1542951" cy="11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59E8-810A-4437-86B3-C7183392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31" y="3734395"/>
            <a:ext cx="14130338" cy="178951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</a:t>
            </a:r>
            <a:r>
              <a:rPr lang="fr-FR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 !</a:t>
            </a:r>
            <a:endParaRPr lang="fr-FR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6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B464-5826-4BCB-B5EE-4D19CE21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239" y="0"/>
            <a:ext cx="14130338" cy="178951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0C86470-92A0-446D-8D20-8A220ACC0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975"/>
              </p:ext>
            </p:extLst>
          </p:nvPr>
        </p:nvGraphicFramePr>
        <p:xfrm>
          <a:off x="2293025" y="2174257"/>
          <a:ext cx="12605657" cy="5874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2</a:t>
            </a:r>
            <a:endParaRPr lang="fr-FR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9D0D5-6159-4AF7-97AD-9A0069001691}"/>
              </a:ext>
            </a:extLst>
          </p:cNvPr>
          <p:cNvSpPr txBox="1"/>
          <p:nvPr/>
        </p:nvSpPr>
        <p:spPr>
          <a:xfrm>
            <a:off x="5791200" y="30099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Microsoft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4273F-3440-47E4-8E22-6ECEA5E939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07" y="4103645"/>
            <a:ext cx="1324143" cy="1300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75E0C-4248-4D5A-981A-B4E98FB21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936842"/>
            <a:ext cx="2743825" cy="1384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4AA95-B97F-469F-821E-E3FD364EB570}"/>
              </a:ext>
            </a:extLst>
          </p:cNvPr>
          <p:cNvSpPr txBox="1"/>
          <p:nvPr/>
        </p:nvSpPr>
        <p:spPr>
          <a:xfrm>
            <a:off x="9505950" y="290576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SSIS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79800-0F15-42A9-8097-83F38DCA77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88" y="3849487"/>
            <a:ext cx="3029373" cy="151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E8D149-D1AD-4E6E-B892-955CA98B5E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40" y="6072514"/>
            <a:ext cx="4465893" cy="21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27069C3-1F3B-4541-873E-31157BA4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A405F575-F5C3-4DDC-8AE5-FBC3C6D07EC5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3</a:t>
            </a:r>
            <a:endParaRPr lang="fr-FR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CE6BDB-1501-4442-940B-683D3C1AB711}"/>
              </a:ext>
            </a:extLst>
          </p:cNvPr>
          <p:cNvGrpSpPr/>
          <p:nvPr/>
        </p:nvGrpSpPr>
        <p:grpSpPr>
          <a:xfrm>
            <a:off x="2572687" y="2495550"/>
            <a:ext cx="11237625" cy="1884621"/>
            <a:chOff x="5039718" y="2573079"/>
            <a:chExt cx="6983727" cy="17118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A9ECDB-E641-4109-923A-80068AC26534}"/>
                </a:ext>
              </a:extLst>
            </p:cNvPr>
            <p:cNvSpPr/>
            <p:nvPr/>
          </p:nvSpPr>
          <p:spPr>
            <a:xfrm>
              <a:off x="5039718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5400" b="1" dirty="0">
                  <a:solidFill>
                    <a:schemeClr val="tx2"/>
                  </a:solidFill>
                </a:rPr>
                <a:t>Modélisation du données</a:t>
              </a:r>
              <a:endParaRPr lang="ko-KR" altLang="en-US" sz="54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4C204-15A2-4905-B1EC-BC4860440CC9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2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F0922C-A0F3-49AB-9D20-3E118668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3B47-D4CE-4DE4-B82D-08534D61AB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4</a:t>
            </a:r>
            <a:endParaRPr lang="fr-FR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5273F-C79A-4FA9-8FA4-C3D2CE5D1B98}"/>
              </a:ext>
            </a:extLst>
          </p:cNvPr>
          <p:cNvSpPr txBox="1"/>
          <p:nvPr/>
        </p:nvSpPr>
        <p:spPr>
          <a:xfrm>
            <a:off x="6298952" y="744319"/>
            <a:ext cx="549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Source de données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77636-3BD4-4736-AFA8-1132F8EA1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2038350"/>
            <a:ext cx="13074262" cy="5201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DC17D-AD91-43B5-8B63-911F9E7A86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 b="24691"/>
          <a:stretch/>
        </p:blipFill>
        <p:spPr>
          <a:xfrm>
            <a:off x="5059113" y="509174"/>
            <a:ext cx="1000970" cy="8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F9A5A4-2086-4D06-8AFE-C6EF5358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36824593-9DE8-4039-AB09-424ADDE30B39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/>
              <a:t>5</a:t>
            </a:r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9185F-710D-4BC5-A674-C92C1A790DEF}"/>
              </a:ext>
            </a:extLst>
          </p:cNvPr>
          <p:cNvSpPr txBox="1"/>
          <p:nvPr/>
        </p:nvSpPr>
        <p:spPr>
          <a:xfrm>
            <a:off x="4229100" y="609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Description du Source de données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07741E-3815-4BF7-A903-DE2C3D56A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464" y="348587"/>
            <a:ext cx="1669271" cy="110679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96F806-A29D-475F-95D6-7E24A9B2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198"/>
              </p:ext>
            </p:extLst>
          </p:nvPr>
        </p:nvGraphicFramePr>
        <p:xfrm>
          <a:off x="2089150" y="1716399"/>
          <a:ext cx="10922002" cy="6350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61001">
                  <a:extLst>
                    <a:ext uri="{9D8B030D-6E8A-4147-A177-3AD203B41FA5}">
                      <a16:colId xmlns:a16="http://schemas.microsoft.com/office/drawing/2014/main" val="847858160"/>
                    </a:ext>
                  </a:extLst>
                </a:gridCol>
                <a:gridCol w="5461001">
                  <a:extLst>
                    <a:ext uri="{9D8B030D-6E8A-4147-A177-3AD203B41FA5}">
                      <a16:colId xmlns:a16="http://schemas.microsoft.com/office/drawing/2014/main" val="908766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7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Identifiant du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Gender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Genre du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1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 du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Driving_License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clients ayant un permis de conduire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7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Region_Code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Code </a:t>
                      </a:r>
                      <a:r>
                        <a:rPr lang="fr-FR" dirty="0" err="1"/>
                        <a:t>region</a:t>
                      </a:r>
                      <a:r>
                        <a:rPr lang="fr-FR" dirty="0"/>
                        <a:t> du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Previously_Insured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client déjà assuré ou 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9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Vehicle_Age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 de </a:t>
                      </a:r>
                      <a:r>
                        <a:rPr lang="fr-FR" dirty="0" err="1"/>
                        <a:t>vehicule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3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Vehicle_Damage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 la </a:t>
                      </a:r>
                      <a:r>
                        <a:rPr lang="fr-FR" dirty="0" err="1"/>
                        <a:t>vehicule</a:t>
                      </a:r>
                      <a:r>
                        <a:rPr lang="fr-FR" dirty="0"/>
                        <a:t> est endommage ou non.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7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Annual_Premium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montant annuel d'assurance payée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4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Policy_Sales_Channel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Designe</a:t>
                      </a:r>
                      <a:r>
                        <a:rPr lang="fr-FR" dirty="0"/>
                        <a:t> le type d'assurance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Represente</a:t>
                      </a:r>
                      <a:r>
                        <a:rPr lang="fr-FR" dirty="0"/>
                        <a:t> le vintage de la voiture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39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Response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réponse finale de l'Agence de l'assurance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184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751F851-94A4-4B55-89FF-23086C4CA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21" y="414478"/>
            <a:ext cx="1098879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CB3D5C-CFC4-4E17-AA3A-D0EA8E2F3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71EDF-7E75-4A69-911E-06D81F8870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07A5C-1B82-4C12-A5F5-258F98E315BA}"/>
              </a:ext>
            </a:extLst>
          </p:cNvPr>
          <p:cNvSpPr txBox="1"/>
          <p:nvPr/>
        </p:nvSpPr>
        <p:spPr>
          <a:xfrm>
            <a:off x="4617444" y="552450"/>
            <a:ext cx="765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Chargement de la source de données </a:t>
            </a:r>
          </a:p>
          <a:p>
            <a:r>
              <a:rPr lang="fr-FR" sz="3600" b="1" dirty="0"/>
              <a:t>                                ETL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F7CB3-FD9C-4E48-9DEF-140A30A4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06" y="3063608"/>
            <a:ext cx="6619875" cy="32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E3B3B-930D-4037-AB63-B1A05F71A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620" y="3063608"/>
            <a:ext cx="6479579" cy="3219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04E5A-4B39-4B15-B900-982E78518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552450"/>
            <a:ext cx="914400" cy="637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D9026-6BD6-405F-8FC4-E1D4D9E2D9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" b="18519"/>
          <a:stretch/>
        </p:blipFill>
        <p:spPr>
          <a:xfrm>
            <a:off x="8651325" y="915466"/>
            <a:ext cx="1190625" cy="10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EBA1A6-6B67-4FBB-9561-73C8DA36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12CED-526F-4E0A-B702-F9C13A0DB25B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5D1BB-ED89-45EF-88B3-F7D79A9A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272" y="2443162"/>
            <a:ext cx="5692583" cy="4186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C6464-2C76-4CC8-A54B-9A4061D9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45" y="2138362"/>
            <a:ext cx="6683149" cy="4795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44173-8730-4BE9-9E57-8219E9242CF6}"/>
              </a:ext>
            </a:extLst>
          </p:cNvPr>
          <p:cNvSpPr txBox="1"/>
          <p:nvPr/>
        </p:nvSpPr>
        <p:spPr>
          <a:xfrm>
            <a:off x="4486274" y="665240"/>
            <a:ext cx="7115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Suppression des contraintes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C5BE9-5A79-4DEB-8D0F-C3752A32B1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" b="11478"/>
          <a:stretch/>
        </p:blipFill>
        <p:spPr>
          <a:xfrm>
            <a:off x="11057912" y="408407"/>
            <a:ext cx="1087074" cy="1026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847A1-5A2A-488E-A72A-80BB05583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66" y="632360"/>
            <a:ext cx="1382589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CB3D5C-CFC4-4E17-AA3A-D0EA8E2F3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78" y="7717801"/>
            <a:ext cx="1540499" cy="154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71EDF-7E75-4A69-911E-06D81F8870A8}"/>
              </a:ext>
            </a:extLst>
          </p:cNvPr>
          <p:cNvSpPr txBox="1"/>
          <p:nvPr/>
        </p:nvSpPr>
        <p:spPr>
          <a:xfrm>
            <a:off x="14297799" y="8195662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cs typeface="Calibri"/>
              </a:rPr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68B58-894E-461E-AB5C-163F1404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75" y="3143251"/>
            <a:ext cx="4181325" cy="2152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61497-344B-4620-B531-ACC7DBF6A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2195512"/>
            <a:ext cx="5257800" cy="4752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AA8F66-00E8-4559-B7E3-A5A5ABDE6BE9}"/>
              </a:ext>
            </a:extLst>
          </p:cNvPr>
          <p:cNvSpPr txBox="1"/>
          <p:nvPr/>
        </p:nvSpPr>
        <p:spPr>
          <a:xfrm>
            <a:off x="4486274" y="665240"/>
            <a:ext cx="7115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Ajouter des contraintes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FA714-E0C7-447F-8A2E-8F88856EA3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" b="11478"/>
          <a:stretch/>
        </p:blipFill>
        <p:spPr>
          <a:xfrm>
            <a:off x="10782299" y="665240"/>
            <a:ext cx="1087074" cy="1026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9A4A4-5824-4E59-9972-6AD86388C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7" y="782704"/>
            <a:ext cx="634783" cy="7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 learning">
      <a:dk1>
        <a:srgbClr val="02395A"/>
      </a:dk1>
      <a:lt1>
        <a:srgbClr val="C1E5F1"/>
      </a:lt1>
      <a:dk2>
        <a:srgbClr val="051F26"/>
      </a:dk2>
      <a:lt2>
        <a:srgbClr val="125359"/>
      </a:lt2>
      <a:accent1>
        <a:srgbClr val="36B1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600</Words>
  <Application>Microsoft Office PowerPoint</Application>
  <PresentationFormat>Custom</PresentationFormat>
  <Paragraphs>132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Plan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hatem.loumi</dc:creator>
  <cp:lastModifiedBy>med nour khammeri</cp:lastModifiedBy>
  <cp:revision>221</cp:revision>
  <dcterms:created xsi:type="dcterms:W3CDTF">2021-02-21T10:15:15Z</dcterms:created>
  <dcterms:modified xsi:type="dcterms:W3CDTF">2021-12-29T21:40:04Z</dcterms:modified>
</cp:coreProperties>
</file>