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2"/>
  </p:notesMasterIdLst>
  <p:sldIdLst>
    <p:sldId id="256" r:id="rId2"/>
    <p:sldId id="263" r:id="rId3"/>
    <p:sldId id="260" r:id="rId4"/>
    <p:sldId id="275" r:id="rId5"/>
    <p:sldId id="277" r:id="rId6"/>
    <p:sldId id="276" r:id="rId7"/>
    <p:sldId id="270" r:id="rId8"/>
    <p:sldId id="278" r:id="rId9"/>
    <p:sldId id="271" r:id="rId10"/>
    <p:sldId id="272" r:id="rId11"/>
    <p:sldId id="264" r:id="rId12"/>
    <p:sldId id="259" r:id="rId13"/>
    <p:sldId id="267" r:id="rId14"/>
    <p:sldId id="279" r:id="rId15"/>
    <p:sldId id="268" r:id="rId16"/>
    <p:sldId id="265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66" r:id="rId31"/>
  </p:sldIdLst>
  <p:sldSz cx="16383000" cy="92583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F35869-B2C1-7480-52C1-8512461B1743}" v="12" dt="2021-04-11T16:19:51.549"/>
    <p1510:client id="{10745D9F-0951-48AB-C870-56D8C4EA40AE}" v="38" dt="2021-04-11T19:41:27.631"/>
    <p1510:client id="{125ABD9F-808A-B000-E085-323189561F19}" v="2" dt="2021-04-12T00:22:17.146"/>
    <p1510:client id="{16313B6E-9722-4350-9633-6387CF122818}" v="353" dt="2021-04-11T21:29:32.085"/>
    <p1510:client id="{26A18796-A3AF-7E0B-105D-5FD55D292B6A}" v="4" vWet="5" dt="2021-04-12T03:02:58.143"/>
    <p1510:client id="{3D47BD9F-1063-C000-157F-362B2D907DF4}" v="8" dt="2021-04-11T18:53:36.957"/>
    <p1510:client id="{3D5C3AA0-D06D-FF2D-D4A1-D101D87EC6DA}" v="41" dt="2021-04-11T21:26:59.872"/>
    <p1510:client id="{42C995F8-0F13-F79F-CF6C-34658D8C2BB9}" v="118" dt="2021-04-11T19:22:06.868"/>
    <p1510:client id="{48463402-2E93-9D5A-4827-A431721425A4}" v="135" dt="2021-04-12T02:53:54.699"/>
    <p1510:client id="{5243DB0F-9A09-9C95-3562-E2AC46EC3CBE}" v="15" dt="2021-04-11T16:16:18.392"/>
    <p1510:client id="{530C5017-C505-856E-1E8A-1433A4C8CB93}" v="55" dt="2021-04-11T16:11:13.313"/>
    <p1510:client id="{5CA35AF8-7FCC-FEEE-11EF-8AD9854FF468}" v="53" dt="2021-04-11T14:23:54.035"/>
    <p1510:client id="{5E9EBE9F-D0AA-B000-E25A-CDAC7926E799}" v="2" dt="2021-04-15T22:51:53.405"/>
    <p1510:client id="{6130F2A4-A0D7-7F6C-9D0F-5A871B4469C6}" v="48" dt="2021-04-11T15:51:30.907"/>
    <p1510:client id="{65347049-5F35-5E74-5787-D2BE0ED9ADA9}" v="3" dt="2021-04-11T14:40:11.492"/>
    <p1510:client id="{657F11CF-4090-99F4-B8AD-2446A100DF96}" v="6" dt="2021-04-12T03:02:39.146"/>
    <p1510:client id="{6D5EBD9F-102A-B000-E314-6B6ED155ABB8}" v="2" dt="2021-04-12T01:57:10.594"/>
    <p1510:client id="{77C9449A-6A6A-B496-81DC-CC0A82530E94}" v="1" dt="2021-04-11T23:16:41.155"/>
    <p1510:client id="{9C86D367-1365-E1C6-9F6E-5D79EDB71985}" v="35" dt="2021-04-11T17:32:00.134"/>
    <p1510:client id="{A422F831-4ACD-426F-B643-E55B1750E924}" v="9" dt="2021-04-11T21:42:49.987"/>
    <p1510:client id="{D2EF766E-46D4-B8C3-6CD7-21F33F68E4C3}" v="17" dt="2021-04-12T01:37:40.311"/>
    <p1510:client id="{D656605A-2BCF-8859-EAC0-1FB1E3D4B4C3}" v="15" dt="2021-04-11T22:21:52.315"/>
    <p1510:client id="{DB122A4B-F5F3-2739-F76C-B89320021EB5}" v="1" dt="2021-04-11T18:47:09.842"/>
    <p1510:client id="{DB3EBD9F-D0CA-B000-E314-61C69FC02238}" v="2" dt="2021-04-11T16:28:01.064"/>
    <p1510:client id="{E3C7CC67-8DCC-DAB0-B7C9-A96A485BA1B1}" v="18" dt="2021-04-11T16:28:41.497"/>
    <p1510:client id="{FB4F629D-FECC-F6FF-2833-05284850A8C8}" v="104" dt="2021-04-11T21:21:08.019"/>
    <p1510:client id="{FBA0C2C0-E930-43B6-8238-CAF01E93DA7F}" v="120" dt="2021-04-12T03:07:49.469"/>
    <p1510:client id="{FC139E29-69CA-943A-1BA8-4500440117C9}" v="7" dt="2021-04-11T18:51:38.4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chraf.chaouachi" userId="S::achraf.chaouachi@isimsf.u-sfax.tn::cadd8131-8e35-49b2-a325-b974317e6d86" providerId="AD" clId="Web-{B9DA5CEC-D082-9CF4-BAC0-B6E8EE203BAE}"/>
    <pc:docChg chg="modSld">
      <pc:chgData name="achraf.chaouachi" userId="S::achraf.chaouachi@isimsf.u-sfax.tn::cadd8131-8e35-49b2-a325-b974317e6d86" providerId="AD" clId="Web-{B9DA5CEC-D082-9CF4-BAC0-B6E8EE203BAE}" dt="2021-04-10T14:06:38.530" v="107" actId="20577"/>
      <pc:docMkLst>
        <pc:docMk/>
      </pc:docMkLst>
      <pc:sldChg chg="addSp delSp modSp">
        <pc:chgData name="achraf.chaouachi" userId="S::achraf.chaouachi@isimsf.u-sfax.tn::cadd8131-8e35-49b2-a325-b974317e6d86" providerId="AD" clId="Web-{B9DA5CEC-D082-9CF4-BAC0-B6E8EE203BAE}" dt="2021-04-10T14:02:42.463" v="89" actId="1076"/>
        <pc:sldMkLst>
          <pc:docMk/>
          <pc:sldMk cId="3564622575" sldId="259"/>
        </pc:sldMkLst>
        <pc:spChg chg="add mod">
          <ac:chgData name="achraf.chaouachi" userId="S::achraf.chaouachi@isimsf.u-sfax.tn::cadd8131-8e35-49b2-a325-b974317e6d86" providerId="AD" clId="Web-{B9DA5CEC-D082-9CF4-BAC0-B6E8EE203BAE}" dt="2021-04-10T14:02:42.463" v="89" actId="1076"/>
          <ac:spMkLst>
            <pc:docMk/>
            <pc:sldMk cId="3564622575" sldId="259"/>
            <ac:spMk id="3" creationId="{AFFE72E4-41F6-4158-89FC-437FB00FE8EA}"/>
          </ac:spMkLst>
        </pc:spChg>
        <pc:spChg chg="del">
          <ac:chgData name="achraf.chaouachi" userId="S::achraf.chaouachi@isimsf.u-sfax.tn::cadd8131-8e35-49b2-a325-b974317e6d86" providerId="AD" clId="Web-{B9DA5CEC-D082-9CF4-BAC0-B6E8EE203BAE}" dt="2021-04-10T14:02:37.135" v="87"/>
          <ac:spMkLst>
            <pc:docMk/>
            <pc:sldMk cId="3564622575" sldId="259"/>
            <ac:spMk id="4" creationId="{689406C5-82A4-417F-8609-A6AAADDBE75C}"/>
          </ac:spMkLst>
        </pc:spChg>
      </pc:sldChg>
      <pc:sldChg chg="addSp modSp">
        <pc:chgData name="achraf.chaouachi" userId="S::achraf.chaouachi@isimsf.u-sfax.tn::cadd8131-8e35-49b2-a325-b974317e6d86" providerId="AD" clId="Web-{B9DA5CEC-D082-9CF4-BAC0-B6E8EE203BAE}" dt="2021-04-10T14:02:23.025" v="85" actId="20577"/>
        <pc:sldMkLst>
          <pc:docMk/>
          <pc:sldMk cId="1720817985" sldId="262"/>
        </pc:sldMkLst>
        <pc:spChg chg="add mod">
          <ac:chgData name="achraf.chaouachi" userId="S::achraf.chaouachi@isimsf.u-sfax.tn::cadd8131-8e35-49b2-a325-b974317e6d86" providerId="AD" clId="Web-{B9DA5CEC-D082-9CF4-BAC0-B6E8EE203BAE}" dt="2021-04-10T14:02:23.025" v="85" actId="20577"/>
          <ac:spMkLst>
            <pc:docMk/>
            <pc:sldMk cId="1720817985" sldId="262"/>
            <ac:spMk id="3" creationId="{552EE781-8EFF-4BC7-AD32-5D5857BD1E66}"/>
          </ac:spMkLst>
        </pc:spChg>
      </pc:sldChg>
      <pc:sldChg chg="modSp">
        <pc:chgData name="achraf.chaouachi" userId="S::achraf.chaouachi@isimsf.u-sfax.tn::cadd8131-8e35-49b2-a325-b974317e6d86" providerId="AD" clId="Web-{B9DA5CEC-D082-9CF4-BAC0-B6E8EE203BAE}" dt="2021-04-10T14:06:38.530" v="107" actId="20577"/>
        <pc:sldMkLst>
          <pc:docMk/>
          <pc:sldMk cId="637217694" sldId="267"/>
        </pc:sldMkLst>
        <pc:spChg chg="mod">
          <ac:chgData name="achraf.chaouachi" userId="S::achraf.chaouachi@isimsf.u-sfax.tn::cadd8131-8e35-49b2-a325-b974317e6d86" providerId="AD" clId="Web-{B9DA5CEC-D082-9CF4-BAC0-B6E8EE203BAE}" dt="2021-04-10T14:06:38.530" v="107" actId="20577"/>
          <ac:spMkLst>
            <pc:docMk/>
            <pc:sldMk cId="637217694" sldId="267"/>
            <ac:spMk id="2" creationId="{04CEB464-5826-4BCB-B5EE-4D19CE21AF72}"/>
          </ac:spMkLst>
        </pc:spChg>
      </pc:sldChg>
    </pc:docChg>
  </pc:docChgLst>
  <pc:docChgLst>
    <pc:chgData name="Dhiaa Benhamadou ( ISIMSF )" userId="S::dhiaa.benhamadou@isimsf.u-sfax.tn::63741727-a444-47d5-a5a9-c2c2836bb211" providerId="AD" clId="Web-{65347049-5F35-5E74-5787-D2BE0ED9ADA9}"/>
    <pc:docChg chg="addSld delSld">
      <pc:chgData name="Dhiaa Benhamadou ( ISIMSF )" userId="S::dhiaa.benhamadou@isimsf.u-sfax.tn::63741727-a444-47d5-a5a9-c2c2836bb211" providerId="AD" clId="Web-{65347049-5F35-5E74-5787-D2BE0ED9ADA9}" dt="2021-04-11T14:40:11.492" v="2"/>
      <pc:docMkLst>
        <pc:docMk/>
      </pc:docMkLst>
      <pc:sldChg chg="new">
        <pc:chgData name="Dhiaa Benhamadou ( ISIMSF )" userId="S::dhiaa.benhamadou@isimsf.u-sfax.tn::63741727-a444-47d5-a5a9-c2c2836bb211" providerId="AD" clId="Web-{65347049-5F35-5E74-5787-D2BE0ED9ADA9}" dt="2021-04-11T14:40:11.492" v="2"/>
        <pc:sldMkLst>
          <pc:docMk/>
          <pc:sldMk cId="1731295592" sldId="269"/>
        </pc:sldMkLst>
      </pc:sldChg>
      <pc:sldChg chg="new del">
        <pc:chgData name="Dhiaa Benhamadou ( ISIMSF )" userId="S::dhiaa.benhamadou@isimsf.u-sfax.tn::63741727-a444-47d5-a5a9-c2c2836bb211" providerId="AD" clId="Web-{65347049-5F35-5E74-5787-D2BE0ED9ADA9}" dt="2021-04-11T14:40:11.492" v="1"/>
        <pc:sldMkLst>
          <pc:docMk/>
          <pc:sldMk cId="3971200434" sldId="269"/>
        </pc:sldMkLst>
      </pc:sldChg>
    </pc:docChg>
  </pc:docChgLst>
  <pc:docChgLst>
    <pc:chgData name="hatem.loumi" userId="S::hatem.loumi@isimsf.u-sfax.tn::c8e9393d-0366-44fe-9c1c-8cfe47c53dbf" providerId="AD" clId="Web-{77C9449A-6A6A-B496-81DC-CC0A82530E94}"/>
    <pc:docChg chg="modSld">
      <pc:chgData name="hatem.loumi" userId="S::hatem.loumi@isimsf.u-sfax.tn::c8e9393d-0366-44fe-9c1c-8cfe47c53dbf" providerId="AD" clId="Web-{77C9449A-6A6A-B496-81DC-CC0A82530E94}" dt="2021-04-11T23:16:41.155" v="0" actId="14100"/>
      <pc:docMkLst>
        <pc:docMk/>
      </pc:docMkLst>
      <pc:sldChg chg="modSp">
        <pc:chgData name="hatem.loumi" userId="S::hatem.loumi@isimsf.u-sfax.tn::c8e9393d-0366-44fe-9c1c-8cfe47c53dbf" providerId="AD" clId="Web-{77C9449A-6A6A-B496-81DC-CC0A82530E94}" dt="2021-04-11T23:16:41.155" v="0" actId="14100"/>
        <pc:sldMkLst>
          <pc:docMk/>
          <pc:sldMk cId="1425531725" sldId="271"/>
        </pc:sldMkLst>
        <pc:picChg chg="mod">
          <ac:chgData name="hatem.loumi" userId="S::hatem.loumi@isimsf.u-sfax.tn::c8e9393d-0366-44fe-9c1c-8cfe47c53dbf" providerId="AD" clId="Web-{77C9449A-6A6A-B496-81DC-CC0A82530E94}" dt="2021-04-11T23:16:41.155" v="0" actId="14100"/>
          <ac:picMkLst>
            <pc:docMk/>
            <pc:sldMk cId="1425531725" sldId="271"/>
            <ac:picMk id="3" creationId="{E273EFF5-8035-401B-9B50-031B6419010D}"/>
          </ac:picMkLst>
        </pc:picChg>
      </pc:sldChg>
    </pc:docChg>
  </pc:docChgLst>
  <pc:docChgLst>
    <pc:chgData name="achraf.chaouachi" userId="S::achraf.chaouachi@isimsf.u-sfax.tn::cadd8131-8e35-49b2-a325-b974317e6d86" providerId="AD" clId="Web-{3F02676E-8AE9-67B2-89DD-A96172A62102}"/>
    <pc:docChg chg="addSld delSld modSld sldOrd">
      <pc:chgData name="achraf.chaouachi" userId="S::achraf.chaouachi@isimsf.u-sfax.tn::cadd8131-8e35-49b2-a325-b974317e6d86" providerId="AD" clId="Web-{3F02676E-8AE9-67B2-89DD-A96172A62102}" dt="2021-04-09T18:42:23.110" v="54" actId="20577"/>
      <pc:docMkLst>
        <pc:docMk/>
      </pc:docMkLst>
      <pc:sldChg chg="addSp delSp modSp del delAnim">
        <pc:chgData name="achraf.chaouachi" userId="S::achraf.chaouachi@isimsf.u-sfax.tn::cadd8131-8e35-49b2-a325-b974317e6d86" providerId="AD" clId="Web-{3F02676E-8AE9-67B2-89DD-A96172A62102}" dt="2021-04-09T18:37:53.684" v="50"/>
        <pc:sldMkLst>
          <pc:docMk/>
          <pc:sldMk cId="3882731594" sldId="257"/>
        </pc:sldMkLst>
        <pc:spChg chg="mod">
          <ac:chgData name="achraf.chaouachi" userId="S::achraf.chaouachi@isimsf.u-sfax.tn::cadd8131-8e35-49b2-a325-b974317e6d86" providerId="AD" clId="Web-{3F02676E-8AE9-67B2-89DD-A96172A62102}" dt="2021-04-09T18:36:49.211" v="35" actId="20577"/>
          <ac:spMkLst>
            <pc:docMk/>
            <pc:sldMk cId="3882731594" sldId="257"/>
            <ac:spMk id="2" creationId="{974FA25D-A888-48BC-AEFB-E840B309514F}"/>
          </ac:spMkLst>
        </pc:spChg>
        <pc:spChg chg="add del mod">
          <ac:chgData name="achraf.chaouachi" userId="S::achraf.chaouachi@isimsf.u-sfax.tn::cadd8131-8e35-49b2-a325-b974317e6d86" providerId="AD" clId="Web-{3F02676E-8AE9-67B2-89DD-A96172A62102}" dt="2021-04-09T18:36:59.165" v="37"/>
          <ac:spMkLst>
            <pc:docMk/>
            <pc:sldMk cId="3882731594" sldId="257"/>
            <ac:spMk id="4" creationId="{D5FA504A-DCAF-4A53-ABBD-8C6348A1962A}"/>
          </ac:spMkLst>
        </pc:spChg>
        <pc:spChg chg="del mod">
          <ac:chgData name="achraf.chaouachi" userId="S::achraf.chaouachi@isimsf.u-sfax.tn::cadd8131-8e35-49b2-a325-b974317e6d86" providerId="AD" clId="Web-{3F02676E-8AE9-67B2-89DD-A96172A62102}" dt="2021-04-09T18:37:01.790" v="40"/>
          <ac:spMkLst>
            <pc:docMk/>
            <pc:sldMk cId="3882731594" sldId="257"/>
            <ac:spMk id="9" creationId="{C9157029-7A19-4D30-A4D8-A1EE416058F7}"/>
          </ac:spMkLst>
        </pc:spChg>
        <pc:spChg chg="del">
          <ac:chgData name="achraf.chaouachi" userId="S::achraf.chaouachi@isimsf.u-sfax.tn::cadd8131-8e35-49b2-a325-b974317e6d86" providerId="AD" clId="Web-{3F02676E-8AE9-67B2-89DD-A96172A62102}" dt="2021-04-09T18:37:03.025" v="41"/>
          <ac:spMkLst>
            <pc:docMk/>
            <pc:sldMk cId="3882731594" sldId="257"/>
            <ac:spMk id="10" creationId="{19DA18B5-9847-409E-956A-07E5024D2226}"/>
          </ac:spMkLst>
        </pc:spChg>
        <pc:picChg chg="del">
          <ac:chgData name="achraf.chaouachi" userId="S::achraf.chaouachi@isimsf.u-sfax.tn::cadd8131-8e35-49b2-a325-b974317e6d86" providerId="AD" clId="Web-{3F02676E-8AE9-67B2-89DD-A96172A62102}" dt="2021-04-09T18:36:56.165" v="36"/>
          <ac:picMkLst>
            <pc:docMk/>
            <pc:sldMk cId="3882731594" sldId="257"/>
            <ac:picMk id="8" creationId="{87B3BC57-82E7-457B-AF04-DE7E3F068530}"/>
          </ac:picMkLst>
        </pc:picChg>
      </pc:sldChg>
      <pc:sldChg chg="addSp delSp modSp delAnim">
        <pc:chgData name="achraf.chaouachi" userId="S::achraf.chaouachi@isimsf.u-sfax.tn::cadd8131-8e35-49b2-a325-b974317e6d86" providerId="AD" clId="Web-{3F02676E-8AE9-67B2-89DD-A96172A62102}" dt="2021-04-09T18:37:41.715" v="46"/>
        <pc:sldMkLst>
          <pc:docMk/>
          <pc:sldMk cId="1063579805" sldId="258"/>
        </pc:sldMkLst>
        <pc:spChg chg="add del mod">
          <ac:chgData name="achraf.chaouachi" userId="S::achraf.chaouachi@isimsf.u-sfax.tn::cadd8131-8e35-49b2-a325-b974317e6d86" providerId="AD" clId="Web-{3F02676E-8AE9-67B2-89DD-A96172A62102}" dt="2021-04-09T18:37:38.683" v="45"/>
          <ac:spMkLst>
            <pc:docMk/>
            <pc:sldMk cId="1063579805" sldId="258"/>
            <ac:spMk id="4" creationId="{D585DE47-4A69-4D2B-9387-3A61B8D16709}"/>
          </ac:spMkLst>
        </pc:spChg>
        <pc:spChg chg="del">
          <ac:chgData name="achraf.chaouachi" userId="S::achraf.chaouachi@isimsf.u-sfax.tn::cadd8131-8e35-49b2-a325-b974317e6d86" providerId="AD" clId="Web-{3F02676E-8AE9-67B2-89DD-A96172A62102}" dt="2021-04-09T18:37:41.715" v="46"/>
          <ac:spMkLst>
            <pc:docMk/>
            <pc:sldMk cId="1063579805" sldId="258"/>
            <ac:spMk id="13" creationId="{033D48F5-9510-4ED0-B70B-5BC67EA8A064}"/>
          </ac:spMkLst>
        </pc:spChg>
        <pc:picChg chg="del">
          <ac:chgData name="achraf.chaouachi" userId="S::achraf.chaouachi@isimsf.u-sfax.tn::cadd8131-8e35-49b2-a325-b974317e6d86" providerId="AD" clId="Web-{3F02676E-8AE9-67B2-89DD-A96172A62102}" dt="2021-04-09T18:37:35.808" v="44"/>
          <ac:picMkLst>
            <pc:docMk/>
            <pc:sldMk cId="1063579805" sldId="258"/>
            <ac:picMk id="12" creationId="{DE8A9E7D-3FF3-4EB8-B29F-2D3F21AD58C2}"/>
          </ac:picMkLst>
        </pc:picChg>
      </pc:sldChg>
      <pc:sldChg chg="addSp delSp modSp delAnim">
        <pc:chgData name="achraf.chaouachi" userId="S::achraf.chaouachi@isimsf.u-sfax.tn::cadd8131-8e35-49b2-a325-b974317e6d86" providerId="AD" clId="Web-{3F02676E-8AE9-67B2-89DD-A96172A62102}" dt="2021-04-09T18:37:43.136" v="47"/>
        <pc:sldMkLst>
          <pc:docMk/>
          <pc:sldMk cId="3564622575" sldId="259"/>
        </pc:sldMkLst>
        <pc:spChg chg="add mod">
          <ac:chgData name="achraf.chaouachi" userId="S::achraf.chaouachi@isimsf.u-sfax.tn::cadd8131-8e35-49b2-a325-b974317e6d86" providerId="AD" clId="Web-{3F02676E-8AE9-67B2-89DD-A96172A62102}" dt="2021-04-09T18:37:43.136" v="47"/>
          <ac:spMkLst>
            <pc:docMk/>
            <pc:sldMk cId="3564622575" sldId="259"/>
            <ac:spMk id="4" creationId="{689406C5-82A4-417F-8609-A6AAADDBE75C}"/>
          </ac:spMkLst>
        </pc:spChg>
        <pc:picChg chg="del">
          <ac:chgData name="achraf.chaouachi" userId="S::achraf.chaouachi@isimsf.u-sfax.tn::cadd8131-8e35-49b2-a325-b974317e6d86" providerId="AD" clId="Web-{3F02676E-8AE9-67B2-89DD-A96172A62102}" dt="2021-04-09T18:37:43.136" v="47"/>
          <ac:picMkLst>
            <pc:docMk/>
            <pc:sldMk cId="3564622575" sldId="259"/>
            <ac:picMk id="18" creationId="{A10C7CAD-F294-4277-AE15-A6F475C39836}"/>
          </ac:picMkLst>
        </pc:picChg>
      </pc:sldChg>
      <pc:sldChg chg="addSp delSp modSp ord addAnim delAnim">
        <pc:chgData name="achraf.chaouachi" userId="S::achraf.chaouachi@isimsf.u-sfax.tn::cadd8131-8e35-49b2-a325-b974317e6d86" providerId="AD" clId="Web-{3F02676E-8AE9-67B2-89DD-A96172A62102}" dt="2021-04-09T18:42:23.110" v="54" actId="20577"/>
        <pc:sldMkLst>
          <pc:docMk/>
          <pc:sldMk cId="2692108430" sldId="260"/>
        </pc:sldMkLst>
        <pc:spChg chg="mod">
          <ac:chgData name="achraf.chaouachi" userId="S::achraf.chaouachi@isimsf.u-sfax.tn::cadd8131-8e35-49b2-a325-b974317e6d86" providerId="AD" clId="Web-{3F02676E-8AE9-67B2-89DD-A96172A62102}" dt="2021-04-09T18:42:23.110" v="54" actId="20577"/>
          <ac:spMkLst>
            <pc:docMk/>
            <pc:sldMk cId="2692108430" sldId="260"/>
            <ac:spMk id="11" creationId="{39F43B47-D4CE-4DE4-B82D-08534D61ABA8}"/>
          </ac:spMkLst>
        </pc:spChg>
        <pc:spChg chg="add del mod">
          <ac:chgData name="achraf.chaouachi" userId="S::achraf.chaouachi@isimsf.u-sfax.tn::cadd8131-8e35-49b2-a325-b974317e6d86" providerId="AD" clId="Web-{3F02676E-8AE9-67B2-89DD-A96172A62102}" dt="2021-04-09T18:42:21.641" v="53"/>
          <ac:spMkLst>
            <pc:docMk/>
            <pc:sldMk cId="2692108430" sldId="260"/>
            <ac:spMk id="14" creationId="{0D8C68FE-E0AB-4112-A2E7-3B5B33832503}"/>
          </ac:spMkLst>
        </pc:spChg>
        <pc:graphicFrameChg chg="add del">
          <ac:chgData name="achraf.chaouachi" userId="S::achraf.chaouachi@isimsf.u-sfax.tn::cadd8131-8e35-49b2-a325-b974317e6d86" providerId="AD" clId="Web-{3F02676E-8AE9-67B2-89DD-A96172A62102}" dt="2021-04-09T18:42:21.641" v="53"/>
          <ac:graphicFrameMkLst>
            <pc:docMk/>
            <pc:sldMk cId="2692108430" sldId="260"/>
            <ac:graphicFrameMk id="8" creationId="{C0C86470-92A0-446D-8D20-8A220ACC0166}"/>
          </ac:graphicFrameMkLst>
        </pc:graphicFrameChg>
      </pc:sldChg>
      <pc:sldChg chg="delSp modSp delAnim">
        <pc:chgData name="achraf.chaouachi" userId="S::achraf.chaouachi@isimsf.u-sfax.tn::cadd8131-8e35-49b2-a325-b974317e6d86" providerId="AD" clId="Web-{3F02676E-8AE9-67B2-89DD-A96172A62102}" dt="2021-04-09T18:37:33.964" v="43" actId="20577"/>
        <pc:sldMkLst>
          <pc:docMk/>
          <pc:sldMk cId="1720817985" sldId="262"/>
        </pc:sldMkLst>
        <pc:spChg chg="mod">
          <ac:chgData name="achraf.chaouachi" userId="S::achraf.chaouachi@isimsf.u-sfax.tn::cadd8131-8e35-49b2-a325-b974317e6d86" providerId="AD" clId="Web-{3F02676E-8AE9-67B2-89DD-A96172A62102}" dt="2021-04-09T18:37:33.964" v="43" actId="20577"/>
          <ac:spMkLst>
            <pc:docMk/>
            <pc:sldMk cId="1720817985" sldId="262"/>
            <ac:spMk id="2" creationId="{974FA25D-A888-48BC-AEFB-E840B309514F}"/>
          </ac:spMkLst>
        </pc:spChg>
        <pc:picChg chg="del">
          <ac:chgData name="achraf.chaouachi" userId="S::achraf.chaouachi@isimsf.u-sfax.tn::cadd8131-8e35-49b2-a325-b974317e6d86" providerId="AD" clId="Web-{3F02676E-8AE9-67B2-89DD-A96172A62102}" dt="2021-04-09T18:37:05.619" v="42"/>
          <ac:picMkLst>
            <pc:docMk/>
            <pc:sldMk cId="1720817985" sldId="262"/>
            <ac:picMk id="10" creationId="{1560FC7F-80E9-491B-B274-A43E37B72FFF}"/>
          </ac:picMkLst>
        </pc:picChg>
      </pc:sldChg>
      <pc:sldChg chg="delSp modSp delAnim">
        <pc:chgData name="achraf.chaouachi" userId="S::achraf.chaouachi@isimsf.u-sfax.tn::cadd8131-8e35-49b2-a325-b974317e6d86" providerId="AD" clId="Web-{3F02676E-8AE9-67B2-89DD-A96172A62102}" dt="2021-04-09T18:36:08.912" v="24"/>
        <pc:sldMkLst>
          <pc:docMk/>
          <pc:sldMk cId="2275327709" sldId="263"/>
        </pc:sldMkLst>
        <pc:graphicFrameChg chg="del mod modGraphic">
          <ac:chgData name="achraf.chaouachi" userId="S::achraf.chaouachi@isimsf.u-sfax.tn::cadd8131-8e35-49b2-a325-b974317e6d86" providerId="AD" clId="Web-{3F02676E-8AE9-67B2-89DD-A96172A62102}" dt="2021-04-09T18:36:08.912" v="24"/>
          <ac:graphicFrameMkLst>
            <pc:docMk/>
            <pc:sldMk cId="2275327709" sldId="263"/>
            <ac:graphicFrameMk id="6" creationId="{D56AC9E2-E88A-4FB4-ABA5-4E368117D953}"/>
          </ac:graphicFrameMkLst>
        </pc:graphicFrameChg>
      </pc:sldChg>
      <pc:sldChg chg="addSp modSp new del">
        <pc:chgData name="achraf.chaouachi" userId="S::achraf.chaouachi@isimsf.u-sfax.tn::cadd8131-8e35-49b2-a325-b974317e6d86" providerId="AD" clId="Web-{3F02676E-8AE9-67B2-89DD-A96172A62102}" dt="2021-04-09T18:36:12.069" v="25"/>
        <pc:sldMkLst>
          <pc:docMk/>
          <pc:sldMk cId="1778749829" sldId="267"/>
        </pc:sldMkLst>
        <pc:spChg chg="add mod">
          <ac:chgData name="achraf.chaouachi" userId="S::achraf.chaouachi@isimsf.u-sfax.tn::cadd8131-8e35-49b2-a325-b974317e6d86" providerId="AD" clId="Web-{3F02676E-8AE9-67B2-89DD-A96172A62102}" dt="2021-04-09T18:35:09.470" v="13" actId="14100"/>
          <ac:spMkLst>
            <pc:docMk/>
            <pc:sldMk cId="1778749829" sldId="267"/>
            <ac:spMk id="2" creationId="{5D9C5CA6-6763-4B67-9078-772554A21C52}"/>
          </ac:spMkLst>
        </pc:spChg>
      </pc:sldChg>
    </pc:docChg>
  </pc:docChgLst>
  <pc:docChgLst>
    <pc:chgData name="soufiene cherif" userId="S::soufiene.cherif@isimsf.u-sfax.tn::8ed42442-1c6f-43db-ab22-2eae3d91d3a5" providerId="AD" clId="Web-{FC139E29-69CA-943A-1BA8-4500440117C9}"/>
    <pc:docChg chg="modSld">
      <pc:chgData name="soufiene cherif" userId="S::soufiene.cherif@isimsf.u-sfax.tn::8ed42442-1c6f-43db-ab22-2eae3d91d3a5" providerId="AD" clId="Web-{FC139E29-69CA-943A-1BA8-4500440117C9}" dt="2021-04-11T18:51:38.471" v="6" actId="1076"/>
      <pc:docMkLst>
        <pc:docMk/>
      </pc:docMkLst>
      <pc:sldChg chg="addSp delSp modSp">
        <pc:chgData name="soufiene cherif" userId="S::soufiene.cherif@isimsf.u-sfax.tn::8ed42442-1c6f-43db-ab22-2eae3d91d3a5" providerId="AD" clId="Web-{FC139E29-69CA-943A-1BA8-4500440117C9}" dt="2021-04-11T18:51:38.471" v="6" actId="1076"/>
        <pc:sldMkLst>
          <pc:docMk/>
          <pc:sldMk cId="3334758813" sldId="270"/>
        </pc:sldMkLst>
        <pc:picChg chg="add mod">
          <ac:chgData name="soufiene cherif" userId="S::soufiene.cherif@isimsf.u-sfax.tn::8ed42442-1c6f-43db-ab22-2eae3d91d3a5" providerId="AD" clId="Web-{FC139E29-69CA-943A-1BA8-4500440117C9}" dt="2021-04-11T18:51:38.471" v="6" actId="1076"/>
          <ac:picMkLst>
            <pc:docMk/>
            <pc:sldMk cId="3334758813" sldId="270"/>
            <ac:picMk id="3" creationId="{49E25E3F-D183-4D08-8F06-29090CE72527}"/>
          </ac:picMkLst>
        </pc:picChg>
        <pc:picChg chg="del">
          <ac:chgData name="soufiene cherif" userId="S::soufiene.cherif@isimsf.u-sfax.tn::8ed42442-1c6f-43db-ab22-2eae3d91d3a5" providerId="AD" clId="Web-{FC139E29-69CA-943A-1BA8-4500440117C9}" dt="2021-04-11T18:51:21.986" v="0"/>
          <ac:picMkLst>
            <pc:docMk/>
            <pc:sldMk cId="3334758813" sldId="270"/>
            <ac:picMk id="5" creationId="{2E49F0B1-D986-4478-98D2-FFA220B0994D}"/>
          </ac:picMkLst>
        </pc:picChg>
      </pc:sldChg>
    </pc:docChg>
  </pc:docChgLst>
  <pc:docChgLst>
    <pc:chgData name="Utilisateur invité" userId="S::urn:spo:anon#919860172c4b5a013269839b12b4c118fc788b71905698a4ac86e1e57524f28e::" providerId="AD" clId="Web-{F51CE059-FB4B-1A68-0C6E-B77CEC98949A}"/>
    <pc:docChg chg="modSld">
      <pc:chgData name="Utilisateur invité" userId="S::urn:spo:anon#919860172c4b5a013269839b12b4c118fc788b71905698a4ac86e1e57524f28e::" providerId="AD" clId="Web-{F51CE059-FB4B-1A68-0C6E-B77CEC98949A}" dt="2021-02-21T16:44:22.227" v="1"/>
      <pc:docMkLst>
        <pc:docMk/>
      </pc:docMkLst>
      <pc:sldChg chg="modNotes">
        <pc:chgData name="Utilisateur invité" userId="S::urn:spo:anon#919860172c4b5a013269839b12b4c118fc788b71905698a4ac86e1e57524f28e::" providerId="AD" clId="Web-{F51CE059-FB4B-1A68-0C6E-B77CEC98949A}" dt="2021-02-21T16:44:22.227" v="1"/>
        <pc:sldMkLst>
          <pc:docMk/>
          <pc:sldMk cId="3882731594" sldId="257"/>
        </pc:sldMkLst>
      </pc:sldChg>
    </pc:docChg>
  </pc:docChgLst>
  <pc:docChgLst>
    <pc:chgData name="achraf.chaouachi" userId="S::achraf.chaouachi@isimsf.u-sfax.tn::cadd8131-8e35-49b2-a325-b974317e6d86" providerId="AD" clId="Web-{D14058A8-058E-6FD6-4F9E-3E1FA7CA29ED}"/>
    <pc:docChg chg="modSld">
      <pc:chgData name="achraf.chaouachi" userId="S::achraf.chaouachi@isimsf.u-sfax.tn::cadd8131-8e35-49b2-a325-b974317e6d86" providerId="AD" clId="Web-{D14058A8-058E-6FD6-4F9E-3E1FA7CA29ED}" dt="2021-02-21T21:42:37.389" v="3" actId="1076"/>
      <pc:docMkLst>
        <pc:docMk/>
      </pc:docMkLst>
      <pc:sldChg chg="modSp">
        <pc:chgData name="achraf.chaouachi" userId="S::achraf.chaouachi@isimsf.u-sfax.tn::cadd8131-8e35-49b2-a325-b974317e6d86" providerId="AD" clId="Web-{D14058A8-058E-6FD6-4F9E-3E1FA7CA29ED}" dt="2021-02-21T21:42:37.389" v="3" actId="1076"/>
        <pc:sldMkLst>
          <pc:docMk/>
          <pc:sldMk cId="938744990" sldId="264"/>
        </pc:sldMkLst>
        <pc:graphicFrameChg chg="mod">
          <ac:chgData name="achraf.chaouachi" userId="S::achraf.chaouachi@isimsf.u-sfax.tn::cadd8131-8e35-49b2-a325-b974317e6d86" providerId="AD" clId="Web-{D14058A8-058E-6FD6-4F9E-3E1FA7CA29ED}" dt="2021-02-21T21:42:37.389" v="3" actId="1076"/>
          <ac:graphicFrameMkLst>
            <pc:docMk/>
            <pc:sldMk cId="938744990" sldId="264"/>
            <ac:graphicFrameMk id="13" creationId="{8C1EF87A-B387-4CAE-9AB9-6190DD61686E}"/>
          </ac:graphicFrameMkLst>
        </pc:graphicFrameChg>
        <pc:picChg chg="mod">
          <ac:chgData name="achraf.chaouachi" userId="S::achraf.chaouachi@isimsf.u-sfax.tn::cadd8131-8e35-49b2-a325-b974317e6d86" providerId="AD" clId="Web-{D14058A8-058E-6FD6-4F9E-3E1FA7CA29ED}" dt="2021-02-21T20:29:24.839" v="0" actId="14100"/>
          <ac:picMkLst>
            <pc:docMk/>
            <pc:sldMk cId="938744990" sldId="264"/>
            <ac:picMk id="18" creationId="{916234CD-E470-4C00-9B00-33384C68A056}"/>
          </ac:picMkLst>
        </pc:picChg>
        <pc:picChg chg="mod">
          <ac:chgData name="achraf.chaouachi" userId="S::achraf.chaouachi@isimsf.u-sfax.tn::cadd8131-8e35-49b2-a325-b974317e6d86" providerId="AD" clId="Web-{D14058A8-058E-6FD6-4F9E-3E1FA7CA29ED}" dt="2021-02-21T20:29:30.917" v="1" actId="14100"/>
          <ac:picMkLst>
            <pc:docMk/>
            <pc:sldMk cId="938744990" sldId="264"/>
            <ac:picMk id="19" creationId="{3226F383-BBE4-48C6-9D8B-80D3A02117C4}"/>
          </ac:picMkLst>
        </pc:picChg>
      </pc:sldChg>
    </pc:docChg>
  </pc:docChgLst>
  <pc:docChgLst>
    <pc:chgData name="achraf.chaouachi" userId="S::achraf.chaouachi@isimsf.u-sfax.tn::cadd8131-8e35-49b2-a325-b974317e6d86" providerId="AD" clId="Web-{DA527F78-000A-3DF3-2F0B-184091773E81}"/>
    <pc:docChg chg="modSld">
      <pc:chgData name="achraf.chaouachi" userId="S::achraf.chaouachi@isimsf.u-sfax.tn::cadd8131-8e35-49b2-a325-b974317e6d86" providerId="AD" clId="Web-{DA527F78-000A-3DF3-2F0B-184091773E81}" dt="2021-04-09T19:01:39.621" v="0"/>
      <pc:docMkLst>
        <pc:docMk/>
      </pc:docMkLst>
      <pc:sldChg chg="addSp">
        <pc:chgData name="achraf.chaouachi" userId="S::achraf.chaouachi@isimsf.u-sfax.tn::cadd8131-8e35-49b2-a325-b974317e6d86" providerId="AD" clId="Web-{DA527F78-000A-3DF3-2F0B-184091773E81}" dt="2021-04-09T19:01:39.621" v="0"/>
        <pc:sldMkLst>
          <pc:docMk/>
          <pc:sldMk cId="2275327709" sldId="263"/>
        </pc:sldMkLst>
        <pc:graphicFrameChg chg="add">
          <ac:chgData name="achraf.chaouachi" userId="S::achraf.chaouachi@isimsf.u-sfax.tn::cadd8131-8e35-49b2-a325-b974317e6d86" providerId="AD" clId="Web-{DA527F78-000A-3DF3-2F0B-184091773E81}" dt="2021-04-09T19:01:39.621" v="0"/>
          <ac:graphicFrameMkLst>
            <pc:docMk/>
            <pc:sldMk cId="2275327709" sldId="263"/>
            <ac:graphicFrameMk id="5" creationId="{D15AF38B-7A96-4EE0-B22D-592754873E76}"/>
          </ac:graphicFrameMkLst>
        </pc:graphicFrameChg>
      </pc:sldChg>
    </pc:docChg>
  </pc:docChgLst>
  <pc:docChgLst>
    <pc:chgData name="hatem.loumi" userId="S::hatem.loumi@isimsf.u-sfax.tn::c8e9393d-0366-44fe-9c1c-8cfe47c53dbf" providerId="AD" clId="Web-{48463402-2E93-9D5A-4827-A431721425A4}"/>
    <pc:docChg chg="addSld modSld sldOrd">
      <pc:chgData name="hatem.loumi" userId="S::hatem.loumi@isimsf.u-sfax.tn::c8e9393d-0366-44fe-9c1c-8cfe47c53dbf" providerId="AD" clId="Web-{48463402-2E93-9D5A-4827-A431721425A4}" dt="2021-04-12T02:53:54.699" v="90" actId="1076"/>
      <pc:docMkLst>
        <pc:docMk/>
      </pc:docMkLst>
      <pc:sldChg chg="addSp modSp">
        <pc:chgData name="hatem.loumi" userId="S::hatem.loumi@isimsf.u-sfax.tn::c8e9393d-0366-44fe-9c1c-8cfe47c53dbf" providerId="AD" clId="Web-{48463402-2E93-9D5A-4827-A431721425A4}" dt="2021-04-12T02:50:42.586" v="57" actId="1076"/>
        <pc:sldMkLst>
          <pc:docMk/>
          <pc:sldMk cId="3564622575" sldId="259"/>
        </pc:sldMkLst>
        <pc:picChg chg="add mod">
          <ac:chgData name="hatem.loumi" userId="S::hatem.loumi@isimsf.u-sfax.tn::c8e9393d-0366-44fe-9c1c-8cfe47c53dbf" providerId="AD" clId="Web-{48463402-2E93-9D5A-4827-A431721425A4}" dt="2021-04-12T02:50:42.586" v="57" actId="1076"/>
          <ac:picMkLst>
            <pc:docMk/>
            <pc:sldMk cId="3564622575" sldId="259"/>
            <ac:picMk id="3" creationId="{CD334F64-7DF2-4DC1-9AC5-71B64D570A1A}"/>
          </ac:picMkLst>
        </pc:picChg>
      </pc:sldChg>
      <pc:sldChg chg="addSp modSp">
        <pc:chgData name="hatem.loumi" userId="S::hatem.loumi@isimsf.u-sfax.tn::c8e9393d-0366-44fe-9c1c-8cfe47c53dbf" providerId="AD" clId="Web-{48463402-2E93-9D5A-4827-A431721425A4}" dt="2021-04-12T02:49:14.787" v="52" actId="1076"/>
        <pc:sldMkLst>
          <pc:docMk/>
          <pc:sldMk cId="938744990" sldId="264"/>
        </pc:sldMkLst>
        <pc:picChg chg="add mod">
          <ac:chgData name="hatem.loumi" userId="S::hatem.loumi@isimsf.u-sfax.tn::c8e9393d-0366-44fe-9c1c-8cfe47c53dbf" providerId="AD" clId="Web-{48463402-2E93-9D5A-4827-A431721425A4}" dt="2021-04-12T02:49:14.787" v="52" actId="1076"/>
          <ac:picMkLst>
            <pc:docMk/>
            <pc:sldMk cId="938744990" sldId="264"/>
            <ac:picMk id="4" creationId="{670BDF91-5E41-4360-8714-4EC7068D5DD9}"/>
          </ac:picMkLst>
        </pc:picChg>
      </pc:sldChg>
      <pc:sldChg chg="addSp delSp modSp">
        <pc:chgData name="hatem.loumi" userId="S::hatem.loumi@isimsf.u-sfax.tn::c8e9393d-0366-44fe-9c1c-8cfe47c53dbf" providerId="AD" clId="Web-{48463402-2E93-9D5A-4827-A431721425A4}" dt="2021-04-12T02:52:10.088" v="65" actId="1076"/>
        <pc:sldMkLst>
          <pc:docMk/>
          <pc:sldMk cId="637217694" sldId="267"/>
        </pc:sldMkLst>
        <pc:spChg chg="mod">
          <ac:chgData name="hatem.loumi" userId="S::hatem.loumi@isimsf.u-sfax.tn::c8e9393d-0366-44fe-9c1c-8cfe47c53dbf" providerId="AD" clId="Web-{48463402-2E93-9D5A-4827-A431721425A4}" dt="2021-04-12T02:52:07.947" v="64" actId="1076"/>
          <ac:spMkLst>
            <pc:docMk/>
            <pc:sldMk cId="637217694" sldId="267"/>
            <ac:spMk id="2" creationId="{04CEB464-5826-4BCB-B5EE-4D19CE21AF72}"/>
          </ac:spMkLst>
        </pc:spChg>
        <pc:picChg chg="del">
          <ac:chgData name="hatem.loumi" userId="S::hatem.loumi@isimsf.u-sfax.tn::c8e9393d-0366-44fe-9c1c-8cfe47c53dbf" providerId="AD" clId="Web-{48463402-2E93-9D5A-4827-A431721425A4}" dt="2021-04-12T02:51:52.525" v="58"/>
          <ac:picMkLst>
            <pc:docMk/>
            <pc:sldMk cId="637217694" sldId="267"/>
            <ac:picMk id="3" creationId="{982300B7-EF90-46C0-A4F9-2885F090B1CE}"/>
          </ac:picMkLst>
        </pc:picChg>
        <pc:picChg chg="add mod">
          <ac:chgData name="hatem.loumi" userId="S::hatem.loumi@isimsf.u-sfax.tn::c8e9393d-0366-44fe-9c1c-8cfe47c53dbf" providerId="AD" clId="Web-{48463402-2E93-9D5A-4827-A431721425A4}" dt="2021-04-12T02:52:10.088" v="65" actId="1076"/>
          <ac:picMkLst>
            <pc:docMk/>
            <pc:sldMk cId="637217694" sldId="267"/>
            <ac:picMk id="4" creationId="{2C5935E8-576B-4B98-8CBE-FDD7D93A70E9}"/>
          </ac:picMkLst>
        </pc:picChg>
      </pc:sldChg>
      <pc:sldChg chg="addSp delSp modSp delAnim">
        <pc:chgData name="hatem.loumi" userId="S::hatem.loumi@isimsf.u-sfax.tn::c8e9393d-0366-44fe-9c1c-8cfe47c53dbf" providerId="AD" clId="Web-{48463402-2E93-9D5A-4827-A431721425A4}" dt="2021-04-12T02:26:11.274" v="14" actId="1076"/>
        <pc:sldMkLst>
          <pc:docMk/>
          <pc:sldMk cId="3334758813" sldId="270"/>
        </pc:sldMkLst>
        <pc:spChg chg="mod">
          <ac:chgData name="hatem.loumi" userId="S::hatem.loumi@isimsf.u-sfax.tn::c8e9393d-0366-44fe-9c1c-8cfe47c53dbf" providerId="AD" clId="Web-{48463402-2E93-9D5A-4827-A431721425A4}" dt="2021-04-12T02:25:52.211" v="11" actId="1076"/>
          <ac:spMkLst>
            <pc:docMk/>
            <pc:sldMk cId="3334758813" sldId="270"/>
            <ac:spMk id="2" creationId="{63F40794-CA2A-445E-9D6B-B5D6016478C2}"/>
          </ac:spMkLst>
        </pc:spChg>
        <pc:picChg chg="del">
          <ac:chgData name="hatem.loumi" userId="S::hatem.loumi@isimsf.u-sfax.tn::c8e9393d-0366-44fe-9c1c-8cfe47c53dbf" providerId="AD" clId="Web-{48463402-2E93-9D5A-4827-A431721425A4}" dt="2021-04-12T02:24:55.116" v="1"/>
          <ac:picMkLst>
            <pc:docMk/>
            <pc:sldMk cId="3334758813" sldId="270"/>
            <ac:picMk id="3" creationId="{49E25E3F-D183-4D08-8F06-29090CE72527}"/>
          </ac:picMkLst>
        </pc:picChg>
        <pc:picChg chg="add mod">
          <ac:chgData name="hatem.loumi" userId="S::hatem.loumi@isimsf.u-sfax.tn::c8e9393d-0366-44fe-9c1c-8cfe47c53dbf" providerId="AD" clId="Web-{48463402-2E93-9D5A-4827-A431721425A4}" dt="2021-04-12T02:26:11.274" v="14" actId="1076"/>
          <ac:picMkLst>
            <pc:docMk/>
            <pc:sldMk cId="3334758813" sldId="270"/>
            <ac:picMk id="4" creationId="{E3009C8B-C6A2-4234-B8A5-929A40ECDE33}"/>
          </ac:picMkLst>
        </pc:picChg>
      </pc:sldChg>
      <pc:sldChg chg="addSp delSp modSp delAnim">
        <pc:chgData name="hatem.loumi" userId="S::hatem.loumi@isimsf.u-sfax.tn::c8e9393d-0366-44fe-9c1c-8cfe47c53dbf" providerId="AD" clId="Web-{48463402-2E93-9D5A-4827-A431721425A4}" dt="2021-04-12T02:26:32.540" v="19" actId="1076"/>
        <pc:sldMkLst>
          <pc:docMk/>
          <pc:sldMk cId="1425531725" sldId="271"/>
        </pc:sldMkLst>
        <pc:picChg chg="del">
          <ac:chgData name="hatem.loumi" userId="S::hatem.loumi@isimsf.u-sfax.tn::c8e9393d-0366-44fe-9c1c-8cfe47c53dbf" providerId="AD" clId="Web-{48463402-2E93-9D5A-4827-A431721425A4}" dt="2021-04-12T02:26:18.415" v="15"/>
          <ac:picMkLst>
            <pc:docMk/>
            <pc:sldMk cId="1425531725" sldId="271"/>
            <ac:picMk id="3" creationId="{E273EFF5-8035-401B-9B50-031B6419010D}"/>
          </ac:picMkLst>
        </pc:picChg>
        <pc:picChg chg="add mod">
          <ac:chgData name="hatem.loumi" userId="S::hatem.loumi@isimsf.u-sfax.tn::c8e9393d-0366-44fe-9c1c-8cfe47c53dbf" providerId="AD" clId="Web-{48463402-2E93-9D5A-4827-A431721425A4}" dt="2021-04-12T02:26:32.540" v="19" actId="1076"/>
          <ac:picMkLst>
            <pc:docMk/>
            <pc:sldMk cId="1425531725" sldId="271"/>
            <ac:picMk id="4" creationId="{D17512D7-7162-43A3-A307-03CB06CEAF19}"/>
          </ac:picMkLst>
        </pc:picChg>
      </pc:sldChg>
      <pc:sldChg chg="addSp delSp modSp">
        <pc:chgData name="hatem.loumi" userId="S::hatem.loumi@isimsf.u-sfax.tn::c8e9393d-0366-44fe-9c1c-8cfe47c53dbf" providerId="AD" clId="Web-{48463402-2E93-9D5A-4827-A431721425A4}" dt="2021-04-12T02:45:53.674" v="43" actId="1076"/>
        <pc:sldMkLst>
          <pc:docMk/>
          <pc:sldMk cId="3028469203" sldId="272"/>
        </pc:sldMkLst>
        <pc:spChg chg="add del mod">
          <ac:chgData name="hatem.loumi" userId="S::hatem.loumi@isimsf.u-sfax.tn::c8e9393d-0366-44fe-9c1c-8cfe47c53dbf" providerId="AD" clId="Web-{48463402-2E93-9D5A-4827-A431721425A4}" dt="2021-04-12T02:44:59.391" v="21"/>
          <ac:spMkLst>
            <pc:docMk/>
            <pc:sldMk cId="3028469203" sldId="272"/>
            <ac:spMk id="6" creationId="{73655B1B-8B9B-4320-ADAD-011FB5C8BDA9}"/>
          </ac:spMkLst>
        </pc:spChg>
        <pc:spChg chg="add">
          <ac:chgData name="hatem.loumi" userId="S::hatem.loumi@isimsf.u-sfax.tn::c8e9393d-0366-44fe-9c1c-8cfe47c53dbf" providerId="AD" clId="Web-{48463402-2E93-9D5A-4827-A431721425A4}" dt="2021-04-12T02:45:12.110" v="24"/>
          <ac:spMkLst>
            <pc:docMk/>
            <pc:sldMk cId="3028469203" sldId="272"/>
            <ac:spMk id="9" creationId="{5043249C-4369-43B5-AD3F-9003E31AD8DB}"/>
          </ac:spMkLst>
        </pc:spChg>
        <pc:spChg chg="add mod">
          <ac:chgData name="hatem.loumi" userId="S::hatem.loumi@isimsf.u-sfax.tn::c8e9393d-0366-44fe-9c1c-8cfe47c53dbf" providerId="AD" clId="Web-{48463402-2E93-9D5A-4827-A431721425A4}" dt="2021-04-12T02:45:53.674" v="43" actId="1076"/>
          <ac:spMkLst>
            <pc:docMk/>
            <pc:sldMk cId="3028469203" sldId="272"/>
            <ac:spMk id="10" creationId="{7A4C69BC-B70B-43FC-96ED-3A535EC04731}"/>
          </ac:spMkLst>
        </pc:spChg>
        <pc:picChg chg="del">
          <ac:chgData name="hatem.loumi" userId="S::hatem.loumi@isimsf.u-sfax.tn::c8e9393d-0366-44fe-9c1c-8cfe47c53dbf" providerId="AD" clId="Web-{48463402-2E93-9D5A-4827-A431721425A4}" dt="2021-04-12T02:44:52.501" v="20"/>
          <ac:picMkLst>
            <pc:docMk/>
            <pc:sldMk cId="3028469203" sldId="272"/>
            <ac:picMk id="4" creationId="{D75D8B96-6763-424B-9DC0-94940C314408}"/>
          </ac:picMkLst>
        </pc:picChg>
        <pc:picChg chg="add mod ord">
          <ac:chgData name="hatem.loumi" userId="S::hatem.loumi@isimsf.u-sfax.tn::c8e9393d-0366-44fe-9c1c-8cfe47c53dbf" providerId="AD" clId="Web-{48463402-2E93-9D5A-4827-A431721425A4}" dt="2021-04-12T02:45:05.548" v="23" actId="14100"/>
          <ac:picMkLst>
            <pc:docMk/>
            <pc:sldMk cId="3028469203" sldId="272"/>
            <ac:picMk id="8" creationId="{558868CD-09CC-4EB7-875A-E7D89D40B3AA}"/>
          </ac:picMkLst>
        </pc:picChg>
      </pc:sldChg>
      <pc:sldChg chg="addSp delSp modSp new">
        <pc:chgData name="hatem.loumi" userId="S::hatem.loumi@isimsf.u-sfax.tn::c8e9393d-0366-44fe-9c1c-8cfe47c53dbf" providerId="AD" clId="Web-{48463402-2E93-9D5A-4827-A431721425A4}" dt="2021-04-12T02:25:34.601" v="9" actId="1076"/>
        <pc:sldMkLst>
          <pc:docMk/>
          <pc:sldMk cId="659447375" sldId="278"/>
        </pc:sldMkLst>
        <pc:spChg chg="del">
          <ac:chgData name="hatem.loumi" userId="S::hatem.loumi@isimsf.u-sfax.tn::c8e9393d-0366-44fe-9c1c-8cfe47c53dbf" providerId="AD" clId="Web-{48463402-2E93-9D5A-4827-A431721425A4}" dt="2021-04-12T02:25:27.101" v="6"/>
          <ac:spMkLst>
            <pc:docMk/>
            <pc:sldMk cId="659447375" sldId="278"/>
            <ac:spMk id="3" creationId="{AABD2E59-4A95-4679-868B-9C097DC6DB4F}"/>
          </ac:spMkLst>
        </pc:spChg>
        <pc:picChg chg="add mod ord">
          <ac:chgData name="hatem.loumi" userId="S::hatem.loumi@isimsf.u-sfax.tn::c8e9393d-0366-44fe-9c1c-8cfe47c53dbf" providerId="AD" clId="Web-{48463402-2E93-9D5A-4827-A431721425A4}" dt="2021-04-12T02:25:34.601" v="9" actId="1076"/>
          <ac:picMkLst>
            <pc:docMk/>
            <pc:sldMk cId="659447375" sldId="278"/>
            <ac:picMk id="4" creationId="{A87E9CC3-BF86-442A-8397-C3CA64CA2200}"/>
          </ac:picMkLst>
        </pc:picChg>
      </pc:sldChg>
      <pc:sldChg chg="delSp modSp new ord">
        <pc:chgData name="hatem.loumi" userId="S::hatem.loumi@isimsf.u-sfax.tn::c8e9393d-0366-44fe-9c1c-8cfe47c53dbf" providerId="AD" clId="Web-{48463402-2E93-9D5A-4827-A431721425A4}" dt="2021-04-12T02:53:54.699" v="90" actId="1076"/>
        <pc:sldMkLst>
          <pc:docMk/>
          <pc:sldMk cId="2857703871" sldId="279"/>
        </pc:sldMkLst>
        <pc:spChg chg="mod">
          <ac:chgData name="hatem.loumi" userId="S::hatem.loumi@isimsf.u-sfax.tn::c8e9393d-0366-44fe-9c1c-8cfe47c53dbf" providerId="AD" clId="Web-{48463402-2E93-9D5A-4827-A431721425A4}" dt="2021-04-12T02:53:54.699" v="90" actId="1076"/>
          <ac:spMkLst>
            <pc:docMk/>
            <pc:sldMk cId="2857703871" sldId="279"/>
            <ac:spMk id="2" creationId="{FF3514A7-B41A-40E2-B7DE-59F569F5FD2A}"/>
          </ac:spMkLst>
        </pc:spChg>
        <pc:spChg chg="del">
          <ac:chgData name="hatem.loumi" userId="S::hatem.loumi@isimsf.u-sfax.tn::c8e9393d-0366-44fe-9c1c-8cfe47c53dbf" providerId="AD" clId="Web-{48463402-2E93-9D5A-4827-A431721425A4}" dt="2021-04-12T02:53:18.777" v="68"/>
          <ac:spMkLst>
            <pc:docMk/>
            <pc:sldMk cId="2857703871" sldId="279"/>
            <ac:spMk id="3" creationId="{3DF8479D-C1DF-4E59-BFF1-CC74435EAFB1}"/>
          </ac:spMkLst>
        </pc:spChg>
      </pc:sldChg>
    </pc:docChg>
  </pc:docChgLst>
  <pc:docChgLst>
    <pc:chgData name="Utilisateur invité" userId="S::urn:spo:anon#919860172c4b5a013269839b12b4c118fc788b71905698a4ac86e1e57524f28e::" providerId="AD" clId="Web-{42C995F8-0F13-F79F-CF6C-34658D8C2BB9}"/>
    <pc:docChg chg="addSld modSld sldOrd">
      <pc:chgData name="Utilisateur invité" userId="S::urn:spo:anon#919860172c4b5a013269839b12b4c118fc788b71905698a4ac86e1e57524f28e::" providerId="AD" clId="Web-{42C995F8-0F13-F79F-CF6C-34658D8C2BB9}" dt="2021-04-11T19:35:06.716" v="91"/>
      <pc:docMkLst>
        <pc:docMk/>
      </pc:docMkLst>
      <pc:sldChg chg="modSp">
        <pc:chgData name="Utilisateur invité" userId="S::urn:spo:anon#919860172c4b5a013269839b12b4c118fc788b71905698a4ac86e1e57524f28e::" providerId="AD" clId="Web-{42C995F8-0F13-F79F-CF6C-34658D8C2BB9}" dt="2021-04-11T19:21:53.228" v="78" actId="20577"/>
        <pc:sldMkLst>
          <pc:docMk/>
          <pc:sldMk cId="3564622575" sldId="259"/>
        </pc:sldMkLst>
        <pc:spChg chg="mod">
          <ac:chgData name="Utilisateur invité" userId="S::urn:spo:anon#919860172c4b5a013269839b12b4c118fc788b71905698a4ac86e1e57524f28e::" providerId="AD" clId="Web-{42C995F8-0F13-F79F-CF6C-34658D8C2BB9}" dt="2021-04-11T19:21:53.228" v="78" actId="20577"/>
          <ac:spMkLst>
            <pc:docMk/>
            <pc:sldMk cId="3564622575" sldId="259"/>
            <ac:spMk id="6" creationId="{43231960-2398-455A-A0CC-19BC35B1627E}"/>
          </ac:spMkLst>
        </pc:spChg>
      </pc:sldChg>
      <pc:sldChg chg="addSp delSp modSp modNotes">
        <pc:chgData name="Utilisateur invité" userId="S::urn:spo:anon#919860172c4b5a013269839b12b4c118fc788b71905698a4ac86e1e57524f28e::" providerId="AD" clId="Web-{42C995F8-0F13-F79F-CF6C-34658D8C2BB9}" dt="2021-04-11T19:35:06.716" v="91"/>
        <pc:sldMkLst>
          <pc:docMk/>
          <pc:sldMk cId="1720817985" sldId="262"/>
        </pc:sldMkLst>
        <pc:picChg chg="mod">
          <ac:chgData name="Utilisateur invité" userId="S::urn:spo:anon#919860172c4b5a013269839b12b4c118fc788b71905698a4ac86e1e57524f28e::" providerId="AD" clId="Web-{42C995F8-0F13-F79F-CF6C-34658D8C2BB9}" dt="2021-04-11T17:22:23.458" v="5" actId="14100"/>
          <ac:picMkLst>
            <pc:docMk/>
            <pc:sldMk cId="1720817985" sldId="262"/>
            <ac:picMk id="4" creationId="{5FFC1ABD-4652-44C5-B009-A2F1326E034B}"/>
          </ac:picMkLst>
        </pc:picChg>
        <pc:picChg chg="add del mod">
          <ac:chgData name="Utilisateur invité" userId="S::urn:spo:anon#919860172c4b5a013269839b12b4c118fc788b71905698a4ac86e1e57524f28e::" providerId="AD" clId="Web-{42C995F8-0F13-F79F-CF6C-34658D8C2BB9}" dt="2021-04-11T17:22:11.301" v="4"/>
          <ac:picMkLst>
            <pc:docMk/>
            <pc:sldMk cId="1720817985" sldId="262"/>
            <ac:picMk id="5" creationId="{6ED6228E-6A09-41E2-8705-99C0D551287F}"/>
          </ac:picMkLst>
        </pc:picChg>
      </pc:sldChg>
      <pc:sldChg chg="addSp delSp modSp">
        <pc:chgData name="Utilisateur invité" userId="S::urn:spo:anon#919860172c4b5a013269839b12b4c118fc788b71905698a4ac86e1e57524f28e::" providerId="AD" clId="Web-{42C995F8-0F13-F79F-CF6C-34658D8C2BB9}" dt="2021-04-11T17:57:51.131" v="24" actId="20577"/>
        <pc:sldMkLst>
          <pc:docMk/>
          <pc:sldMk cId="938744990" sldId="264"/>
        </pc:sldMkLst>
        <pc:spChg chg="add mod">
          <ac:chgData name="Utilisateur invité" userId="S::urn:spo:anon#919860172c4b5a013269839b12b4c118fc788b71905698a4ac86e1e57524f28e::" providerId="AD" clId="Web-{42C995F8-0F13-F79F-CF6C-34658D8C2BB9}" dt="2021-04-11T17:57:51.131" v="24" actId="20577"/>
          <ac:spMkLst>
            <pc:docMk/>
            <pc:sldMk cId="938744990" sldId="264"/>
            <ac:spMk id="3" creationId="{5D493BBE-D727-4FBB-94F4-1AD64CE5D041}"/>
          </ac:spMkLst>
        </pc:spChg>
        <pc:spChg chg="del">
          <ac:chgData name="Utilisateur invité" userId="S::urn:spo:anon#919860172c4b5a013269839b12b4c118fc788b71905698a4ac86e1e57524f28e::" providerId="AD" clId="Web-{42C995F8-0F13-F79F-CF6C-34658D8C2BB9}" dt="2021-04-11T17:57:34.412" v="19"/>
          <ac:spMkLst>
            <pc:docMk/>
            <pc:sldMk cId="938744990" sldId="264"/>
            <ac:spMk id="11" creationId="{39F43B47-D4CE-4DE4-B82D-08534D61ABA8}"/>
          </ac:spMkLst>
        </pc:spChg>
      </pc:sldChg>
      <pc:sldChg chg="modSp">
        <pc:chgData name="Utilisateur invité" userId="S::urn:spo:anon#919860172c4b5a013269839b12b4c118fc788b71905698a4ac86e1e57524f28e::" providerId="AD" clId="Web-{42C995F8-0F13-F79F-CF6C-34658D8C2BB9}" dt="2021-04-11T19:21:59.462" v="84" actId="20577"/>
        <pc:sldMkLst>
          <pc:docMk/>
          <pc:sldMk cId="637217694" sldId="267"/>
        </pc:sldMkLst>
        <pc:spChg chg="mod">
          <ac:chgData name="Utilisateur invité" userId="S::urn:spo:anon#919860172c4b5a013269839b12b4c118fc788b71905698a4ac86e1e57524f28e::" providerId="AD" clId="Web-{42C995F8-0F13-F79F-CF6C-34658D8C2BB9}" dt="2021-04-11T19:21:59.462" v="84" actId="20577"/>
          <ac:spMkLst>
            <pc:docMk/>
            <pc:sldMk cId="637217694" sldId="267"/>
            <ac:spMk id="11" creationId="{39F43B47-D4CE-4DE4-B82D-08534D61ABA8}"/>
          </ac:spMkLst>
        </pc:spChg>
      </pc:sldChg>
      <pc:sldChg chg="modSp">
        <pc:chgData name="Utilisateur invité" userId="S::urn:spo:anon#919860172c4b5a013269839b12b4c118fc788b71905698a4ac86e1e57524f28e::" providerId="AD" clId="Web-{42C995F8-0F13-F79F-CF6C-34658D8C2BB9}" dt="2021-04-11T19:22:06.868" v="88" actId="20577"/>
        <pc:sldMkLst>
          <pc:docMk/>
          <pc:sldMk cId="803059099" sldId="268"/>
        </pc:sldMkLst>
        <pc:spChg chg="mod">
          <ac:chgData name="Utilisateur invité" userId="S::urn:spo:anon#919860172c4b5a013269839b12b4c118fc788b71905698a4ac86e1e57524f28e::" providerId="AD" clId="Web-{42C995F8-0F13-F79F-CF6C-34658D8C2BB9}" dt="2021-04-11T18:29:05.657" v="51" actId="20577"/>
          <ac:spMkLst>
            <pc:docMk/>
            <pc:sldMk cId="803059099" sldId="268"/>
            <ac:spMk id="5" creationId="{668DB27D-5294-41D7-AA70-720E6278BC21}"/>
          </ac:spMkLst>
        </pc:spChg>
        <pc:spChg chg="mod">
          <ac:chgData name="Utilisateur invité" userId="S::urn:spo:anon#919860172c4b5a013269839b12b4c118fc788b71905698a4ac86e1e57524f28e::" providerId="AD" clId="Web-{42C995F8-0F13-F79F-CF6C-34658D8C2BB9}" dt="2021-04-11T19:22:06.868" v="88" actId="20577"/>
          <ac:spMkLst>
            <pc:docMk/>
            <pc:sldMk cId="803059099" sldId="268"/>
            <ac:spMk id="11" creationId="{39F43B47-D4CE-4DE4-B82D-08534D61ABA8}"/>
          </ac:spMkLst>
        </pc:spChg>
      </pc:sldChg>
      <pc:sldChg chg="modSp ord">
        <pc:chgData name="Utilisateur invité" userId="S::urn:spo:anon#919860172c4b5a013269839b12b4c118fc788b71905698a4ac86e1e57524f28e::" providerId="AD" clId="Web-{42C995F8-0F13-F79F-CF6C-34658D8C2BB9}" dt="2021-04-11T17:57:18.490" v="10" actId="20577"/>
        <pc:sldMkLst>
          <pc:docMk/>
          <pc:sldMk cId="3334758813" sldId="270"/>
        </pc:sldMkLst>
        <pc:spChg chg="mod">
          <ac:chgData name="Utilisateur invité" userId="S::urn:spo:anon#919860172c4b5a013269839b12b4c118fc788b71905698a4ac86e1e57524f28e::" providerId="AD" clId="Web-{42C995F8-0F13-F79F-CF6C-34658D8C2BB9}" dt="2021-04-11T17:57:18.490" v="10" actId="20577"/>
          <ac:spMkLst>
            <pc:docMk/>
            <pc:sldMk cId="3334758813" sldId="270"/>
            <ac:spMk id="10" creationId="{C7C71EDF-7E75-4A69-911E-06D81F8870A8}"/>
          </ac:spMkLst>
        </pc:spChg>
      </pc:sldChg>
      <pc:sldChg chg="modSp">
        <pc:chgData name="Utilisateur invité" userId="S::urn:spo:anon#919860172c4b5a013269839b12b4c118fc788b71905698a4ac86e1e57524f28e::" providerId="AD" clId="Web-{42C995F8-0F13-F79F-CF6C-34658D8C2BB9}" dt="2021-04-11T17:57:24.709" v="14" actId="20577"/>
        <pc:sldMkLst>
          <pc:docMk/>
          <pc:sldMk cId="1425531725" sldId="271"/>
        </pc:sldMkLst>
        <pc:spChg chg="mod">
          <ac:chgData name="Utilisateur invité" userId="S::urn:spo:anon#919860172c4b5a013269839b12b4c118fc788b71905698a4ac86e1e57524f28e::" providerId="AD" clId="Web-{42C995F8-0F13-F79F-CF6C-34658D8C2BB9}" dt="2021-04-11T17:57:24.709" v="14" actId="20577"/>
          <ac:spMkLst>
            <pc:docMk/>
            <pc:sldMk cId="1425531725" sldId="271"/>
            <ac:spMk id="10" creationId="{C7C71EDF-7E75-4A69-911E-06D81F8870A8}"/>
          </ac:spMkLst>
        </pc:spChg>
      </pc:sldChg>
      <pc:sldChg chg="addSp delSp modSp new ord modNotes">
        <pc:chgData name="Utilisateur invité" userId="S::urn:spo:anon#919860172c4b5a013269839b12b4c118fc788b71905698a4ac86e1e57524f28e::" providerId="AD" clId="Web-{42C995F8-0F13-F79F-CF6C-34658D8C2BB9}" dt="2021-04-11T19:23:35.261" v="90"/>
        <pc:sldMkLst>
          <pc:docMk/>
          <pc:sldMk cId="3028469203" sldId="272"/>
        </pc:sldMkLst>
        <pc:spChg chg="mod">
          <ac:chgData name="Utilisateur invité" userId="S::urn:spo:anon#919860172c4b5a013269839b12b4c118fc788b71905698a4ac86e1e57524f28e::" providerId="AD" clId="Web-{42C995F8-0F13-F79F-CF6C-34658D8C2BB9}" dt="2021-04-11T19:20:36.554" v="65" actId="1076"/>
          <ac:spMkLst>
            <pc:docMk/>
            <pc:sldMk cId="3028469203" sldId="272"/>
            <ac:spMk id="2" creationId="{13686619-CD28-4BBA-991B-4FA7AECA432F}"/>
          </ac:spMkLst>
        </pc:spChg>
        <pc:spChg chg="del">
          <ac:chgData name="Utilisateur invité" userId="S::urn:spo:anon#919860172c4b5a013269839b12b4c118fc788b71905698a4ac86e1e57524f28e::" providerId="AD" clId="Web-{42C995F8-0F13-F79F-CF6C-34658D8C2BB9}" dt="2021-04-11T18:18:22.551" v="40"/>
          <ac:spMkLst>
            <pc:docMk/>
            <pc:sldMk cId="3028469203" sldId="272"/>
            <ac:spMk id="3" creationId="{EC5237FB-B4CC-4F4C-9899-2892ECD96D49}"/>
          </ac:spMkLst>
        </pc:spChg>
        <pc:spChg chg="add mod">
          <ac:chgData name="Utilisateur invité" userId="S::urn:spo:anon#919860172c4b5a013269839b12b4c118fc788b71905698a4ac86e1e57524f28e::" providerId="AD" clId="Web-{42C995F8-0F13-F79F-CF6C-34658D8C2BB9}" dt="2021-04-11T19:21:34.321" v="77" actId="20577"/>
          <ac:spMkLst>
            <pc:docMk/>
            <pc:sldMk cId="3028469203" sldId="272"/>
            <ac:spMk id="7" creationId="{A345B759-CF85-4B08-B435-CE994F1CE8F2}"/>
          </ac:spMkLst>
        </pc:spChg>
        <pc:picChg chg="add mod">
          <ac:chgData name="Utilisateur invité" userId="S::urn:spo:anon#919860172c4b5a013269839b12b4c118fc788b71905698a4ac86e1e57524f28e::" providerId="AD" clId="Web-{42C995F8-0F13-F79F-CF6C-34658D8C2BB9}" dt="2021-04-11T19:20:54.773" v="68" actId="1076"/>
          <ac:picMkLst>
            <pc:docMk/>
            <pc:sldMk cId="3028469203" sldId="272"/>
            <ac:picMk id="3" creationId="{9ADB15AE-85C5-4407-8DC5-3E1BF5277513}"/>
          </ac:picMkLst>
        </pc:picChg>
        <pc:picChg chg="add mod ord">
          <ac:chgData name="Utilisateur invité" userId="S::urn:spo:anon#919860172c4b5a013269839b12b4c118fc788b71905698a4ac86e1e57524f28e::" providerId="AD" clId="Web-{42C995F8-0F13-F79F-CF6C-34658D8C2BB9}" dt="2021-04-11T19:21:08.914" v="69" actId="14100"/>
          <ac:picMkLst>
            <pc:docMk/>
            <pc:sldMk cId="3028469203" sldId="272"/>
            <ac:picMk id="4" creationId="{D75D8B96-6763-424B-9DC0-94940C314408}"/>
          </ac:picMkLst>
        </pc:picChg>
      </pc:sldChg>
    </pc:docChg>
  </pc:docChgLst>
  <pc:docChgLst>
    <pc:chgData name="soufiene cherif" userId="S::soufiene.cherif@isimsf.u-sfax.tn::8ed42442-1c6f-43db-ab22-2eae3d91d3a5" providerId="AD" clId="Web-{6130F2A4-A0D7-7F6C-9D0F-5A871B4469C6}"/>
    <pc:docChg chg="addSld modSld">
      <pc:chgData name="soufiene cherif" userId="S::soufiene.cherif@isimsf.u-sfax.tn::8ed42442-1c6f-43db-ab22-2eae3d91d3a5" providerId="AD" clId="Web-{6130F2A4-A0D7-7F6C-9D0F-5A871B4469C6}" dt="2021-04-11T15:51:38.922" v="53" actId="14100"/>
      <pc:docMkLst>
        <pc:docMk/>
      </pc:docMkLst>
      <pc:sldChg chg="modSp">
        <pc:chgData name="soufiene cherif" userId="S::soufiene.cherif@isimsf.u-sfax.tn::8ed42442-1c6f-43db-ab22-2eae3d91d3a5" providerId="AD" clId="Web-{6130F2A4-A0D7-7F6C-9D0F-5A871B4469C6}" dt="2021-04-11T15:37:52.184" v="4" actId="1076"/>
        <pc:sldMkLst>
          <pc:docMk/>
          <pc:sldMk cId="1063579805" sldId="258"/>
        </pc:sldMkLst>
        <pc:spChg chg="mod">
          <ac:chgData name="soufiene cherif" userId="S::soufiene.cherif@isimsf.u-sfax.tn::8ed42442-1c6f-43db-ab22-2eae3d91d3a5" providerId="AD" clId="Web-{6130F2A4-A0D7-7F6C-9D0F-5A871B4469C6}" dt="2021-04-11T15:37:43.825" v="2" actId="1076"/>
          <ac:spMkLst>
            <pc:docMk/>
            <pc:sldMk cId="1063579805" sldId="258"/>
            <ac:spMk id="2" creationId="{63F40794-CA2A-445E-9D6B-B5D6016478C2}"/>
          </ac:spMkLst>
        </pc:spChg>
        <pc:picChg chg="mod">
          <ac:chgData name="soufiene cherif" userId="S::soufiene.cherif@isimsf.u-sfax.tn::8ed42442-1c6f-43db-ab22-2eae3d91d3a5" providerId="AD" clId="Web-{6130F2A4-A0D7-7F6C-9D0F-5A871B4469C6}" dt="2021-04-11T15:37:52.184" v="4" actId="1076"/>
          <ac:picMkLst>
            <pc:docMk/>
            <pc:sldMk cId="1063579805" sldId="258"/>
            <ac:picMk id="4" creationId="{7A15C022-F515-473D-9302-B400DFA8EAA2}"/>
          </ac:picMkLst>
        </pc:picChg>
      </pc:sldChg>
      <pc:sldChg chg="modSp">
        <pc:chgData name="soufiene cherif" userId="S::soufiene.cherif@isimsf.u-sfax.tn::8ed42442-1c6f-43db-ab22-2eae3d91d3a5" providerId="AD" clId="Web-{6130F2A4-A0D7-7F6C-9D0F-5A871B4469C6}" dt="2021-04-11T15:51:38.922" v="53" actId="14100"/>
        <pc:sldMkLst>
          <pc:docMk/>
          <pc:sldMk cId="2275327709" sldId="263"/>
        </pc:sldMkLst>
        <pc:graphicFrameChg chg="mod modGraphic">
          <ac:chgData name="soufiene cherif" userId="S::soufiene.cherif@isimsf.u-sfax.tn::8ed42442-1c6f-43db-ab22-2eae3d91d3a5" providerId="AD" clId="Web-{6130F2A4-A0D7-7F6C-9D0F-5A871B4469C6}" dt="2021-04-11T15:51:38.922" v="53" actId="14100"/>
          <ac:graphicFrameMkLst>
            <pc:docMk/>
            <pc:sldMk cId="2275327709" sldId="263"/>
            <ac:graphicFrameMk id="5" creationId="{D15AF38B-7A96-4EE0-B22D-592754873E76}"/>
          </ac:graphicFrameMkLst>
        </pc:graphicFrameChg>
      </pc:sldChg>
      <pc:sldChg chg="addSp delSp modSp add replId">
        <pc:chgData name="soufiene cherif" userId="S::soufiene.cherif@isimsf.u-sfax.tn::8ed42442-1c6f-43db-ab22-2eae3d91d3a5" providerId="AD" clId="Web-{6130F2A4-A0D7-7F6C-9D0F-5A871B4469C6}" dt="2021-04-11T15:43:37.177" v="24" actId="14100"/>
        <pc:sldMkLst>
          <pc:docMk/>
          <pc:sldMk cId="3334758813" sldId="270"/>
        </pc:sldMkLst>
        <pc:picChg chg="add del mod">
          <ac:chgData name="soufiene cherif" userId="S::soufiene.cherif@isimsf.u-sfax.tn::8ed42442-1c6f-43db-ab22-2eae3d91d3a5" providerId="AD" clId="Web-{6130F2A4-A0D7-7F6C-9D0F-5A871B4469C6}" dt="2021-04-11T15:41:41.987" v="11"/>
          <ac:picMkLst>
            <pc:docMk/>
            <pc:sldMk cId="3334758813" sldId="270"/>
            <ac:picMk id="3" creationId="{BDDB6152-1099-47D4-8247-2277933E841C}"/>
          </ac:picMkLst>
        </pc:picChg>
        <pc:picChg chg="del">
          <ac:chgData name="soufiene cherif" userId="S::soufiene.cherif@isimsf.u-sfax.tn::8ed42442-1c6f-43db-ab22-2eae3d91d3a5" providerId="AD" clId="Web-{6130F2A4-A0D7-7F6C-9D0F-5A871B4469C6}" dt="2021-04-11T15:38:13.513" v="6"/>
          <ac:picMkLst>
            <pc:docMk/>
            <pc:sldMk cId="3334758813" sldId="270"/>
            <ac:picMk id="4" creationId="{7A15C022-F515-473D-9302-B400DFA8EAA2}"/>
          </ac:picMkLst>
        </pc:picChg>
        <pc:picChg chg="add mod">
          <ac:chgData name="soufiene cherif" userId="S::soufiene.cherif@isimsf.u-sfax.tn::8ed42442-1c6f-43db-ab22-2eae3d91d3a5" providerId="AD" clId="Web-{6130F2A4-A0D7-7F6C-9D0F-5A871B4469C6}" dt="2021-04-11T15:43:37.177" v="24" actId="14100"/>
          <ac:picMkLst>
            <pc:docMk/>
            <pc:sldMk cId="3334758813" sldId="270"/>
            <ac:picMk id="5" creationId="{2E49F0B1-D986-4478-98D2-FFA220B0994D}"/>
          </ac:picMkLst>
        </pc:picChg>
      </pc:sldChg>
      <pc:sldChg chg="addSp delSp modSp add replId">
        <pc:chgData name="soufiene cherif" userId="S::soufiene.cherif@isimsf.u-sfax.tn::8ed42442-1c6f-43db-ab22-2eae3d91d3a5" providerId="AD" clId="Web-{6130F2A4-A0D7-7F6C-9D0F-5A871B4469C6}" dt="2021-04-11T15:43:25.270" v="22" actId="14100"/>
        <pc:sldMkLst>
          <pc:docMk/>
          <pc:sldMk cId="1425531725" sldId="271"/>
        </pc:sldMkLst>
        <pc:picChg chg="add mod">
          <ac:chgData name="soufiene cherif" userId="S::soufiene.cherif@isimsf.u-sfax.tn::8ed42442-1c6f-43db-ab22-2eae3d91d3a5" providerId="AD" clId="Web-{6130F2A4-A0D7-7F6C-9D0F-5A871B4469C6}" dt="2021-04-11T15:43:25.270" v="22" actId="14100"/>
          <ac:picMkLst>
            <pc:docMk/>
            <pc:sldMk cId="1425531725" sldId="271"/>
            <ac:picMk id="3" creationId="{E273EFF5-8035-401B-9B50-031B6419010D}"/>
          </ac:picMkLst>
        </pc:picChg>
        <pc:picChg chg="del">
          <ac:chgData name="soufiene cherif" userId="S::soufiene.cherif@isimsf.u-sfax.tn::8ed42442-1c6f-43db-ab22-2eae3d91d3a5" providerId="AD" clId="Web-{6130F2A4-A0D7-7F6C-9D0F-5A871B4469C6}" dt="2021-04-11T15:42:53.863" v="19"/>
          <ac:picMkLst>
            <pc:docMk/>
            <pc:sldMk cId="1425531725" sldId="271"/>
            <ac:picMk id="5" creationId="{2E49F0B1-D986-4478-98D2-FFA220B0994D}"/>
          </ac:picMkLst>
        </pc:picChg>
      </pc:sldChg>
    </pc:docChg>
  </pc:docChgLst>
  <pc:docChgLst>
    <pc:chgData name="soufiene cherif" userId="S::soufiene.cherif@isimsf.u-sfax.tn::8ed42442-1c6f-43db-ab22-2eae3d91d3a5" providerId="AD" clId="Web-{530C5017-C505-856E-1E8A-1433A4C8CB93}"/>
    <pc:docChg chg="delSld modSld">
      <pc:chgData name="soufiene cherif" userId="S::soufiene.cherif@isimsf.u-sfax.tn::8ed42442-1c6f-43db-ab22-2eae3d91d3a5" providerId="AD" clId="Web-{530C5017-C505-856E-1E8A-1433A4C8CB93}" dt="2021-04-11T16:11:13.313" v="55"/>
      <pc:docMkLst>
        <pc:docMk/>
      </pc:docMkLst>
      <pc:sldChg chg="modSp">
        <pc:chgData name="soufiene cherif" userId="S::soufiene.cherif@isimsf.u-sfax.tn::8ed42442-1c6f-43db-ab22-2eae3d91d3a5" providerId="AD" clId="Web-{530C5017-C505-856E-1E8A-1433A4C8CB93}" dt="2021-04-11T16:11:13.313" v="55"/>
        <pc:sldMkLst>
          <pc:docMk/>
          <pc:sldMk cId="2275327709" sldId="263"/>
        </pc:sldMkLst>
        <pc:graphicFrameChg chg="mod modGraphic">
          <ac:chgData name="soufiene cherif" userId="S::soufiene.cherif@isimsf.u-sfax.tn::8ed42442-1c6f-43db-ab22-2eae3d91d3a5" providerId="AD" clId="Web-{530C5017-C505-856E-1E8A-1433A4C8CB93}" dt="2021-04-11T16:11:13.313" v="55"/>
          <ac:graphicFrameMkLst>
            <pc:docMk/>
            <pc:sldMk cId="2275327709" sldId="263"/>
            <ac:graphicFrameMk id="5" creationId="{D15AF38B-7A96-4EE0-B22D-592754873E76}"/>
          </ac:graphicFrameMkLst>
        </pc:graphicFrameChg>
      </pc:sldChg>
      <pc:sldChg chg="del">
        <pc:chgData name="soufiene cherif" userId="S::soufiene.cherif@isimsf.u-sfax.tn::8ed42442-1c6f-43db-ab22-2eae3d91d3a5" providerId="AD" clId="Web-{530C5017-C505-856E-1E8A-1433A4C8CB93}" dt="2021-04-11T15:56:55.807" v="0"/>
        <pc:sldMkLst>
          <pc:docMk/>
          <pc:sldMk cId="1731295592" sldId="269"/>
        </pc:sldMkLst>
      </pc:sldChg>
    </pc:docChg>
  </pc:docChgLst>
  <pc:docChgLst>
    <pc:chgData name="Utilisateur invité" userId="S::urn:spo:anon#919860172c4b5a013269839b12b4c118fc788b71905698a4ac86e1e57524f28e::" providerId="AD" clId="Web-{9C86D367-1365-E1C6-9F6E-5D79EDB71985}"/>
    <pc:docChg chg="modSld">
      <pc:chgData name="Utilisateur invité" userId="S::urn:spo:anon#919860172c4b5a013269839b12b4c118fc788b71905698a4ac86e1e57524f28e::" providerId="AD" clId="Web-{9C86D367-1365-E1C6-9F6E-5D79EDB71985}" dt="2021-04-11T17:31:52.540" v="36"/>
      <pc:docMkLst>
        <pc:docMk/>
      </pc:docMkLst>
      <pc:sldChg chg="addSp delSp modSp modNotes">
        <pc:chgData name="Utilisateur invité" userId="S::urn:spo:anon#919860172c4b5a013269839b12b4c118fc788b71905698a4ac86e1e57524f28e::" providerId="AD" clId="Web-{9C86D367-1365-E1C6-9F6E-5D79EDB71985}" dt="2021-04-11T17:21:56.335" v="22" actId="14100"/>
        <pc:sldMkLst>
          <pc:docMk/>
          <pc:sldMk cId="1720817985" sldId="262"/>
        </pc:sldMkLst>
        <pc:spChg chg="mod">
          <ac:chgData name="Utilisateur invité" userId="S::urn:spo:anon#919860172c4b5a013269839b12b4c118fc788b71905698a4ac86e1e57524f28e::" providerId="AD" clId="Web-{9C86D367-1365-E1C6-9F6E-5D79EDB71985}" dt="2021-04-11T17:18:53.829" v="10" actId="20577"/>
          <ac:spMkLst>
            <pc:docMk/>
            <pc:sldMk cId="1720817985" sldId="262"/>
            <ac:spMk id="2" creationId="{974FA25D-A888-48BC-AEFB-E840B309514F}"/>
          </ac:spMkLst>
        </pc:spChg>
        <pc:spChg chg="add del mod">
          <ac:chgData name="Utilisateur invité" userId="S::urn:spo:anon#919860172c4b5a013269839b12b4c118fc788b71905698a4ac86e1e57524f28e::" providerId="AD" clId="Web-{9C86D367-1365-E1C6-9F6E-5D79EDB71985}" dt="2021-04-11T17:21:55.772" v="16"/>
          <ac:spMkLst>
            <pc:docMk/>
            <pc:sldMk cId="1720817985" sldId="262"/>
            <ac:spMk id="3" creationId="{552EE781-8EFF-4BC7-AD32-5D5857BD1E66}"/>
          </ac:spMkLst>
        </pc:spChg>
        <pc:picChg chg="add mod">
          <ac:chgData name="Utilisateur invité" userId="S::urn:spo:anon#919860172c4b5a013269839b12b4c118fc788b71905698a4ac86e1e57524f28e::" providerId="AD" clId="Web-{9C86D367-1365-E1C6-9F6E-5D79EDB71985}" dt="2021-04-11T17:21:56.335" v="22" actId="14100"/>
          <ac:picMkLst>
            <pc:docMk/>
            <pc:sldMk cId="1720817985" sldId="262"/>
            <ac:picMk id="4" creationId="{5FFC1ABD-4652-44C5-B009-A2F1326E034B}"/>
          </ac:picMkLst>
        </pc:picChg>
      </pc:sldChg>
      <pc:sldChg chg="addSp modSp modNotes">
        <pc:chgData name="Utilisateur invité" userId="S::urn:spo:anon#919860172c4b5a013269839b12b4c118fc788b71905698a4ac86e1e57524f28e::" providerId="AD" clId="Web-{9C86D367-1365-E1C6-9F6E-5D79EDB71985}" dt="2021-04-11T17:31:52.540" v="36"/>
        <pc:sldMkLst>
          <pc:docMk/>
          <pc:sldMk cId="637217694" sldId="267"/>
        </pc:sldMkLst>
        <pc:picChg chg="add mod">
          <ac:chgData name="Utilisateur invité" userId="S::urn:spo:anon#919860172c4b5a013269839b12b4c118fc788b71905698a4ac86e1e57524f28e::" providerId="AD" clId="Web-{9C86D367-1365-E1C6-9F6E-5D79EDB71985}" dt="2021-04-11T17:29:48.349" v="25" actId="14100"/>
          <ac:picMkLst>
            <pc:docMk/>
            <pc:sldMk cId="637217694" sldId="267"/>
            <ac:picMk id="3" creationId="{982300B7-EF90-46C0-A4F9-2885F090B1CE}"/>
          </ac:picMkLst>
        </pc:picChg>
      </pc:sldChg>
    </pc:docChg>
  </pc:docChgLst>
  <pc:docChgLst>
    <pc:chgData name="soufiene cherif" userId="S::soufiene.cherif@isimsf.u-sfax.tn::8ed42442-1c6f-43db-ab22-2eae3d91d3a5" providerId="AD" clId="Web-{3D47BD9F-1063-C000-157F-362B2D907DF4}"/>
    <pc:docChg chg="modSld">
      <pc:chgData name="soufiene cherif" userId="S::soufiene.cherif@isimsf.u-sfax.tn::8ed42442-1c6f-43db-ab22-2eae3d91d3a5" providerId="AD" clId="Web-{3D47BD9F-1063-C000-157F-362B2D907DF4}" dt="2021-04-11T18:53:36.957" v="7"/>
      <pc:docMkLst>
        <pc:docMk/>
      </pc:docMkLst>
      <pc:sldChg chg="addAnim modAnim">
        <pc:chgData name="soufiene cherif" userId="S::soufiene.cherif@isimsf.u-sfax.tn::8ed42442-1c6f-43db-ab22-2eae3d91d3a5" providerId="AD" clId="Web-{3D47BD9F-1063-C000-157F-362B2D907DF4}" dt="2021-04-11T18:53:23.363" v="5"/>
        <pc:sldMkLst>
          <pc:docMk/>
          <pc:sldMk cId="1063579805" sldId="258"/>
        </pc:sldMkLst>
      </pc:sldChg>
      <pc:sldChg chg="addAnim modAnim">
        <pc:chgData name="soufiene cherif" userId="S::soufiene.cherif@isimsf.u-sfax.tn::8ed42442-1c6f-43db-ab22-2eae3d91d3a5" providerId="AD" clId="Web-{3D47BD9F-1063-C000-157F-362B2D907DF4}" dt="2021-04-11T18:53:36.957" v="7"/>
        <pc:sldMkLst>
          <pc:docMk/>
          <pc:sldMk cId="1720817985" sldId="262"/>
        </pc:sldMkLst>
      </pc:sldChg>
      <pc:sldChg chg="addAnim modAnim">
        <pc:chgData name="soufiene cherif" userId="S::soufiene.cherif@isimsf.u-sfax.tn::8ed42442-1c6f-43db-ab22-2eae3d91d3a5" providerId="AD" clId="Web-{3D47BD9F-1063-C000-157F-362B2D907DF4}" dt="2021-04-11T18:53:08.331" v="1"/>
        <pc:sldMkLst>
          <pc:docMk/>
          <pc:sldMk cId="3334758813" sldId="270"/>
        </pc:sldMkLst>
      </pc:sldChg>
      <pc:sldChg chg="addAnim modAnim">
        <pc:chgData name="soufiene cherif" userId="S::soufiene.cherif@isimsf.u-sfax.tn::8ed42442-1c6f-43db-ab22-2eae3d91d3a5" providerId="AD" clId="Web-{3D47BD9F-1063-C000-157F-362B2D907DF4}" dt="2021-04-11T18:53:13.987" v="3"/>
        <pc:sldMkLst>
          <pc:docMk/>
          <pc:sldMk cId="1425531725" sldId="271"/>
        </pc:sldMkLst>
      </pc:sldChg>
    </pc:docChg>
  </pc:docChgLst>
  <pc:docChgLst>
    <pc:chgData name="Dhiaa Benhamadou ( ISIMSF )" userId="S::dhiaa.benhamadou@isimsf.u-sfax.tn::63741727-a444-47d5-a5a9-c2c2836bb211" providerId="AD" clId="Web-{10745D9F-0951-48AB-C870-56D8C4EA40AE}"/>
    <pc:docChg chg="addSld modSld sldOrd">
      <pc:chgData name="Dhiaa Benhamadou ( ISIMSF )" userId="S::dhiaa.benhamadou@isimsf.u-sfax.tn::63741727-a444-47d5-a5a9-c2c2836bb211" providerId="AD" clId="Web-{10745D9F-0951-48AB-C870-56D8C4EA40AE}" dt="2021-04-11T19:41:27.631" v="19" actId="1076"/>
      <pc:docMkLst>
        <pc:docMk/>
      </pc:docMkLst>
      <pc:sldChg chg="ord">
        <pc:chgData name="Dhiaa Benhamadou ( ISIMSF )" userId="S::dhiaa.benhamadou@isimsf.u-sfax.tn::63741727-a444-47d5-a5a9-c2c2836bb211" providerId="AD" clId="Web-{10745D9F-0951-48AB-C870-56D8C4EA40AE}" dt="2021-04-11T18:45:48.944" v="1"/>
        <pc:sldMkLst>
          <pc:docMk/>
          <pc:sldMk cId="1720817985" sldId="262"/>
        </pc:sldMkLst>
      </pc:sldChg>
      <pc:sldChg chg="modSp modNotes">
        <pc:chgData name="Dhiaa Benhamadou ( ISIMSF )" userId="S::dhiaa.benhamadou@isimsf.u-sfax.tn::63741727-a444-47d5-a5a9-c2c2836bb211" providerId="AD" clId="Web-{10745D9F-0951-48AB-C870-56D8C4EA40AE}" dt="2021-04-11T19:41:27.631" v="19" actId="1076"/>
        <pc:sldMkLst>
          <pc:docMk/>
          <pc:sldMk cId="3028469203" sldId="272"/>
        </pc:sldMkLst>
        <pc:picChg chg="mod">
          <ac:chgData name="Dhiaa Benhamadou ( ISIMSF )" userId="S::dhiaa.benhamadou@isimsf.u-sfax.tn::63741727-a444-47d5-a5a9-c2c2836bb211" providerId="AD" clId="Web-{10745D9F-0951-48AB-C870-56D8C4EA40AE}" dt="2021-04-11T19:41:27.631" v="19" actId="1076"/>
          <ac:picMkLst>
            <pc:docMk/>
            <pc:sldMk cId="3028469203" sldId="272"/>
            <ac:picMk id="4" creationId="{D75D8B96-6763-424B-9DC0-94940C314408}"/>
          </ac:picMkLst>
        </pc:picChg>
      </pc:sldChg>
      <pc:sldChg chg="modSp new">
        <pc:chgData name="Dhiaa Benhamadou ( ISIMSF )" userId="S::dhiaa.benhamadou@isimsf.u-sfax.tn::63741727-a444-47d5-a5a9-c2c2836bb211" providerId="AD" clId="Web-{10745D9F-0951-48AB-C870-56D8C4EA40AE}" dt="2021-04-11T19:32:10.777" v="7" actId="20577"/>
        <pc:sldMkLst>
          <pc:docMk/>
          <pc:sldMk cId="3472639287" sldId="273"/>
        </pc:sldMkLst>
        <pc:spChg chg="mod">
          <ac:chgData name="Dhiaa Benhamadou ( ISIMSF )" userId="S::dhiaa.benhamadou@isimsf.u-sfax.tn::63741727-a444-47d5-a5a9-c2c2836bb211" providerId="AD" clId="Web-{10745D9F-0951-48AB-C870-56D8C4EA40AE}" dt="2021-04-11T19:32:10.777" v="7" actId="20577"/>
          <ac:spMkLst>
            <pc:docMk/>
            <pc:sldMk cId="3472639287" sldId="273"/>
            <ac:spMk id="2" creationId="{09C960F0-4D6C-40E3-A67B-861C1B36D101}"/>
          </ac:spMkLst>
        </pc:spChg>
      </pc:sldChg>
      <pc:sldChg chg="modSp new">
        <pc:chgData name="Dhiaa Benhamadou ( ISIMSF )" userId="S::dhiaa.benhamadou@isimsf.u-sfax.tn::63741727-a444-47d5-a5a9-c2c2836bb211" providerId="AD" clId="Web-{10745D9F-0951-48AB-C870-56D8C4EA40AE}" dt="2021-04-11T19:32:20.090" v="18" actId="20577"/>
        <pc:sldMkLst>
          <pc:docMk/>
          <pc:sldMk cId="109355332" sldId="274"/>
        </pc:sldMkLst>
        <pc:spChg chg="mod">
          <ac:chgData name="Dhiaa Benhamadou ( ISIMSF )" userId="S::dhiaa.benhamadou@isimsf.u-sfax.tn::63741727-a444-47d5-a5a9-c2c2836bb211" providerId="AD" clId="Web-{10745D9F-0951-48AB-C870-56D8C4EA40AE}" dt="2021-04-11T19:32:20.090" v="18" actId="20577"/>
          <ac:spMkLst>
            <pc:docMk/>
            <pc:sldMk cId="109355332" sldId="274"/>
            <ac:spMk id="2" creationId="{6F0546E9-59AB-4929-8FCD-BE5CDB7A8068}"/>
          </ac:spMkLst>
        </pc:spChg>
      </pc:sldChg>
    </pc:docChg>
  </pc:docChgLst>
  <pc:docChgLst>
    <pc:chgData name="soufiene cherif" userId="S::soufiene.cherif@isimsf.u-sfax.tn::8ed42442-1c6f-43db-ab22-2eae3d91d3a5" providerId="AD" clId="Web-{FB4F629D-FECC-F6FF-2833-05284850A8C8}"/>
    <pc:docChg chg="addSld delSld modSld">
      <pc:chgData name="soufiene cherif" userId="S::soufiene.cherif@isimsf.u-sfax.tn::8ed42442-1c6f-43db-ab22-2eae3d91d3a5" providerId="AD" clId="Web-{FB4F629D-FECC-F6FF-2833-05284850A8C8}" dt="2021-04-11T21:21:08.019" v="77" actId="1076"/>
      <pc:docMkLst>
        <pc:docMk/>
      </pc:docMkLst>
      <pc:sldChg chg="modSp">
        <pc:chgData name="soufiene cherif" userId="S::soufiene.cherif@isimsf.u-sfax.tn::8ed42442-1c6f-43db-ab22-2eae3d91d3a5" providerId="AD" clId="Web-{FB4F629D-FECC-F6FF-2833-05284850A8C8}" dt="2021-04-11T21:19:32.908" v="56" actId="20577"/>
        <pc:sldMkLst>
          <pc:docMk/>
          <pc:sldMk cId="1063579805" sldId="258"/>
        </pc:sldMkLst>
        <pc:spChg chg="mod">
          <ac:chgData name="soufiene cherif" userId="S::soufiene.cherif@isimsf.u-sfax.tn::8ed42442-1c6f-43db-ab22-2eae3d91d3a5" providerId="AD" clId="Web-{FB4F629D-FECC-F6FF-2833-05284850A8C8}" dt="2021-04-11T21:19:32.908" v="56" actId="20577"/>
          <ac:spMkLst>
            <pc:docMk/>
            <pc:sldMk cId="1063579805" sldId="258"/>
            <ac:spMk id="10" creationId="{C7C71EDF-7E75-4A69-911E-06D81F8870A8}"/>
          </ac:spMkLst>
        </pc:spChg>
      </pc:sldChg>
      <pc:sldChg chg="modSp">
        <pc:chgData name="soufiene cherif" userId="S::soufiene.cherif@isimsf.u-sfax.tn::8ed42442-1c6f-43db-ab22-2eae3d91d3a5" providerId="AD" clId="Web-{FB4F629D-FECC-F6FF-2833-05284850A8C8}" dt="2021-04-11T21:20:50.972" v="68" actId="1076"/>
        <pc:sldMkLst>
          <pc:docMk/>
          <pc:sldMk cId="3564622575" sldId="259"/>
        </pc:sldMkLst>
        <pc:spChg chg="mod">
          <ac:chgData name="soufiene cherif" userId="S::soufiene.cherif@isimsf.u-sfax.tn::8ed42442-1c6f-43db-ab22-2eae3d91d3a5" providerId="AD" clId="Web-{FB4F629D-FECC-F6FF-2833-05284850A8C8}" dt="2021-04-11T21:20:50.972" v="68" actId="1076"/>
          <ac:spMkLst>
            <pc:docMk/>
            <pc:sldMk cId="3564622575" sldId="259"/>
            <ac:spMk id="6" creationId="{43231960-2398-455A-A0CC-19BC35B1627E}"/>
          </ac:spMkLst>
        </pc:spChg>
      </pc:sldChg>
      <pc:sldChg chg="modSp">
        <pc:chgData name="soufiene cherif" userId="S::soufiene.cherif@isimsf.u-sfax.tn::8ed42442-1c6f-43db-ab22-2eae3d91d3a5" providerId="AD" clId="Web-{FB4F629D-FECC-F6FF-2833-05284850A8C8}" dt="2021-04-11T21:19:24.673" v="55" actId="20577"/>
        <pc:sldMkLst>
          <pc:docMk/>
          <pc:sldMk cId="1720817985" sldId="262"/>
        </pc:sldMkLst>
        <pc:spChg chg="mod">
          <ac:chgData name="soufiene cherif" userId="S::soufiene.cherif@isimsf.u-sfax.tn::8ed42442-1c6f-43db-ab22-2eae3d91d3a5" providerId="AD" clId="Web-{FB4F629D-FECC-F6FF-2833-05284850A8C8}" dt="2021-04-11T21:19:24.673" v="55" actId="20577"/>
          <ac:spMkLst>
            <pc:docMk/>
            <pc:sldMk cId="1720817985" sldId="262"/>
            <ac:spMk id="13" creationId="{45125356-653B-4596-9202-DD9BB7086A79}"/>
          </ac:spMkLst>
        </pc:spChg>
      </pc:sldChg>
      <pc:sldChg chg="modSp">
        <pc:chgData name="soufiene cherif" userId="S::soufiene.cherif@isimsf.u-sfax.tn::8ed42442-1c6f-43db-ab22-2eae3d91d3a5" providerId="AD" clId="Web-{FB4F629D-FECC-F6FF-2833-05284850A8C8}" dt="2021-04-11T21:20:41.518" v="65" actId="20577"/>
        <pc:sldMkLst>
          <pc:docMk/>
          <pc:sldMk cId="938744990" sldId="264"/>
        </pc:sldMkLst>
        <pc:spChg chg="mod">
          <ac:chgData name="soufiene cherif" userId="S::soufiene.cherif@isimsf.u-sfax.tn::8ed42442-1c6f-43db-ab22-2eae3d91d3a5" providerId="AD" clId="Web-{FB4F629D-FECC-F6FF-2833-05284850A8C8}" dt="2021-04-11T21:20:41.518" v="65" actId="20577"/>
          <ac:spMkLst>
            <pc:docMk/>
            <pc:sldMk cId="938744990" sldId="264"/>
            <ac:spMk id="3" creationId="{5D493BBE-D727-4FBB-94F4-1AD64CE5D041}"/>
          </ac:spMkLst>
        </pc:spChg>
      </pc:sldChg>
      <pc:sldChg chg="modSp">
        <pc:chgData name="soufiene cherif" userId="S::soufiene.cherif@isimsf.u-sfax.tn::8ed42442-1c6f-43db-ab22-2eae3d91d3a5" providerId="AD" clId="Web-{FB4F629D-FECC-F6FF-2833-05284850A8C8}" dt="2021-04-11T21:21:01.144" v="75" actId="1076"/>
        <pc:sldMkLst>
          <pc:docMk/>
          <pc:sldMk cId="637217694" sldId="267"/>
        </pc:sldMkLst>
        <pc:spChg chg="mod">
          <ac:chgData name="soufiene cherif" userId="S::soufiene.cherif@isimsf.u-sfax.tn::8ed42442-1c6f-43db-ab22-2eae3d91d3a5" providerId="AD" clId="Web-{FB4F629D-FECC-F6FF-2833-05284850A8C8}" dt="2021-04-11T21:21:01.144" v="75" actId="1076"/>
          <ac:spMkLst>
            <pc:docMk/>
            <pc:sldMk cId="637217694" sldId="267"/>
            <ac:spMk id="11" creationId="{39F43B47-D4CE-4DE4-B82D-08534D61ABA8}"/>
          </ac:spMkLst>
        </pc:spChg>
      </pc:sldChg>
      <pc:sldChg chg="modSp">
        <pc:chgData name="soufiene cherif" userId="S::soufiene.cherif@isimsf.u-sfax.tn::8ed42442-1c6f-43db-ab22-2eae3d91d3a5" providerId="AD" clId="Web-{FB4F629D-FECC-F6FF-2833-05284850A8C8}" dt="2021-04-11T21:21:08.019" v="77" actId="1076"/>
        <pc:sldMkLst>
          <pc:docMk/>
          <pc:sldMk cId="803059099" sldId="268"/>
        </pc:sldMkLst>
        <pc:spChg chg="mod">
          <ac:chgData name="soufiene cherif" userId="S::soufiene.cherif@isimsf.u-sfax.tn::8ed42442-1c6f-43db-ab22-2eae3d91d3a5" providerId="AD" clId="Web-{FB4F629D-FECC-F6FF-2833-05284850A8C8}" dt="2021-04-11T21:21:08.019" v="77" actId="1076"/>
          <ac:spMkLst>
            <pc:docMk/>
            <pc:sldMk cId="803059099" sldId="268"/>
            <ac:spMk id="11" creationId="{39F43B47-D4CE-4DE4-B82D-08534D61ABA8}"/>
          </ac:spMkLst>
        </pc:spChg>
      </pc:sldChg>
      <pc:sldChg chg="modSp">
        <pc:chgData name="soufiene cherif" userId="S::soufiene.cherif@isimsf.u-sfax.tn::8ed42442-1c6f-43db-ab22-2eae3d91d3a5" providerId="AD" clId="Web-{FB4F629D-FECC-F6FF-2833-05284850A8C8}" dt="2021-04-11T21:19:37.111" v="57" actId="20577"/>
        <pc:sldMkLst>
          <pc:docMk/>
          <pc:sldMk cId="3334758813" sldId="270"/>
        </pc:sldMkLst>
        <pc:spChg chg="mod">
          <ac:chgData name="soufiene cherif" userId="S::soufiene.cherif@isimsf.u-sfax.tn::8ed42442-1c6f-43db-ab22-2eae3d91d3a5" providerId="AD" clId="Web-{FB4F629D-FECC-F6FF-2833-05284850A8C8}" dt="2021-04-11T21:19:37.111" v="57" actId="20577"/>
          <ac:spMkLst>
            <pc:docMk/>
            <pc:sldMk cId="3334758813" sldId="270"/>
            <ac:spMk id="10" creationId="{C7C71EDF-7E75-4A69-911E-06D81F8870A8}"/>
          </ac:spMkLst>
        </pc:spChg>
      </pc:sldChg>
      <pc:sldChg chg="modSp">
        <pc:chgData name="soufiene cherif" userId="S::soufiene.cherif@isimsf.u-sfax.tn::8ed42442-1c6f-43db-ab22-2eae3d91d3a5" providerId="AD" clId="Web-{FB4F629D-FECC-F6FF-2833-05284850A8C8}" dt="2021-04-11T21:19:42.173" v="58" actId="20577"/>
        <pc:sldMkLst>
          <pc:docMk/>
          <pc:sldMk cId="1425531725" sldId="271"/>
        </pc:sldMkLst>
        <pc:spChg chg="mod">
          <ac:chgData name="soufiene cherif" userId="S::soufiene.cherif@isimsf.u-sfax.tn::8ed42442-1c6f-43db-ab22-2eae3d91d3a5" providerId="AD" clId="Web-{FB4F629D-FECC-F6FF-2833-05284850A8C8}" dt="2021-04-11T21:19:42.173" v="58" actId="20577"/>
          <ac:spMkLst>
            <pc:docMk/>
            <pc:sldMk cId="1425531725" sldId="271"/>
            <ac:spMk id="10" creationId="{C7C71EDF-7E75-4A69-911E-06D81F8870A8}"/>
          </ac:spMkLst>
        </pc:spChg>
      </pc:sldChg>
      <pc:sldChg chg="modSp">
        <pc:chgData name="soufiene cherif" userId="S::soufiene.cherif@isimsf.u-sfax.tn::8ed42442-1c6f-43db-ab22-2eae3d91d3a5" providerId="AD" clId="Web-{FB4F629D-FECC-F6FF-2833-05284850A8C8}" dt="2021-04-11T21:19:51.892" v="60" actId="1076"/>
        <pc:sldMkLst>
          <pc:docMk/>
          <pc:sldMk cId="3028469203" sldId="272"/>
        </pc:sldMkLst>
        <pc:spChg chg="mod">
          <ac:chgData name="soufiene cherif" userId="S::soufiene.cherif@isimsf.u-sfax.tn::8ed42442-1c6f-43db-ab22-2eae3d91d3a5" providerId="AD" clId="Web-{FB4F629D-FECC-F6FF-2833-05284850A8C8}" dt="2021-04-11T21:19:51.892" v="60" actId="1076"/>
          <ac:spMkLst>
            <pc:docMk/>
            <pc:sldMk cId="3028469203" sldId="272"/>
            <ac:spMk id="7" creationId="{A345B759-CF85-4B08-B435-CE994F1CE8F2}"/>
          </ac:spMkLst>
        </pc:spChg>
      </pc:sldChg>
      <pc:sldChg chg="addSp delSp modSp del mod setBg modShow">
        <pc:chgData name="soufiene cherif" userId="S::soufiene.cherif@isimsf.u-sfax.tn::8ed42442-1c6f-43db-ab22-2eae3d91d3a5" providerId="AD" clId="Web-{FB4F629D-FECC-F6FF-2833-05284850A8C8}" dt="2021-04-11T21:17:14.420" v="43"/>
        <pc:sldMkLst>
          <pc:docMk/>
          <pc:sldMk cId="3472639287" sldId="273"/>
        </pc:sldMkLst>
        <pc:spChg chg="mod">
          <ac:chgData name="soufiene cherif" userId="S::soufiene.cherif@isimsf.u-sfax.tn::8ed42442-1c6f-43db-ab22-2eae3d91d3a5" providerId="AD" clId="Web-{FB4F629D-FECC-F6FF-2833-05284850A8C8}" dt="2021-04-11T20:50:56.811" v="24" actId="20577"/>
          <ac:spMkLst>
            <pc:docMk/>
            <pc:sldMk cId="3472639287" sldId="273"/>
            <ac:spMk id="2" creationId="{09C960F0-4D6C-40E3-A67B-861C1B36D101}"/>
          </ac:spMkLst>
        </pc:spChg>
        <pc:spChg chg="del">
          <ac:chgData name="soufiene cherif" userId="S::soufiene.cherif@isimsf.u-sfax.tn::8ed42442-1c6f-43db-ab22-2eae3d91d3a5" providerId="AD" clId="Web-{FB4F629D-FECC-F6FF-2833-05284850A8C8}" dt="2021-04-11T20:27:52.189" v="0"/>
          <ac:spMkLst>
            <pc:docMk/>
            <pc:sldMk cId="3472639287" sldId="273"/>
            <ac:spMk id="3" creationId="{84F18A61-03DB-45D1-AAD7-27A3827E2844}"/>
          </ac:spMkLst>
        </pc:spChg>
        <pc:spChg chg="add del">
          <ac:chgData name="soufiene cherif" userId="S::soufiene.cherif@isimsf.u-sfax.tn::8ed42442-1c6f-43db-ab22-2eae3d91d3a5" providerId="AD" clId="Web-{FB4F629D-FECC-F6FF-2833-05284850A8C8}" dt="2021-04-11T20:29:36.410" v="5"/>
          <ac:spMkLst>
            <pc:docMk/>
            <pc:sldMk cId="3472639287" sldId="273"/>
            <ac:spMk id="9" creationId="{D4771268-CB57-404A-9271-370EB28F6090}"/>
          </ac:spMkLst>
        </pc:spChg>
        <pc:spChg chg="add del">
          <ac:chgData name="soufiene cherif" userId="S::soufiene.cherif@isimsf.u-sfax.tn::8ed42442-1c6f-43db-ab22-2eae3d91d3a5" providerId="AD" clId="Web-{FB4F629D-FECC-F6FF-2833-05284850A8C8}" dt="2021-04-11T20:32:28.882" v="12"/>
          <ac:spMkLst>
            <pc:docMk/>
            <pc:sldMk cId="3472639287" sldId="273"/>
            <ac:spMk id="14" creationId="{6753252F-4873-4F63-801D-CC719279A7D5}"/>
          </ac:spMkLst>
        </pc:spChg>
        <pc:spChg chg="add del">
          <ac:chgData name="soufiene cherif" userId="S::soufiene.cherif@isimsf.u-sfax.tn::8ed42442-1c6f-43db-ab22-2eae3d91d3a5" providerId="AD" clId="Web-{FB4F629D-FECC-F6FF-2833-05284850A8C8}" dt="2021-04-11T20:32:28.882" v="12"/>
          <ac:spMkLst>
            <pc:docMk/>
            <pc:sldMk cId="3472639287" sldId="273"/>
            <ac:spMk id="16" creationId="{047C8CCB-F95D-4249-92DD-651249D3535A}"/>
          </ac:spMkLst>
        </pc:spChg>
        <pc:spChg chg="add">
          <ac:chgData name="soufiene cherif" userId="S::soufiene.cherif@isimsf.u-sfax.tn::8ed42442-1c6f-43db-ab22-2eae3d91d3a5" providerId="AD" clId="Web-{FB4F629D-FECC-F6FF-2833-05284850A8C8}" dt="2021-04-11T20:32:28.882" v="12"/>
          <ac:spMkLst>
            <pc:docMk/>
            <pc:sldMk cId="3472639287" sldId="273"/>
            <ac:spMk id="21" creationId="{6753252F-4873-4F63-801D-CC719279A7D5}"/>
          </ac:spMkLst>
        </pc:spChg>
        <pc:spChg chg="add">
          <ac:chgData name="soufiene cherif" userId="S::soufiene.cherif@isimsf.u-sfax.tn::8ed42442-1c6f-43db-ab22-2eae3d91d3a5" providerId="AD" clId="Web-{FB4F629D-FECC-F6FF-2833-05284850A8C8}" dt="2021-04-11T20:32:28.882" v="12"/>
          <ac:spMkLst>
            <pc:docMk/>
            <pc:sldMk cId="3472639287" sldId="273"/>
            <ac:spMk id="23" creationId="{047C8CCB-F95D-4249-92DD-651249D3535A}"/>
          </ac:spMkLst>
        </pc:spChg>
        <pc:picChg chg="add mod">
          <ac:chgData name="soufiene cherif" userId="S::soufiene.cherif@isimsf.u-sfax.tn::8ed42442-1c6f-43db-ab22-2eae3d91d3a5" providerId="AD" clId="Web-{FB4F629D-FECC-F6FF-2833-05284850A8C8}" dt="2021-04-11T20:29:36.410" v="5"/>
          <ac:picMkLst>
            <pc:docMk/>
            <pc:sldMk cId="3472639287" sldId="273"/>
            <ac:picMk id="4" creationId="{86F3A5BC-B9D8-473F-ACC5-930F6AC17982}"/>
          </ac:picMkLst>
        </pc:picChg>
      </pc:sldChg>
      <pc:sldChg chg="addSp delSp modSp del mod setBg">
        <pc:chgData name="soufiene cherif" userId="S::soufiene.cherif@isimsf.u-sfax.tn::8ed42442-1c6f-43db-ab22-2eae3d91d3a5" providerId="AD" clId="Web-{FB4F629D-FECC-F6FF-2833-05284850A8C8}" dt="2021-04-11T21:17:11.920" v="42"/>
        <pc:sldMkLst>
          <pc:docMk/>
          <pc:sldMk cId="109355332" sldId="274"/>
        </pc:sldMkLst>
        <pc:spChg chg="mod">
          <ac:chgData name="soufiene cherif" userId="S::soufiene.cherif@isimsf.u-sfax.tn::8ed42442-1c6f-43db-ab22-2eae3d91d3a5" providerId="AD" clId="Web-{FB4F629D-FECC-F6FF-2833-05284850A8C8}" dt="2021-04-11T20:55:13.831" v="27"/>
          <ac:spMkLst>
            <pc:docMk/>
            <pc:sldMk cId="109355332" sldId="274"/>
            <ac:spMk id="2" creationId="{6F0546E9-59AB-4929-8FCD-BE5CDB7A8068}"/>
          </ac:spMkLst>
        </pc:spChg>
        <pc:spChg chg="del">
          <ac:chgData name="soufiene cherif" userId="S::soufiene.cherif@isimsf.u-sfax.tn::8ed42442-1c6f-43db-ab22-2eae3d91d3a5" providerId="AD" clId="Web-{FB4F629D-FECC-F6FF-2833-05284850A8C8}" dt="2021-04-11T20:49:53.934" v="16"/>
          <ac:spMkLst>
            <pc:docMk/>
            <pc:sldMk cId="109355332" sldId="274"/>
            <ac:spMk id="3" creationId="{75D01C23-AABC-4A79-94F4-B74B1FE43578}"/>
          </ac:spMkLst>
        </pc:spChg>
        <pc:spChg chg="add">
          <ac:chgData name="soufiene cherif" userId="S::soufiene.cherif@isimsf.u-sfax.tn::8ed42442-1c6f-43db-ab22-2eae3d91d3a5" providerId="AD" clId="Web-{FB4F629D-FECC-F6FF-2833-05284850A8C8}" dt="2021-04-11T20:50:39.373" v="22"/>
          <ac:spMkLst>
            <pc:docMk/>
            <pc:sldMk cId="109355332" sldId="274"/>
            <ac:spMk id="6" creationId="{6753252F-4873-4F63-801D-CC719279A7D5}"/>
          </ac:spMkLst>
        </pc:spChg>
        <pc:spChg chg="add">
          <ac:chgData name="soufiene cherif" userId="S::soufiene.cherif@isimsf.u-sfax.tn::8ed42442-1c6f-43db-ab22-2eae3d91d3a5" providerId="AD" clId="Web-{FB4F629D-FECC-F6FF-2833-05284850A8C8}" dt="2021-04-11T20:50:39.373" v="22"/>
          <ac:spMkLst>
            <pc:docMk/>
            <pc:sldMk cId="109355332" sldId="274"/>
            <ac:spMk id="7" creationId="{047C8CCB-F95D-4249-92DD-651249D3535A}"/>
          </ac:spMkLst>
        </pc:spChg>
        <pc:spChg chg="add del">
          <ac:chgData name="soufiene cherif" userId="S::soufiene.cherif@isimsf.u-sfax.tn::8ed42442-1c6f-43db-ab22-2eae3d91d3a5" providerId="AD" clId="Web-{FB4F629D-FECC-F6FF-2833-05284850A8C8}" dt="2021-04-11T20:50:39.373" v="21"/>
          <ac:spMkLst>
            <pc:docMk/>
            <pc:sldMk cId="109355332" sldId="274"/>
            <ac:spMk id="9" creationId="{16F9E488-0718-4E1E-9D12-26779F606252}"/>
          </ac:spMkLst>
        </pc:spChg>
        <pc:spChg chg="add del">
          <ac:chgData name="soufiene cherif" userId="S::soufiene.cherif@isimsf.u-sfax.tn::8ed42442-1c6f-43db-ab22-2eae3d91d3a5" providerId="AD" clId="Web-{FB4F629D-FECC-F6FF-2833-05284850A8C8}" dt="2021-04-11T20:50:39.373" v="21"/>
          <ac:spMkLst>
            <pc:docMk/>
            <pc:sldMk cId="109355332" sldId="274"/>
            <ac:spMk id="11" creationId="{CE708407-D01D-4E57-8998-FF799DBC3788}"/>
          </ac:spMkLst>
        </pc:spChg>
        <pc:grpChg chg="add del">
          <ac:chgData name="soufiene cherif" userId="S::soufiene.cherif@isimsf.u-sfax.tn::8ed42442-1c6f-43db-ab22-2eae3d91d3a5" providerId="AD" clId="Web-{FB4F629D-FECC-F6FF-2833-05284850A8C8}" dt="2021-04-11T20:50:39.373" v="21"/>
          <ac:grpSpMkLst>
            <pc:docMk/>
            <pc:sldMk cId="109355332" sldId="274"/>
            <ac:grpSpMk id="13" creationId="{7F963B07-5C9E-478C-A53E-B6F5B4A78933}"/>
          </ac:grpSpMkLst>
        </pc:grpChg>
        <pc:picChg chg="add mod">
          <ac:chgData name="soufiene cherif" userId="S::soufiene.cherif@isimsf.u-sfax.tn::8ed42442-1c6f-43db-ab22-2eae3d91d3a5" providerId="AD" clId="Web-{FB4F629D-FECC-F6FF-2833-05284850A8C8}" dt="2021-04-11T20:50:39.373" v="22"/>
          <ac:picMkLst>
            <pc:docMk/>
            <pc:sldMk cId="109355332" sldId="274"/>
            <ac:picMk id="4" creationId="{C993DC6C-D66C-4FB2-A164-D5A75640EA89}"/>
          </ac:picMkLst>
        </pc:picChg>
      </pc:sldChg>
      <pc:sldChg chg="addSp delSp modSp new">
        <pc:chgData name="soufiene cherif" userId="S::soufiene.cherif@isimsf.u-sfax.tn::8ed42442-1c6f-43db-ab22-2eae3d91d3a5" providerId="AD" clId="Web-{FB4F629D-FECC-F6FF-2833-05284850A8C8}" dt="2021-04-11T21:19:12.329" v="53" actId="20577"/>
        <pc:sldMkLst>
          <pc:docMk/>
          <pc:sldMk cId="3525289176" sldId="275"/>
        </pc:sldMkLst>
        <pc:spChg chg="del">
          <ac:chgData name="soufiene cherif" userId="S::soufiene.cherif@isimsf.u-sfax.tn::8ed42442-1c6f-43db-ab22-2eae3d91d3a5" providerId="AD" clId="Web-{FB4F629D-FECC-F6FF-2833-05284850A8C8}" dt="2021-04-11T21:07:54.940" v="32"/>
          <ac:spMkLst>
            <pc:docMk/>
            <pc:sldMk cId="3525289176" sldId="275"/>
            <ac:spMk id="2" creationId="{A3FB65E7-9539-4019-8B36-5C1B9261A98B}"/>
          </ac:spMkLst>
        </pc:spChg>
        <pc:spChg chg="del">
          <ac:chgData name="soufiene cherif" userId="S::soufiene.cherif@isimsf.u-sfax.tn::8ed42442-1c6f-43db-ab22-2eae3d91d3a5" providerId="AD" clId="Web-{FB4F629D-FECC-F6FF-2833-05284850A8C8}" dt="2021-04-11T21:07:54.175" v="31"/>
          <ac:spMkLst>
            <pc:docMk/>
            <pc:sldMk cId="3525289176" sldId="275"/>
            <ac:spMk id="3" creationId="{1316D76A-640F-47DB-BBB7-AF4B9C0EB0E3}"/>
          </ac:spMkLst>
        </pc:spChg>
        <pc:spChg chg="add mod">
          <ac:chgData name="soufiene cherif" userId="S::soufiene.cherif@isimsf.u-sfax.tn::8ed42442-1c6f-43db-ab22-2eae3d91d3a5" providerId="AD" clId="Web-{FB4F629D-FECC-F6FF-2833-05284850A8C8}" dt="2021-04-11T21:19:12.329" v="53" actId="20577"/>
          <ac:spMkLst>
            <pc:docMk/>
            <pc:sldMk cId="3525289176" sldId="275"/>
            <ac:spMk id="8" creationId="{A405F575-F5C3-4DDC-8AE5-FBC3C6D07EC5}"/>
          </ac:spMkLst>
        </pc:spChg>
        <pc:picChg chg="add mod">
          <ac:chgData name="soufiene cherif" userId="S::soufiene.cherif@isimsf.u-sfax.tn::8ed42442-1c6f-43db-ab22-2eae3d91d3a5" providerId="AD" clId="Web-{FB4F629D-FECC-F6FF-2833-05284850A8C8}" dt="2021-04-11T21:08:01.878" v="35" actId="14100"/>
          <ac:picMkLst>
            <pc:docMk/>
            <pc:sldMk cId="3525289176" sldId="275"/>
            <ac:picMk id="4" creationId="{AEC62864-398D-45A7-BFA7-F44D26A9EEB0}"/>
          </ac:picMkLst>
        </pc:picChg>
        <pc:picChg chg="add">
          <ac:chgData name="soufiene cherif" userId="S::soufiene.cherif@isimsf.u-sfax.tn::8ed42442-1c6f-43db-ab22-2eae3d91d3a5" providerId="AD" clId="Web-{FB4F629D-FECC-F6FF-2833-05284850A8C8}" dt="2021-04-11T21:18:49.266" v="47"/>
          <ac:picMkLst>
            <pc:docMk/>
            <pc:sldMk cId="3525289176" sldId="275"/>
            <ac:picMk id="6" creationId="{C27069C3-1F3B-4541-873E-31157BA444EE}"/>
          </ac:picMkLst>
        </pc:picChg>
      </pc:sldChg>
      <pc:sldChg chg="addSp delSp modSp new">
        <pc:chgData name="soufiene cherif" userId="S::soufiene.cherif@isimsf.u-sfax.tn::8ed42442-1c6f-43db-ab22-2eae3d91d3a5" providerId="AD" clId="Web-{FB4F629D-FECC-F6FF-2833-05284850A8C8}" dt="2021-04-11T21:19:16.939" v="54" actId="20577"/>
        <pc:sldMkLst>
          <pc:docMk/>
          <pc:sldMk cId="3502968292" sldId="276"/>
        </pc:sldMkLst>
        <pc:spChg chg="del">
          <ac:chgData name="soufiene cherif" userId="S::soufiene.cherif@isimsf.u-sfax.tn::8ed42442-1c6f-43db-ab22-2eae3d91d3a5" providerId="AD" clId="Web-{FB4F629D-FECC-F6FF-2833-05284850A8C8}" dt="2021-04-11T21:17:42.952" v="45"/>
          <ac:spMkLst>
            <pc:docMk/>
            <pc:sldMk cId="3502968292" sldId="276"/>
            <ac:spMk id="2" creationId="{88677714-5415-4A6D-8887-3FC137FDB45B}"/>
          </ac:spMkLst>
        </pc:spChg>
        <pc:spChg chg="del">
          <ac:chgData name="soufiene cherif" userId="S::soufiene.cherif@isimsf.u-sfax.tn::8ed42442-1c6f-43db-ab22-2eae3d91d3a5" providerId="AD" clId="Web-{FB4F629D-FECC-F6FF-2833-05284850A8C8}" dt="2021-04-11T21:16:22.294" v="37"/>
          <ac:spMkLst>
            <pc:docMk/>
            <pc:sldMk cId="3502968292" sldId="276"/>
            <ac:spMk id="3" creationId="{8D41C4BE-EF13-455F-A71D-1B0652BCB75F}"/>
          </ac:spMkLst>
        </pc:spChg>
        <pc:spChg chg="add mod">
          <ac:chgData name="soufiene cherif" userId="S::soufiene.cherif@isimsf.u-sfax.tn::8ed42442-1c6f-43db-ab22-2eae3d91d3a5" providerId="AD" clId="Web-{FB4F629D-FECC-F6FF-2833-05284850A8C8}" dt="2021-04-11T21:19:16.939" v="54" actId="20577"/>
          <ac:spMkLst>
            <pc:docMk/>
            <pc:sldMk cId="3502968292" sldId="276"/>
            <ac:spMk id="8" creationId="{36824593-9DE8-4039-AB09-424ADDE30B39}"/>
          </ac:spMkLst>
        </pc:spChg>
        <pc:picChg chg="add mod ord">
          <ac:chgData name="soufiene cherif" userId="S::soufiene.cherif@isimsf.u-sfax.tn::8ed42442-1c6f-43db-ab22-2eae3d91d3a5" providerId="AD" clId="Web-{FB4F629D-FECC-F6FF-2833-05284850A8C8}" dt="2021-04-11T21:17:46.812" v="46" actId="1076"/>
          <ac:picMkLst>
            <pc:docMk/>
            <pc:sldMk cId="3502968292" sldId="276"/>
            <ac:picMk id="4" creationId="{CCF3C29A-5D6C-4F50-94DC-36386E496B52}"/>
          </ac:picMkLst>
        </pc:picChg>
        <pc:picChg chg="add">
          <ac:chgData name="soufiene cherif" userId="S::soufiene.cherif@isimsf.u-sfax.tn::8ed42442-1c6f-43db-ab22-2eae3d91d3a5" providerId="AD" clId="Web-{FB4F629D-FECC-F6FF-2833-05284850A8C8}" dt="2021-04-11T21:18:56.235" v="50"/>
          <ac:picMkLst>
            <pc:docMk/>
            <pc:sldMk cId="3502968292" sldId="276"/>
            <ac:picMk id="6" creationId="{DAF9A5A4-2086-4D06-8AFE-C6EF53582237}"/>
          </ac:picMkLst>
        </pc:picChg>
      </pc:sldChg>
    </pc:docChg>
  </pc:docChgLst>
  <pc:docChgLst>
    <pc:chgData name="mouhamed.malek" userId="S::mouhamed.malek@isimsf.u-sfax.tn::38b87cb1-814e-46ae-8291-ab9202581f78" providerId="AD" clId="Web-{657F11CF-4090-99F4-B8AD-2446A100DF96}"/>
    <pc:docChg chg="modSld">
      <pc:chgData name="mouhamed.malek" userId="S::mouhamed.malek@isimsf.u-sfax.tn::38b87cb1-814e-46ae-8291-ab9202581f78" providerId="AD" clId="Web-{657F11CF-4090-99F4-B8AD-2446A100DF96}" dt="2021-04-12T03:02:39.146" v="2" actId="1076"/>
      <pc:docMkLst>
        <pc:docMk/>
      </pc:docMkLst>
      <pc:sldChg chg="modSp">
        <pc:chgData name="mouhamed.malek" userId="S::mouhamed.malek@isimsf.u-sfax.tn::38b87cb1-814e-46ae-8291-ab9202581f78" providerId="AD" clId="Web-{657F11CF-4090-99F4-B8AD-2446A100DF96}" dt="2021-04-12T03:02:39.146" v="2" actId="1076"/>
        <pc:sldMkLst>
          <pc:docMk/>
          <pc:sldMk cId="803059099" sldId="268"/>
        </pc:sldMkLst>
        <pc:spChg chg="mod">
          <ac:chgData name="mouhamed.malek" userId="S::mouhamed.malek@isimsf.u-sfax.tn::38b87cb1-814e-46ae-8291-ab9202581f78" providerId="AD" clId="Web-{657F11CF-4090-99F4-B8AD-2446A100DF96}" dt="2021-04-12T03:02:39.146" v="2" actId="1076"/>
          <ac:spMkLst>
            <pc:docMk/>
            <pc:sldMk cId="803059099" sldId="268"/>
            <ac:spMk id="2" creationId="{04CEB464-5826-4BCB-B5EE-4D19CE21AF72}"/>
          </ac:spMkLst>
        </pc:spChg>
      </pc:sldChg>
    </pc:docChg>
  </pc:docChgLst>
  <pc:docChgLst>
    <pc:chgData name="soufiene cherif" userId="S::soufiene.cherif@isimsf.u-sfax.tn::8ed42442-1c6f-43db-ab22-2eae3d91d3a5" providerId="AD" clId="Web-{6B5A56D6-162A-941E-FD80-E786F26FA5A9}"/>
    <pc:docChg chg="modSld addMainMaster delMainMaster">
      <pc:chgData name="soufiene cherif" userId="S::soufiene.cherif@isimsf.u-sfax.tn::8ed42442-1c6f-43db-ab22-2eae3d91d3a5" providerId="AD" clId="Web-{6B5A56D6-162A-941E-FD80-E786F26FA5A9}" dt="2021-02-21T21:41:20.115" v="19" actId="20577"/>
      <pc:docMkLst>
        <pc:docMk/>
      </pc:docMkLst>
      <pc:sldChg chg="mod modClrScheme chgLayout">
        <pc:chgData name="soufiene cherif" userId="S::soufiene.cherif@isimsf.u-sfax.tn::8ed42442-1c6f-43db-ab22-2eae3d91d3a5" providerId="AD" clId="Web-{6B5A56D6-162A-941E-FD80-E786F26FA5A9}" dt="2021-02-21T19:05:20.309" v="1"/>
        <pc:sldMkLst>
          <pc:docMk/>
          <pc:sldMk cId="2717360555" sldId="256"/>
        </pc:sldMkLst>
      </pc:sldChg>
      <pc:sldChg chg="modSp mod modClrScheme chgLayout">
        <pc:chgData name="soufiene cherif" userId="S::soufiene.cherif@isimsf.u-sfax.tn::8ed42442-1c6f-43db-ab22-2eae3d91d3a5" providerId="AD" clId="Web-{6B5A56D6-162A-941E-FD80-E786F26FA5A9}" dt="2021-02-21T21:32:49.006" v="2" actId="20577"/>
        <pc:sldMkLst>
          <pc:docMk/>
          <pc:sldMk cId="3882731594" sldId="257"/>
        </pc:sldMkLst>
        <pc:spChg chg="mod ord">
          <ac:chgData name="soufiene cherif" userId="S::soufiene.cherif@isimsf.u-sfax.tn::8ed42442-1c6f-43db-ab22-2eae3d91d3a5" providerId="AD" clId="Web-{6B5A56D6-162A-941E-FD80-E786F26FA5A9}" dt="2021-02-21T19:05:20.309" v="1"/>
          <ac:spMkLst>
            <pc:docMk/>
            <pc:sldMk cId="3882731594" sldId="257"/>
            <ac:spMk id="2" creationId="{974FA25D-A888-48BC-AEFB-E840B309514F}"/>
          </ac:spMkLst>
        </pc:spChg>
        <pc:spChg chg="mod">
          <ac:chgData name="soufiene cherif" userId="S::soufiene.cherif@isimsf.u-sfax.tn::8ed42442-1c6f-43db-ab22-2eae3d91d3a5" providerId="AD" clId="Web-{6B5A56D6-162A-941E-FD80-E786F26FA5A9}" dt="2021-02-21T21:32:49.006" v="2" actId="20577"/>
          <ac:spMkLst>
            <pc:docMk/>
            <pc:sldMk cId="3882731594" sldId="257"/>
            <ac:spMk id="6" creationId="{B01A54CF-50C1-4702-9C79-726670D09B10}"/>
          </ac:spMkLst>
        </pc:spChg>
        <pc:picChg chg="mod ord">
          <ac:chgData name="soufiene cherif" userId="S::soufiene.cherif@isimsf.u-sfax.tn::8ed42442-1c6f-43db-ab22-2eae3d91d3a5" providerId="AD" clId="Web-{6B5A56D6-162A-941E-FD80-E786F26FA5A9}" dt="2021-02-21T19:05:20.309" v="1"/>
          <ac:picMkLst>
            <pc:docMk/>
            <pc:sldMk cId="3882731594" sldId="257"/>
            <ac:picMk id="8" creationId="{87B3BC57-82E7-457B-AF04-DE7E3F068530}"/>
          </ac:picMkLst>
        </pc:picChg>
      </pc:sldChg>
      <pc:sldChg chg="modSp mod modClrScheme chgLayout">
        <pc:chgData name="soufiene cherif" userId="S::soufiene.cherif@isimsf.u-sfax.tn::8ed42442-1c6f-43db-ab22-2eae3d91d3a5" providerId="AD" clId="Web-{6B5A56D6-162A-941E-FD80-E786F26FA5A9}" dt="2021-02-21T21:33:05.663" v="7" actId="20577"/>
        <pc:sldMkLst>
          <pc:docMk/>
          <pc:sldMk cId="1063579805" sldId="258"/>
        </pc:sldMkLst>
        <pc:spChg chg="mod ord">
          <ac:chgData name="soufiene cherif" userId="S::soufiene.cherif@isimsf.u-sfax.tn::8ed42442-1c6f-43db-ab22-2eae3d91d3a5" providerId="AD" clId="Web-{6B5A56D6-162A-941E-FD80-E786F26FA5A9}" dt="2021-02-21T19:05:20.309" v="1"/>
          <ac:spMkLst>
            <pc:docMk/>
            <pc:sldMk cId="1063579805" sldId="258"/>
            <ac:spMk id="2" creationId="{63F40794-CA2A-445E-9D6B-B5D6016478C2}"/>
          </ac:spMkLst>
        </pc:spChg>
        <pc:spChg chg="mod ord">
          <ac:chgData name="soufiene cherif" userId="S::soufiene.cherif@isimsf.u-sfax.tn::8ed42442-1c6f-43db-ab22-2eae3d91d3a5" providerId="AD" clId="Web-{6B5A56D6-162A-941E-FD80-E786F26FA5A9}" dt="2021-02-21T19:05:20.309" v="1"/>
          <ac:spMkLst>
            <pc:docMk/>
            <pc:sldMk cId="1063579805" sldId="258"/>
            <ac:spMk id="3" creationId="{1C4E43E7-B61D-428F-978D-59889F05B96B}"/>
          </ac:spMkLst>
        </pc:spChg>
        <pc:spChg chg="mod">
          <ac:chgData name="soufiene cherif" userId="S::soufiene.cherif@isimsf.u-sfax.tn::8ed42442-1c6f-43db-ab22-2eae3d91d3a5" providerId="AD" clId="Web-{6B5A56D6-162A-941E-FD80-E786F26FA5A9}" dt="2021-02-21T21:33:05.663" v="7" actId="20577"/>
          <ac:spMkLst>
            <pc:docMk/>
            <pc:sldMk cId="1063579805" sldId="258"/>
            <ac:spMk id="10" creationId="{C7C71EDF-7E75-4A69-911E-06D81F8870A8}"/>
          </ac:spMkLst>
        </pc:spChg>
      </pc:sldChg>
      <pc:sldChg chg="modSp mod modClrScheme chgLayout">
        <pc:chgData name="soufiene cherif" userId="S::soufiene.cherif@isimsf.u-sfax.tn::8ed42442-1c6f-43db-ab22-2eae3d91d3a5" providerId="AD" clId="Web-{6B5A56D6-162A-941E-FD80-E786F26FA5A9}" dt="2021-02-21T21:33:17.633" v="11" actId="20577"/>
        <pc:sldMkLst>
          <pc:docMk/>
          <pc:sldMk cId="3564622575" sldId="259"/>
        </pc:sldMkLst>
        <pc:spChg chg="mod ord">
          <ac:chgData name="soufiene cherif" userId="S::soufiene.cherif@isimsf.u-sfax.tn::8ed42442-1c6f-43db-ab22-2eae3d91d3a5" providerId="AD" clId="Web-{6B5A56D6-162A-941E-FD80-E786F26FA5A9}" dt="2021-02-21T19:05:20.309" v="1"/>
          <ac:spMkLst>
            <pc:docMk/>
            <pc:sldMk cId="3564622575" sldId="259"/>
            <ac:spMk id="2" creationId="{7271E158-59AA-4EFA-B421-8B7D244DBB01}"/>
          </ac:spMkLst>
        </pc:spChg>
        <pc:spChg chg="mod ord">
          <ac:chgData name="soufiene cherif" userId="S::soufiene.cherif@isimsf.u-sfax.tn::8ed42442-1c6f-43db-ab22-2eae3d91d3a5" providerId="AD" clId="Web-{6B5A56D6-162A-941E-FD80-E786F26FA5A9}" dt="2021-02-21T19:05:20.309" v="1"/>
          <ac:spMkLst>
            <pc:docMk/>
            <pc:sldMk cId="3564622575" sldId="259"/>
            <ac:spMk id="3" creationId="{B8914724-F890-460F-8E91-C724C72C2360}"/>
          </ac:spMkLst>
        </pc:spChg>
        <pc:spChg chg="mod">
          <ac:chgData name="soufiene cherif" userId="S::soufiene.cherif@isimsf.u-sfax.tn::8ed42442-1c6f-43db-ab22-2eae3d91d3a5" providerId="AD" clId="Web-{6B5A56D6-162A-941E-FD80-E786F26FA5A9}" dt="2021-02-21T21:33:17.633" v="11" actId="20577"/>
          <ac:spMkLst>
            <pc:docMk/>
            <pc:sldMk cId="3564622575" sldId="259"/>
            <ac:spMk id="6" creationId="{43231960-2398-455A-A0CC-19BC35B1627E}"/>
          </ac:spMkLst>
        </pc:spChg>
      </pc:sldChg>
      <pc:sldChg chg="modSp mod modClrScheme chgLayout">
        <pc:chgData name="soufiene cherif" userId="S::soufiene.cherif@isimsf.u-sfax.tn::8ed42442-1c6f-43db-ab22-2eae3d91d3a5" providerId="AD" clId="Web-{6B5A56D6-162A-941E-FD80-E786F26FA5A9}" dt="2021-02-21T21:41:09.990" v="15" actId="20577"/>
        <pc:sldMkLst>
          <pc:docMk/>
          <pc:sldMk cId="2692108430" sldId="260"/>
        </pc:sldMkLst>
        <pc:spChg chg="mod ord">
          <ac:chgData name="soufiene cherif" userId="S::soufiene.cherif@isimsf.u-sfax.tn::8ed42442-1c6f-43db-ab22-2eae3d91d3a5" providerId="AD" clId="Web-{6B5A56D6-162A-941E-FD80-E786F26FA5A9}" dt="2021-02-21T19:05:20.309" v="1"/>
          <ac:spMkLst>
            <pc:docMk/>
            <pc:sldMk cId="2692108430" sldId="260"/>
            <ac:spMk id="2" creationId="{04CEB464-5826-4BCB-B5EE-4D19CE21AF72}"/>
          </ac:spMkLst>
        </pc:spChg>
        <pc:spChg chg="mod">
          <ac:chgData name="soufiene cherif" userId="S::soufiene.cherif@isimsf.u-sfax.tn::8ed42442-1c6f-43db-ab22-2eae3d91d3a5" providerId="AD" clId="Web-{6B5A56D6-162A-941E-FD80-E786F26FA5A9}" dt="2021-02-21T21:41:09.990" v="15" actId="20577"/>
          <ac:spMkLst>
            <pc:docMk/>
            <pc:sldMk cId="2692108430" sldId="260"/>
            <ac:spMk id="11" creationId="{39F43B47-D4CE-4DE4-B82D-08534D61ABA8}"/>
          </ac:spMkLst>
        </pc:spChg>
        <pc:graphicFrameChg chg="mod ord">
          <ac:chgData name="soufiene cherif" userId="S::soufiene.cherif@isimsf.u-sfax.tn::8ed42442-1c6f-43db-ab22-2eae3d91d3a5" providerId="AD" clId="Web-{6B5A56D6-162A-941E-FD80-E786F26FA5A9}" dt="2021-02-21T19:05:20.309" v="1"/>
          <ac:graphicFrameMkLst>
            <pc:docMk/>
            <pc:sldMk cId="2692108430" sldId="260"/>
            <ac:graphicFrameMk id="8" creationId="{C0C86470-92A0-446D-8D20-8A220ACC0166}"/>
          </ac:graphicFrameMkLst>
        </pc:graphicFrameChg>
      </pc:sldChg>
      <pc:sldChg chg="modSp mod modClrScheme chgLayout">
        <pc:chgData name="soufiene cherif" userId="S::soufiene.cherif@isimsf.u-sfax.tn::8ed42442-1c6f-43db-ab22-2eae3d91d3a5" providerId="AD" clId="Web-{6B5A56D6-162A-941E-FD80-E786F26FA5A9}" dt="2021-02-21T21:33:48.791" v="12" actId="20577"/>
        <pc:sldMkLst>
          <pc:docMk/>
          <pc:sldMk cId="3441242098" sldId="261"/>
        </pc:sldMkLst>
        <pc:spChg chg="mod ord">
          <ac:chgData name="soufiene cherif" userId="S::soufiene.cherif@isimsf.u-sfax.tn::8ed42442-1c6f-43db-ab22-2eae3d91d3a5" providerId="AD" clId="Web-{6B5A56D6-162A-941E-FD80-E786F26FA5A9}" dt="2021-02-21T19:05:20.309" v="1"/>
          <ac:spMkLst>
            <pc:docMk/>
            <pc:sldMk cId="3441242098" sldId="261"/>
            <ac:spMk id="2" creationId="{E6FB66EF-EE28-4FF3-A0E3-DA50B758059D}"/>
          </ac:spMkLst>
        </pc:spChg>
        <pc:spChg chg="mod ord">
          <ac:chgData name="soufiene cherif" userId="S::soufiene.cherif@isimsf.u-sfax.tn::8ed42442-1c6f-43db-ab22-2eae3d91d3a5" providerId="AD" clId="Web-{6B5A56D6-162A-941E-FD80-E786F26FA5A9}" dt="2021-02-21T19:05:20.309" v="1"/>
          <ac:spMkLst>
            <pc:docMk/>
            <pc:sldMk cId="3441242098" sldId="261"/>
            <ac:spMk id="3" creationId="{2E444200-B2B5-466B-9B2D-953A1012B70F}"/>
          </ac:spMkLst>
        </pc:spChg>
        <pc:spChg chg="mod">
          <ac:chgData name="soufiene cherif" userId="S::soufiene.cherif@isimsf.u-sfax.tn::8ed42442-1c6f-43db-ab22-2eae3d91d3a5" providerId="AD" clId="Web-{6B5A56D6-162A-941E-FD80-E786F26FA5A9}" dt="2021-02-21T21:33:48.791" v="12" actId="20577"/>
          <ac:spMkLst>
            <pc:docMk/>
            <pc:sldMk cId="3441242098" sldId="261"/>
            <ac:spMk id="6" creationId="{B215A3DA-5876-4789-A292-004F4B03FF2D}"/>
          </ac:spMkLst>
        </pc:spChg>
      </pc:sldChg>
      <pc:sldChg chg="modSp mod modClrScheme chgLayout">
        <pc:chgData name="soufiene cherif" userId="S::soufiene.cherif@isimsf.u-sfax.tn::8ed42442-1c6f-43db-ab22-2eae3d91d3a5" providerId="AD" clId="Web-{6B5A56D6-162A-941E-FD80-E786F26FA5A9}" dt="2021-02-21T21:32:53.631" v="3" actId="20577"/>
        <pc:sldMkLst>
          <pc:docMk/>
          <pc:sldMk cId="1720817985" sldId="262"/>
        </pc:sldMkLst>
        <pc:spChg chg="mod ord">
          <ac:chgData name="soufiene cherif" userId="S::soufiene.cherif@isimsf.u-sfax.tn::8ed42442-1c6f-43db-ab22-2eae3d91d3a5" providerId="AD" clId="Web-{6B5A56D6-162A-941E-FD80-E786F26FA5A9}" dt="2021-02-21T19:05:20.309" v="1"/>
          <ac:spMkLst>
            <pc:docMk/>
            <pc:sldMk cId="1720817985" sldId="262"/>
            <ac:spMk id="2" creationId="{974FA25D-A888-48BC-AEFB-E840B309514F}"/>
          </ac:spMkLst>
        </pc:spChg>
        <pc:spChg chg="mod">
          <ac:chgData name="soufiene cherif" userId="S::soufiene.cherif@isimsf.u-sfax.tn::8ed42442-1c6f-43db-ab22-2eae3d91d3a5" providerId="AD" clId="Web-{6B5A56D6-162A-941E-FD80-E786F26FA5A9}" dt="2021-02-21T21:32:53.631" v="3" actId="20577"/>
          <ac:spMkLst>
            <pc:docMk/>
            <pc:sldMk cId="1720817985" sldId="262"/>
            <ac:spMk id="13" creationId="{45125356-653B-4596-9202-DD9BB7086A79}"/>
          </ac:spMkLst>
        </pc:spChg>
      </pc:sldChg>
      <pc:sldChg chg="modSp mod modClrScheme chgLayout">
        <pc:chgData name="soufiene cherif" userId="S::soufiene.cherif@isimsf.u-sfax.tn::8ed42442-1c6f-43db-ab22-2eae3d91d3a5" providerId="AD" clId="Web-{6B5A56D6-162A-941E-FD80-E786F26FA5A9}" dt="2021-02-21T19:05:20.309" v="1"/>
        <pc:sldMkLst>
          <pc:docMk/>
          <pc:sldMk cId="2275327709" sldId="263"/>
        </pc:sldMkLst>
        <pc:spChg chg="mod ord">
          <ac:chgData name="soufiene cherif" userId="S::soufiene.cherif@isimsf.u-sfax.tn::8ed42442-1c6f-43db-ab22-2eae3d91d3a5" providerId="AD" clId="Web-{6B5A56D6-162A-941E-FD80-E786F26FA5A9}" dt="2021-02-21T19:05:20.309" v="1"/>
          <ac:spMkLst>
            <pc:docMk/>
            <pc:sldMk cId="2275327709" sldId="263"/>
            <ac:spMk id="2" creationId="{DCF3C292-5CD2-4754-9344-8C0C6B6065FD}"/>
          </ac:spMkLst>
        </pc:spChg>
      </pc:sldChg>
      <pc:sldChg chg="modSp">
        <pc:chgData name="soufiene cherif" userId="S::soufiene.cherif@isimsf.u-sfax.tn::8ed42442-1c6f-43db-ab22-2eae3d91d3a5" providerId="AD" clId="Web-{6B5A56D6-162A-941E-FD80-E786F26FA5A9}" dt="2021-02-21T21:41:20.115" v="19" actId="20577"/>
        <pc:sldMkLst>
          <pc:docMk/>
          <pc:sldMk cId="938744990" sldId="264"/>
        </pc:sldMkLst>
        <pc:spChg chg="mod">
          <ac:chgData name="soufiene cherif" userId="S::soufiene.cherif@isimsf.u-sfax.tn::8ed42442-1c6f-43db-ab22-2eae3d91d3a5" providerId="AD" clId="Web-{6B5A56D6-162A-941E-FD80-E786F26FA5A9}" dt="2021-02-21T21:41:20.115" v="19" actId="20577"/>
          <ac:spMkLst>
            <pc:docMk/>
            <pc:sldMk cId="938744990" sldId="264"/>
            <ac:spMk id="11" creationId="{39F43B47-D4CE-4DE4-B82D-08534D61ABA8}"/>
          </ac:spMkLst>
        </pc:spChg>
      </pc:sldChg>
      <pc:sldMasterChg chg="add del addSldLayout delSldLayout modSldLayout">
        <pc:chgData name="soufiene cherif" userId="S::soufiene.cherif@isimsf.u-sfax.tn::8ed42442-1c6f-43db-ab22-2eae3d91d3a5" providerId="AD" clId="Web-{6B5A56D6-162A-941E-FD80-E786F26FA5A9}" dt="2021-02-21T19:05:20.309" v="1"/>
        <pc:sldMasterMkLst>
          <pc:docMk/>
          <pc:sldMasterMk cId="717969984" sldId="2147483672"/>
        </pc:sldMasterMkLst>
        <pc:sldLayoutChg chg="add del mod replId">
          <pc:chgData name="soufiene cherif" userId="S::soufiene.cherif@isimsf.u-sfax.tn::8ed42442-1c6f-43db-ab22-2eae3d91d3a5" providerId="AD" clId="Web-{6B5A56D6-162A-941E-FD80-E786F26FA5A9}" dt="2021-02-21T19:05:20.309" v="1"/>
          <pc:sldLayoutMkLst>
            <pc:docMk/>
            <pc:sldMasterMk cId="717969984" sldId="2147483672"/>
            <pc:sldLayoutMk cId="3692052246" sldId="2147483673"/>
          </pc:sldLayoutMkLst>
        </pc:sldLayoutChg>
        <pc:sldLayoutChg chg="add del mod replId">
          <pc:chgData name="soufiene cherif" userId="S::soufiene.cherif@isimsf.u-sfax.tn::8ed42442-1c6f-43db-ab22-2eae3d91d3a5" providerId="AD" clId="Web-{6B5A56D6-162A-941E-FD80-E786F26FA5A9}" dt="2021-02-21T19:05:20.309" v="1"/>
          <pc:sldLayoutMkLst>
            <pc:docMk/>
            <pc:sldMasterMk cId="717969984" sldId="2147483672"/>
            <pc:sldLayoutMk cId="2305574021" sldId="2147483674"/>
          </pc:sldLayoutMkLst>
        </pc:sldLayoutChg>
        <pc:sldLayoutChg chg="add del mod replId">
          <pc:chgData name="soufiene cherif" userId="S::soufiene.cherif@isimsf.u-sfax.tn::8ed42442-1c6f-43db-ab22-2eae3d91d3a5" providerId="AD" clId="Web-{6B5A56D6-162A-941E-FD80-E786F26FA5A9}" dt="2021-02-21T19:05:20.309" v="1"/>
          <pc:sldLayoutMkLst>
            <pc:docMk/>
            <pc:sldMasterMk cId="717969984" sldId="2147483672"/>
            <pc:sldLayoutMk cId="1356224374" sldId="2147483675"/>
          </pc:sldLayoutMkLst>
        </pc:sldLayoutChg>
        <pc:sldLayoutChg chg="add del mod replId">
          <pc:chgData name="soufiene cherif" userId="S::soufiene.cherif@isimsf.u-sfax.tn::8ed42442-1c6f-43db-ab22-2eae3d91d3a5" providerId="AD" clId="Web-{6B5A56D6-162A-941E-FD80-E786F26FA5A9}" dt="2021-02-21T19:05:20.309" v="1"/>
          <pc:sldLayoutMkLst>
            <pc:docMk/>
            <pc:sldMasterMk cId="717969984" sldId="2147483672"/>
            <pc:sldLayoutMk cId="4108047206" sldId="2147483676"/>
          </pc:sldLayoutMkLst>
        </pc:sldLayoutChg>
        <pc:sldLayoutChg chg="add del mod replId">
          <pc:chgData name="soufiene cherif" userId="S::soufiene.cherif@isimsf.u-sfax.tn::8ed42442-1c6f-43db-ab22-2eae3d91d3a5" providerId="AD" clId="Web-{6B5A56D6-162A-941E-FD80-E786F26FA5A9}" dt="2021-02-21T19:05:20.309" v="1"/>
          <pc:sldLayoutMkLst>
            <pc:docMk/>
            <pc:sldMasterMk cId="717969984" sldId="2147483672"/>
            <pc:sldLayoutMk cId="29823802" sldId="2147483677"/>
          </pc:sldLayoutMkLst>
        </pc:sldLayoutChg>
        <pc:sldLayoutChg chg="add del mod replId">
          <pc:chgData name="soufiene cherif" userId="S::soufiene.cherif@isimsf.u-sfax.tn::8ed42442-1c6f-43db-ab22-2eae3d91d3a5" providerId="AD" clId="Web-{6B5A56D6-162A-941E-FD80-E786F26FA5A9}" dt="2021-02-21T19:05:20.309" v="1"/>
          <pc:sldLayoutMkLst>
            <pc:docMk/>
            <pc:sldMasterMk cId="717969984" sldId="2147483672"/>
            <pc:sldLayoutMk cId="960187538" sldId="2147483678"/>
          </pc:sldLayoutMkLst>
        </pc:sldLayoutChg>
        <pc:sldLayoutChg chg="add del mod replId">
          <pc:chgData name="soufiene cherif" userId="S::soufiene.cherif@isimsf.u-sfax.tn::8ed42442-1c6f-43db-ab22-2eae3d91d3a5" providerId="AD" clId="Web-{6B5A56D6-162A-941E-FD80-E786F26FA5A9}" dt="2021-02-21T19:05:20.309" v="1"/>
          <pc:sldLayoutMkLst>
            <pc:docMk/>
            <pc:sldMasterMk cId="717969984" sldId="2147483672"/>
            <pc:sldLayoutMk cId="584961610" sldId="2147483679"/>
          </pc:sldLayoutMkLst>
        </pc:sldLayoutChg>
        <pc:sldLayoutChg chg="add del mod replId">
          <pc:chgData name="soufiene cherif" userId="S::soufiene.cherif@isimsf.u-sfax.tn::8ed42442-1c6f-43db-ab22-2eae3d91d3a5" providerId="AD" clId="Web-{6B5A56D6-162A-941E-FD80-E786F26FA5A9}" dt="2021-02-21T19:05:20.309" v="1"/>
          <pc:sldLayoutMkLst>
            <pc:docMk/>
            <pc:sldMasterMk cId="717969984" sldId="2147483672"/>
            <pc:sldLayoutMk cId="1087118951" sldId="2147483680"/>
          </pc:sldLayoutMkLst>
        </pc:sldLayoutChg>
        <pc:sldLayoutChg chg="add del mod replId">
          <pc:chgData name="soufiene cherif" userId="S::soufiene.cherif@isimsf.u-sfax.tn::8ed42442-1c6f-43db-ab22-2eae3d91d3a5" providerId="AD" clId="Web-{6B5A56D6-162A-941E-FD80-E786F26FA5A9}" dt="2021-02-21T19:05:20.309" v="1"/>
          <pc:sldLayoutMkLst>
            <pc:docMk/>
            <pc:sldMasterMk cId="717969984" sldId="2147483672"/>
            <pc:sldLayoutMk cId="3759001222" sldId="2147483681"/>
          </pc:sldLayoutMkLst>
        </pc:sldLayoutChg>
        <pc:sldLayoutChg chg="add del mod replId">
          <pc:chgData name="soufiene cherif" userId="S::soufiene.cherif@isimsf.u-sfax.tn::8ed42442-1c6f-43db-ab22-2eae3d91d3a5" providerId="AD" clId="Web-{6B5A56D6-162A-941E-FD80-E786F26FA5A9}" dt="2021-02-21T19:05:20.309" v="1"/>
          <pc:sldLayoutMkLst>
            <pc:docMk/>
            <pc:sldMasterMk cId="717969984" sldId="2147483672"/>
            <pc:sldLayoutMk cId="2854062080" sldId="2147483682"/>
          </pc:sldLayoutMkLst>
        </pc:sldLayoutChg>
        <pc:sldLayoutChg chg="add del mod replId">
          <pc:chgData name="soufiene cherif" userId="S::soufiene.cherif@isimsf.u-sfax.tn::8ed42442-1c6f-43db-ab22-2eae3d91d3a5" providerId="AD" clId="Web-{6B5A56D6-162A-941E-FD80-E786F26FA5A9}" dt="2021-02-21T19:05:20.309" v="1"/>
          <pc:sldLayoutMkLst>
            <pc:docMk/>
            <pc:sldMasterMk cId="717969984" sldId="2147483672"/>
            <pc:sldLayoutMk cId="1630428097" sldId="2147483683"/>
          </pc:sldLayoutMkLst>
        </pc:sldLayoutChg>
      </pc:sldMasterChg>
      <pc:sldMasterChg chg="add del addSldLayout delSldLayout">
        <pc:chgData name="soufiene cherif" userId="S::soufiene.cherif@isimsf.u-sfax.tn::8ed42442-1c6f-43db-ab22-2eae3d91d3a5" providerId="AD" clId="Web-{6B5A56D6-162A-941E-FD80-E786F26FA5A9}" dt="2021-02-21T19:05:20.309" v="1"/>
        <pc:sldMasterMkLst>
          <pc:docMk/>
          <pc:sldMasterMk cId="1377356112" sldId="2147483672"/>
        </pc:sldMasterMkLst>
        <pc:sldLayoutChg chg="add del">
          <pc:chgData name="soufiene cherif" userId="S::soufiene.cherif@isimsf.u-sfax.tn::8ed42442-1c6f-43db-ab22-2eae3d91d3a5" providerId="AD" clId="Web-{6B5A56D6-162A-941E-FD80-E786F26FA5A9}" dt="2021-02-21T19:05:20.309" v="1"/>
          <pc:sldLayoutMkLst>
            <pc:docMk/>
            <pc:sldMasterMk cId="1377356112" sldId="2147483672"/>
            <pc:sldLayoutMk cId="1789972739" sldId="2147483673"/>
          </pc:sldLayoutMkLst>
        </pc:sldLayoutChg>
        <pc:sldLayoutChg chg="add del">
          <pc:chgData name="soufiene cherif" userId="S::soufiene.cherif@isimsf.u-sfax.tn::8ed42442-1c6f-43db-ab22-2eae3d91d3a5" providerId="AD" clId="Web-{6B5A56D6-162A-941E-FD80-E786F26FA5A9}" dt="2021-02-21T19:05:20.309" v="1"/>
          <pc:sldLayoutMkLst>
            <pc:docMk/>
            <pc:sldMasterMk cId="1377356112" sldId="2147483672"/>
            <pc:sldLayoutMk cId="2962921828" sldId="2147483674"/>
          </pc:sldLayoutMkLst>
        </pc:sldLayoutChg>
        <pc:sldLayoutChg chg="add del">
          <pc:chgData name="soufiene cherif" userId="S::soufiene.cherif@isimsf.u-sfax.tn::8ed42442-1c6f-43db-ab22-2eae3d91d3a5" providerId="AD" clId="Web-{6B5A56D6-162A-941E-FD80-E786F26FA5A9}" dt="2021-02-21T19:05:20.309" v="1"/>
          <pc:sldLayoutMkLst>
            <pc:docMk/>
            <pc:sldMasterMk cId="1377356112" sldId="2147483672"/>
            <pc:sldLayoutMk cId="3739257816" sldId="2147483675"/>
          </pc:sldLayoutMkLst>
        </pc:sldLayoutChg>
        <pc:sldLayoutChg chg="add del">
          <pc:chgData name="soufiene cherif" userId="S::soufiene.cherif@isimsf.u-sfax.tn::8ed42442-1c6f-43db-ab22-2eae3d91d3a5" providerId="AD" clId="Web-{6B5A56D6-162A-941E-FD80-E786F26FA5A9}" dt="2021-02-21T19:05:20.309" v="1"/>
          <pc:sldLayoutMkLst>
            <pc:docMk/>
            <pc:sldMasterMk cId="1377356112" sldId="2147483672"/>
            <pc:sldLayoutMk cId="2706661356" sldId="2147483676"/>
          </pc:sldLayoutMkLst>
        </pc:sldLayoutChg>
        <pc:sldLayoutChg chg="add del">
          <pc:chgData name="soufiene cherif" userId="S::soufiene.cherif@isimsf.u-sfax.tn::8ed42442-1c6f-43db-ab22-2eae3d91d3a5" providerId="AD" clId="Web-{6B5A56D6-162A-941E-FD80-E786F26FA5A9}" dt="2021-02-21T19:05:20.309" v="1"/>
          <pc:sldLayoutMkLst>
            <pc:docMk/>
            <pc:sldMasterMk cId="1377356112" sldId="2147483672"/>
            <pc:sldLayoutMk cId="2394583807" sldId="2147483677"/>
          </pc:sldLayoutMkLst>
        </pc:sldLayoutChg>
        <pc:sldLayoutChg chg="add del">
          <pc:chgData name="soufiene cherif" userId="S::soufiene.cherif@isimsf.u-sfax.tn::8ed42442-1c6f-43db-ab22-2eae3d91d3a5" providerId="AD" clId="Web-{6B5A56D6-162A-941E-FD80-E786F26FA5A9}" dt="2021-02-21T19:05:20.309" v="1"/>
          <pc:sldLayoutMkLst>
            <pc:docMk/>
            <pc:sldMasterMk cId="1377356112" sldId="2147483672"/>
            <pc:sldLayoutMk cId="2650130221" sldId="2147483678"/>
          </pc:sldLayoutMkLst>
        </pc:sldLayoutChg>
        <pc:sldLayoutChg chg="add del">
          <pc:chgData name="soufiene cherif" userId="S::soufiene.cherif@isimsf.u-sfax.tn::8ed42442-1c6f-43db-ab22-2eae3d91d3a5" providerId="AD" clId="Web-{6B5A56D6-162A-941E-FD80-E786F26FA5A9}" dt="2021-02-21T19:05:20.309" v="1"/>
          <pc:sldLayoutMkLst>
            <pc:docMk/>
            <pc:sldMasterMk cId="1377356112" sldId="2147483672"/>
            <pc:sldLayoutMk cId="2392808662" sldId="2147483679"/>
          </pc:sldLayoutMkLst>
        </pc:sldLayoutChg>
        <pc:sldLayoutChg chg="add del">
          <pc:chgData name="soufiene cherif" userId="S::soufiene.cherif@isimsf.u-sfax.tn::8ed42442-1c6f-43db-ab22-2eae3d91d3a5" providerId="AD" clId="Web-{6B5A56D6-162A-941E-FD80-E786F26FA5A9}" dt="2021-02-21T19:05:20.309" v="1"/>
          <pc:sldLayoutMkLst>
            <pc:docMk/>
            <pc:sldMasterMk cId="1377356112" sldId="2147483672"/>
            <pc:sldLayoutMk cId="3667009586" sldId="2147483680"/>
          </pc:sldLayoutMkLst>
        </pc:sldLayoutChg>
        <pc:sldLayoutChg chg="add del">
          <pc:chgData name="soufiene cherif" userId="S::soufiene.cherif@isimsf.u-sfax.tn::8ed42442-1c6f-43db-ab22-2eae3d91d3a5" providerId="AD" clId="Web-{6B5A56D6-162A-941E-FD80-E786F26FA5A9}" dt="2021-02-21T19:05:20.309" v="1"/>
          <pc:sldLayoutMkLst>
            <pc:docMk/>
            <pc:sldMasterMk cId="1377356112" sldId="2147483672"/>
            <pc:sldLayoutMk cId="1591718178" sldId="2147483681"/>
          </pc:sldLayoutMkLst>
        </pc:sldLayoutChg>
        <pc:sldLayoutChg chg="add del">
          <pc:chgData name="soufiene cherif" userId="S::soufiene.cherif@isimsf.u-sfax.tn::8ed42442-1c6f-43db-ab22-2eae3d91d3a5" providerId="AD" clId="Web-{6B5A56D6-162A-941E-FD80-E786F26FA5A9}" dt="2021-02-21T19:05:20.309" v="1"/>
          <pc:sldLayoutMkLst>
            <pc:docMk/>
            <pc:sldMasterMk cId="1377356112" sldId="2147483672"/>
            <pc:sldLayoutMk cId="1361226641" sldId="2147483682"/>
          </pc:sldLayoutMkLst>
        </pc:sldLayoutChg>
        <pc:sldLayoutChg chg="add del">
          <pc:chgData name="soufiene cherif" userId="S::soufiene.cherif@isimsf.u-sfax.tn::8ed42442-1c6f-43db-ab22-2eae3d91d3a5" providerId="AD" clId="Web-{6B5A56D6-162A-941E-FD80-E786F26FA5A9}" dt="2021-02-21T19:05:20.309" v="1"/>
          <pc:sldLayoutMkLst>
            <pc:docMk/>
            <pc:sldMasterMk cId="1377356112" sldId="2147483672"/>
            <pc:sldLayoutMk cId="4215146326" sldId="2147483683"/>
          </pc:sldLayoutMkLst>
        </pc:sldLayoutChg>
      </pc:sldMasterChg>
    </pc:docChg>
  </pc:docChgLst>
  <pc:docChgLst>
    <pc:chgData name="hatem.loumi" userId="c8e9393d-0366-44fe-9c1c-8cfe47c53dbf" providerId="ADAL" clId="{FBA0C2C0-E930-43B6-8238-CAF01E93DA7F}"/>
    <pc:docChg chg="undo custSel modSld">
      <pc:chgData name="hatem.loumi" userId="c8e9393d-0366-44fe-9c1c-8cfe47c53dbf" providerId="ADAL" clId="{FBA0C2C0-E930-43B6-8238-CAF01E93DA7F}" dt="2021-04-12T03:07:49.469" v="120" actId="20577"/>
      <pc:docMkLst>
        <pc:docMk/>
      </pc:docMkLst>
      <pc:sldChg chg="modSp mod">
        <pc:chgData name="hatem.loumi" userId="c8e9393d-0366-44fe-9c1c-8cfe47c53dbf" providerId="ADAL" clId="{FBA0C2C0-E930-43B6-8238-CAF01E93DA7F}" dt="2021-04-12T03:01:09.507" v="33"/>
        <pc:sldMkLst>
          <pc:docMk/>
          <pc:sldMk cId="3564622575" sldId="259"/>
        </pc:sldMkLst>
        <pc:spChg chg="mod">
          <ac:chgData name="hatem.loumi" userId="c8e9393d-0366-44fe-9c1c-8cfe47c53dbf" providerId="ADAL" clId="{FBA0C2C0-E930-43B6-8238-CAF01E93DA7F}" dt="2021-04-12T03:01:09.507" v="33"/>
          <ac:spMkLst>
            <pc:docMk/>
            <pc:sldMk cId="3564622575" sldId="259"/>
            <ac:spMk id="2" creationId="{7271E158-59AA-4EFA-B421-8B7D244DBB01}"/>
          </ac:spMkLst>
        </pc:spChg>
      </pc:sldChg>
      <pc:sldChg chg="modSp mod">
        <pc:chgData name="hatem.loumi" userId="c8e9393d-0366-44fe-9c1c-8cfe47c53dbf" providerId="ADAL" clId="{FBA0C2C0-E930-43B6-8238-CAF01E93DA7F}" dt="2021-04-12T02:59:47.861" v="8"/>
        <pc:sldMkLst>
          <pc:docMk/>
          <pc:sldMk cId="2692108430" sldId="260"/>
        </pc:sldMkLst>
        <pc:spChg chg="mod">
          <ac:chgData name="hatem.loumi" userId="c8e9393d-0366-44fe-9c1c-8cfe47c53dbf" providerId="ADAL" clId="{FBA0C2C0-E930-43B6-8238-CAF01E93DA7F}" dt="2021-04-12T02:59:47.861" v="8"/>
          <ac:spMkLst>
            <pc:docMk/>
            <pc:sldMk cId="2692108430" sldId="260"/>
            <ac:spMk id="2" creationId="{04CEB464-5826-4BCB-B5EE-4D19CE21AF72}"/>
          </ac:spMkLst>
        </pc:spChg>
      </pc:sldChg>
      <pc:sldChg chg="modSp mod">
        <pc:chgData name="hatem.loumi" userId="c8e9393d-0366-44fe-9c1c-8cfe47c53dbf" providerId="ADAL" clId="{FBA0C2C0-E930-43B6-8238-CAF01E93DA7F}" dt="2021-04-12T02:59:41.019" v="5"/>
        <pc:sldMkLst>
          <pc:docMk/>
          <pc:sldMk cId="2275327709" sldId="263"/>
        </pc:sldMkLst>
        <pc:spChg chg="mod">
          <ac:chgData name="hatem.loumi" userId="c8e9393d-0366-44fe-9c1c-8cfe47c53dbf" providerId="ADAL" clId="{FBA0C2C0-E930-43B6-8238-CAF01E93DA7F}" dt="2021-04-12T02:59:41.019" v="5"/>
          <ac:spMkLst>
            <pc:docMk/>
            <pc:sldMk cId="2275327709" sldId="263"/>
            <ac:spMk id="2" creationId="{DCF3C292-5CD2-4754-9344-8C0C6B6065FD}"/>
          </ac:spMkLst>
        </pc:spChg>
      </pc:sldChg>
      <pc:sldChg chg="modSp mod">
        <pc:chgData name="hatem.loumi" userId="c8e9393d-0366-44fe-9c1c-8cfe47c53dbf" providerId="ADAL" clId="{FBA0C2C0-E930-43B6-8238-CAF01E93DA7F}" dt="2021-04-12T03:01:02.349" v="30"/>
        <pc:sldMkLst>
          <pc:docMk/>
          <pc:sldMk cId="938744990" sldId="264"/>
        </pc:sldMkLst>
        <pc:spChg chg="mod">
          <ac:chgData name="hatem.loumi" userId="c8e9393d-0366-44fe-9c1c-8cfe47c53dbf" providerId="ADAL" clId="{FBA0C2C0-E930-43B6-8238-CAF01E93DA7F}" dt="2021-04-12T03:01:02.349" v="30"/>
          <ac:spMkLst>
            <pc:docMk/>
            <pc:sldMk cId="938744990" sldId="264"/>
            <ac:spMk id="2" creationId="{04CEB464-5826-4BCB-B5EE-4D19CE21AF72}"/>
          </ac:spMkLst>
        </pc:spChg>
      </pc:sldChg>
      <pc:sldChg chg="addSp modSp mod">
        <pc:chgData name="hatem.loumi" userId="c8e9393d-0366-44fe-9c1c-8cfe47c53dbf" providerId="ADAL" clId="{FBA0C2C0-E930-43B6-8238-CAF01E93DA7F}" dt="2021-04-12T03:07:49.469" v="120" actId="20577"/>
        <pc:sldMkLst>
          <pc:docMk/>
          <pc:sldMk cId="3233598702" sldId="265"/>
        </pc:sldMkLst>
        <pc:spChg chg="add mod">
          <ac:chgData name="hatem.loumi" userId="c8e9393d-0366-44fe-9c1c-8cfe47c53dbf" providerId="ADAL" clId="{FBA0C2C0-E930-43B6-8238-CAF01E93DA7F}" dt="2021-04-12T03:07:49.469" v="120" actId="20577"/>
          <ac:spMkLst>
            <pc:docMk/>
            <pc:sldMk cId="3233598702" sldId="265"/>
            <ac:spMk id="4" creationId="{710DF8E5-88F2-4929-BFD4-38451FD7EAEF}"/>
          </ac:spMkLst>
        </pc:spChg>
        <pc:picChg chg="add mod">
          <ac:chgData name="hatem.loumi" userId="c8e9393d-0366-44fe-9c1c-8cfe47c53dbf" providerId="ADAL" clId="{FBA0C2C0-E930-43B6-8238-CAF01E93DA7F}" dt="2021-04-12T03:07:46.641" v="118"/>
          <ac:picMkLst>
            <pc:docMk/>
            <pc:sldMk cId="3233598702" sldId="265"/>
            <ac:picMk id="3" creationId="{B5479B1C-623E-4548-8EE7-D343F8F3F5C4}"/>
          </ac:picMkLst>
        </pc:picChg>
      </pc:sldChg>
      <pc:sldChg chg="modSp">
        <pc:chgData name="hatem.loumi" userId="c8e9393d-0366-44fe-9c1c-8cfe47c53dbf" providerId="ADAL" clId="{FBA0C2C0-E930-43B6-8238-CAF01E93DA7F}" dt="2021-04-12T03:01:34.846" v="43"/>
        <pc:sldMkLst>
          <pc:docMk/>
          <pc:sldMk cId="2880633373" sldId="266"/>
        </pc:sldMkLst>
        <pc:spChg chg="mod">
          <ac:chgData name="hatem.loumi" userId="c8e9393d-0366-44fe-9c1c-8cfe47c53dbf" providerId="ADAL" clId="{FBA0C2C0-E930-43B6-8238-CAF01E93DA7F}" dt="2021-04-12T03:01:34.846" v="43"/>
          <ac:spMkLst>
            <pc:docMk/>
            <pc:sldMk cId="2880633373" sldId="266"/>
            <ac:spMk id="2" creationId="{226359E8-810A-4437-86B3-C7183392F1CE}"/>
          </ac:spMkLst>
        </pc:spChg>
      </pc:sldChg>
      <pc:sldChg chg="modSp">
        <pc:chgData name="hatem.loumi" userId="c8e9393d-0366-44fe-9c1c-8cfe47c53dbf" providerId="ADAL" clId="{FBA0C2C0-E930-43B6-8238-CAF01E93DA7F}" dt="2021-04-12T03:01:18.458" v="37"/>
        <pc:sldMkLst>
          <pc:docMk/>
          <pc:sldMk cId="637217694" sldId="267"/>
        </pc:sldMkLst>
        <pc:spChg chg="mod">
          <ac:chgData name="hatem.loumi" userId="c8e9393d-0366-44fe-9c1c-8cfe47c53dbf" providerId="ADAL" clId="{FBA0C2C0-E930-43B6-8238-CAF01E93DA7F}" dt="2021-04-12T03:01:18.458" v="37"/>
          <ac:spMkLst>
            <pc:docMk/>
            <pc:sldMk cId="637217694" sldId="267"/>
            <ac:spMk id="2" creationId="{04CEB464-5826-4BCB-B5EE-4D19CE21AF72}"/>
          </ac:spMkLst>
        </pc:spChg>
      </pc:sldChg>
      <pc:sldChg chg="addSp delSp modSp mod">
        <pc:chgData name="hatem.loumi" userId="c8e9393d-0366-44fe-9c1c-8cfe47c53dbf" providerId="ADAL" clId="{FBA0C2C0-E930-43B6-8238-CAF01E93DA7F}" dt="2021-04-12T03:07:39.357" v="117" actId="20577"/>
        <pc:sldMkLst>
          <pc:docMk/>
          <pc:sldMk cId="803059099" sldId="268"/>
        </pc:sldMkLst>
        <pc:spChg chg="mod">
          <ac:chgData name="hatem.loumi" userId="c8e9393d-0366-44fe-9c1c-8cfe47c53dbf" providerId="ADAL" clId="{FBA0C2C0-E930-43B6-8238-CAF01E93DA7F}" dt="2021-04-12T03:04:09.943" v="54" actId="1076"/>
          <ac:spMkLst>
            <pc:docMk/>
            <pc:sldMk cId="803059099" sldId="268"/>
            <ac:spMk id="2" creationId="{04CEB464-5826-4BCB-B5EE-4D19CE21AF72}"/>
          </ac:spMkLst>
        </pc:spChg>
        <pc:spChg chg="del mod">
          <ac:chgData name="hatem.loumi" userId="c8e9393d-0366-44fe-9c1c-8cfe47c53dbf" providerId="ADAL" clId="{FBA0C2C0-E930-43B6-8238-CAF01E93DA7F}" dt="2021-04-12T03:02:45.208" v="46" actId="478"/>
          <ac:spMkLst>
            <pc:docMk/>
            <pc:sldMk cId="803059099" sldId="268"/>
            <ac:spMk id="5" creationId="{668DB27D-5294-41D7-AA70-720E6278BC21}"/>
          </ac:spMkLst>
        </pc:spChg>
        <pc:spChg chg="add del mod">
          <ac:chgData name="hatem.loumi" userId="c8e9393d-0366-44fe-9c1c-8cfe47c53dbf" providerId="ADAL" clId="{FBA0C2C0-E930-43B6-8238-CAF01E93DA7F}" dt="2021-04-12T03:02:50.614" v="48" actId="478"/>
          <ac:spMkLst>
            <pc:docMk/>
            <pc:sldMk cId="803059099" sldId="268"/>
            <ac:spMk id="6" creationId="{92E34A83-7E48-43B5-8E53-BA6701D09B6A}"/>
          </ac:spMkLst>
        </pc:spChg>
        <pc:spChg chg="add mod">
          <ac:chgData name="hatem.loumi" userId="c8e9393d-0366-44fe-9c1c-8cfe47c53dbf" providerId="ADAL" clId="{FBA0C2C0-E930-43B6-8238-CAF01E93DA7F}" dt="2021-04-12T03:05:17.919" v="71" actId="1076"/>
          <ac:spMkLst>
            <pc:docMk/>
            <pc:sldMk cId="803059099" sldId="268"/>
            <ac:spMk id="7" creationId="{A71B1AA0-5BFA-4A08-B2CD-3D2796BCB9A8}"/>
          </ac:spMkLst>
        </pc:spChg>
        <pc:spChg chg="add mod">
          <ac:chgData name="hatem.loumi" userId="c8e9393d-0366-44fe-9c1c-8cfe47c53dbf" providerId="ADAL" clId="{FBA0C2C0-E930-43B6-8238-CAF01E93DA7F}" dt="2021-04-12T03:06:04.879" v="106" actId="1076"/>
          <ac:spMkLst>
            <pc:docMk/>
            <pc:sldMk cId="803059099" sldId="268"/>
            <ac:spMk id="8" creationId="{2CA5643F-3EF9-4F9F-A849-F8DF08EA4BF9}"/>
          </ac:spMkLst>
        </pc:spChg>
        <pc:spChg chg="mod">
          <ac:chgData name="hatem.loumi" userId="c8e9393d-0366-44fe-9c1c-8cfe47c53dbf" providerId="ADAL" clId="{FBA0C2C0-E930-43B6-8238-CAF01E93DA7F}" dt="2021-04-12T03:07:39.357" v="117" actId="20577"/>
          <ac:spMkLst>
            <pc:docMk/>
            <pc:sldMk cId="803059099" sldId="268"/>
            <ac:spMk id="11" creationId="{39F43B47-D4CE-4DE4-B82D-08534D61ABA8}"/>
          </ac:spMkLst>
        </pc:spChg>
        <pc:picChg chg="add mod">
          <ac:chgData name="hatem.loumi" userId="c8e9393d-0366-44fe-9c1c-8cfe47c53dbf" providerId="ADAL" clId="{FBA0C2C0-E930-43B6-8238-CAF01E93DA7F}" dt="2021-04-12T03:04:29.655" v="63" actId="1076"/>
          <ac:picMkLst>
            <pc:docMk/>
            <pc:sldMk cId="803059099" sldId="268"/>
            <ac:picMk id="4" creationId="{5DE00027-F9E1-42CB-BABF-51A56E12F579}"/>
          </ac:picMkLst>
        </pc:picChg>
        <pc:picChg chg="add mod">
          <ac:chgData name="hatem.loumi" userId="c8e9393d-0366-44fe-9c1c-8cfe47c53dbf" providerId="ADAL" clId="{FBA0C2C0-E930-43B6-8238-CAF01E93DA7F}" dt="2021-04-12T03:04:26.348" v="62" actId="1076"/>
          <ac:picMkLst>
            <pc:docMk/>
            <pc:sldMk cId="803059099" sldId="268"/>
            <ac:picMk id="9" creationId="{D1F556D3-83C8-4E7C-9894-8341D8E6B348}"/>
          </ac:picMkLst>
        </pc:picChg>
      </pc:sldChg>
      <pc:sldChg chg="modSp mod">
        <pc:chgData name="hatem.loumi" userId="c8e9393d-0366-44fe-9c1c-8cfe47c53dbf" providerId="ADAL" clId="{FBA0C2C0-E930-43B6-8238-CAF01E93DA7F}" dt="2021-04-12T03:00:02.607" v="14"/>
        <pc:sldMkLst>
          <pc:docMk/>
          <pc:sldMk cId="3334758813" sldId="270"/>
        </pc:sldMkLst>
        <pc:spChg chg="mod">
          <ac:chgData name="hatem.loumi" userId="c8e9393d-0366-44fe-9c1c-8cfe47c53dbf" providerId="ADAL" clId="{FBA0C2C0-E930-43B6-8238-CAF01E93DA7F}" dt="2021-04-12T03:00:02.607" v="14"/>
          <ac:spMkLst>
            <pc:docMk/>
            <pc:sldMk cId="3334758813" sldId="270"/>
            <ac:spMk id="2" creationId="{63F40794-CA2A-445E-9D6B-B5D6016478C2}"/>
          </ac:spMkLst>
        </pc:spChg>
      </pc:sldChg>
      <pc:sldChg chg="modSp mod">
        <pc:chgData name="hatem.loumi" userId="c8e9393d-0366-44fe-9c1c-8cfe47c53dbf" providerId="ADAL" clId="{FBA0C2C0-E930-43B6-8238-CAF01E93DA7F}" dt="2021-04-12T03:00:42.312" v="23" actId="113"/>
        <pc:sldMkLst>
          <pc:docMk/>
          <pc:sldMk cId="1425531725" sldId="271"/>
        </pc:sldMkLst>
        <pc:spChg chg="mod">
          <ac:chgData name="hatem.loumi" userId="c8e9393d-0366-44fe-9c1c-8cfe47c53dbf" providerId="ADAL" clId="{FBA0C2C0-E930-43B6-8238-CAF01E93DA7F}" dt="2021-04-12T03:00:42.312" v="23" actId="113"/>
          <ac:spMkLst>
            <pc:docMk/>
            <pc:sldMk cId="1425531725" sldId="271"/>
            <ac:spMk id="2" creationId="{63F40794-CA2A-445E-9D6B-B5D6016478C2}"/>
          </ac:spMkLst>
        </pc:spChg>
      </pc:sldChg>
      <pc:sldChg chg="modSp mod">
        <pc:chgData name="hatem.loumi" userId="c8e9393d-0366-44fe-9c1c-8cfe47c53dbf" providerId="ADAL" clId="{FBA0C2C0-E930-43B6-8238-CAF01E93DA7F}" dt="2021-04-12T03:00:52.677" v="27" actId="122"/>
        <pc:sldMkLst>
          <pc:docMk/>
          <pc:sldMk cId="3028469203" sldId="272"/>
        </pc:sldMkLst>
        <pc:spChg chg="mod">
          <ac:chgData name="hatem.loumi" userId="c8e9393d-0366-44fe-9c1c-8cfe47c53dbf" providerId="ADAL" clId="{FBA0C2C0-E930-43B6-8238-CAF01E93DA7F}" dt="2021-04-12T03:00:52.677" v="27" actId="122"/>
          <ac:spMkLst>
            <pc:docMk/>
            <pc:sldMk cId="3028469203" sldId="272"/>
            <ac:spMk id="2" creationId="{13686619-CD28-4BBA-991B-4FA7AECA432F}"/>
          </ac:spMkLst>
        </pc:spChg>
      </pc:sldChg>
      <pc:sldChg chg="modSp mod">
        <pc:chgData name="hatem.loumi" userId="c8e9393d-0366-44fe-9c1c-8cfe47c53dbf" providerId="ADAL" clId="{FBA0C2C0-E930-43B6-8238-CAF01E93DA7F}" dt="2021-04-12T02:59:55.695" v="11"/>
        <pc:sldMkLst>
          <pc:docMk/>
          <pc:sldMk cId="3094976100" sldId="277"/>
        </pc:sldMkLst>
        <pc:spChg chg="mod">
          <ac:chgData name="hatem.loumi" userId="c8e9393d-0366-44fe-9c1c-8cfe47c53dbf" providerId="ADAL" clId="{FBA0C2C0-E930-43B6-8238-CAF01E93DA7F}" dt="2021-04-12T02:59:55.695" v="11"/>
          <ac:spMkLst>
            <pc:docMk/>
            <pc:sldMk cId="3094976100" sldId="277"/>
            <ac:spMk id="2" creationId="{04CEB464-5826-4BCB-B5EE-4D19CE21AF72}"/>
          </ac:spMkLst>
        </pc:spChg>
      </pc:sldChg>
      <pc:sldChg chg="addSp modSp mod">
        <pc:chgData name="hatem.loumi" userId="c8e9393d-0366-44fe-9c1c-8cfe47c53dbf" providerId="ADAL" clId="{FBA0C2C0-E930-43B6-8238-CAF01E93DA7F}" dt="2021-04-12T03:06:56.562" v="110" actId="20577"/>
        <pc:sldMkLst>
          <pc:docMk/>
          <pc:sldMk cId="659447375" sldId="278"/>
        </pc:sldMkLst>
        <pc:spChg chg="mod">
          <ac:chgData name="hatem.loumi" userId="c8e9393d-0366-44fe-9c1c-8cfe47c53dbf" providerId="ADAL" clId="{FBA0C2C0-E930-43B6-8238-CAF01E93DA7F}" dt="2021-04-12T03:06:45.704" v="108" actId="122"/>
          <ac:spMkLst>
            <pc:docMk/>
            <pc:sldMk cId="659447375" sldId="278"/>
            <ac:spMk id="2" creationId="{6B8CD97D-4735-4919-BE28-844B08069728}"/>
          </ac:spMkLst>
        </pc:spChg>
        <pc:spChg chg="add mod">
          <ac:chgData name="hatem.loumi" userId="c8e9393d-0366-44fe-9c1c-8cfe47c53dbf" providerId="ADAL" clId="{FBA0C2C0-E930-43B6-8238-CAF01E93DA7F}" dt="2021-04-12T03:06:56.562" v="110" actId="20577"/>
          <ac:spMkLst>
            <pc:docMk/>
            <pc:sldMk cId="659447375" sldId="278"/>
            <ac:spMk id="6" creationId="{D7312CED-526F-4E0A-B702-F9C13A0DB25B}"/>
          </ac:spMkLst>
        </pc:spChg>
        <pc:picChg chg="add mod">
          <ac:chgData name="hatem.loumi" userId="c8e9393d-0366-44fe-9c1c-8cfe47c53dbf" providerId="ADAL" clId="{FBA0C2C0-E930-43B6-8238-CAF01E93DA7F}" dt="2021-04-12T03:06:51.640" v="109"/>
          <ac:picMkLst>
            <pc:docMk/>
            <pc:sldMk cId="659447375" sldId="278"/>
            <ac:picMk id="5" creationId="{82EBA1A6-6B67-4FBB-9561-73C8DA36C97E}"/>
          </ac:picMkLst>
        </pc:picChg>
      </pc:sldChg>
      <pc:sldChg chg="addSp delSp modSp mod setBg">
        <pc:chgData name="hatem.loumi" userId="c8e9393d-0366-44fe-9c1c-8cfe47c53dbf" providerId="ADAL" clId="{FBA0C2C0-E930-43B6-8238-CAF01E93DA7F}" dt="2021-04-12T03:07:28.190" v="115" actId="20577"/>
        <pc:sldMkLst>
          <pc:docMk/>
          <pc:sldMk cId="2857703871" sldId="279"/>
        </pc:sldMkLst>
        <pc:spChg chg="mod">
          <ac:chgData name="hatem.loumi" userId="c8e9393d-0366-44fe-9c1c-8cfe47c53dbf" providerId="ADAL" clId="{FBA0C2C0-E930-43B6-8238-CAF01E93DA7F}" dt="2021-04-12T03:07:21.926" v="113" actId="26606"/>
          <ac:spMkLst>
            <pc:docMk/>
            <pc:sldMk cId="2857703871" sldId="279"/>
            <ac:spMk id="2" creationId="{FF3514A7-B41A-40E2-B7DE-59F569F5FD2A}"/>
          </ac:spMkLst>
        </pc:spChg>
        <pc:spChg chg="add mod">
          <ac:chgData name="hatem.loumi" userId="c8e9393d-0366-44fe-9c1c-8cfe47c53dbf" providerId="ADAL" clId="{FBA0C2C0-E930-43B6-8238-CAF01E93DA7F}" dt="2021-04-12T03:07:28.190" v="115" actId="20577"/>
          <ac:spMkLst>
            <pc:docMk/>
            <pc:sldMk cId="2857703871" sldId="279"/>
            <ac:spMk id="4" creationId="{D8DD3412-DB2A-4DCB-AB80-000C2B35C3E7}"/>
          </ac:spMkLst>
        </pc:spChg>
        <pc:spChg chg="add del">
          <ac:chgData name="hatem.loumi" userId="c8e9393d-0366-44fe-9c1c-8cfe47c53dbf" providerId="ADAL" clId="{FBA0C2C0-E930-43B6-8238-CAF01E93DA7F}" dt="2021-04-12T03:07:21.926" v="113" actId="26606"/>
          <ac:spMkLst>
            <pc:docMk/>
            <pc:sldMk cId="2857703871" sldId="279"/>
            <ac:spMk id="9" creationId="{327D73B4-9F5C-4A64-A179-51B9500CB8B5}"/>
          </ac:spMkLst>
        </pc:spChg>
        <pc:spChg chg="add del">
          <ac:chgData name="hatem.loumi" userId="c8e9393d-0366-44fe-9c1c-8cfe47c53dbf" providerId="ADAL" clId="{FBA0C2C0-E930-43B6-8238-CAF01E93DA7F}" dt="2021-04-12T03:07:21.926" v="113" actId="26606"/>
          <ac:spMkLst>
            <pc:docMk/>
            <pc:sldMk cId="2857703871" sldId="279"/>
            <ac:spMk id="11" creationId="{C1F06963-6374-4B48-844F-071A9BAAAE02}"/>
          </ac:spMkLst>
        </pc:spChg>
        <pc:spChg chg="add del">
          <ac:chgData name="hatem.loumi" userId="c8e9393d-0366-44fe-9c1c-8cfe47c53dbf" providerId="ADAL" clId="{FBA0C2C0-E930-43B6-8238-CAF01E93DA7F}" dt="2021-04-12T03:07:21.926" v="113" actId="26606"/>
          <ac:spMkLst>
            <pc:docMk/>
            <pc:sldMk cId="2857703871" sldId="279"/>
            <ac:spMk id="13" creationId="{6CB927A4-E432-4310-9CD5-E89FF5063179}"/>
          </ac:spMkLst>
        </pc:spChg>
        <pc:spChg chg="add del">
          <ac:chgData name="hatem.loumi" userId="c8e9393d-0366-44fe-9c1c-8cfe47c53dbf" providerId="ADAL" clId="{FBA0C2C0-E930-43B6-8238-CAF01E93DA7F}" dt="2021-04-12T03:07:21.926" v="113" actId="26606"/>
          <ac:spMkLst>
            <pc:docMk/>
            <pc:sldMk cId="2857703871" sldId="279"/>
            <ac:spMk id="15" creationId="{1453BF6C-B012-48B7-B4E8-6D7AC7C27D02}"/>
          </ac:spMkLst>
        </pc:spChg>
        <pc:spChg chg="add del">
          <ac:chgData name="hatem.loumi" userId="c8e9393d-0366-44fe-9c1c-8cfe47c53dbf" providerId="ADAL" clId="{FBA0C2C0-E930-43B6-8238-CAF01E93DA7F}" dt="2021-04-12T03:07:21.926" v="113" actId="26606"/>
          <ac:spMkLst>
            <pc:docMk/>
            <pc:sldMk cId="2857703871" sldId="279"/>
            <ac:spMk id="17" creationId="{E3020543-B24B-4EC4-8FFC-8DD88EEA91A8}"/>
          </ac:spMkLst>
        </pc:spChg>
        <pc:picChg chg="add mod ord">
          <ac:chgData name="hatem.loumi" userId="c8e9393d-0366-44fe-9c1c-8cfe47c53dbf" providerId="ADAL" clId="{FBA0C2C0-E930-43B6-8238-CAF01E93DA7F}" dt="2021-04-12T03:07:21.926" v="113" actId="26606"/>
          <ac:picMkLst>
            <pc:docMk/>
            <pc:sldMk cId="2857703871" sldId="279"/>
            <ac:picMk id="3" creationId="{3484E743-3B88-4EE8-9E01-B55953CD866E}"/>
          </ac:picMkLst>
        </pc:picChg>
        <pc:cxnChg chg="add del">
          <ac:chgData name="hatem.loumi" userId="c8e9393d-0366-44fe-9c1c-8cfe47c53dbf" providerId="ADAL" clId="{FBA0C2C0-E930-43B6-8238-CAF01E93DA7F}" dt="2021-04-12T03:07:21.926" v="113" actId="26606"/>
          <ac:cxnSpMkLst>
            <pc:docMk/>
            <pc:sldMk cId="2857703871" sldId="279"/>
            <ac:cxnSpMk id="19" creationId="{C49DA8F6-BCC1-4447-B54C-57856834B94B}"/>
          </ac:cxnSpMkLst>
        </pc:cxnChg>
      </pc:sldChg>
    </pc:docChg>
  </pc:docChgLst>
  <pc:docChgLst>
    <pc:chgData name="hatem.loumi" userId="S::hatem.loumi@isimsf.u-sfax.tn::c8e9393d-0366-44fe-9c1c-8cfe47c53dbf" providerId="AD" clId="Web-{6D5EBD9F-102A-B000-E314-6B6ED155ABB8}"/>
    <pc:docChg chg="modSld">
      <pc:chgData name="hatem.loumi" userId="S::hatem.loumi@isimsf.u-sfax.tn::c8e9393d-0366-44fe-9c1c-8cfe47c53dbf" providerId="AD" clId="Web-{6D5EBD9F-102A-B000-E314-6B6ED155ABB8}" dt="2021-04-12T01:57:10.594" v="1" actId="1076"/>
      <pc:docMkLst>
        <pc:docMk/>
      </pc:docMkLst>
      <pc:sldChg chg="modSp">
        <pc:chgData name="hatem.loumi" userId="S::hatem.loumi@isimsf.u-sfax.tn::c8e9393d-0366-44fe-9c1c-8cfe47c53dbf" providerId="AD" clId="Web-{6D5EBD9F-102A-B000-E314-6B6ED155ABB8}" dt="2021-04-12T01:57:10.594" v="1" actId="1076"/>
        <pc:sldMkLst>
          <pc:docMk/>
          <pc:sldMk cId="3525289176" sldId="275"/>
        </pc:sldMkLst>
        <pc:picChg chg="mod">
          <ac:chgData name="hatem.loumi" userId="S::hatem.loumi@isimsf.u-sfax.tn::c8e9393d-0366-44fe-9c1c-8cfe47c53dbf" providerId="AD" clId="Web-{6D5EBD9F-102A-B000-E314-6B6ED155ABB8}" dt="2021-04-12T01:57:10.594" v="1" actId="1076"/>
          <ac:picMkLst>
            <pc:docMk/>
            <pc:sldMk cId="3525289176" sldId="275"/>
            <ac:picMk id="4" creationId="{AEC62864-398D-45A7-BFA7-F44D26A9EEB0}"/>
          </ac:picMkLst>
        </pc:picChg>
      </pc:sldChg>
    </pc:docChg>
  </pc:docChgLst>
  <pc:docChgLst>
    <pc:chgData name="achraf.chaouachi" userId="S::achraf.chaouachi@isimsf.u-sfax.tn::cadd8131-8e35-49b2-a325-b974317e6d86" providerId="AD" clId="Web-{DB122A4B-F5F3-2739-F76C-B89320021EB5}"/>
    <pc:docChg chg="sldOrd">
      <pc:chgData name="achraf.chaouachi" userId="S::achraf.chaouachi@isimsf.u-sfax.tn::cadd8131-8e35-49b2-a325-b974317e6d86" providerId="AD" clId="Web-{DB122A4B-F5F3-2739-F76C-B89320021EB5}" dt="2021-04-11T18:47:09.842" v="0"/>
      <pc:docMkLst>
        <pc:docMk/>
      </pc:docMkLst>
      <pc:sldChg chg="ord">
        <pc:chgData name="achraf.chaouachi" userId="S::achraf.chaouachi@isimsf.u-sfax.tn::cadd8131-8e35-49b2-a325-b974317e6d86" providerId="AD" clId="Web-{DB122A4B-F5F3-2739-F76C-B89320021EB5}" dt="2021-04-11T18:47:09.842" v="0"/>
        <pc:sldMkLst>
          <pc:docMk/>
          <pc:sldMk cId="938744990" sldId="264"/>
        </pc:sldMkLst>
      </pc:sldChg>
    </pc:docChg>
  </pc:docChgLst>
  <pc:docChgLst>
    <pc:chgData name="Utilisateur invité" userId="S::urn:spo:anon#919860172c4b5a013269839b12b4c118fc788b71905698a4ac86e1e57524f28e::" providerId="AD" clId="Web-{E3C7CC67-8DCC-DAB0-B7C9-A96A485BA1B1}"/>
    <pc:docChg chg="modSld">
      <pc:chgData name="Utilisateur invité" userId="S::urn:spo:anon#919860172c4b5a013269839b12b4c118fc788b71905698a4ac86e1e57524f28e::" providerId="AD" clId="Web-{E3C7CC67-8DCC-DAB0-B7C9-A96A485BA1B1}" dt="2021-04-11T16:28:41.497" v="16" actId="20577"/>
      <pc:docMkLst>
        <pc:docMk/>
      </pc:docMkLst>
      <pc:sldChg chg="modSp">
        <pc:chgData name="Utilisateur invité" userId="S::urn:spo:anon#919860172c4b5a013269839b12b4c118fc788b71905698a4ac86e1e57524f28e::" providerId="AD" clId="Web-{E3C7CC67-8DCC-DAB0-B7C9-A96A485BA1B1}" dt="2021-04-11T16:28:41.497" v="16" actId="20577"/>
        <pc:sldMkLst>
          <pc:docMk/>
          <pc:sldMk cId="2275327709" sldId="263"/>
        </pc:sldMkLst>
        <pc:graphicFrameChg chg="modGraphic">
          <ac:chgData name="Utilisateur invité" userId="S::urn:spo:anon#919860172c4b5a013269839b12b4c118fc788b71905698a4ac86e1e57524f28e::" providerId="AD" clId="Web-{E3C7CC67-8DCC-DAB0-B7C9-A96A485BA1B1}" dt="2021-04-11T16:28:41.497" v="16" actId="20577"/>
          <ac:graphicFrameMkLst>
            <pc:docMk/>
            <pc:sldMk cId="2275327709" sldId="263"/>
            <ac:graphicFrameMk id="5" creationId="{D15AF38B-7A96-4EE0-B22D-592754873E76}"/>
          </ac:graphicFrameMkLst>
        </pc:graphicFrameChg>
      </pc:sldChg>
    </pc:docChg>
  </pc:docChgLst>
  <pc:docChgLst>
    <pc:chgData name="Utilisateur invité" userId="S::urn:spo:anon#919860172c4b5a013269839b12b4c118fc788b71905698a4ac86e1e57524f28e::" providerId="AD" clId="Web-{5243DB0F-9A09-9C95-3562-E2AC46EC3CBE}"/>
    <pc:docChg chg="modSld">
      <pc:chgData name="Utilisateur invité" userId="S::urn:spo:anon#919860172c4b5a013269839b12b4c118fc788b71905698a4ac86e1e57524f28e::" providerId="AD" clId="Web-{5243DB0F-9A09-9C95-3562-E2AC46EC3CBE}" dt="2021-04-11T16:16:18.392" v="14" actId="20577"/>
      <pc:docMkLst>
        <pc:docMk/>
      </pc:docMkLst>
      <pc:sldChg chg="modSp">
        <pc:chgData name="Utilisateur invité" userId="S::urn:spo:anon#919860172c4b5a013269839b12b4c118fc788b71905698a4ac86e1e57524f28e::" providerId="AD" clId="Web-{5243DB0F-9A09-9C95-3562-E2AC46EC3CBE}" dt="2021-04-11T16:16:18.392" v="14" actId="20577"/>
        <pc:sldMkLst>
          <pc:docMk/>
          <pc:sldMk cId="2275327709" sldId="263"/>
        </pc:sldMkLst>
        <pc:graphicFrameChg chg="modGraphic">
          <ac:chgData name="Utilisateur invité" userId="S::urn:spo:anon#919860172c4b5a013269839b12b4c118fc788b71905698a4ac86e1e57524f28e::" providerId="AD" clId="Web-{5243DB0F-9A09-9C95-3562-E2AC46EC3CBE}" dt="2021-04-11T16:16:18.392" v="14" actId="20577"/>
          <ac:graphicFrameMkLst>
            <pc:docMk/>
            <pc:sldMk cId="2275327709" sldId="263"/>
            <ac:graphicFrameMk id="5" creationId="{D15AF38B-7A96-4EE0-B22D-592754873E76}"/>
          </ac:graphicFrameMkLst>
        </pc:graphicFrameChg>
      </pc:sldChg>
    </pc:docChg>
  </pc:docChgLst>
  <pc:docChgLst>
    <pc:chgData name="achraf.chaouachi" userId="S::achraf.chaouachi@isimsf.u-sfax.tn::cadd8131-8e35-49b2-a325-b974317e6d86" providerId="AD" clId="Web-{EC489BBB-A305-6343-791F-BDE5BF735972}"/>
    <pc:docChg chg="addSld delSld modSld">
      <pc:chgData name="achraf.chaouachi" userId="S::achraf.chaouachi@isimsf.u-sfax.tn::cadd8131-8e35-49b2-a325-b974317e6d86" providerId="AD" clId="Web-{EC489BBB-A305-6343-791F-BDE5BF735972}" dt="2021-04-09T18:54:19.269" v="52" actId="20577"/>
      <pc:docMkLst>
        <pc:docMk/>
      </pc:docMkLst>
      <pc:sldChg chg="modSp">
        <pc:chgData name="achraf.chaouachi" userId="S::achraf.chaouachi@isimsf.u-sfax.tn::cadd8131-8e35-49b2-a325-b974317e6d86" providerId="AD" clId="Web-{EC489BBB-A305-6343-791F-BDE5BF735972}" dt="2021-04-09T18:51:28.483" v="21" actId="20577"/>
        <pc:sldMkLst>
          <pc:docMk/>
          <pc:sldMk cId="1063579805" sldId="258"/>
        </pc:sldMkLst>
        <pc:spChg chg="mod">
          <ac:chgData name="achraf.chaouachi" userId="S::achraf.chaouachi@isimsf.u-sfax.tn::cadd8131-8e35-49b2-a325-b974317e6d86" providerId="AD" clId="Web-{EC489BBB-A305-6343-791F-BDE5BF735972}" dt="2021-04-09T18:51:28.483" v="21" actId="20577"/>
          <ac:spMkLst>
            <pc:docMk/>
            <pc:sldMk cId="1063579805" sldId="258"/>
            <ac:spMk id="2" creationId="{63F40794-CA2A-445E-9D6B-B5D6016478C2}"/>
          </ac:spMkLst>
        </pc:spChg>
      </pc:sldChg>
      <pc:sldChg chg="modSp">
        <pc:chgData name="achraf.chaouachi" userId="S::achraf.chaouachi@isimsf.u-sfax.tn::cadd8131-8e35-49b2-a325-b974317e6d86" providerId="AD" clId="Web-{EC489BBB-A305-6343-791F-BDE5BF735972}" dt="2021-04-09T18:51:46.733" v="24" actId="20577"/>
        <pc:sldMkLst>
          <pc:docMk/>
          <pc:sldMk cId="3564622575" sldId="259"/>
        </pc:sldMkLst>
        <pc:spChg chg="mod">
          <ac:chgData name="achraf.chaouachi" userId="S::achraf.chaouachi@isimsf.u-sfax.tn::cadd8131-8e35-49b2-a325-b974317e6d86" providerId="AD" clId="Web-{EC489BBB-A305-6343-791F-BDE5BF735972}" dt="2021-04-09T18:51:46.733" v="24" actId="20577"/>
          <ac:spMkLst>
            <pc:docMk/>
            <pc:sldMk cId="3564622575" sldId="259"/>
            <ac:spMk id="2" creationId="{7271E158-59AA-4EFA-B421-8B7D244DBB01}"/>
          </ac:spMkLst>
        </pc:spChg>
      </pc:sldChg>
      <pc:sldChg chg="modSp">
        <pc:chgData name="achraf.chaouachi" userId="S::achraf.chaouachi@isimsf.u-sfax.tn::cadd8131-8e35-49b2-a325-b974317e6d86" providerId="AD" clId="Web-{EC489BBB-A305-6343-791F-BDE5BF735972}" dt="2021-04-09T18:49:19.432" v="6" actId="20577"/>
        <pc:sldMkLst>
          <pc:docMk/>
          <pc:sldMk cId="2692108430" sldId="260"/>
        </pc:sldMkLst>
        <pc:spChg chg="mod">
          <ac:chgData name="achraf.chaouachi" userId="S::achraf.chaouachi@isimsf.u-sfax.tn::cadd8131-8e35-49b2-a325-b974317e6d86" providerId="AD" clId="Web-{EC489BBB-A305-6343-791F-BDE5BF735972}" dt="2021-04-09T18:49:19.432" v="6" actId="20577"/>
          <ac:spMkLst>
            <pc:docMk/>
            <pc:sldMk cId="2692108430" sldId="260"/>
            <ac:spMk id="11" creationId="{39F43B47-D4CE-4DE4-B82D-08534D61ABA8}"/>
          </ac:spMkLst>
        </pc:spChg>
        <pc:graphicFrameChg chg="mod modGraphic">
          <ac:chgData name="achraf.chaouachi" userId="S::achraf.chaouachi@isimsf.u-sfax.tn::cadd8131-8e35-49b2-a325-b974317e6d86" providerId="AD" clId="Web-{EC489BBB-A305-6343-791F-BDE5BF735972}" dt="2021-04-09T18:49:00.291" v="5" actId="20577"/>
          <ac:graphicFrameMkLst>
            <pc:docMk/>
            <pc:sldMk cId="2692108430" sldId="260"/>
            <ac:graphicFrameMk id="8" creationId="{C0C86470-92A0-446D-8D20-8A220ACC0166}"/>
          </ac:graphicFrameMkLst>
        </pc:graphicFrameChg>
      </pc:sldChg>
      <pc:sldChg chg="modSp">
        <pc:chgData name="achraf.chaouachi" userId="S::achraf.chaouachi@isimsf.u-sfax.tn::cadd8131-8e35-49b2-a325-b974317e6d86" providerId="AD" clId="Web-{EC489BBB-A305-6343-791F-BDE5BF735972}" dt="2021-04-09T18:51:14.342" v="15" actId="20577"/>
        <pc:sldMkLst>
          <pc:docMk/>
          <pc:sldMk cId="1720817985" sldId="262"/>
        </pc:sldMkLst>
        <pc:spChg chg="mod">
          <ac:chgData name="achraf.chaouachi" userId="S::achraf.chaouachi@isimsf.u-sfax.tn::cadd8131-8e35-49b2-a325-b974317e6d86" providerId="AD" clId="Web-{EC489BBB-A305-6343-791F-BDE5BF735972}" dt="2021-04-09T18:51:14.342" v="15" actId="20577"/>
          <ac:spMkLst>
            <pc:docMk/>
            <pc:sldMk cId="1720817985" sldId="262"/>
            <ac:spMk id="2" creationId="{974FA25D-A888-48BC-AEFB-E840B309514F}"/>
          </ac:spMkLst>
        </pc:spChg>
      </pc:sldChg>
      <pc:sldChg chg="delSp modSp delAnim">
        <pc:chgData name="achraf.chaouachi" userId="S::achraf.chaouachi@isimsf.u-sfax.tn::cadd8131-8e35-49b2-a325-b974317e6d86" providerId="AD" clId="Web-{EC489BBB-A305-6343-791F-BDE5BF735972}" dt="2021-04-09T18:52:18.531" v="31" actId="20577"/>
        <pc:sldMkLst>
          <pc:docMk/>
          <pc:sldMk cId="938744990" sldId="264"/>
        </pc:sldMkLst>
        <pc:spChg chg="mod">
          <ac:chgData name="achraf.chaouachi" userId="S::achraf.chaouachi@isimsf.u-sfax.tn::cadd8131-8e35-49b2-a325-b974317e6d86" providerId="AD" clId="Web-{EC489BBB-A305-6343-791F-BDE5BF735972}" dt="2021-04-09T18:51:57.890" v="30" actId="20577"/>
          <ac:spMkLst>
            <pc:docMk/>
            <pc:sldMk cId="938744990" sldId="264"/>
            <ac:spMk id="2" creationId="{04CEB464-5826-4BCB-B5EE-4D19CE21AF72}"/>
          </ac:spMkLst>
        </pc:spChg>
        <pc:spChg chg="mod">
          <ac:chgData name="achraf.chaouachi" userId="S::achraf.chaouachi@isimsf.u-sfax.tn::cadd8131-8e35-49b2-a325-b974317e6d86" providerId="AD" clId="Web-{EC489BBB-A305-6343-791F-BDE5BF735972}" dt="2021-04-09T18:52:18.531" v="31" actId="20577"/>
          <ac:spMkLst>
            <pc:docMk/>
            <pc:sldMk cId="938744990" sldId="264"/>
            <ac:spMk id="11" creationId="{39F43B47-D4CE-4DE4-B82D-08534D61ABA8}"/>
          </ac:spMkLst>
        </pc:spChg>
        <pc:graphicFrameChg chg="del">
          <ac:chgData name="achraf.chaouachi" userId="S::achraf.chaouachi@isimsf.u-sfax.tn::cadd8131-8e35-49b2-a325-b974317e6d86" providerId="AD" clId="Web-{EC489BBB-A305-6343-791F-BDE5BF735972}" dt="2021-04-09T18:51:52.390" v="25"/>
          <ac:graphicFrameMkLst>
            <pc:docMk/>
            <pc:sldMk cId="938744990" sldId="264"/>
            <ac:graphicFrameMk id="13" creationId="{8C1EF87A-B387-4CAE-9AB9-6190DD61686E}"/>
          </ac:graphicFrameMkLst>
        </pc:graphicFrameChg>
      </pc:sldChg>
      <pc:sldChg chg="modSp add replId">
        <pc:chgData name="achraf.chaouachi" userId="S::achraf.chaouachi@isimsf.u-sfax.tn::cadd8131-8e35-49b2-a325-b974317e6d86" providerId="AD" clId="Web-{EC489BBB-A305-6343-791F-BDE5BF735972}" dt="2021-04-09T18:52:27.078" v="33" actId="20577"/>
        <pc:sldMkLst>
          <pc:docMk/>
          <pc:sldMk cId="637217694" sldId="267"/>
        </pc:sldMkLst>
        <pc:spChg chg="mod">
          <ac:chgData name="achraf.chaouachi" userId="S::achraf.chaouachi@isimsf.u-sfax.tn::cadd8131-8e35-49b2-a325-b974317e6d86" providerId="AD" clId="Web-{EC489BBB-A305-6343-791F-BDE5BF735972}" dt="2021-04-09T18:52:27.078" v="33" actId="20577"/>
          <ac:spMkLst>
            <pc:docMk/>
            <pc:sldMk cId="637217694" sldId="267"/>
            <ac:spMk id="11" creationId="{39F43B47-D4CE-4DE4-B82D-08534D61ABA8}"/>
          </ac:spMkLst>
        </pc:spChg>
      </pc:sldChg>
      <pc:sldChg chg="modSp add replId addAnim delAnim">
        <pc:chgData name="achraf.chaouachi" userId="S::achraf.chaouachi@isimsf.u-sfax.tn::cadd8131-8e35-49b2-a325-b974317e6d86" providerId="AD" clId="Web-{EC489BBB-A305-6343-791F-BDE5BF735972}" dt="2021-04-09T18:54:19.269" v="52" actId="20577"/>
        <pc:sldMkLst>
          <pc:docMk/>
          <pc:sldMk cId="803059099" sldId="268"/>
        </pc:sldMkLst>
        <pc:spChg chg="mod">
          <ac:chgData name="achraf.chaouachi" userId="S::achraf.chaouachi@isimsf.u-sfax.tn::cadd8131-8e35-49b2-a325-b974317e6d86" providerId="AD" clId="Web-{EC489BBB-A305-6343-791F-BDE5BF735972}" dt="2021-04-09T18:54:02.315" v="51" actId="20577"/>
          <ac:spMkLst>
            <pc:docMk/>
            <pc:sldMk cId="803059099" sldId="268"/>
            <ac:spMk id="2" creationId="{04CEB464-5826-4BCB-B5EE-4D19CE21AF72}"/>
          </ac:spMkLst>
        </pc:spChg>
        <pc:spChg chg="mod">
          <ac:chgData name="achraf.chaouachi" userId="S::achraf.chaouachi@isimsf.u-sfax.tn::cadd8131-8e35-49b2-a325-b974317e6d86" providerId="AD" clId="Web-{EC489BBB-A305-6343-791F-BDE5BF735972}" dt="2021-04-09T18:54:19.269" v="52" actId="20577"/>
          <ac:spMkLst>
            <pc:docMk/>
            <pc:sldMk cId="803059099" sldId="268"/>
            <ac:spMk id="11" creationId="{39F43B47-D4CE-4DE4-B82D-08534D61ABA8}"/>
          </ac:spMkLst>
        </pc:spChg>
      </pc:sldChg>
      <pc:sldChg chg="add del replId">
        <pc:chgData name="achraf.chaouachi" userId="S::achraf.chaouachi@isimsf.u-sfax.tn::cadd8131-8e35-49b2-a325-b974317e6d86" providerId="AD" clId="Web-{EC489BBB-A305-6343-791F-BDE5BF735972}" dt="2021-04-09T18:53:13.595" v="37"/>
        <pc:sldMkLst>
          <pc:docMk/>
          <pc:sldMk cId="1255158363" sldId="269"/>
        </pc:sldMkLst>
      </pc:sldChg>
    </pc:docChg>
  </pc:docChgLst>
  <pc:docChgLst>
    <pc:chgData name="soufiene cherif" userId="S::soufiene.cherif@isimsf.u-sfax.tn::8ed42442-1c6f-43db-ab22-2eae3d91d3a5" providerId="AD" clId="Web-{DB3EBD9F-D0CA-B000-E314-61C69FC02238}"/>
    <pc:docChg chg="modSld">
      <pc:chgData name="soufiene cherif" userId="S::soufiene.cherif@isimsf.u-sfax.tn::8ed42442-1c6f-43db-ab22-2eae3d91d3a5" providerId="AD" clId="Web-{DB3EBD9F-D0CA-B000-E314-61C69FC02238}" dt="2021-04-11T16:28:01.064" v="1" actId="20577"/>
      <pc:docMkLst>
        <pc:docMk/>
      </pc:docMkLst>
      <pc:sldChg chg="modSp">
        <pc:chgData name="soufiene cherif" userId="S::soufiene.cherif@isimsf.u-sfax.tn::8ed42442-1c6f-43db-ab22-2eae3d91d3a5" providerId="AD" clId="Web-{DB3EBD9F-D0CA-B000-E314-61C69FC02238}" dt="2021-04-11T16:28:01.064" v="1" actId="20577"/>
        <pc:sldMkLst>
          <pc:docMk/>
          <pc:sldMk cId="2275327709" sldId="263"/>
        </pc:sldMkLst>
        <pc:graphicFrameChg chg="modGraphic">
          <ac:chgData name="soufiene cherif" userId="S::soufiene.cherif@isimsf.u-sfax.tn::8ed42442-1c6f-43db-ab22-2eae3d91d3a5" providerId="AD" clId="Web-{DB3EBD9F-D0CA-B000-E314-61C69FC02238}" dt="2021-04-11T16:28:01.064" v="1" actId="20577"/>
          <ac:graphicFrameMkLst>
            <pc:docMk/>
            <pc:sldMk cId="2275327709" sldId="263"/>
            <ac:graphicFrameMk id="5" creationId="{D15AF38B-7A96-4EE0-B22D-592754873E76}"/>
          </ac:graphicFrameMkLst>
        </pc:graphicFrameChg>
      </pc:sldChg>
    </pc:docChg>
  </pc:docChgLst>
  <pc:docChgLst>
    <pc:chgData name="hatem.loumi" userId="c8e9393d-0366-44fe-9c1c-8cfe47c53dbf" providerId="ADAL" clId="{50F97966-22EE-4C8E-9BBF-9FEFABF21317}"/>
    <pc:docChg chg="undo custSel addSld delSld modSld sldOrd modMainMaster">
      <pc:chgData name="hatem.loumi" userId="c8e9393d-0366-44fe-9c1c-8cfe47c53dbf" providerId="ADAL" clId="{50F97966-22EE-4C8E-9BBF-9FEFABF21317}" dt="2021-02-21T23:29:04.155" v="1608"/>
      <pc:docMkLst>
        <pc:docMk/>
      </pc:docMkLst>
      <pc:sldChg chg="addSp delSp modSp new mod modTransition setBg">
        <pc:chgData name="hatem.loumi" userId="c8e9393d-0366-44fe-9c1c-8cfe47c53dbf" providerId="ADAL" clId="{50F97966-22EE-4C8E-9BBF-9FEFABF21317}" dt="2021-02-21T23:05:44.380" v="1596"/>
        <pc:sldMkLst>
          <pc:docMk/>
          <pc:sldMk cId="2717360555" sldId="256"/>
        </pc:sldMkLst>
        <pc:spChg chg="del">
          <ac:chgData name="hatem.loumi" userId="c8e9393d-0366-44fe-9c1c-8cfe47c53dbf" providerId="ADAL" clId="{50F97966-22EE-4C8E-9BBF-9FEFABF21317}" dt="2021-02-21T14:25:05.234" v="5" actId="478"/>
          <ac:spMkLst>
            <pc:docMk/>
            <pc:sldMk cId="2717360555" sldId="256"/>
            <ac:spMk id="2" creationId="{F74B4B29-B731-410F-9EA4-F797F297308D}"/>
          </ac:spMkLst>
        </pc:spChg>
        <pc:spChg chg="del">
          <ac:chgData name="hatem.loumi" userId="c8e9393d-0366-44fe-9c1c-8cfe47c53dbf" providerId="ADAL" clId="{50F97966-22EE-4C8E-9BBF-9FEFABF21317}" dt="2021-02-21T14:25:03.704" v="4" actId="478"/>
          <ac:spMkLst>
            <pc:docMk/>
            <pc:sldMk cId="2717360555" sldId="256"/>
            <ac:spMk id="3" creationId="{2709E287-744A-43D5-BBCC-01FE21844512}"/>
          </ac:spMkLst>
        </pc:spChg>
        <pc:spChg chg="add mod">
          <ac:chgData name="hatem.loumi" userId="c8e9393d-0366-44fe-9c1c-8cfe47c53dbf" providerId="ADAL" clId="{50F97966-22EE-4C8E-9BBF-9FEFABF21317}" dt="2021-02-21T14:43:34.899" v="184" actId="1076"/>
          <ac:spMkLst>
            <pc:docMk/>
            <pc:sldMk cId="2717360555" sldId="256"/>
            <ac:spMk id="4" creationId="{37D6C6F5-D460-41E1-9CD8-C95898CE9416}"/>
          </ac:spMkLst>
        </pc:spChg>
        <pc:spChg chg="add del mod">
          <ac:chgData name="hatem.loumi" userId="c8e9393d-0366-44fe-9c1c-8cfe47c53dbf" providerId="ADAL" clId="{50F97966-22EE-4C8E-9BBF-9FEFABF21317}" dt="2021-02-21T14:42:44.668" v="181"/>
          <ac:spMkLst>
            <pc:docMk/>
            <pc:sldMk cId="2717360555" sldId="256"/>
            <ac:spMk id="5" creationId="{0A9269B1-73CA-40B1-A9F2-0B39575C2393}"/>
          </ac:spMkLst>
        </pc:spChg>
        <pc:spChg chg="add mod">
          <ac:chgData name="hatem.loumi" userId="c8e9393d-0366-44fe-9c1c-8cfe47c53dbf" providerId="ADAL" clId="{50F97966-22EE-4C8E-9BBF-9FEFABF21317}" dt="2021-02-21T21:47:25.572" v="1565" actId="207"/>
          <ac:spMkLst>
            <pc:docMk/>
            <pc:sldMk cId="2717360555" sldId="256"/>
            <ac:spMk id="6" creationId="{976DEEE6-5E05-4A10-9A77-C6FF2427C433}"/>
          </ac:spMkLst>
        </pc:spChg>
      </pc:sldChg>
      <pc:sldChg chg="addSp delSp modSp new mod ord modTransition setBg modAnim">
        <pc:chgData name="hatem.loumi" userId="c8e9393d-0366-44fe-9c1c-8cfe47c53dbf" providerId="ADAL" clId="{50F97966-22EE-4C8E-9BBF-9FEFABF21317}" dt="2021-02-21T23:29:04.155" v="1608"/>
        <pc:sldMkLst>
          <pc:docMk/>
          <pc:sldMk cId="3882731594" sldId="257"/>
        </pc:sldMkLst>
        <pc:spChg chg="mod">
          <ac:chgData name="hatem.loumi" userId="c8e9393d-0366-44fe-9c1c-8cfe47c53dbf" providerId="ADAL" clId="{50F97966-22EE-4C8E-9BBF-9FEFABF21317}" dt="2021-02-21T18:46:25.650" v="1156" actId="113"/>
          <ac:spMkLst>
            <pc:docMk/>
            <pc:sldMk cId="3882731594" sldId="257"/>
            <ac:spMk id="2" creationId="{974FA25D-A888-48BC-AEFB-E840B309514F}"/>
          </ac:spMkLst>
        </pc:spChg>
        <pc:spChg chg="del mod">
          <ac:chgData name="hatem.loumi" userId="c8e9393d-0366-44fe-9c1c-8cfe47c53dbf" providerId="ADAL" clId="{50F97966-22EE-4C8E-9BBF-9FEFABF21317}" dt="2021-02-21T18:38:34.212" v="1140"/>
          <ac:spMkLst>
            <pc:docMk/>
            <pc:sldMk cId="3882731594" sldId="257"/>
            <ac:spMk id="3" creationId="{B21D2F19-C8BB-4AE9-9163-DFC03B837065}"/>
          </ac:spMkLst>
        </pc:spChg>
        <pc:spChg chg="add mod">
          <ac:chgData name="hatem.loumi" userId="c8e9393d-0366-44fe-9c1c-8cfe47c53dbf" providerId="ADAL" clId="{50F97966-22EE-4C8E-9BBF-9FEFABF21317}" dt="2021-02-21T18:27:53.990" v="1133"/>
          <ac:spMkLst>
            <pc:docMk/>
            <pc:sldMk cId="3882731594" sldId="257"/>
            <ac:spMk id="6" creationId="{B01A54CF-50C1-4702-9C79-726670D09B10}"/>
          </ac:spMkLst>
        </pc:spChg>
        <pc:spChg chg="add mod">
          <ac:chgData name="hatem.loumi" userId="c8e9393d-0366-44fe-9c1c-8cfe47c53dbf" providerId="ADAL" clId="{50F97966-22EE-4C8E-9BBF-9FEFABF21317}" dt="2021-02-21T20:26:56.989" v="1206" actId="1076"/>
          <ac:spMkLst>
            <pc:docMk/>
            <pc:sldMk cId="3882731594" sldId="257"/>
            <ac:spMk id="9" creationId="{C9157029-7A19-4D30-A4D8-A1EE416058F7}"/>
          </ac:spMkLst>
        </pc:spChg>
        <pc:spChg chg="add mod">
          <ac:chgData name="hatem.loumi" userId="c8e9393d-0366-44fe-9c1c-8cfe47c53dbf" providerId="ADAL" clId="{50F97966-22EE-4C8E-9BBF-9FEFABF21317}" dt="2021-02-21T20:27:28.744" v="1227" actId="1076"/>
          <ac:spMkLst>
            <pc:docMk/>
            <pc:sldMk cId="3882731594" sldId="257"/>
            <ac:spMk id="10" creationId="{19DA18B5-9847-409E-956A-07E5024D2226}"/>
          </ac:spMkLst>
        </pc:spChg>
        <pc:picChg chg="add del mod">
          <ac:chgData name="hatem.loumi" userId="c8e9393d-0366-44fe-9c1c-8cfe47c53dbf" providerId="ADAL" clId="{50F97966-22EE-4C8E-9BBF-9FEFABF21317}" dt="2021-02-21T18:25:23.741" v="1104" actId="478"/>
          <ac:picMkLst>
            <pc:docMk/>
            <pc:sldMk cId="3882731594" sldId="257"/>
            <ac:picMk id="4" creationId="{68390CC8-7A5A-40E3-BA15-97775AE3F0CC}"/>
          </ac:picMkLst>
        </pc:picChg>
        <pc:picChg chg="add mod">
          <ac:chgData name="hatem.loumi" userId="c8e9393d-0366-44fe-9c1c-8cfe47c53dbf" providerId="ADAL" clId="{50F97966-22EE-4C8E-9BBF-9FEFABF21317}" dt="2021-02-21T18:26:48.913" v="1119"/>
          <ac:picMkLst>
            <pc:docMk/>
            <pc:sldMk cId="3882731594" sldId="257"/>
            <ac:picMk id="5" creationId="{0B169B07-36C4-4C5E-93BF-EAB42E258825}"/>
          </ac:picMkLst>
        </pc:picChg>
        <pc:picChg chg="add mod">
          <ac:chgData name="hatem.loumi" userId="c8e9393d-0366-44fe-9c1c-8cfe47c53dbf" providerId="ADAL" clId="{50F97966-22EE-4C8E-9BBF-9FEFABF21317}" dt="2021-02-21T18:38:44.574" v="1144" actId="1076"/>
          <ac:picMkLst>
            <pc:docMk/>
            <pc:sldMk cId="3882731594" sldId="257"/>
            <ac:picMk id="8" creationId="{87B3BC57-82E7-457B-AF04-DE7E3F068530}"/>
          </ac:picMkLst>
        </pc:picChg>
      </pc:sldChg>
      <pc:sldChg chg="new del">
        <pc:chgData name="hatem.loumi" userId="c8e9393d-0366-44fe-9c1c-8cfe47c53dbf" providerId="ADAL" clId="{50F97966-22EE-4C8E-9BBF-9FEFABF21317}" dt="2021-02-21T14:38:40.913" v="14" actId="2696"/>
        <pc:sldMkLst>
          <pc:docMk/>
          <pc:sldMk cId="1050573716" sldId="258"/>
        </pc:sldMkLst>
      </pc:sldChg>
      <pc:sldChg chg="addSp delSp modSp new mod ord modTransition modAnim modNotesTx">
        <pc:chgData name="hatem.loumi" userId="c8e9393d-0366-44fe-9c1c-8cfe47c53dbf" providerId="ADAL" clId="{50F97966-22EE-4C8E-9BBF-9FEFABF21317}" dt="2021-02-21T23:28:28.800" v="1606"/>
        <pc:sldMkLst>
          <pc:docMk/>
          <pc:sldMk cId="1063579805" sldId="258"/>
        </pc:sldMkLst>
        <pc:spChg chg="mod">
          <ac:chgData name="hatem.loumi" userId="c8e9393d-0366-44fe-9c1c-8cfe47c53dbf" providerId="ADAL" clId="{50F97966-22EE-4C8E-9BBF-9FEFABF21317}" dt="2021-02-21T23:11:15.165" v="1604" actId="1076"/>
          <ac:spMkLst>
            <pc:docMk/>
            <pc:sldMk cId="1063579805" sldId="258"/>
            <ac:spMk id="2" creationId="{63F40794-CA2A-445E-9D6B-B5D6016478C2}"/>
          </ac:spMkLst>
        </pc:spChg>
        <pc:spChg chg="del mod">
          <ac:chgData name="hatem.loumi" userId="c8e9393d-0366-44fe-9c1c-8cfe47c53dbf" providerId="ADAL" clId="{50F97966-22EE-4C8E-9BBF-9FEFABF21317}" dt="2021-02-21T20:11:50.297" v="1165"/>
          <ac:spMkLst>
            <pc:docMk/>
            <pc:sldMk cId="1063579805" sldId="258"/>
            <ac:spMk id="3" creationId="{1C4E43E7-B61D-428F-978D-59889F05B96B}"/>
          </ac:spMkLst>
        </pc:spChg>
        <pc:spChg chg="add del">
          <ac:chgData name="hatem.loumi" userId="c8e9393d-0366-44fe-9c1c-8cfe47c53dbf" providerId="ADAL" clId="{50F97966-22EE-4C8E-9BBF-9FEFABF21317}" dt="2021-02-21T15:18:31.994" v="586" actId="478"/>
          <ac:spMkLst>
            <pc:docMk/>
            <pc:sldMk cId="1063579805" sldId="258"/>
            <ac:spMk id="5" creationId="{7D390B3D-031F-42D3-B648-8AFCA1F01BE3}"/>
          </ac:spMkLst>
        </pc:spChg>
        <pc:spChg chg="add mod">
          <ac:chgData name="hatem.loumi" userId="c8e9393d-0366-44fe-9c1c-8cfe47c53dbf" providerId="ADAL" clId="{50F97966-22EE-4C8E-9BBF-9FEFABF21317}" dt="2021-02-21T18:27:57.471" v="1135"/>
          <ac:spMkLst>
            <pc:docMk/>
            <pc:sldMk cId="1063579805" sldId="258"/>
            <ac:spMk id="10" creationId="{C7C71EDF-7E75-4A69-911E-06D81F8870A8}"/>
          </ac:spMkLst>
        </pc:spChg>
        <pc:spChg chg="add mod">
          <ac:chgData name="hatem.loumi" userId="c8e9393d-0366-44fe-9c1c-8cfe47c53dbf" providerId="ADAL" clId="{50F97966-22EE-4C8E-9BBF-9FEFABF21317}" dt="2021-02-21T21:48:13.980" v="1574" actId="1076"/>
          <ac:spMkLst>
            <pc:docMk/>
            <pc:sldMk cId="1063579805" sldId="258"/>
            <ac:spMk id="13" creationId="{033D48F5-9510-4ED0-B70B-5BC67EA8A064}"/>
          </ac:spMkLst>
        </pc:spChg>
        <pc:picChg chg="add del mod">
          <ac:chgData name="hatem.loumi" userId="c8e9393d-0366-44fe-9c1c-8cfe47c53dbf" providerId="ADAL" clId="{50F97966-22EE-4C8E-9BBF-9FEFABF21317}" dt="2021-02-21T17:51:05.747" v="1080" actId="21"/>
          <ac:picMkLst>
            <pc:docMk/>
            <pc:sldMk cId="1063579805" sldId="258"/>
            <ac:picMk id="7" creationId="{45515496-9D67-481B-940B-CFB1967ABA16}"/>
          </ac:picMkLst>
        </pc:picChg>
        <pc:picChg chg="add del mod">
          <ac:chgData name="hatem.loumi" userId="c8e9393d-0366-44fe-9c1c-8cfe47c53dbf" providerId="ADAL" clId="{50F97966-22EE-4C8E-9BBF-9FEFABF21317}" dt="2021-02-21T18:25:27.502" v="1106" actId="478"/>
          <ac:picMkLst>
            <pc:docMk/>
            <pc:sldMk cId="1063579805" sldId="258"/>
            <ac:picMk id="8" creationId="{F3FA111B-F803-4BA9-AE58-AB3BCCF49D40}"/>
          </ac:picMkLst>
        </pc:picChg>
        <pc:picChg chg="add mod">
          <ac:chgData name="hatem.loumi" userId="c8e9393d-0366-44fe-9c1c-8cfe47c53dbf" providerId="ADAL" clId="{50F97966-22EE-4C8E-9BBF-9FEFABF21317}" dt="2021-02-21T18:26:52.208" v="1121"/>
          <ac:picMkLst>
            <pc:docMk/>
            <pc:sldMk cId="1063579805" sldId="258"/>
            <ac:picMk id="9" creationId="{71CB3D5C-CFC4-4E17-AA3A-D0EA8E2F325A}"/>
          </ac:picMkLst>
        </pc:picChg>
        <pc:picChg chg="add mod">
          <ac:chgData name="hatem.loumi" userId="c8e9393d-0366-44fe-9c1c-8cfe47c53dbf" providerId="ADAL" clId="{50F97966-22EE-4C8E-9BBF-9FEFABF21317}" dt="2021-02-21T23:11:12.540" v="1602" actId="1076"/>
          <ac:picMkLst>
            <pc:docMk/>
            <pc:sldMk cId="1063579805" sldId="258"/>
            <ac:picMk id="12" creationId="{DE8A9E7D-3FF3-4EB8-B29F-2D3F21AD58C2}"/>
          </ac:picMkLst>
        </pc:picChg>
      </pc:sldChg>
      <pc:sldChg chg="addSp delSp modSp new mod modTransition">
        <pc:chgData name="hatem.loumi" userId="c8e9393d-0366-44fe-9c1c-8cfe47c53dbf" providerId="ADAL" clId="{50F97966-22EE-4C8E-9BBF-9FEFABF21317}" dt="2021-02-21T23:09:16.757" v="1598" actId="1076"/>
        <pc:sldMkLst>
          <pc:docMk/>
          <pc:sldMk cId="3564622575" sldId="259"/>
        </pc:sldMkLst>
        <pc:spChg chg="mod">
          <ac:chgData name="hatem.loumi" userId="c8e9393d-0366-44fe-9c1c-8cfe47c53dbf" providerId="ADAL" clId="{50F97966-22EE-4C8E-9BBF-9FEFABF21317}" dt="2021-02-21T23:09:16.757" v="1598" actId="1076"/>
          <ac:spMkLst>
            <pc:docMk/>
            <pc:sldMk cId="3564622575" sldId="259"/>
            <ac:spMk id="2" creationId="{7271E158-59AA-4EFA-B421-8B7D244DBB01}"/>
          </ac:spMkLst>
        </pc:spChg>
        <pc:spChg chg="del mod">
          <ac:chgData name="hatem.loumi" userId="c8e9393d-0366-44fe-9c1c-8cfe47c53dbf" providerId="ADAL" clId="{50F97966-22EE-4C8E-9BBF-9FEFABF21317}" dt="2021-02-21T21:26:38.279" v="1354"/>
          <ac:spMkLst>
            <pc:docMk/>
            <pc:sldMk cId="3564622575" sldId="259"/>
            <ac:spMk id="3" creationId="{B8914724-F890-460F-8E91-C724C72C2360}"/>
          </ac:spMkLst>
        </pc:spChg>
        <pc:spChg chg="add mod">
          <ac:chgData name="hatem.loumi" userId="c8e9393d-0366-44fe-9c1c-8cfe47c53dbf" providerId="ADAL" clId="{50F97966-22EE-4C8E-9BBF-9FEFABF21317}" dt="2021-02-21T18:27:59.278" v="1136"/>
          <ac:spMkLst>
            <pc:docMk/>
            <pc:sldMk cId="3564622575" sldId="259"/>
            <ac:spMk id="6" creationId="{43231960-2398-455A-A0CC-19BC35B1627E}"/>
          </ac:spMkLst>
        </pc:spChg>
        <pc:spChg chg="add del mod">
          <ac:chgData name="hatem.loumi" userId="c8e9393d-0366-44fe-9c1c-8cfe47c53dbf" providerId="ADAL" clId="{50F97966-22EE-4C8E-9BBF-9FEFABF21317}" dt="2021-02-21T21:27:58.020" v="1362"/>
          <ac:spMkLst>
            <pc:docMk/>
            <pc:sldMk cId="3564622575" sldId="259"/>
            <ac:spMk id="12" creationId="{F9206263-4E2A-4A95-B940-BEDAECC52B05}"/>
          </ac:spMkLst>
        </pc:spChg>
        <pc:spChg chg="add del mod">
          <ac:chgData name="hatem.loumi" userId="c8e9393d-0366-44fe-9c1c-8cfe47c53dbf" providerId="ADAL" clId="{50F97966-22EE-4C8E-9BBF-9FEFABF21317}" dt="2021-02-21T21:29:02.892" v="1366"/>
          <ac:spMkLst>
            <pc:docMk/>
            <pc:sldMk cId="3564622575" sldId="259"/>
            <ac:spMk id="16" creationId="{4D7BD922-4501-4BE3-8F21-B97697656066}"/>
          </ac:spMkLst>
        </pc:spChg>
        <pc:picChg chg="add del mod">
          <ac:chgData name="hatem.loumi" userId="c8e9393d-0366-44fe-9c1c-8cfe47c53dbf" providerId="ADAL" clId="{50F97966-22EE-4C8E-9BBF-9FEFABF21317}" dt="2021-02-21T18:25:29.415" v="1107" actId="478"/>
          <ac:picMkLst>
            <pc:docMk/>
            <pc:sldMk cId="3564622575" sldId="259"/>
            <ac:picMk id="4" creationId="{EC36D253-7327-4427-8880-81009BB0EE0F}"/>
          </ac:picMkLst>
        </pc:picChg>
        <pc:picChg chg="add mod">
          <ac:chgData name="hatem.loumi" userId="c8e9393d-0366-44fe-9c1c-8cfe47c53dbf" providerId="ADAL" clId="{50F97966-22EE-4C8E-9BBF-9FEFABF21317}" dt="2021-02-21T18:26:53.464" v="1122"/>
          <ac:picMkLst>
            <pc:docMk/>
            <pc:sldMk cId="3564622575" sldId="259"/>
            <ac:picMk id="5" creationId="{67263D63-2F92-4A1A-903C-4FB501B90FF3}"/>
          </ac:picMkLst>
        </pc:picChg>
        <pc:picChg chg="add del mod">
          <ac:chgData name="hatem.loumi" userId="c8e9393d-0366-44fe-9c1c-8cfe47c53dbf" providerId="ADAL" clId="{50F97966-22EE-4C8E-9BBF-9FEFABF21317}" dt="2021-02-21T21:27:17.578" v="1359" actId="478"/>
          <ac:picMkLst>
            <pc:docMk/>
            <pc:sldMk cId="3564622575" sldId="259"/>
            <ac:picMk id="8" creationId="{D33C9BAB-4991-4438-9FFD-4788036449FF}"/>
          </ac:picMkLst>
        </pc:picChg>
        <pc:picChg chg="add del mod">
          <ac:chgData name="hatem.loumi" userId="c8e9393d-0366-44fe-9c1c-8cfe47c53dbf" providerId="ADAL" clId="{50F97966-22EE-4C8E-9BBF-9FEFABF21317}" dt="2021-02-21T21:27:27.703" v="1361" actId="478"/>
          <ac:picMkLst>
            <pc:docMk/>
            <pc:sldMk cId="3564622575" sldId="259"/>
            <ac:picMk id="10" creationId="{3F8039C6-F0B1-4456-8CAB-31B90458FB42}"/>
          </ac:picMkLst>
        </pc:picChg>
        <pc:picChg chg="add del mod">
          <ac:chgData name="hatem.loumi" userId="c8e9393d-0366-44fe-9c1c-8cfe47c53dbf" providerId="ADAL" clId="{50F97966-22EE-4C8E-9BBF-9FEFABF21317}" dt="2021-02-21T21:28:54.005" v="1365" actId="478"/>
          <ac:picMkLst>
            <pc:docMk/>
            <pc:sldMk cId="3564622575" sldId="259"/>
            <ac:picMk id="14" creationId="{6DAD0D76-AAA8-4F2E-859D-AEBCFBAFF91A}"/>
          </ac:picMkLst>
        </pc:picChg>
        <pc:picChg chg="add mod">
          <ac:chgData name="hatem.loumi" userId="c8e9393d-0366-44fe-9c1c-8cfe47c53dbf" providerId="ADAL" clId="{50F97966-22EE-4C8E-9BBF-9FEFABF21317}" dt="2021-02-21T21:29:30.499" v="1375" actId="1076"/>
          <ac:picMkLst>
            <pc:docMk/>
            <pc:sldMk cId="3564622575" sldId="259"/>
            <ac:picMk id="18" creationId="{A10C7CAD-F294-4277-AE15-A6F475C39836}"/>
          </ac:picMkLst>
        </pc:picChg>
      </pc:sldChg>
      <pc:sldChg chg="addSp delSp modSp new mod modTransition">
        <pc:chgData name="hatem.loumi" userId="c8e9393d-0366-44fe-9c1c-8cfe47c53dbf" providerId="ADAL" clId="{50F97966-22EE-4C8E-9BBF-9FEFABF21317}" dt="2021-02-21T23:05:44.380" v="1596"/>
        <pc:sldMkLst>
          <pc:docMk/>
          <pc:sldMk cId="2692108430" sldId="260"/>
        </pc:sldMkLst>
        <pc:spChg chg="mod">
          <ac:chgData name="hatem.loumi" userId="c8e9393d-0366-44fe-9c1c-8cfe47c53dbf" providerId="ADAL" clId="{50F97966-22EE-4C8E-9BBF-9FEFABF21317}" dt="2021-02-21T18:46:52.537" v="1160" actId="113"/>
          <ac:spMkLst>
            <pc:docMk/>
            <pc:sldMk cId="2692108430" sldId="260"/>
            <ac:spMk id="2" creationId="{04CEB464-5826-4BCB-B5EE-4D19CE21AF72}"/>
          </ac:spMkLst>
        </pc:spChg>
        <pc:spChg chg="add del mod">
          <ac:chgData name="hatem.loumi" userId="c8e9393d-0366-44fe-9c1c-8cfe47c53dbf" providerId="ADAL" clId="{50F97966-22EE-4C8E-9BBF-9FEFABF21317}" dt="2021-02-21T15:59:15.710" v="689" actId="26606"/>
          <ac:spMkLst>
            <pc:docMk/>
            <pc:sldMk cId="2692108430" sldId="260"/>
            <ac:spMk id="3" creationId="{C2CA5D82-7109-4E74-9F39-E67F828E879C}"/>
          </ac:spMkLst>
        </pc:spChg>
        <pc:spChg chg="add mod">
          <ac:chgData name="hatem.loumi" userId="c8e9393d-0366-44fe-9c1c-8cfe47c53dbf" providerId="ADAL" clId="{50F97966-22EE-4C8E-9BBF-9FEFABF21317}" dt="2021-02-21T18:28:02.719" v="1138"/>
          <ac:spMkLst>
            <pc:docMk/>
            <pc:sldMk cId="2692108430" sldId="260"/>
            <ac:spMk id="11" creationId="{39F43B47-D4CE-4DE4-B82D-08534D61ABA8}"/>
          </ac:spMkLst>
        </pc:spChg>
        <pc:graphicFrameChg chg="add del">
          <ac:chgData name="hatem.loumi" userId="c8e9393d-0366-44fe-9c1c-8cfe47c53dbf" providerId="ADAL" clId="{50F97966-22EE-4C8E-9BBF-9FEFABF21317}" dt="2021-02-21T15:59:15.646" v="688" actId="26606"/>
          <ac:graphicFrameMkLst>
            <pc:docMk/>
            <pc:sldMk cId="2692108430" sldId="260"/>
            <ac:graphicFrameMk id="6" creationId="{20EE4D01-2501-4624-B2F9-FBA4C8AD3B44}"/>
          </ac:graphicFrameMkLst>
        </pc:graphicFrameChg>
        <pc:graphicFrameChg chg="add mod modGraphic">
          <ac:chgData name="hatem.loumi" userId="c8e9393d-0366-44fe-9c1c-8cfe47c53dbf" providerId="ADAL" clId="{50F97966-22EE-4C8E-9BBF-9FEFABF21317}" dt="2021-02-21T22:39:40.823" v="1582" actId="403"/>
          <ac:graphicFrameMkLst>
            <pc:docMk/>
            <pc:sldMk cId="2692108430" sldId="260"/>
            <ac:graphicFrameMk id="8" creationId="{C0C86470-92A0-446D-8D20-8A220ACC0166}"/>
          </ac:graphicFrameMkLst>
        </pc:graphicFrameChg>
        <pc:picChg chg="add del mod">
          <ac:chgData name="hatem.loumi" userId="c8e9393d-0366-44fe-9c1c-8cfe47c53dbf" providerId="ADAL" clId="{50F97966-22EE-4C8E-9BBF-9FEFABF21317}" dt="2021-02-21T18:25:33.733" v="1109" actId="478"/>
          <ac:picMkLst>
            <pc:docMk/>
            <pc:sldMk cId="2692108430" sldId="260"/>
            <ac:picMk id="9" creationId="{05F1BCFA-FC03-4578-BDEE-4EDEE9D1F33B}"/>
          </ac:picMkLst>
        </pc:picChg>
        <pc:picChg chg="add mod">
          <ac:chgData name="hatem.loumi" userId="c8e9393d-0366-44fe-9c1c-8cfe47c53dbf" providerId="ADAL" clId="{50F97966-22EE-4C8E-9BBF-9FEFABF21317}" dt="2021-02-21T18:26:57.105" v="1124"/>
          <ac:picMkLst>
            <pc:docMk/>
            <pc:sldMk cId="2692108430" sldId="260"/>
            <ac:picMk id="10" creationId="{D7F0922C-A0F3-49AB-9D20-3E1186688AFE}"/>
          </ac:picMkLst>
        </pc:picChg>
        <pc:cxnChg chg="add del mod">
          <ac:chgData name="hatem.loumi" userId="c8e9393d-0366-44fe-9c1c-8cfe47c53dbf" providerId="ADAL" clId="{50F97966-22EE-4C8E-9BBF-9FEFABF21317}" dt="2021-02-21T15:56:56.670" v="650" actId="478"/>
          <ac:cxnSpMkLst>
            <pc:docMk/>
            <pc:sldMk cId="2692108430" sldId="260"/>
            <ac:cxnSpMk id="5" creationId="{C90CCB1D-A9AD-41C1-A5F1-994CD30F0C94}"/>
          </ac:cxnSpMkLst>
        </pc:cxnChg>
      </pc:sldChg>
      <pc:sldChg chg="addSp delSp modSp new del mod">
        <pc:chgData name="hatem.loumi" userId="c8e9393d-0366-44fe-9c1c-8cfe47c53dbf" providerId="ADAL" clId="{50F97966-22EE-4C8E-9BBF-9FEFABF21317}" dt="2021-02-21T21:41:00.591" v="1386" actId="2696"/>
        <pc:sldMkLst>
          <pc:docMk/>
          <pc:sldMk cId="3441242098" sldId="261"/>
        </pc:sldMkLst>
        <pc:spChg chg="add mod">
          <ac:chgData name="hatem.loumi" userId="c8e9393d-0366-44fe-9c1c-8cfe47c53dbf" providerId="ADAL" clId="{50F97966-22EE-4C8E-9BBF-9FEFABF21317}" dt="2021-02-21T18:28:01.204" v="1137"/>
          <ac:spMkLst>
            <pc:docMk/>
            <pc:sldMk cId="3441242098" sldId="261"/>
            <ac:spMk id="6" creationId="{B215A3DA-5876-4789-A292-004F4B03FF2D}"/>
          </ac:spMkLst>
        </pc:spChg>
        <pc:picChg chg="add del mod">
          <ac:chgData name="hatem.loumi" userId="c8e9393d-0366-44fe-9c1c-8cfe47c53dbf" providerId="ADAL" clId="{50F97966-22EE-4C8E-9BBF-9FEFABF21317}" dt="2021-02-21T18:25:31.437" v="1108" actId="478"/>
          <ac:picMkLst>
            <pc:docMk/>
            <pc:sldMk cId="3441242098" sldId="261"/>
            <ac:picMk id="4" creationId="{477498D6-DB86-4BE3-B037-AB81D388517D}"/>
          </ac:picMkLst>
        </pc:picChg>
        <pc:picChg chg="add mod">
          <ac:chgData name="hatem.loumi" userId="c8e9393d-0366-44fe-9c1c-8cfe47c53dbf" providerId="ADAL" clId="{50F97966-22EE-4C8E-9BBF-9FEFABF21317}" dt="2021-02-21T18:26:55.270" v="1123"/>
          <ac:picMkLst>
            <pc:docMk/>
            <pc:sldMk cId="3441242098" sldId="261"/>
            <ac:picMk id="5" creationId="{6B2FCC75-1B57-4F72-A19E-0453D45DEB59}"/>
          </ac:picMkLst>
        </pc:picChg>
      </pc:sldChg>
      <pc:sldChg chg="addSp delSp modSp add mod modTransition modNotesTx">
        <pc:chgData name="hatem.loumi" userId="c8e9393d-0366-44fe-9c1c-8cfe47c53dbf" providerId="ADAL" clId="{50F97966-22EE-4C8E-9BBF-9FEFABF21317}" dt="2021-02-21T23:05:44.380" v="1596"/>
        <pc:sldMkLst>
          <pc:docMk/>
          <pc:sldMk cId="1720817985" sldId="262"/>
        </pc:sldMkLst>
        <pc:spChg chg="mod">
          <ac:chgData name="hatem.loumi" userId="c8e9393d-0366-44fe-9c1c-8cfe47c53dbf" providerId="ADAL" clId="{50F97966-22EE-4C8E-9BBF-9FEFABF21317}" dt="2021-02-21T21:45:14.735" v="1518" actId="20577"/>
          <ac:spMkLst>
            <pc:docMk/>
            <pc:sldMk cId="1720817985" sldId="262"/>
            <ac:spMk id="2" creationId="{974FA25D-A888-48BC-AEFB-E840B309514F}"/>
          </ac:spMkLst>
        </pc:spChg>
        <pc:spChg chg="add del mod">
          <ac:chgData name="hatem.loumi" userId="c8e9393d-0366-44fe-9c1c-8cfe47c53dbf" providerId="ADAL" clId="{50F97966-22EE-4C8E-9BBF-9FEFABF21317}" dt="2021-02-21T17:02:25.881" v="804"/>
          <ac:spMkLst>
            <pc:docMk/>
            <pc:sldMk cId="1720817985" sldId="262"/>
            <ac:spMk id="3" creationId="{B21D2F19-C8BB-4AE9-9163-DFC03B837065}"/>
          </ac:spMkLst>
        </pc:spChg>
        <pc:spChg chg="add del mod">
          <ac:chgData name="hatem.loumi" userId="c8e9393d-0366-44fe-9c1c-8cfe47c53dbf" providerId="ADAL" clId="{50F97966-22EE-4C8E-9BBF-9FEFABF21317}" dt="2021-02-21T17:51:17.022" v="1085" actId="478"/>
          <ac:spMkLst>
            <pc:docMk/>
            <pc:sldMk cId="1720817985" sldId="262"/>
            <ac:spMk id="9" creationId="{CBB62573-27CF-4E5E-AE80-0863378505AE}"/>
          </ac:spMkLst>
        </pc:spChg>
        <pc:spChg chg="add mod">
          <ac:chgData name="hatem.loumi" userId="c8e9393d-0366-44fe-9c1c-8cfe47c53dbf" providerId="ADAL" clId="{50F97966-22EE-4C8E-9BBF-9FEFABF21317}" dt="2021-02-21T18:27:55.771" v="1134"/>
          <ac:spMkLst>
            <pc:docMk/>
            <pc:sldMk cId="1720817985" sldId="262"/>
            <ac:spMk id="13" creationId="{45125356-653B-4596-9202-DD9BB7086A79}"/>
          </ac:spMkLst>
        </pc:spChg>
        <pc:picChg chg="add del mod">
          <ac:chgData name="hatem.loumi" userId="c8e9393d-0366-44fe-9c1c-8cfe47c53dbf" providerId="ADAL" clId="{50F97966-22EE-4C8E-9BBF-9FEFABF21317}" dt="2021-02-21T17:01:53.003" v="803"/>
          <ac:picMkLst>
            <pc:docMk/>
            <pc:sldMk cId="1720817985" sldId="262"/>
            <ac:picMk id="5" creationId="{8867170C-9795-4882-86C3-FFB6A82342B0}"/>
          </ac:picMkLst>
        </pc:picChg>
        <pc:picChg chg="add del mod">
          <ac:chgData name="hatem.loumi" userId="c8e9393d-0366-44fe-9c1c-8cfe47c53dbf" providerId="ADAL" clId="{50F97966-22EE-4C8E-9BBF-9FEFABF21317}" dt="2021-02-21T17:51:07.722" v="1081" actId="478"/>
          <ac:picMkLst>
            <pc:docMk/>
            <pc:sldMk cId="1720817985" sldId="262"/>
            <ac:picMk id="7" creationId="{C20D6473-C0B6-4A3E-997F-7B8690C601E2}"/>
          </ac:picMkLst>
        </pc:picChg>
        <pc:picChg chg="add mod">
          <ac:chgData name="hatem.loumi" userId="c8e9393d-0366-44fe-9c1c-8cfe47c53dbf" providerId="ADAL" clId="{50F97966-22EE-4C8E-9BBF-9FEFABF21317}" dt="2021-02-21T17:59:56.459" v="1089" actId="1076"/>
          <ac:picMkLst>
            <pc:docMk/>
            <pc:sldMk cId="1720817985" sldId="262"/>
            <ac:picMk id="10" creationId="{1560FC7F-80E9-491B-B274-A43E37B72FFF}"/>
          </ac:picMkLst>
        </pc:picChg>
        <pc:picChg chg="add del mod">
          <ac:chgData name="hatem.loumi" userId="c8e9393d-0366-44fe-9c1c-8cfe47c53dbf" providerId="ADAL" clId="{50F97966-22EE-4C8E-9BBF-9FEFABF21317}" dt="2021-02-21T18:25:25.607" v="1105" actId="478"/>
          <ac:picMkLst>
            <pc:docMk/>
            <pc:sldMk cId="1720817985" sldId="262"/>
            <ac:picMk id="11" creationId="{9412250D-C818-4CF8-BC4D-A2D895A85A5D}"/>
          </ac:picMkLst>
        </pc:picChg>
        <pc:picChg chg="add mod">
          <ac:chgData name="hatem.loumi" userId="c8e9393d-0366-44fe-9c1c-8cfe47c53dbf" providerId="ADAL" clId="{50F97966-22EE-4C8E-9BBF-9FEFABF21317}" dt="2021-02-21T18:26:50.521" v="1120"/>
          <ac:picMkLst>
            <pc:docMk/>
            <pc:sldMk cId="1720817985" sldId="262"/>
            <ac:picMk id="12" creationId="{D9B711BE-1DBE-44B5-B7D8-4F7A26E98487}"/>
          </ac:picMkLst>
        </pc:picChg>
      </pc:sldChg>
      <pc:sldChg chg="addSp delSp modSp new mod modTransition modAnim">
        <pc:chgData name="hatem.loumi" userId="c8e9393d-0366-44fe-9c1c-8cfe47c53dbf" providerId="ADAL" clId="{50F97966-22EE-4C8E-9BBF-9FEFABF21317}" dt="2021-02-21T23:05:44.380" v="1596"/>
        <pc:sldMkLst>
          <pc:docMk/>
          <pc:sldMk cId="2275327709" sldId="263"/>
        </pc:sldMkLst>
        <pc:spChg chg="mod">
          <ac:chgData name="hatem.loumi" userId="c8e9393d-0366-44fe-9c1c-8cfe47c53dbf" providerId="ADAL" clId="{50F97966-22EE-4C8E-9BBF-9FEFABF21317}" dt="2021-02-21T18:46:21.465" v="1155" actId="113"/>
          <ac:spMkLst>
            <pc:docMk/>
            <pc:sldMk cId="2275327709" sldId="263"/>
            <ac:spMk id="2" creationId="{DCF3C292-5CD2-4754-9344-8C0C6B6065FD}"/>
          </ac:spMkLst>
        </pc:spChg>
        <pc:spChg chg="add del mod">
          <ac:chgData name="hatem.loumi" userId="c8e9393d-0366-44fe-9c1c-8cfe47c53dbf" providerId="ADAL" clId="{50F97966-22EE-4C8E-9BBF-9FEFABF21317}" dt="2021-02-21T17:40:23.342" v="1011" actId="478"/>
          <ac:spMkLst>
            <pc:docMk/>
            <pc:sldMk cId="2275327709" sldId="263"/>
            <ac:spMk id="3" creationId="{F19B087D-84E0-4166-8301-2C687F788F07}"/>
          </ac:spMkLst>
        </pc:spChg>
        <pc:spChg chg="add del mod">
          <ac:chgData name="hatem.loumi" userId="c8e9393d-0366-44fe-9c1c-8cfe47c53dbf" providerId="ADAL" clId="{50F97966-22EE-4C8E-9BBF-9FEFABF21317}" dt="2021-02-21T17:40:29.895" v="1012" actId="478"/>
          <ac:spMkLst>
            <pc:docMk/>
            <pc:sldMk cId="2275327709" sldId="263"/>
            <ac:spMk id="7" creationId="{9F25FBF1-6F54-4064-AF46-377B61499749}"/>
          </ac:spMkLst>
        </pc:spChg>
        <pc:spChg chg="add mod">
          <ac:chgData name="hatem.loumi" userId="c8e9393d-0366-44fe-9c1c-8cfe47c53dbf" providerId="ADAL" clId="{50F97966-22EE-4C8E-9BBF-9FEFABF21317}" dt="2021-02-21T18:27:48.554" v="1132" actId="1076"/>
          <ac:spMkLst>
            <pc:docMk/>
            <pc:sldMk cId="2275327709" sldId="263"/>
            <ac:spMk id="12" creationId="{8785EFC8-5E9B-4FED-B8B9-25951EF28E7F}"/>
          </ac:spMkLst>
        </pc:spChg>
        <pc:graphicFrameChg chg="add del">
          <ac:chgData name="hatem.loumi" userId="c8e9393d-0366-44fe-9c1c-8cfe47c53dbf" providerId="ADAL" clId="{50F97966-22EE-4C8E-9BBF-9FEFABF21317}" dt="2021-02-21T17:20:57.738" v="869" actId="26606"/>
          <ac:graphicFrameMkLst>
            <pc:docMk/>
            <pc:sldMk cId="2275327709" sldId="263"/>
            <ac:graphicFrameMk id="5" creationId="{FF5A01EA-AE22-40F1-89B8-B1A6DFC11E6E}"/>
          </ac:graphicFrameMkLst>
        </pc:graphicFrameChg>
        <pc:graphicFrameChg chg="add mod modGraphic">
          <ac:chgData name="hatem.loumi" userId="c8e9393d-0366-44fe-9c1c-8cfe47c53dbf" providerId="ADAL" clId="{50F97966-22EE-4C8E-9BBF-9FEFABF21317}" dt="2021-02-21T18:43:50.257" v="1154"/>
          <ac:graphicFrameMkLst>
            <pc:docMk/>
            <pc:sldMk cId="2275327709" sldId="263"/>
            <ac:graphicFrameMk id="6" creationId="{D56AC9E2-E88A-4FB4-ABA5-4E368117D953}"/>
          </ac:graphicFrameMkLst>
        </pc:graphicFrameChg>
        <pc:picChg chg="add del mod">
          <ac:chgData name="hatem.loumi" userId="c8e9393d-0366-44fe-9c1c-8cfe47c53dbf" providerId="ADAL" clId="{50F97966-22EE-4C8E-9BBF-9FEFABF21317}" dt="2021-02-21T18:25:21.790" v="1103" actId="478"/>
          <ac:picMkLst>
            <pc:docMk/>
            <pc:sldMk cId="2275327709" sldId="263"/>
            <ac:picMk id="9" creationId="{D9CF945E-0075-4332-9777-8BFB9C4B7A9F}"/>
          </ac:picMkLst>
        </pc:picChg>
        <pc:picChg chg="add mod">
          <ac:chgData name="hatem.loumi" userId="c8e9393d-0366-44fe-9c1c-8cfe47c53dbf" providerId="ADAL" clId="{50F97966-22EE-4C8E-9BBF-9FEFABF21317}" dt="2021-02-21T18:26:45.034" v="1118" actId="1076"/>
          <ac:picMkLst>
            <pc:docMk/>
            <pc:sldMk cId="2275327709" sldId="263"/>
            <ac:picMk id="11" creationId="{1D134305-6EDD-441E-8275-1BB3C578840B}"/>
          </ac:picMkLst>
        </pc:picChg>
      </pc:sldChg>
      <pc:sldChg chg="del">
        <pc:chgData name="hatem.loumi" userId="c8e9393d-0366-44fe-9c1c-8cfe47c53dbf" providerId="ADAL" clId="{50F97966-22EE-4C8E-9BBF-9FEFABF21317}" dt="2021-02-21T17:14:37.800" v="815" actId="47"/>
        <pc:sldMkLst>
          <pc:docMk/>
          <pc:sldMk cId="710502134" sldId="264"/>
        </pc:sldMkLst>
      </pc:sldChg>
      <pc:sldChg chg="addSp delSp modSp mod modTransition">
        <pc:chgData name="hatem.loumi" userId="c8e9393d-0366-44fe-9c1c-8cfe47c53dbf" providerId="ADAL" clId="{50F97966-22EE-4C8E-9BBF-9FEFABF21317}" dt="2021-02-21T23:05:44.380" v="1596"/>
        <pc:sldMkLst>
          <pc:docMk/>
          <pc:sldMk cId="938744990" sldId="264"/>
        </pc:sldMkLst>
        <pc:spChg chg="add del mod">
          <ac:chgData name="hatem.loumi" userId="c8e9393d-0366-44fe-9c1c-8cfe47c53dbf" providerId="ADAL" clId="{50F97966-22EE-4C8E-9BBF-9FEFABF21317}" dt="2021-02-21T20:38:27.193" v="1296" actId="478"/>
          <ac:spMkLst>
            <pc:docMk/>
            <pc:sldMk cId="938744990" sldId="264"/>
            <ac:spMk id="4" creationId="{E0452263-E934-4886-867F-9440A16C6760}"/>
          </ac:spMkLst>
        </pc:spChg>
        <pc:spChg chg="del mod">
          <ac:chgData name="hatem.loumi" userId="c8e9393d-0366-44fe-9c1c-8cfe47c53dbf" providerId="ADAL" clId="{50F97966-22EE-4C8E-9BBF-9FEFABF21317}" dt="2021-02-21T20:38:09.257" v="1290" actId="478"/>
          <ac:spMkLst>
            <pc:docMk/>
            <pc:sldMk cId="938744990" sldId="264"/>
            <ac:spMk id="16" creationId="{67DB0165-22A5-4175-8AB8-E3EB4B677AB7}"/>
          </ac:spMkLst>
        </pc:spChg>
        <pc:spChg chg="del mod">
          <ac:chgData name="hatem.loumi" userId="c8e9393d-0366-44fe-9c1c-8cfe47c53dbf" providerId="ADAL" clId="{50F97966-22EE-4C8E-9BBF-9FEFABF21317}" dt="2021-02-21T20:38:13.652" v="1293" actId="478"/>
          <ac:spMkLst>
            <pc:docMk/>
            <pc:sldMk cId="938744990" sldId="264"/>
            <ac:spMk id="22" creationId="{E024A538-0AA2-4CA5-8A58-71C9FF560F48}"/>
          </ac:spMkLst>
        </pc:spChg>
        <pc:graphicFrameChg chg="add mod">
          <ac:chgData name="hatem.loumi" userId="c8e9393d-0366-44fe-9c1c-8cfe47c53dbf" providerId="ADAL" clId="{50F97966-22EE-4C8E-9BBF-9FEFABF21317}" dt="2021-02-21T21:51:54.793" v="1578" actId="122"/>
          <ac:graphicFrameMkLst>
            <pc:docMk/>
            <pc:sldMk cId="938744990" sldId="264"/>
            <ac:graphicFrameMk id="13" creationId="{8C1EF87A-B387-4CAE-9AB9-6190DD61686E}"/>
          </ac:graphicFrameMkLst>
        </pc:graphicFrameChg>
        <pc:picChg chg="del mod">
          <ac:chgData name="hatem.loumi" userId="c8e9393d-0366-44fe-9c1c-8cfe47c53dbf" providerId="ADAL" clId="{50F97966-22EE-4C8E-9BBF-9FEFABF21317}" dt="2021-02-21T20:38:11.313" v="1291" actId="478"/>
          <ac:picMkLst>
            <pc:docMk/>
            <pc:sldMk cId="938744990" sldId="264"/>
            <ac:picMk id="15" creationId="{FC16C1F6-48BB-4B01-B873-35B5B0ECFD0B}"/>
          </ac:picMkLst>
        </pc:picChg>
        <pc:picChg chg="del mod">
          <ac:chgData name="hatem.loumi" userId="c8e9393d-0366-44fe-9c1c-8cfe47c53dbf" providerId="ADAL" clId="{50F97966-22EE-4C8E-9BBF-9FEFABF21317}" dt="2021-02-21T20:38:09.257" v="1290" actId="478"/>
          <ac:picMkLst>
            <pc:docMk/>
            <pc:sldMk cId="938744990" sldId="264"/>
            <ac:picMk id="17" creationId="{03AC40BE-B170-474E-A3F9-8974D2BBA448}"/>
          </ac:picMkLst>
        </pc:picChg>
        <pc:picChg chg="del mod">
          <ac:chgData name="hatem.loumi" userId="c8e9393d-0366-44fe-9c1c-8cfe47c53dbf" providerId="ADAL" clId="{50F97966-22EE-4C8E-9BBF-9FEFABF21317}" dt="2021-02-21T20:38:09.257" v="1290" actId="478"/>
          <ac:picMkLst>
            <pc:docMk/>
            <pc:sldMk cId="938744990" sldId="264"/>
            <ac:picMk id="18" creationId="{916234CD-E470-4C00-9B00-33384C68A056}"/>
          </ac:picMkLst>
        </pc:picChg>
        <pc:picChg chg="del mod">
          <ac:chgData name="hatem.loumi" userId="c8e9393d-0366-44fe-9c1c-8cfe47c53dbf" providerId="ADAL" clId="{50F97966-22EE-4C8E-9BBF-9FEFABF21317}" dt="2021-02-21T20:38:09.257" v="1290" actId="478"/>
          <ac:picMkLst>
            <pc:docMk/>
            <pc:sldMk cId="938744990" sldId="264"/>
            <ac:picMk id="19" creationId="{3226F383-BBE4-48C6-9D8B-80D3A02117C4}"/>
          </ac:picMkLst>
        </pc:picChg>
        <pc:picChg chg="del mod">
          <ac:chgData name="hatem.loumi" userId="c8e9393d-0366-44fe-9c1c-8cfe47c53dbf" providerId="ADAL" clId="{50F97966-22EE-4C8E-9BBF-9FEFABF21317}" dt="2021-02-21T20:38:12.568" v="1292" actId="478"/>
          <ac:picMkLst>
            <pc:docMk/>
            <pc:sldMk cId="938744990" sldId="264"/>
            <ac:picMk id="21" creationId="{F8C353EC-86FF-4C53-A630-AC26892B505C}"/>
          </ac:picMkLst>
        </pc:picChg>
      </pc:sldChg>
      <pc:sldChg chg="delSp modSp new mod modTransition">
        <pc:chgData name="hatem.loumi" userId="c8e9393d-0366-44fe-9c1c-8cfe47c53dbf" providerId="ADAL" clId="{50F97966-22EE-4C8E-9BBF-9FEFABF21317}" dt="2021-02-21T23:05:44.380" v="1596"/>
        <pc:sldMkLst>
          <pc:docMk/>
          <pc:sldMk cId="3233598702" sldId="265"/>
        </pc:sldMkLst>
        <pc:spChg chg="mod">
          <ac:chgData name="hatem.loumi" userId="c8e9393d-0366-44fe-9c1c-8cfe47c53dbf" providerId="ADAL" clId="{50F97966-22EE-4C8E-9BBF-9FEFABF21317}" dt="2021-02-21T21:42:37.732" v="1412" actId="113"/>
          <ac:spMkLst>
            <pc:docMk/>
            <pc:sldMk cId="3233598702" sldId="265"/>
            <ac:spMk id="2" creationId="{AA8957E3-CB11-427D-8630-4342553ECD6F}"/>
          </ac:spMkLst>
        </pc:spChg>
        <pc:spChg chg="del">
          <ac:chgData name="hatem.loumi" userId="c8e9393d-0366-44fe-9c1c-8cfe47c53dbf" providerId="ADAL" clId="{50F97966-22EE-4C8E-9BBF-9FEFABF21317}" dt="2021-02-21T21:42:28.111" v="1408" actId="478"/>
          <ac:spMkLst>
            <pc:docMk/>
            <pc:sldMk cId="3233598702" sldId="265"/>
            <ac:spMk id="3" creationId="{22602B4A-D0AA-4030-8A6A-E1ABD7322BBF}"/>
          </ac:spMkLst>
        </pc:spChg>
      </pc:sldChg>
      <pc:sldChg chg="delSp modSp new mod modTransition">
        <pc:chgData name="hatem.loumi" userId="c8e9393d-0366-44fe-9c1c-8cfe47c53dbf" providerId="ADAL" clId="{50F97966-22EE-4C8E-9BBF-9FEFABF21317}" dt="2021-02-21T23:05:44.380" v="1596"/>
        <pc:sldMkLst>
          <pc:docMk/>
          <pc:sldMk cId="2880633373" sldId="266"/>
        </pc:sldMkLst>
        <pc:spChg chg="mod">
          <ac:chgData name="hatem.loumi" userId="c8e9393d-0366-44fe-9c1c-8cfe47c53dbf" providerId="ADAL" clId="{50F97966-22EE-4C8E-9BBF-9FEFABF21317}" dt="2021-02-21T21:43:23.457" v="1446" actId="20577"/>
          <ac:spMkLst>
            <pc:docMk/>
            <pc:sldMk cId="2880633373" sldId="266"/>
            <ac:spMk id="2" creationId="{226359E8-810A-4437-86B3-C7183392F1CE}"/>
          </ac:spMkLst>
        </pc:spChg>
        <pc:spChg chg="del">
          <ac:chgData name="hatem.loumi" userId="c8e9393d-0366-44fe-9c1c-8cfe47c53dbf" providerId="ADAL" clId="{50F97966-22EE-4C8E-9BBF-9FEFABF21317}" dt="2021-02-21T21:42:55.622" v="1414" actId="478"/>
          <ac:spMkLst>
            <pc:docMk/>
            <pc:sldMk cId="2880633373" sldId="266"/>
            <ac:spMk id="3" creationId="{3FD8ECB3-EAEB-4E2E-9B1A-C5597F21E25C}"/>
          </ac:spMkLst>
        </pc:spChg>
      </pc:sldChg>
      <pc:sldMasterChg chg="modTransition setBg modSldLayout">
        <pc:chgData name="hatem.loumi" userId="c8e9393d-0366-44fe-9c1c-8cfe47c53dbf" providerId="ADAL" clId="{50F97966-22EE-4C8E-9BBF-9FEFABF21317}" dt="2021-02-21T23:05:44.380" v="1596"/>
        <pc:sldMasterMkLst>
          <pc:docMk/>
          <pc:sldMasterMk cId="1377356112" sldId="2147483672"/>
        </pc:sldMasterMkLst>
        <pc:sldLayoutChg chg="modTransition setBg">
          <pc:chgData name="hatem.loumi" userId="c8e9393d-0366-44fe-9c1c-8cfe47c53dbf" providerId="ADAL" clId="{50F97966-22EE-4C8E-9BBF-9FEFABF21317}" dt="2021-02-21T23:05:44.380" v="1596"/>
          <pc:sldLayoutMkLst>
            <pc:docMk/>
            <pc:sldMasterMk cId="1377356112" sldId="2147483672"/>
            <pc:sldLayoutMk cId="1789972739" sldId="2147483673"/>
          </pc:sldLayoutMkLst>
        </pc:sldLayoutChg>
        <pc:sldLayoutChg chg="modTransition setBg">
          <pc:chgData name="hatem.loumi" userId="c8e9393d-0366-44fe-9c1c-8cfe47c53dbf" providerId="ADAL" clId="{50F97966-22EE-4C8E-9BBF-9FEFABF21317}" dt="2021-02-21T23:05:44.380" v="1596"/>
          <pc:sldLayoutMkLst>
            <pc:docMk/>
            <pc:sldMasterMk cId="1377356112" sldId="2147483672"/>
            <pc:sldLayoutMk cId="2962921828" sldId="2147483674"/>
          </pc:sldLayoutMkLst>
        </pc:sldLayoutChg>
        <pc:sldLayoutChg chg="modTransition setBg">
          <pc:chgData name="hatem.loumi" userId="c8e9393d-0366-44fe-9c1c-8cfe47c53dbf" providerId="ADAL" clId="{50F97966-22EE-4C8E-9BBF-9FEFABF21317}" dt="2021-02-21T23:05:44.380" v="1596"/>
          <pc:sldLayoutMkLst>
            <pc:docMk/>
            <pc:sldMasterMk cId="1377356112" sldId="2147483672"/>
            <pc:sldLayoutMk cId="3739257816" sldId="2147483675"/>
          </pc:sldLayoutMkLst>
        </pc:sldLayoutChg>
        <pc:sldLayoutChg chg="modTransition setBg">
          <pc:chgData name="hatem.loumi" userId="c8e9393d-0366-44fe-9c1c-8cfe47c53dbf" providerId="ADAL" clId="{50F97966-22EE-4C8E-9BBF-9FEFABF21317}" dt="2021-02-21T23:05:44.380" v="1596"/>
          <pc:sldLayoutMkLst>
            <pc:docMk/>
            <pc:sldMasterMk cId="1377356112" sldId="2147483672"/>
            <pc:sldLayoutMk cId="2706661356" sldId="2147483676"/>
          </pc:sldLayoutMkLst>
        </pc:sldLayoutChg>
        <pc:sldLayoutChg chg="modTransition setBg">
          <pc:chgData name="hatem.loumi" userId="c8e9393d-0366-44fe-9c1c-8cfe47c53dbf" providerId="ADAL" clId="{50F97966-22EE-4C8E-9BBF-9FEFABF21317}" dt="2021-02-21T23:05:44.380" v="1596"/>
          <pc:sldLayoutMkLst>
            <pc:docMk/>
            <pc:sldMasterMk cId="1377356112" sldId="2147483672"/>
            <pc:sldLayoutMk cId="2394583807" sldId="2147483677"/>
          </pc:sldLayoutMkLst>
        </pc:sldLayoutChg>
        <pc:sldLayoutChg chg="modTransition setBg">
          <pc:chgData name="hatem.loumi" userId="c8e9393d-0366-44fe-9c1c-8cfe47c53dbf" providerId="ADAL" clId="{50F97966-22EE-4C8E-9BBF-9FEFABF21317}" dt="2021-02-21T23:05:44.380" v="1596"/>
          <pc:sldLayoutMkLst>
            <pc:docMk/>
            <pc:sldMasterMk cId="1377356112" sldId="2147483672"/>
            <pc:sldLayoutMk cId="2650130221" sldId="2147483678"/>
          </pc:sldLayoutMkLst>
        </pc:sldLayoutChg>
        <pc:sldLayoutChg chg="modTransition setBg">
          <pc:chgData name="hatem.loumi" userId="c8e9393d-0366-44fe-9c1c-8cfe47c53dbf" providerId="ADAL" clId="{50F97966-22EE-4C8E-9BBF-9FEFABF21317}" dt="2021-02-21T23:05:44.380" v="1596"/>
          <pc:sldLayoutMkLst>
            <pc:docMk/>
            <pc:sldMasterMk cId="1377356112" sldId="2147483672"/>
            <pc:sldLayoutMk cId="2392808662" sldId="2147483679"/>
          </pc:sldLayoutMkLst>
        </pc:sldLayoutChg>
        <pc:sldLayoutChg chg="modTransition setBg">
          <pc:chgData name="hatem.loumi" userId="c8e9393d-0366-44fe-9c1c-8cfe47c53dbf" providerId="ADAL" clId="{50F97966-22EE-4C8E-9BBF-9FEFABF21317}" dt="2021-02-21T23:05:44.380" v="1596"/>
          <pc:sldLayoutMkLst>
            <pc:docMk/>
            <pc:sldMasterMk cId="1377356112" sldId="2147483672"/>
            <pc:sldLayoutMk cId="3667009586" sldId="2147483680"/>
          </pc:sldLayoutMkLst>
        </pc:sldLayoutChg>
        <pc:sldLayoutChg chg="modTransition setBg">
          <pc:chgData name="hatem.loumi" userId="c8e9393d-0366-44fe-9c1c-8cfe47c53dbf" providerId="ADAL" clId="{50F97966-22EE-4C8E-9BBF-9FEFABF21317}" dt="2021-02-21T23:05:44.380" v="1596"/>
          <pc:sldLayoutMkLst>
            <pc:docMk/>
            <pc:sldMasterMk cId="1377356112" sldId="2147483672"/>
            <pc:sldLayoutMk cId="1591718178" sldId="2147483681"/>
          </pc:sldLayoutMkLst>
        </pc:sldLayoutChg>
        <pc:sldLayoutChg chg="modTransition setBg">
          <pc:chgData name="hatem.loumi" userId="c8e9393d-0366-44fe-9c1c-8cfe47c53dbf" providerId="ADAL" clId="{50F97966-22EE-4C8E-9BBF-9FEFABF21317}" dt="2021-02-21T23:05:44.380" v="1596"/>
          <pc:sldLayoutMkLst>
            <pc:docMk/>
            <pc:sldMasterMk cId="1377356112" sldId="2147483672"/>
            <pc:sldLayoutMk cId="1361226641" sldId="2147483682"/>
          </pc:sldLayoutMkLst>
        </pc:sldLayoutChg>
        <pc:sldLayoutChg chg="modTransition setBg">
          <pc:chgData name="hatem.loumi" userId="c8e9393d-0366-44fe-9c1c-8cfe47c53dbf" providerId="ADAL" clId="{50F97966-22EE-4C8E-9BBF-9FEFABF21317}" dt="2021-02-21T23:05:44.380" v="1596"/>
          <pc:sldLayoutMkLst>
            <pc:docMk/>
            <pc:sldMasterMk cId="1377356112" sldId="2147483672"/>
            <pc:sldLayoutMk cId="4215146326" sldId="2147483683"/>
          </pc:sldLayoutMkLst>
        </pc:sldLayoutChg>
      </pc:sldMasterChg>
    </pc:docChg>
  </pc:docChgLst>
  <pc:docChgLst>
    <pc:chgData name="achraf.chaouachi" userId="S::achraf.chaouachi@isimsf.u-sfax.tn::cadd8131-8e35-49b2-a325-b974317e6d86" providerId="AD" clId="Web-{3D5C3AA0-D06D-FF2D-D4A1-D101D87EC6DA}"/>
    <pc:docChg chg="addSld delSld modSld sldOrd">
      <pc:chgData name="achraf.chaouachi" userId="S::achraf.chaouachi@isimsf.u-sfax.tn::cadd8131-8e35-49b2-a325-b974317e6d86" providerId="AD" clId="Web-{3D5C3AA0-D06D-FF2D-D4A1-D101D87EC6DA}" dt="2021-04-11T21:26:59.872" v="30"/>
      <pc:docMkLst>
        <pc:docMk/>
      </pc:docMkLst>
      <pc:sldChg chg="ord">
        <pc:chgData name="achraf.chaouachi" userId="S::achraf.chaouachi@isimsf.u-sfax.tn::cadd8131-8e35-49b2-a325-b974317e6d86" providerId="AD" clId="Web-{3D5C3AA0-D06D-FF2D-D4A1-D101D87EC6DA}" dt="2021-04-11T19:25:45.352" v="0"/>
        <pc:sldMkLst>
          <pc:docMk/>
          <pc:sldMk cId="1720817985" sldId="262"/>
        </pc:sldMkLst>
      </pc:sldChg>
      <pc:sldChg chg="addSp delSp">
        <pc:chgData name="achraf.chaouachi" userId="S::achraf.chaouachi@isimsf.u-sfax.tn::cadd8131-8e35-49b2-a325-b974317e6d86" providerId="AD" clId="Web-{3D5C3AA0-D06D-FF2D-D4A1-D101D87EC6DA}" dt="2021-04-11T20:54:26.037" v="15"/>
        <pc:sldMkLst>
          <pc:docMk/>
          <pc:sldMk cId="3472639287" sldId="273"/>
        </pc:sldMkLst>
        <pc:picChg chg="add del">
          <ac:chgData name="achraf.chaouachi" userId="S::achraf.chaouachi@isimsf.u-sfax.tn::cadd8131-8e35-49b2-a325-b974317e6d86" providerId="AD" clId="Web-{3D5C3AA0-D06D-FF2D-D4A1-D101D87EC6DA}" dt="2021-04-11T20:54:26.037" v="15"/>
          <ac:picMkLst>
            <pc:docMk/>
            <pc:sldMk cId="3472639287" sldId="273"/>
            <ac:picMk id="4" creationId="{86F3A5BC-B9D8-473F-ACC5-930F6AC17982}"/>
          </ac:picMkLst>
        </pc:picChg>
      </pc:sldChg>
      <pc:sldChg chg="addSp delSp modSp new del">
        <pc:chgData name="achraf.chaouachi" userId="S::achraf.chaouachi@isimsf.u-sfax.tn::cadd8131-8e35-49b2-a325-b974317e6d86" providerId="AD" clId="Web-{3D5C3AA0-D06D-FF2D-D4A1-D101D87EC6DA}" dt="2021-04-11T20:56:28.329" v="22"/>
        <pc:sldMkLst>
          <pc:docMk/>
          <pc:sldMk cId="1996913625" sldId="275"/>
        </pc:sldMkLst>
        <pc:spChg chg="mod">
          <ac:chgData name="achraf.chaouachi" userId="S::achraf.chaouachi@isimsf.u-sfax.tn::cadd8131-8e35-49b2-a325-b974317e6d86" providerId="AD" clId="Web-{3D5C3AA0-D06D-FF2D-D4A1-D101D87EC6DA}" dt="2021-04-11T20:54:28.553" v="21" actId="20577"/>
          <ac:spMkLst>
            <pc:docMk/>
            <pc:sldMk cId="1996913625" sldId="275"/>
            <ac:spMk id="2" creationId="{BD9F102D-15FB-4AE4-92DA-13CA64A75710}"/>
          </ac:spMkLst>
        </pc:spChg>
        <pc:spChg chg="add del">
          <ac:chgData name="achraf.chaouachi" userId="S::achraf.chaouachi@isimsf.u-sfax.tn::cadd8131-8e35-49b2-a325-b974317e6d86" providerId="AD" clId="Web-{3D5C3AA0-D06D-FF2D-D4A1-D101D87EC6DA}" dt="2021-04-11T20:54:24.068" v="14"/>
          <ac:spMkLst>
            <pc:docMk/>
            <pc:sldMk cId="1996913625" sldId="275"/>
            <ac:spMk id="3" creationId="{526C0A69-48E8-4FA3-88E3-496188BE1492}"/>
          </ac:spMkLst>
        </pc:spChg>
        <pc:picChg chg="add del mod ord">
          <ac:chgData name="achraf.chaouachi" userId="S::achraf.chaouachi@isimsf.u-sfax.tn::cadd8131-8e35-49b2-a325-b974317e6d86" providerId="AD" clId="Web-{3D5C3AA0-D06D-FF2D-D4A1-D101D87EC6DA}" dt="2021-04-11T20:54:24.068" v="14"/>
          <ac:picMkLst>
            <pc:docMk/>
            <pc:sldMk cId="1996913625" sldId="275"/>
            <ac:picMk id="4" creationId="{E0E923DF-402A-4470-A645-0E1A12CA6750}"/>
          </ac:picMkLst>
        </pc:picChg>
      </pc:sldChg>
      <pc:sldChg chg="modSp">
        <pc:chgData name="achraf.chaouachi" userId="S::achraf.chaouachi@isimsf.u-sfax.tn::cadd8131-8e35-49b2-a325-b974317e6d86" providerId="AD" clId="Web-{3D5C3AA0-D06D-FF2D-D4A1-D101D87EC6DA}" dt="2021-04-11T21:16:36.391" v="28" actId="1076"/>
        <pc:sldMkLst>
          <pc:docMk/>
          <pc:sldMk cId="3525289176" sldId="275"/>
        </pc:sldMkLst>
        <pc:picChg chg="mod">
          <ac:chgData name="achraf.chaouachi" userId="S::achraf.chaouachi@isimsf.u-sfax.tn::cadd8131-8e35-49b2-a325-b974317e6d86" providerId="AD" clId="Web-{3D5C3AA0-D06D-FF2D-D4A1-D101D87EC6DA}" dt="2021-04-11T21:16:36.391" v="28" actId="1076"/>
          <ac:picMkLst>
            <pc:docMk/>
            <pc:sldMk cId="3525289176" sldId="275"/>
            <ac:picMk id="4" creationId="{AEC62864-398D-45A7-BFA7-F44D26A9EEB0}"/>
          </ac:picMkLst>
        </pc:picChg>
      </pc:sldChg>
      <pc:sldChg chg="add ord replId">
        <pc:chgData name="achraf.chaouachi" userId="S::achraf.chaouachi@isimsf.u-sfax.tn::cadd8131-8e35-49b2-a325-b974317e6d86" providerId="AD" clId="Web-{3D5C3AA0-D06D-FF2D-D4A1-D101D87EC6DA}" dt="2021-04-11T21:26:59.872" v="30"/>
        <pc:sldMkLst>
          <pc:docMk/>
          <pc:sldMk cId="3094976100" sldId="277"/>
        </pc:sldMkLst>
      </pc:sldChg>
    </pc:docChg>
  </pc:docChgLst>
  <pc:docChgLst>
    <pc:chgData name="Dhiaa Benhamadou ( ISIMSF )" userId="S::dhiaa.benhamadou@isimsf.u-sfax.tn::63741727-a444-47d5-a5a9-c2c2836bb211" providerId="AD" clId="Web-{5CA35AF8-7FCC-FEEE-11EF-8AD9854FF468}"/>
    <pc:docChg chg="modSld">
      <pc:chgData name="Dhiaa Benhamadou ( ISIMSF )" userId="S::dhiaa.benhamadou@isimsf.u-sfax.tn::63741727-a444-47d5-a5a9-c2c2836bb211" providerId="AD" clId="Web-{5CA35AF8-7FCC-FEEE-11EF-8AD9854FF468}" dt="2021-04-11T14:25:24.256" v="144"/>
      <pc:docMkLst>
        <pc:docMk/>
      </pc:docMkLst>
      <pc:sldChg chg="addSp delSp modSp modNotes">
        <pc:chgData name="Dhiaa Benhamadou ( ISIMSF )" userId="S::dhiaa.benhamadou@isimsf.u-sfax.tn::63741727-a444-47d5-a5a9-c2c2836bb211" providerId="AD" clId="Web-{5CA35AF8-7FCC-FEEE-11EF-8AD9854FF468}" dt="2021-04-11T14:24:45.724" v="87"/>
        <pc:sldMkLst>
          <pc:docMk/>
          <pc:sldMk cId="1063579805" sldId="258"/>
        </pc:sldMkLst>
        <pc:spChg chg="mod">
          <ac:chgData name="Dhiaa Benhamadou ( ISIMSF )" userId="S::dhiaa.benhamadou@isimsf.u-sfax.tn::63741727-a444-47d5-a5a9-c2c2836bb211" providerId="AD" clId="Web-{5CA35AF8-7FCC-FEEE-11EF-8AD9854FF468}" dt="2021-04-11T14:22:49.955" v="1" actId="20577"/>
          <ac:spMkLst>
            <pc:docMk/>
            <pc:sldMk cId="1063579805" sldId="258"/>
            <ac:spMk id="2" creationId="{63F40794-CA2A-445E-9D6B-B5D6016478C2}"/>
          </ac:spMkLst>
        </pc:spChg>
        <pc:picChg chg="add del mod">
          <ac:chgData name="Dhiaa Benhamadou ( ISIMSF )" userId="S::dhiaa.benhamadou@isimsf.u-sfax.tn::63741727-a444-47d5-a5a9-c2c2836bb211" providerId="AD" clId="Web-{5CA35AF8-7FCC-FEEE-11EF-8AD9854FF468}" dt="2021-04-11T14:23:00.940" v="4"/>
          <ac:picMkLst>
            <pc:docMk/>
            <pc:sldMk cId="1063579805" sldId="258"/>
            <ac:picMk id="3" creationId="{8C4F9BC2-0F53-4DC4-81F9-578FD55F4778}"/>
          </ac:picMkLst>
        </pc:picChg>
        <pc:picChg chg="add mod">
          <ac:chgData name="Dhiaa Benhamadou ( ISIMSF )" userId="S::dhiaa.benhamadou@isimsf.u-sfax.tn::63741727-a444-47d5-a5a9-c2c2836bb211" providerId="AD" clId="Web-{5CA35AF8-7FCC-FEEE-11EF-8AD9854FF468}" dt="2021-04-11T14:23:28.768" v="9" actId="14100"/>
          <ac:picMkLst>
            <pc:docMk/>
            <pc:sldMk cId="1063579805" sldId="258"/>
            <ac:picMk id="4" creationId="{7A15C022-F515-473D-9302-B400DFA8EAA2}"/>
          </ac:picMkLst>
        </pc:picChg>
      </pc:sldChg>
      <pc:sldChg chg="modSp modNotes">
        <pc:chgData name="Dhiaa Benhamadou ( ISIMSF )" userId="S::dhiaa.benhamadou@isimsf.u-sfax.tn::63741727-a444-47d5-a5a9-c2c2836bb211" providerId="AD" clId="Web-{5CA35AF8-7FCC-FEEE-11EF-8AD9854FF468}" dt="2021-04-11T14:25:24.256" v="144"/>
        <pc:sldMkLst>
          <pc:docMk/>
          <pc:sldMk cId="3564622575" sldId="259"/>
        </pc:sldMkLst>
        <pc:spChg chg="mod">
          <ac:chgData name="Dhiaa Benhamadou ( ISIMSF )" userId="S::dhiaa.benhamadou@isimsf.u-sfax.tn::63741727-a444-47d5-a5a9-c2c2836bb211" providerId="AD" clId="Web-{5CA35AF8-7FCC-FEEE-11EF-8AD9854FF468}" dt="2021-04-11T14:23:41.284" v="16" actId="20577"/>
          <ac:spMkLst>
            <pc:docMk/>
            <pc:sldMk cId="3564622575" sldId="259"/>
            <ac:spMk id="2" creationId="{7271E158-59AA-4EFA-B421-8B7D244DBB01}"/>
          </ac:spMkLst>
        </pc:spChg>
      </pc:sldChg>
      <pc:sldChg chg="modSp">
        <pc:chgData name="Dhiaa Benhamadou ( ISIMSF )" userId="S::dhiaa.benhamadou@isimsf.u-sfax.tn::63741727-a444-47d5-a5a9-c2c2836bb211" providerId="AD" clId="Web-{5CA35AF8-7FCC-FEEE-11EF-8AD9854FF468}" dt="2021-04-11T14:23:51.347" v="25" actId="20577"/>
        <pc:sldMkLst>
          <pc:docMk/>
          <pc:sldMk cId="938744990" sldId="264"/>
        </pc:sldMkLst>
        <pc:spChg chg="mod">
          <ac:chgData name="Dhiaa Benhamadou ( ISIMSF )" userId="S::dhiaa.benhamadou@isimsf.u-sfax.tn::63741727-a444-47d5-a5a9-c2c2836bb211" providerId="AD" clId="Web-{5CA35AF8-7FCC-FEEE-11EF-8AD9854FF468}" dt="2021-04-11T14:23:51.347" v="25" actId="20577"/>
          <ac:spMkLst>
            <pc:docMk/>
            <pc:sldMk cId="938744990" sldId="264"/>
            <ac:spMk id="2" creationId="{04CEB464-5826-4BCB-B5EE-4D19CE21AF72}"/>
          </ac:spMkLst>
        </pc:spChg>
      </pc:sldChg>
    </pc:docChg>
  </pc:docChgLst>
  <pc:docChgLst>
    <pc:chgData name="Dhiaa Benhamadou ( ISIMSF )" userId="S::dhiaa.benhamadou@isimsf.u-sfax.tn::63741727-a444-47d5-a5a9-c2c2836bb211" providerId="AD" clId="Web-{2F78873D-0886-6E25-C033-0202A86A5305}"/>
    <pc:docChg chg="addSld sldOrd">
      <pc:chgData name="Dhiaa Benhamadou ( ISIMSF )" userId="S::dhiaa.benhamadou@isimsf.u-sfax.tn::63741727-a444-47d5-a5a9-c2c2836bb211" providerId="AD" clId="Web-{2F78873D-0886-6E25-C033-0202A86A5305}" dt="2021-02-21T17:17:38.087" v="1"/>
      <pc:docMkLst>
        <pc:docMk/>
      </pc:docMkLst>
      <pc:sldChg chg="ord">
        <pc:chgData name="Dhiaa Benhamadou ( ISIMSF )" userId="S::dhiaa.benhamadou@isimsf.u-sfax.tn::63741727-a444-47d5-a5a9-c2c2836bb211" providerId="AD" clId="Web-{2F78873D-0886-6E25-C033-0202A86A5305}" dt="2021-02-21T17:17:38.087" v="1"/>
        <pc:sldMkLst>
          <pc:docMk/>
          <pc:sldMk cId="3441242098" sldId="261"/>
        </pc:sldMkLst>
      </pc:sldChg>
      <pc:sldChg chg="new">
        <pc:chgData name="Dhiaa Benhamadou ( ISIMSF )" userId="S::dhiaa.benhamadou@isimsf.u-sfax.tn::63741727-a444-47d5-a5a9-c2c2836bb211" providerId="AD" clId="Web-{2F78873D-0886-6E25-C033-0202A86A5305}" dt="2021-02-21T17:13:24.691" v="0"/>
        <pc:sldMkLst>
          <pc:docMk/>
          <pc:sldMk cId="710502134" sldId="264"/>
        </pc:sldMkLst>
      </pc:sldChg>
    </pc:docChg>
  </pc:docChgLst>
  <pc:docChgLst>
    <pc:chgData name="soufiene cherif" userId="S::soufiene.cherif@isimsf.u-sfax.tn::8ed42442-1c6f-43db-ab22-2eae3d91d3a5" providerId="AD" clId="Web-{A422F831-4ACD-426F-B643-E55B1750E924}"/>
    <pc:docChg chg="delSld modSld">
      <pc:chgData name="soufiene cherif" userId="S::soufiene.cherif@isimsf.u-sfax.tn::8ed42442-1c6f-43db-ab22-2eae3d91d3a5" providerId="AD" clId="Web-{A422F831-4ACD-426F-B643-E55B1750E924}" dt="2021-04-11T21:42:49.987" v="2"/>
      <pc:docMkLst>
        <pc:docMk/>
      </pc:docMkLst>
      <pc:sldChg chg="modSp">
        <pc:chgData name="soufiene cherif" userId="S::soufiene.cherif@isimsf.u-sfax.tn::8ed42442-1c6f-43db-ab22-2eae3d91d3a5" providerId="AD" clId="Web-{A422F831-4ACD-426F-B643-E55B1750E924}" dt="2021-04-11T21:42:23.329" v="1" actId="20577"/>
        <pc:sldMkLst>
          <pc:docMk/>
          <pc:sldMk cId="3502968292" sldId="276"/>
        </pc:sldMkLst>
        <pc:spChg chg="mod">
          <ac:chgData name="soufiene cherif" userId="S::soufiene.cherif@isimsf.u-sfax.tn::8ed42442-1c6f-43db-ab22-2eae3d91d3a5" providerId="AD" clId="Web-{A422F831-4ACD-426F-B643-E55B1750E924}" dt="2021-04-11T21:42:23.329" v="1" actId="20577"/>
          <ac:spMkLst>
            <pc:docMk/>
            <pc:sldMk cId="3502968292" sldId="276"/>
            <ac:spMk id="8" creationId="{36824593-9DE8-4039-AB09-424ADDE30B39}"/>
          </ac:spMkLst>
        </pc:spChg>
      </pc:sldChg>
      <pc:sldChg chg="modSp">
        <pc:chgData name="soufiene cherif" userId="S::soufiene.cherif@isimsf.u-sfax.tn::8ed42442-1c6f-43db-ab22-2eae3d91d3a5" providerId="AD" clId="Web-{A422F831-4ACD-426F-B643-E55B1750E924}" dt="2021-04-11T21:42:16.704" v="0" actId="20577"/>
        <pc:sldMkLst>
          <pc:docMk/>
          <pc:sldMk cId="3094976100" sldId="277"/>
        </pc:sldMkLst>
        <pc:spChg chg="mod">
          <ac:chgData name="soufiene cherif" userId="S::soufiene.cherif@isimsf.u-sfax.tn::8ed42442-1c6f-43db-ab22-2eae3d91d3a5" providerId="AD" clId="Web-{A422F831-4ACD-426F-B643-E55B1750E924}" dt="2021-04-11T21:42:16.704" v="0" actId="20577"/>
          <ac:spMkLst>
            <pc:docMk/>
            <pc:sldMk cId="3094976100" sldId="277"/>
            <ac:spMk id="11" creationId="{39F43B47-D4CE-4DE4-B82D-08534D61ABA8}"/>
          </ac:spMkLst>
        </pc:spChg>
      </pc:sldChg>
      <pc:sldChg chg="del">
        <pc:chgData name="soufiene cherif" userId="S::soufiene.cherif@isimsf.u-sfax.tn::8ed42442-1c6f-43db-ab22-2eae3d91d3a5" providerId="AD" clId="Web-{A422F831-4ACD-426F-B643-E55B1750E924}" dt="2021-04-11T21:42:49.987" v="2"/>
        <pc:sldMkLst>
          <pc:docMk/>
          <pc:sldMk cId="115275954" sldId="278"/>
        </pc:sldMkLst>
      </pc:sldChg>
    </pc:docChg>
  </pc:docChgLst>
  <pc:docChgLst>
    <pc:chgData name="achraf.chaouachi" userId="S::achraf.chaouachi@isimsf.u-sfax.tn::cadd8131-8e35-49b2-a325-b974317e6d86" providerId="AD" clId="Web-{312C71E8-15A2-E414-E7C9-6B198452A814}"/>
    <pc:docChg chg="modSld">
      <pc:chgData name="achraf.chaouachi" userId="S::achraf.chaouachi@isimsf.u-sfax.tn::cadd8131-8e35-49b2-a325-b974317e6d86" providerId="AD" clId="Web-{312C71E8-15A2-E414-E7C9-6B198452A814}" dt="2021-04-10T14:22:39.224" v="19" actId="20577"/>
      <pc:docMkLst>
        <pc:docMk/>
      </pc:docMkLst>
      <pc:sldChg chg="modSp">
        <pc:chgData name="achraf.chaouachi" userId="S::achraf.chaouachi@isimsf.u-sfax.tn::cadd8131-8e35-49b2-a325-b974317e6d86" providerId="AD" clId="Web-{312C71E8-15A2-E414-E7C9-6B198452A814}" dt="2021-04-10T14:22:39.224" v="19" actId="20577"/>
        <pc:sldMkLst>
          <pc:docMk/>
          <pc:sldMk cId="3564622575" sldId="259"/>
        </pc:sldMkLst>
        <pc:spChg chg="mod">
          <ac:chgData name="achraf.chaouachi" userId="S::achraf.chaouachi@isimsf.u-sfax.tn::cadd8131-8e35-49b2-a325-b974317e6d86" providerId="AD" clId="Web-{312C71E8-15A2-E414-E7C9-6B198452A814}" dt="2021-04-10T14:22:39.224" v="19" actId="20577"/>
          <ac:spMkLst>
            <pc:docMk/>
            <pc:sldMk cId="3564622575" sldId="259"/>
            <ac:spMk id="3" creationId="{AFFE72E4-41F6-4158-89FC-437FB00FE8EA}"/>
          </ac:spMkLst>
        </pc:spChg>
      </pc:sldChg>
      <pc:sldChg chg="modSp">
        <pc:chgData name="achraf.chaouachi" userId="S::achraf.chaouachi@isimsf.u-sfax.tn::cadd8131-8e35-49b2-a325-b974317e6d86" providerId="AD" clId="Web-{312C71E8-15A2-E414-E7C9-6B198452A814}" dt="2021-04-10T14:22:29.818" v="16" actId="20577"/>
        <pc:sldMkLst>
          <pc:docMk/>
          <pc:sldMk cId="1720817985" sldId="262"/>
        </pc:sldMkLst>
        <pc:spChg chg="mod">
          <ac:chgData name="achraf.chaouachi" userId="S::achraf.chaouachi@isimsf.u-sfax.tn::cadd8131-8e35-49b2-a325-b974317e6d86" providerId="AD" clId="Web-{312C71E8-15A2-E414-E7C9-6B198452A814}" dt="2021-04-10T14:22:29.818" v="16" actId="20577"/>
          <ac:spMkLst>
            <pc:docMk/>
            <pc:sldMk cId="1720817985" sldId="262"/>
            <ac:spMk id="3" creationId="{552EE781-8EFF-4BC7-AD32-5D5857BD1E66}"/>
          </ac:spMkLst>
        </pc:spChg>
      </pc:sldChg>
      <pc:sldChg chg="modSp">
        <pc:chgData name="achraf.chaouachi" userId="S::achraf.chaouachi@isimsf.u-sfax.tn::cadd8131-8e35-49b2-a325-b974317e6d86" providerId="AD" clId="Web-{312C71E8-15A2-E414-E7C9-6B198452A814}" dt="2021-04-10T14:20:34.299" v="14" actId="20577"/>
        <pc:sldMkLst>
          <pc:docMk/>
          <pc:sldMk cId="803059099" sldId="268"/>
        </pc:sldMkLst>
        <pc:spChg chg="mod">
          <ac:chgData name="achraf.chaouachi" userId="S::achraf.chaouachi@isimsf.u-sfax.tn::cadd8131-8e35-49b2-a325-b974317e6d86" providerId="AD" clId="Web-{312C71E8-15A2-E414-E7C9-6B198452A814}" dt="2021-04-10T14:20:34.299" v="14" actId="20577"/>
          <ac:spMkLst>
            <pc:docMk/>
            <pc:sldMk cId="803059099" sldId="268"/>
            <ac:spMk id="5" creationId="{668DB27D-5294-41D7-AA70-720E6278BC21}"/>
          </ac:spMkLst>
        </pc:spChg>
      </pc:sldChg>
    </pc:docChg>
  </pc:docChgLst>
  <pc:docChgLst>
    <pc:chgData name="mohamed.lafi" userId="S::mohamed.lafi@isimsf.u-sfax.tn::417e0a30-fde2-4daa-a5f2-ab7ee1fa759a" providerId="AD" clId="Web-{8FB23652-1184-FA2D-2FBB-70159659ADE3}"/>
    <pc:docChg chg="addSld modSld">
      <pc:chgData name="mohamed.lafi" userId="S::mohamed.lafi@isimsf.u-sfax.tn::417e0a30-fde2-4daa-a5f2-ab7ee1fa759a" providerId="AD" clId="Web-{8FB23652-1184-FA2D-2FBB-70159659ADE3}" dt="2021-02-21T20:29:43.044" v="62" actId="20577"/>
      <pc:docMkLst>
        <pc:docMk/>
      </pc:docMkLst>
      <pc:sldChg chg="addSp delSp modSp add replId">
        <pc:chgData name="mohamed.lafi" userId="S::mohamed.lafi@isimsf.u-sfax.tn::417e0a30-fde2-4daa-a5f2-ab7ee1fa759a" providerId="AD" clId="Web-{8FB23652-1184-FA2D-2FBB-70159659ADE3}" dt="2021-02-21T20:29:43.044" v="62" actId="20577"/>
        <pc:sldMkLst>
          <pc:docMk/>
          <pc:sldMk cId="938744990" sldId="264"/>
        </pc:sldMkLst>
        <pc:spChg chg="mod">
          <ac:chgData name="mohamed.lafi" userId="S::mohamed.lafi@isimsf.u-sfax.tn::417e0a30-fde2-4daa-a5f2-ab7ee1fa759a" providerId="AD" clId="Web-{8FB23652-1184-FA2D-2FBB-70159659ADE3}" dt="2021-02-21T20:17:39.259" v="6" actId="20577"/>
          <ac:spMkLst>
            <pc:docMk/>
            <pc:sldMk cId="938744990" sldId="264"/>
            <ac:spMk id="2" creationId="{04CEB464-5826-4BCB-B5EE-4D19CE21AF72}"/>
          </ac:spMkLst>
        </pc:spChg>
        <pc:spChg chg="add del mod">
          <ac:chgData name="mohamed.lafi" userId="S::mohamed.lafi@isimsf.u-sfax.tn::417e0a30-fde2-4daa-a5f2-ab7ee1fa759a" providerId="AD" clId="Web-{8FB23652-1184-FA2D-2FBB-70159659ADE3}" dt="2021-02-21T20:18:55.854" v="8"/>
          <ac:spMkLst>
            <pc:docMk/>
            <pc:sldMk cId="938744990" sldId="264"/>
            <ac:spMk id="14" creationId="{1F9E8187-42C3-4C12-B82B-42227B0F12D0}"/>
          </ac:spMkLst>
        </pc:spChg>
        <pc:spChg chg="add mod">
          <ac:chgData name="mohamed.lafi" userId="S::mohamed.lafi@isimsf.u-sfax.tn::417e0a30-fde2-4daa-a5f2-ab7ee1fa759a" providerId="AD" clId="Web-{8FB23652-1184-FA2D-2FBB-70159659ADE3}" dt="2021-02-21T20:19:23.042" v="22" actId="20577"/>
          <ac:spMkLst>
            <pc:docMk/>
            <pc:sldMk cId="938744990" sldId="264"/>
            <ac:spMk id="16" creationId="{67DB0165-22A5-4175-8AB8-E3EB4B677AB7}"/>
          </ac:spMkLst>
        </pc:spChg>
        <pc:spChg chg="add mod">
          <ac:chgData name="mohamed.lafi" userId="S::mohamed.lafi@isimsf.u-sfax.tn::417e0a30-fde2-4daa-a5f2-ab7ee1fa759a" providerId="AD" clId="Web-{8FB23652-1184-FA2D-2FBB-70159659ADE3}" dt="2021-02-21T20:29:43.044" v="62" actId="20577"/>
          <ac:spMkLst>
            <pc:docMk/>
            <pc:sldMk cId="938744990" sldId="264"/>
            <ac:spMk id="22" creationId="{E024A538-0AA2-4CA5-8A58-71C9FF560F48}"/>
          </ac:spMkLst>
        </pc:spChg>
        <pc:graphicFrameChg chg="del">
          <ac:chgData name="mohamed.lafi" userId="S::mohamed.lafi@isimsf.u-sfax.tn::417e0a30-fde2-4daa-a5f2-ab7ee1fa759a" providerId="AD" clId="Web-{8FB23652-1184-FA2D-2FBB-70159659ADE3}" dt="2021-02-21T20:18:11.681" v="7"/>
          <ac:graphicFrameMkLst>
            <pc:docMk/>
            <pc:sldMk cId="938744990" sldId="264"/>
            <ac:graphicFrameMk id="8" creationId="{C0C86470-92A0-446D-8D20-8A220ACC0166}"/>
          </ac:graphicFrameMkLst>
        </pc:graphicFrameChg>
        <pc:picChg chg="add mod ord">
          <ac:chgData name="mohamed.lafi" userId="S::mohamed.lafi@isimsf.u-sfax.tn::417e0a30-fde2-4daa-a5f2-ab7ee1fa759a" providerId="AD" clId="Web-{8FB23652-1184-FA2D-2FBB-70159659ADE3}" dt="2021-02-21T20:19:04.651" v="12" actId="1076"/>
          <ac:picMkLst>
            <pc:docMk/>
            <pc:sldMk cId="938744990" sldId="264"/>
            <ac:picMk id="15" creationId="{FC16C1F6-48BB-4B01-B873-35B5B0ECFD0B}"/>
          </ac:picMkLst>
        </pc:picChg>
        <pc:picChg chg="add mod">
          <ac:chgData name="mohamed.lafi" userId="S::mohamed.lafi@isimsf.u-sfax.tn::417e0a30-fde2-4daa-a5f2-ab7ee1fa759a" providerId="AD" clId="Web-{8FB23652-1184-FA2D-2FBB-70159659ADE3}" dt="2021-02-21T20:25:43.286" v="43" actId="1076"/>
          <ac:picMkLst>
            <pc:docMk/>
            <pc:sldMk cId="938744990" sldId="264"/>
            <ac:picMk id="17" creationId="{03AC40BE-B170-474E-A3F9-8974D2BBA448}"/>
          </ac:picMkLst>
        </pc:picChg>
        <pc:picChg chg="add mod">
          <ac:chgData name="mohamed.lafi" userId="S::mohamed.lafi@isimsf.u-sfax.tn::417e0a30-fde2-4daa-a5f2-ab7ee1fa759a" providerId="AD" clId="Web-{8FB23652-1184-FA2D-2FBB-70159659ADE3}" dt="2021-02-21T20:25:45.115" v="44" actId="1076"/>
          <ac:picMkLst>
            <pc:docMk/>
            <pc:sldMk cId="938744990" sldId="264"/>
            <ac:picMk id="18" creationId="{916234CD-E470-4C00-9B00-33384C68A056}"/>
          </ac:picMkLst>
        </pc:picChg>
        <pc:picChg chg="add mod">
          <ac:chgData name="mohamed.lafi" userId="S::mohamed.lafi@isimsf.u-sfax.tn::417e0a30-fde2-4daa-a5f2-ab7ee1fa759a" providerId="AD" clId="Web-{8FB23652-1184-FA2D-2FBB-70159659ADE3}" dt="2021-02-21T20:27:26.635" v="50" actId="1076"/>
          <ac:picMkLst>
            <pc:docMk/>
            <pc:sldMk cId="938744990" sldId="264"/>
            <ac:picMk id="19" creationId="{3226F383-BBE4-48C6-9D8B-80D3A02117C4}"/>
          </ac:picMkLst>
        </pc:picChg>
        <pc:picChg chg="add del mod">
          <ac:chgData name="mohamed.lafi" userId="S::mohamed.lafi@isimsf.u-sfax.tn::417e0a30-fde2-4daa-a5f2-ab7ee1fa759a" providerId="AD" clId="Web-{8FB23652-1184-FA2D-2FBB-70159659ADE3}" dt="2021-02-21T20:28:34.105" v="52"/>
          <ac:picMkLst>
            <pc:docMk/>
            <pc:sldMk cId="938744990" sldId="264"/>
            <ac:picMk id="20" creationId="{CB9FAC0D-DB30-44C5-A232-858AD158E651}"/>
          </ac:picMkLst>
        </pc:picChg>
        <pc:picChg chg="add mod">
          <ac:chgData name="mohamed.lafi" userId="S::mohamed.lafi@isimsf.u-sfax.tn::417e0a30-fde2-4daa-a5f2-ab7ee1fa759a" providerId="AD" clId="Web-{8FB23652-1184-FA2D-2FBB-70159659ADE3}" dt="2021-02-21T20:29:14.106" v="56" actId="1076"/>
          <ac:picMkLst>
            <pc:docMk/>
            <pc:sldMk cId="938744990" sldId="264"/>
            <ac:picMk id="21" creationId="{F8C353EC-86FF-4C53-A630-AC26892B505C}"/>
          </ac:picMkLst>
        </pc:picChg>
      </pc:sldChg>
    </pc:docChg>
  </pc:docChgLst>
  <pc:docChgLst>
    <pc:chgData name="mouhamed.malek" userId="S::mouhamed.malek@isimsf.u-sfax.tn::38b87cb1-814e-46ae-8291-ab9202581f78" providerId="AD" clId="Web-{125ABD9F-808A-B000-E085-323189561F19}"/>
    <pc:docChg chg="sldOrd">
      <pc:chgData name="mouhamed.malek" userId="S::mouhamed.malek@isimsf.u-sfax.tn::38b87cb1-814e-46ae-8291-ab9202581f78" providerId="AD" clId="Web-{125ABD9F-808A-B000-E085-323189561F19}" dt="2021-04-12T00:22:17.146" v="1"/>
      <pc:docMkLst>
        <pc:docMk/>
      </pc:docMkLst>
      <pc:sldChg chg="ord">
        <pc:chgData name="mouhamed.malek" userId="S::mouhamed.malek@isimsf.u-sfax.tn::38b87cb1-814e-46ae-8291-ab9202581f78" providerId="AD" clId="Web-{125ABD9F-808A-B000-E085-323189561F19}" dt="2021-04-12T00:22:17.146" v="1"/>
        <pc:sldMkLst>
          <pc:docMk/>
          <pc:sldMk cId="2717360555" sldId="256"/>
        </pc:sldMkLst>
      </pc:sldChg>
    </pc:docChg>
  </pc:docChgLst>
  <pc:docChgLst>
    <pc:chgData name="Utilisateur invité" userId="S::urn:spo:anon#919860172c4b5a013269839b12b4c118fc788b71905698a4ac86e1e57524f28e::" providerId="AD" clId="Web-{26A18796-A3AF-7E0B-105D-5FD55D292B6A}"/>
    <pc:docChg chg="modSld">
      <pc:chgData name="Utilisateur invité" userId="S::urn:spo:anon#919860172c4b5a013269839b12b4c118fc788b71905698a4ac86e1e57524f28e::" providerId="AD" clId="Web-{26A18796-A3AF-7E0B-105D-5FD55D292B6A}" dt="2021-04-12T03:02:56.393" v="3" actId="20577"/>
      <pc:docMkLst>
        <pc:docMk/>
      </pc:docMkLst>
      <pc:sldChg chg="modSp">
        <pc:chgData name="Utilisateur invité" userId="S::urn:spo:anon#919860172c4b5a013269839b12b4c118fc788b71905698a4ac86e1e57524f28e::" providerId="AD" clId="Web-{26A18796-A3AF-7E0B-105D-5FD55D292B6A}" dt="2021-04-12T03:02:56.393" v="3" actId="20577"/>
        <pc:sldMkLst>
          <pc:docMk/>
          <pc:sldMk cId="3334758813" sldId="270"/>
        </pc:sldMkLst>
        <pc:spChg chg="mod">
          <ac:chgData name="Utilisateur invité" userId="S::urn:spo:anon#919860172c4b5a013269839b12b4c118fc788b71905698a4ac86e1e57524f28e::" providerId="AD" clId="Web-{26A18796-A3AF-7E0B-105D-5FD55D292B6A}" dt="2021-04-12T03:02:56.393" v="3" actId="20577"/>
          <ac:spMkLst>
            <pc:docMk/>
            <pc:sldMk cId="3334758813" sldId="270"/>
            <ac:spMk id="10" creationId="{C7C71EDF-7E75-4A69-911E-06D81F8870A8}"/>
          </ac:spMkLst>
        </pc:spChg>
      </pc:sldChg>
    </pc:docChg>
  </pc:docChgLst>
  <pc:docChgLst>
    <pc:chgData name="Dhiaa Benhamadou ( ISIMSF )" userId="S::dhiaa.benhamadou@isimsf.u-sfax.tn::63741727-a444-47d5-a5a9-c2c2836bb211" providerId="AD" clId="Web-{D656605A-2BCF-8859-EAC0-1FB1E3D4B4C3}"/>
    <pc:docChg chg="addSld modSld sldOrd">
      <pc:chgData name="Dhiaa Benhamadou ( ISIMSF )" userId="S::dhiaa.benhamadou@isimsf.u-sfax.tn::63741727-a444-47d5-a5a9-c2c2836bb211" providerId="AD" clId="Web-{D656605A-2BCF-8859-EAC0-1FB1E3D4B4C3}" dt="2021-04-11T22:21:52.315" v="9" actId="20577"/>
      <pc:docMkLst>
        <pc:docMk/>
      </pc:docMkLst>
      <pc:sldChg chg="ord">
        <pc:chgData name="Dhiaa Benhamadou ( ISIMSF )" userId="S::dhiaa.benhamadou@isimsf.u-sfax.tn::63741727-a444-47d5-a5a9-c2c2836bb211" providerId="AD" clId="Web-{D656605A-2BCF-8859-EAC0-1FB1E3D4B4C3}" dt="2021-04-11T21:26:01.586" v="3"/>
        <pc:sldMkLst>
          <pc:docMk/>
          <pc:sldMk cId="1063579805" sldId="258"/>
        </pc:sldMkLst>
      </pc:sldChg>
      <pc:sldChg chg="ord">
        <pc:chgData name="Dhiaa Benhamadou ( ISIMSF )" userId="S::dhiaa.benhamadou@isimsf.u-sfax.tn::63741727-a444-47d5-a5a9-c2c2836bb211" providerId="AD" clId="Web-{D656605A-2BCF-8859-EAC0-1FB1E3D4B4C3}" dt="2021-04-11T21:25:53.539" v="2"/>
        <pc:sldMkLst>
          <pc:docMk/>
          <pc:sldMk cId="1720817985" sldId="262"/>
        </pc:sldMkLst>
      </pc:sldChg>
      <pc:sldChg chg="modSp">
        <pc:chgData name="Dhiaa Benhamadou ( ISIMSF )" userId="S::dhiaa.benhamadou@isimsf.u-sfax.tn::63741727-a444-47d5-a5a9-c2c2836bb211" providerId="AD" clId="Web-{D656605A-2BCF-8859-EAC0-1FB1E3D4B4C3}" dt="2021-04-11T22:21:52.315" v="9" actId="20577"/>
        <pc:sldMkLst>
          <pc:docMk/>
          <pc:sldMk cId="2275327709" sldId="263"/>
        </pc:sldMkLst>
        <pc:graphicFrameChg chg="modGraphic">
          <ac:chgData name="Dhiaa Benhamadou ( ISIMSF )" userId="S::dhiaa.benhamadou@isimsf.u-sfax.tn::63741727-a444-47d5-a5a9-c2c2836bb211" providerId="AD" clId="Web-{D656605A-2BCF-8859-EAC0-1FB1E3D4B4C3}" dt="2021-04-11T22:21:52.315" v="9" actId="20577"/>
          <ac:graphicFrameMkLst>
            <pc:docMk/>
            <pc:sldMk cId="2275327709" sldId="263"/>
            <ac:graphicFrameMk id="5" creationId="{D15AF38B-7A96-4EE0-B22D-592754873E76}"/>
          </ac:graphicFrameMkLst>
        </pc:graphicFrameChg>
      </pc:sldChg>
      <pc:sldChg chg="ord">
        <pc:chgData name="Dhiaa Benhamadou ( ISIMSF )" userId="S::dhiaa.benhamadou@isimsf.u-sfax.tn::63741727-a444-47d5-a5a9-c2c2836bb211" providerId="AD" clId="Web-{D656605A-2BCF-8859-EAC0-1FB1E3D4B4C3}" dt="2021-04-11T17:42:01.634" v="1"/>
        <pc:sldMkLst>
          <pc:docMk/>
          <pc:sldMk cId="637217694" sldId="267"/>
        </pc:sldMkLst>
      </pc:sldChg>
      <pc:sldChg chg="modSp new">
        <pc:chgData name="Dhiaa Benhamadou ( ISIMSF )" userId="S::dhiaa.benhamadou@isimsf.u-sfax.tn::63741727-a444-47d5-a5a9-c2c2836bb211" providerId="AD" clId="Web-{D656605A-2BCF-8859-EAC0-1FB1E3D4B4C3}" dt="2021-04-11T21:31:08.362" v="7" actId="20577"/>
        <pc:sldMkLst>
          <pc:docMk/>
          <pc:sldMk cId="115275954" sldId="278"/>
        </pc:sldMkLst>
        <pc:spChg chg="mod">
          <ac:chgData name="Dhiaa Benhamadou ( ISIMSF )" userId="S::dhiaa.benhamadou@isimsf.u-sfax.tn::63741727-a444-47d5-a5a9-c2c2836bb211" providerId="AD" clId="Web-{D656605A-2BCF-8859-EAC0-1FB1E3D4B4C3}" dt="2021-04-11T21:31:08.362" v="7" actId="20577"/>
          <ac:spMkLst>
            <pc:docMk/>
            <pc:sldMk cId="115275954" sldId="278"/>
            <ac:spMk id="2" creationId="{A14E52C5-8B0E-4589-BFF0-196E2378206D}"/>
          </ac:spMkLst>
        </pc:spChg>
      </pc:sldChg>
    </pc:docChg>
  </pc:docChgLst>
  <pc:docChgLst>
    <pc:chgData name="achraf.chaouachi" userId="cadd8131-8e35-49b2-a325-b974317e6d86" providerId="ADAL" clId="{16313B6E-9722-4350-9633-6387CF122818}"/>
    <pc:docChg chg="modSld">
      <pc:chgData name="achraf.chaouachi" userId="cadd8131-8e35-49b2-a325-b974317e6d86" providerId="ADAL" clId="{16313B6E-9722-4350-9633-6387CF122818}" dt="2021-04-11T21:29:32.085" v="346"/>
      <pc:docMkLst>
        <pc:docMk/>
      </pc:docMkLst>
      <pc:sldChg chg="modSp">
        <pc:chgData name="achraf.chaouachi" userId="cadd8131-8e35-49b2-a325-b974317e6d86" providerId="ADAL" clId="{16313B6E-9722-4350-9633-6387CF122818}" dt="2021-04-11T21:29:01.557" v="336"/>
        <pc:sldMkLst>
          <pc:docMk/>
          <pc:sldMk cId="2692108430" sldId="260"/>
        </pc:sldMkLst>
        <pc:graphicFrameChg chg="mod">
          <ac:chgData name="achraf.chaouachi" userId="cadd8131-8e35-49b2-a325-b974317e6d86" providerId="ADAL" clId="{16313B6E-9722-4350-9633-6387CF122818}" dt="2021-04-11T21:29:01.557" v="336"/>
          <ac:graphicFrameMkLst>
            <pc:docMk/>
            <pc:sldMk cId="2692108430" sldId="260"/>
            <ac:graphicFrameMk id="8" creationId="{C0C86470-92A0-446D-8D20-8A220ACC0166}"/>
          </ac:graphicFrameMkLst>
        </pc:graphicFrameChg>
      </pc:sldChg>
      <pc:sldChg chg="modSp mod">
        <pc:chgData name="achraf.chaouachi" userId="cadd8131-8e35-49b2-a325-b974317e6d86" providerId="ADAL" clId="{16313B6E-9722-4350-9633-6387CF122818}" dt="2021-04-10T14:12:52.017" v="317"/>
        <pc:sldMkLst>
          <pc:docMk/>
          <pc:sldMk cId="2275327709" sldId="263"/>
        </pc:sldMkLst>
        <pc:graphicFrameChg chg="mod modGraphic">
          <ac:chgData name="achraf.chaouachi" userId="cadd8131-8e35-49b2-a325-b974317e6d86" providerId="ADAL" clId="{16313B6E-9722-4350-9633-6387CF122818}" dt="2021-04-10T14:12:52.017" v="317"/>
          <ac:graphicFrameMkLst>
            <pc:docMk/>
            <pc:sldMk cId="2275327709" sldId="263"/>
            <ac:graphicFrameMk id="5" creationId="{D15AF38B-7A96-4EE0-B22D-592754873E76}"/>
          </ac:graphicFrameMkLst>
        </pc:graphicFrameChg>
      </pc:sldChg>
      <pc:sldChg chg="addSp modSp mod">
        <pc:chgData name="achraf.chaouachi" userId="cadd8131-8e35-49b2-a325-b974317e6d86" providerId="ADAL" clId="{16313B6E-9722-4350-9633-6387CF122818}" dt="2021-04-10T14:14:00.480" v="328" actId="20577"/>
        <pc:sldMkLst>
          <pc:docMk/>
          <pc:sldMk cId="803059099" sldId="268"/>
        </pc:sldMkLst>
        <pc:spChg chg="add mod">
          <ac:chgData name="achraf.chaouachi" userId="cadd8131-8e35-49b2-a325-b974317e6d86" providerId="ADAL" clId="{16313B6E-9722-4350-9633-6387CF122818}" dt="2021-04-10T14:14:00.480" v="328" actId="20577"/>
          <ac:spMkLst>
            <pc:docMk/>
            <pc:sldMk cId="803059099" sldId="268"/>
            <ac:spMk id="5" creationId="{668DB27D-5294-41D7-AA70-720E6278BC21}"/>
          </ac:spMkLst>
        </pc:spChg>
      </pc:sldChg>
      <pc:sldChg chg="modSp">
        <pc:chgData name="achraf.chaouachi" userId="cadd8131-8e35-49b2-a325-b974317e6d86" providerId="ADAL" clId="{16313B6E-9722-4350-9633-6387CF122818}" dt="2021-04-11T21:29:32.085" v="346"/>
        <pc:sldMkLst>
          <pc:docMk/>
          <pc:sldMk cId="3094976100" sldId="277"/>
        </pc:sldMkLst>
        <pc:graphicFrameChg chg="mod">
          <ac:chgData name="achraf.chaouachi" userId="cadd8131-8e35-49b2-a325-b974317e6d86" providerId="ADAL" clId="{16313B6E-9722-4350-9633-6387CF122818}" dt="2021-04-11T21:29:32.085" v="346"/>
          <ac:graphicFrameMkLst>
            <pc:docMk/>
            <pc:sldMk cId="3094976100" sldId="277"/>
            <ac:graphicFrameMk id="8" creationId="{C0C86470-92A0-446D-8D20-8A220ACC0166}"/>
          </ac:graphicFrameMkLst>
        </pc:graphicFrameChg>
      </pc:sldChg>
    </pc:docChg>
  </pc:docChgLst>
  <pc:docChgLst>
    <pc:chgData name="soufiene cherif" userId="S::soufiene.cherif@isimsf.u-sfax.tn::8ed42442-1c6f-43db-ab22-2eae3d91d3a5" providerId="AD" clId="Web-{0EF35869-B2C1-7480-52C1-8512461B1743}"/>
    <pc:docChg chg="modSld">
      <pc:chgData name="soufiene cherif" userId="S::soufiene.cherif@isimsf.u-sfax.tn::8ed42442-1c6f-43db-ab22-2eae3d91d3a5" providerId="AD" clId="Web-{0EF35869-B2C1-7480-52C1-8512461B1743}" dt="2021-04-11T16:19:51.549" v="11" actId="20577"/>
      <pc:docMkLst>
        <pc:docMk/>
      </pc:docMkLst>
      <pc:sldChg chg="modSp">
        <pc:chgData name="soufiene cherif" userId="S::soufiene.cherif@isimsf.u-sfax.tn::8ed42442-1c6f-43db-ab22-2eae3d91d3a5" providerId="AD" clId="Web-{0EF35869-B2C1-7480-52C1-8512461B1743}" dt="2021-04-11T16:19:51.549" v="11" actId="20577"/>
        <pc:sldMkLst>
          <pc:docMk/>
          <pc:sldMk cId="2275327709" sldId="263"/>
        </pc:sldMkLst>
        <pc:graphicFrameChg chg="modGraphic">
          <ac:chgData name="soufiene cherif" userId="S::soufiene.cherif@isimsf.u-sfax.tn::8ed42442-1c6f-43db-ab22-2eae3d91d3a5" providerId="AD" clId="Web-{0EF35869-B2C1-7480-52C1-8512461B1743}" dt="2021-04-11T16:19:51.549" v="11" actId="20577"/>
          <ac:graphicFrameMkLst>
            <pc:docMk/>
            <pc:sldMk cId="2275327709" sldId="263"/>
            <ac:graphicFrameMk id="5" creationId="{D15AF38B-7A96-4EE0-B22D-592754873E76}"/>
          </ac:graphicFrameMkLst>
        </pc:graphicFrameChg>
      </pc:sldChg>
    </pc:docChg>
  </pc:docChgLst>
  <pc:docChgLst>
    <pc:chgData name="achraf.chaouachi" userId="S::achraf.chaouachi@isimsf.u-sfax.tn::cadd8131-8e35-49b2-a325-b974317e6d86" providerId="AD" clId="Web-{D08DF4FC-6621-DC31-A5C7-90AF23657471}"/>
    <pc:docChg chg="modSld">
      <pc:chgData name="achraf.chaouachi" userId="S::achraf.chaouachi@isimsf.u-sfax.tn::cadd8131-8e35-49b2-a325-b974317e6d86" providerId="AD" clId="Web-{D08DF4FC-6621-DC31-A5C7-90AF23657471}" dt="2021-04-09T20:07:48.048" v="38" actId="20577"/>
      <pc:docMkLst>
        <pc:docMk/>
      </pc:docMkLst>
      <pc:sldChg chg="modSp">
        <pc:chgData name="achraf.chaouachi" userId="S::achraf.chaouachi@isimsf.u-sfax.tn::cadd8131-8e35-49b2-a325-b974317e6d86" providerId="AD" clId="Web-{D08DF4FC-6621-DC31-A5C7-90AF23657471}" dt="2021-04-09T20:07:48.048" v="38" actId="20577"/>
        <pc:sldMkLst>
          <pc:docMk/>
          <pc:sldMk cId="2717360555" sldId="256"/>
        </pc:sldMkLst>
        <pc:spChg chg="mod">
          <ac:chgData name="achraf.chaouachi" userId="S::achraf.chaouachi@isimsf.u-sfax.tn::cadd8131-8e35-49b2-a325-b974317e6d86" providerId="AD" clId="Web-{D08DF4FC-6621-DC31-A5C7-90AF23657471}" dt="2021-04-09T20:07:48.048" v="38" actId="20577"/>
          <ac:spMkLst>
            <pc:docMk/>
            <pc:sldMk cId="2717360555" sldId="256"/>
            <ac:spMk id="4" creationId="{37D6C6F5-D460-41E1-9CD8-C95898CE9416}"/>
          </ac:spMkLst>
        </pc:spChg>
      </pc:sldChg>
    </pc:docChg>
  </pc:docChgLst>
  <pc:docChgLst>
    <pc:chgData name="hatem.loumi" userId="S::hatem.loumi@isimsf.u-sfax.tn::c8e9393d-0366-44fe-9c1c-8cfe47c53dbf" providerId="AD" clId="Web-{5E9EBE9F-D0AA-B000-E25A-CDAC7926E799}"/>
    <pc:docChg chg="modSld">
      <pc:chgData name="hatem.loumi" userId="S::hatem.loumi@isimsf.u-sfax.tn::c8e9393d-0366-44fe-9c1c-8cfe47c53dbf" providerId="AD" clId="Web-{5E9EBE9F-D0AA-B000-E25A-CDAC7926E799}" dt="2021-04-15T22:51:53.405" v="1" actId="14100"/>
      <pc:docMkLst>
        <pc:docMk/>
      </pc:docMkLst>
      <pc:sldChg chg="modSp">
        <pc:chgData name="hatem.loumi" userId="S::hatem.loumi@isimsf.u-sfax.tn::c8e9393d-0366-44fe-9c1c-8cfe47c53dbf" providerId="AD" clId="Web-{5E9EBE9F-D0AA-B000-E25A-CDAC7926E799}" dt="2021-04-15T22:51:53.405" v="1" actId="14100"/>
        <pc:sldMkLst>
          <pc:docMk/>
          <pc:sldMk cId="3028469203" sldId="272"/>
        </pc:sldMkLst>
        <pc:picChg chg="mod">
          <ac:chgData name="hatem.loumi" userId="S::hatem.loumi@isimsf.u-sfax.tn::c8e9393d-0366-44fe-9c1c-8cfe47c53dbf" providerId="AD" clId="Web-{5E9EBE9F-D0AA-B000-E25A-CDAC7926E799}" dt="2021-04-15T22:51:53.405" v="1" actId="14100"/>
          <ac:picMkLst>
            <pc:docMk/>
            <pc:sldMk cId="3028469203" sldId="272"/>
            <ac:picMk id="8" creationId="{558868CD-09CC-4EB7-875A-E7D89D40B3AA}"/>
          </ac:picMkLst>
        </pc:picChg>
      </pc:sldChg>
    </pc:docChg>
  </pc:docChgLst>
  <pc:docChgLst>
    <pc:chgData name="achraf.chaouachi" userId="S::achraf.chaouachi@isimsf.u-sfax.tn::cadd8131-8e35-49b2-a325-b974317e6d86" providerId="AD" clId="Web-{D2EF766E-46D4-B8C3-6CD7-21F33F68E4C3}"/>
    <pc:docChg chg="addSld delSld modSld addMainMaster modMainMaster">
      <pc:chgData name="achraf.chaouachi" userId="S::achraf.chaouachi@isimsf.u-sfax.tn::cadd8131-8e35-49b2-a325-b974317e6d86" providerId="AD" clId="Web-{D2EF766E-46D4-B8C3-6CD7-21F33F68E4C3}" dt="2021-04-12T01:37:40.311" v="17" actId="1076"/>
      <pc:docMkLst>
        <pc:docMk/>
      </pc:docMkLst>
      <pc:sldChg chg="add del">
        <pc:chgData name="achraf.chaouachi" userId="S::achraf.chaouachi@isimsf.u-sfax.tn::cadd8131-8e35-49b2-a325-b974317e6d86" providerId="AD" clId="Web-{D2EF766E-46D4-B8C3-6CD7-21F33F68E4C3}" dt="2021-04-12T00:52:14.884" v="14"/>
        <pc:sldMkLst>
          <pc:docMk/>
          <pc:sldMk cId="2717360555" sldId="256"/>
        </pc:sldMkLst>
      </pc:sldChg>
      <pc:sldChg chg="del">
        <pc:chgData name="achraf.chaouachi" userId="S::achraf.chaouachi@isimsf.u-sfax.tn::cadd8131-8e35-49b2-a325-b974317e6d86" providerId="AD" clId="Web-{D2EF766E-46D4-B8C3-6CD7-21F33F68E4C3}" dt="2021-04-12T00:24:45.061" v="9"/>
        <pc:sldMkLst>
          <pc:docMk/>
          <pc:sldMk cId="1063579805" sldId="258"/>
        </pc:sldMkLst>
      </pc:sldChg>
      <pc:sldChg chg="delSp modSp">
        <pc:chgData name="achraf.chaouachi" userId="S::achraf.chaouachi@isimsf.u-sfax.tn::cadd8131-8e35-49b2-a325-b974317e6d86" providerId="AD" clId="Web-{D2EF766E-46D4-B8C3-6CD7-21F33F68E4C3}" dt="2021-04-12T01:37:40.311" v="17" actId="1076"/>
        <pc:sldMkLst>
          <pc:docMk/>
          <pc:sldMk cId="3564622575" sldId="259"/>
        </pc:sldMkLst>
        <pc:spChg chg="mod">
          <ac:chgData name="achraf.chaouachi" userId="S::achraf.chaouachi@isimsf.u-sfax.tn::cadd8131-8e35-49b2-a325-b974317e6d86" providerId="AD" clId="Web-{D2EF766E-46D4-B8C3-6CD7-21F33F68E4C3}" dt="2021-04-12T01:37:40.311" v="17" actId="1076"/>
          <ac:spMkLst>
            <pc:docMk/>
            <pc:sldMk cId="3564622575" sldId="259"/>
            <ac:spMk id="2" creationId="{7271E158-59AA-4EFA-B421-8B7D244DBB01}"/>
          </ac:spMkLst>
        </pc:spChg>
        <pc:spChg chg="del">
          <ac:chgData name="achraf.chaouachi" userId="S::achraf.chaouachi@isimsf.u-sfax.tn::cadd8131-8e35-49b2-a325-b974317e6d86" providerId="AD" clId="Web-{D2EF766E-46D4-B8C3-6CD7-21F33F68E4C3}" dt="2021-04-12T00:28:09.942" v="11"/>
          <ac:spMkLst>
            <pc:docMk/>
            <pc:sldMk cId="3564622575" sldId="259"/>
            <ac:spMk id="3" creationId="{AFFE72E4-41F6-4158-89FC-437FB00FE8EA}"/>
          </ac:spMkLst>
        </pc:spChg>
      </pc:sldChg>
      <pc:sldChg chg="modSp">
        <pc:chgData name="achraf.chaouachi" userId="S::achraf.chaouachi@isimsf.u-sfax.tn::cadd8131-8e35-49b2-a325-b974317e6d86" providerId="AD" clId="Web-{D2EF766E-46D4-B8C3-6CD7-21F33F68E4C3}" dt="2021-04-11T21:28:33.404" v="8" actId="1076"/>
        <pc:sldMkLst>
          <pc:docMk/>
          <pc:sldMk cId="2692108430" sldId="260"/>
        </pc:sldMkLst>
        <pc:graphicFrameChg chg="mod modGraphic">
          <ac:chgData name="achraf.chaouachi" userId="S::achraf.chaouachi@isimsf.u-sfax.tn::cadd8131-8e35-49b2-a325-b974317e6d86" providerId="AD" clId="Web-{D2EF766E-46D4-B8C3-6CD7-21F33F68E4C3}" dt="2021-04-11T21:28:33.404" v="8" actId="1076"/>
          <ac:graphicFrameMkLst>
            <pc:docMk/>
            <pc:sldMk cId="2692108430" sldId="260"/>
            <ac:graphicFrameMk id="8" creationId="{C0C86470-92A0-446D-8D20-8A220ACC0166}"/>
          </ac:graphicFrameMkLst>
        </pc:graphicFrameChg>
      </pc:sldChg>
      <pc:sldChg chg="del">
        <pc:chgData name="achraf.chaouachi" userId="S::achraf.chaouachi@isimsf.u-sfax.tn::cadd8131-8e35-49b2-a325-b974317e6d86" providerId="AD" clId="Web-{D2EF766E-46D4-B8C3-6CD7-21F33F68E4C3}" dt="2021-04-12T00:24:49.937" v="10"/>
        <pc:sldMkLst>
          <pc:docMk/>
          <pc:sldMk cId="1720817985" sldId="262"/>
        </pc:sldMkLst>
      </pc:sldChg>
      <pc:sldChg chg="modSp">
        <pc:chgData name="achraf.chaouachi" userId="S::achraf.chaouachi@isimsf.u-sfax.tn::cadd8131-8e35-49b2-a325-b974317e6d86" providerId="AD" clId="Web-{D2EF766E-46D4-B8C3-6CD7-21F33F68E4C3}" dt="2021-04-12T01:03:29.551" v="16" actId="20577"/>
        <pc:sldMkLst>
          <pc:docMk/>
          <pc:sldMk cId="803059099" sldId="268"/>
        </pc:sldMkLst>
        <pc:spChg chg="mod">
          <ac:chgData name="achraf.chaouachi" userId="S::achraf.chaouachi@isimsf.u-sfax.tn::cadd8131-8e35-49b2-a325-b974317e6d86" providerId="AD" clId="Web-{D2EF766E-46D4-B8C3-6CD7-21F33F68E4C3}" dt="2021-04-12T01:03:29.551" v="16" actId="20577"/>
          <ac:spMkLst>
            <pc:docMk/>
            <pc:sldMk cId="803059099" sldId="268"/>
            <ac:spMk id="5" creationId="{668DB27D-5294-41D7-AA70-720E6278BC21}"/>
          </ac:spMkLst>
        </pc:spChg>
      </pc:sldChg>
      <pc:sldChg chg="add del">
        <pc:chgData name="achraf.chaouachi" userId="S::achraf.chaouachi@isimsf.u-sfax.tn::cadd8131-8e35-49b2-a325-b974317e6d86" providerId="AD" clId="Web-{D2EF766E-46D4-B8C3-6CD7-21F33F68E4C3}" dt="2021-04-12T00:53:26.527" v="15"/>
        <pc:sldMkLst>
          <pc:docMk/>
          <pc:sldMk cId="1798616443" sldId="278"/>
        </pc:sldMkLst>
      </pc:sldChg>
      <pc:sldMasterChg chg="add addSldLayout">
        <pc:chgData name="achraf.chaouachi" userId="S::achraf.chaouachi@isimsf.u-sfax.tn::cadd8131-8e35-49b2-a325-b974317e6d86" providerId="AD" clId="Web-{D2EF766E-46D4-B8C3-6CD7-21F33F68E4C3}" dt="2021-04-12T00:51:42.102" v="12"/>
        <pc:sldMasterMkLst>
          <pc:docMk/>
          <pc:sldMasterMk cId="391147370" sldId="2147483660"/>
        </pc:sldMasterMkLst>
        <pc:sldLayoutChg chg="add">
          <pc:chgData name="achraf.chaouachi" userId="S::achraf.chaouachi@isimsf.u-sfax.tn::cadd8131-8e35-49b2-a325-b974317e6d86" providerId="AD" clId="Web-{D2EF766E-46D4-B8C3-6CD7-21F33F68E4C3}" dt="2021-04-12T00:51:42.102" v="12"/>
          <pc:sldLayoutMkLst>
            <pc:docMk/>
            <pc:sldMasterMk cId="391147370" sldId="2147483660"/>
            <pc:sldLayoutMk cId="682158220" sldId="2147483661"/>
          </pc:sldLayoutMkLst>
        </pc:sldLayoutChg>
        <pc:sldLayoutChg chg="add">
          <pc:chgData name="achraf.chaouachi" userId="S::achraf.chaouachi@isimsf.u-sfax.tn::cadd8131-8e35-49b2-a325-b974317e6d86" providerId="AD" clId="Web-{D2EF766E-46D4-B8C3-6CD7-21F33F68E4C3}" dt="2021-04-12T00:51:42.102" v="12"/>
          <pc:sldLayoutMkLst>
            <pc:docMk/>
            <pc:sldMasterMk cId="391147370" sldId="2147483660"/>
            <pc:sldLayoutMk cId="704613968" sldId="2147483662"/>
          </pc:sldLayoutMkLst>
        </pc:sldLayoutChg>
        <pc:sldLayoutChg chg="add">
          <pc:chgData name="achraf.chaouachi" userId="S::achraf.chaouachi@isimsf.u-sfax.tn::cadd8131-8e35-49b2-a325-b974317e6d86" providerId="AD" clId="Web-{D2EF766E-46D4-B8C3-6CD7-21F33F68E4C3}" dt="2021-04-12T00:51:42.102" v="12"/>
          <pc:sldLayoutMkLst>
            <pc:docMk/>
            <pc:sldMasterMk cId="391147370" sldId="2147483660"/>
            <pc:sldLayoutMk cId="2168729685" sldId="2147483663"/>
          </pc:sldLayoutMkLst>
        </pc:sldLayoutChg>
        <pc:sldLayoutChg chg="add">
          <pc:chgData name="achraf.chaouachi" userId="S::achraf.chaouachi@isimsf.u-sfax.tn::cadd8131-8e35-49b2-a325-b974317e6d86" providerId="AD" clId="Web-{D2EF766E-46D4-B8C3-6CD7-21F33F68E4C3}" dt="2021-04-12T00:51:42.102" v="12"/>
          <pc:sldLayoutMkLst>
            <pc:docMk/>
            <pc:sldMasterMk cId="391147370" sldId="2147483660"/>
            <pc:sldLayoutMk cId="1777215306" sldId="2147483664"/>
          </pc:sldLayoutMkLst>
        </pc:sldLayoutChg>
        <pc:sldLayoutChg chg="add">
          <pc:chgData name="achraf.chaouachi" userId="S::achraf.chaouachi@isimsf.u-sfax.tn::cadd8131-8e35-49b2-a325-b974317e6d86" providerId="AD" clId="Web-{D2EF766E-46D4-B8C3-6CD7-21F33F68E4C3}" dt="2021-04-12T00:51:42.102" v="12"/>
          <pc:sldLayoutMkLst>
            <pc:docMk/>
            <pc:sldMasterMk cId="391147370" sldId="2147483660"/>
            <pc:sldLayoutMk cId="1621246366" sldId="2147483665"/>
          </pc:sldLayoutMkLst>
        </pc:sldLayoutChg>
        <pc:sldLayoutChg chg="add">
          <pc:chgData name="achraf.chaouachi" userId="S::achraf.chaouachi@isimsf.u-sfax.tn::cadd8131-8e35-49b2-a325-b974317e6d86" providerId="AD" clId="Web-{D2EF766E-46D4-B8C3-6CD7-21F33F68E4C3}" dt="2021-04-12T00:51:42.102" v="12"/>
          <pc:sldLayoutMkLst>
            <pc:docMk/>
            <pc:sldMasterMk cId="391147370" sldId="2147483660"/>
            <pc:sldLayoutMk cId="2026140419" sldId="2147483666"/>
          </pc:sldLayoutMkLst>
        </pc:sldLayoutChg>
        <pc:sldLayoutChg chg="add">
          <pc:chgData name="achraf.chaouachi" userId="S::achraf.chaouachi@isimsf.u-sfax.tn::cadd8131-8e35-49b2-a325-b974317e6d86" providerId="AD" clId="Web-{D2EF766E-46D4-B8C3-6CD7-21F33F68E4C3}" dt="2021-04-12T00:51:42.102" v="12"/>
          <pc:sldLayoutMkLst>
            <pc:docMk/>
            <pc:sldMasterMk cId="391147370" sldId="2147483660"/>
            <pc:sldLayoutMk cId="4132586544" sldId="2147483667"/>
          </pc:sldLayoutMkLst>
        </pc:sldLayoutChg>
        <pc:sldLayoutChg chg="add">
          <pc:chgData name="achraf.chaouachi" userId="S::achraf.chaouachi@isimsf.u-sfax.tn::cadd8131-8e35-49b2-a325-b974317e6d86" providerId="AD" clId="Web-{D2EF766E-46D4-B8C3-6CD7-21F33F68E4C3}" dt="2021-04-12T00:51:42.102" v="12"/>
          <pc:sldLayoutMkLst>
            <pc:docMk/>
            <pc:sldMasterMk cId="391147370" sldId="2147483660"/>
            <pc:sldLayoutMk cId="1612351731" sldId="2147483668"/>
          </pc:sldLayoutMkLst>
        </pc:sldLayoutChg>
        <pc:sldLayoutChg chg="add">
          <pc:chgData name="achraf.chaouachi" userId="S::achraf.chaouachi@isimsf.u-sfax.tn::cadd8131-8e35-49b2-a325-b974317e6d86" providerId="AD" clId="Web-{D2EF766E-46D4-B8C3-6CD7-21F33F68E4C3}" dt="2021-04-12T00:51:42.102" v="12"/>
          <pc:sldLayoutMkLst>
            <pc:docMk/>
            <pc:sldMasterMk cId="391147370" sldId="2147483660"/>
            <pc:sldLayoutMk cId="426583457" sldId="2147483669"/>
          </pc:sldLayoutMkLst>
        </pc:sldLayoutChg>
        <pc:sldLayoutChg chg="add">
          <pc:chgData name="achraf.chaouachi" userId="S::achraf.chaouachi@isimsf.u-sfax.tn::cadd8131-8e35-49b2-a325-b974317e6d86" providerId="AD" clId="Web-{D2EF766E-46D4-B8C3-6CD7-21F33F68E4C3}" dt="2021-04-12T00:51:42.102" v="12"/>
          <pc:sldLayoutMkLst>
            <pc:docMk/>
            <pc:sldMasterMk cId="391147370" sldId="2147483660"/>
            <pc:sldLayoutMk cId="3949534175" sldId="2147483670"/>
          </pc:sldLayoutMkLst>
        </pc:sldLayoutChg>
        <pc:sldLayoutChg chg="add">
          <pc:chgData name="achraf.chaouachi" userId="S::achraf.chaouachi@isimsf.u-sfax.tn::cadd8131-8e35-49b2-a325-b974317e6d86" providerId="AD" clId="Web-{D2EF766E-46D4-B8C3-6CD7-21F33F68E4C3}" dt="2021-04-12T00:51:42.102" v="12"/>
          <pc:sldLayoutMkLst>
            <pc:docMk/>
            <pc:sldMasterMk cId="391147370" sldId="2147483660"/>
            <pc:sldLayoutMk cId="3263437321" sldId="2147483671"/>
          </pc:sldLayoutMkLst>
        </pc:sldLayoutChg>
      </pc:sldMasterChg>
      <pc:sldMasterChg chg="replId modSldLayout">
        <pc:chgData name="achraf.chaouachi" userId="S::achraf.chaouachi@isimsf.u-sfax.tn::cadd8131-8e35-49b2-a325-b974317e6d86" providerId="AD" clId="Web-{D2EF766E-46D4-B8C3-6CD7-21F33F68E4C3}" dt="2021-04-12T00:51:42.102" v="12"/>
        <pc:sldMasterMkLst>
          <pc:docMk/>
          <pc:sldMasterMk cId="1377356112" sldId="2147483672"/>
        </pc:sldMasterMkLst>
        <pc:sldLayoutChg chg="replId">
          <pc:chgData name="achraf.chaouachi" userId="S::achraf.chaouachi@isimsf.u-sfax.tn::cadd8131-8e35-49b2-a325-b974317e6d86" providerId="AD" clId="Web-{D2EF766E-46D4-B8C3-6CD7-21F33F68E4C3}" dt="2021-04-12T00:51:42.102" v="12"/>
          <pc:sldLayoutMkLst>
            <pc:docMk/>
            <pc:sldMasterMk cId="1377356112" sldId="2147483672"/>
            <pc:sldLayoutMk cId="1789972739" sldId="2147483673"/>
          </pc:sldLayoutMkLst>
        </pc:sldLayoutChg>
        <pc:sldLayoutChg chg="replId">
          <pc:chgData name="achraf.chaouachi" userId="S::achraf.chaouachi@isimsf.u-sfax.tn::cadd8131-8e35-49b2-a325-b974317e6d86" providerId="AD" clId="Web-{D2EF766E-46D4-B8C3-6CD7-21F33F68E4C3}" dt="2021-04-12T00:51:42.102" v="12"/>
          <pc:sldLayoutMkLst>
            <pc:docMk/>
            <pc:sldMasterMk cId="1377356112" sldId="2147483672"/>
            <pc:sldLayoutMk cId="2962921828" sldId="2147483674"/>
          </pc:sldLayoutMkLst>
        </pc:sldLayoutChg>
        <pc:sldLayoutChg chg="replId">
          <pc:chgData name="achraf.chaouachi" userId="S::achraf.chaouachi@isimsf.u-sfax.tn::cadd8131-8e35-49b2-a325-b974317e6d86" providerId="AD" clId="Web-{D2EF766E-46D4-B8C3-6CD7-21F33F68E4C3}" dt="2021-04-12T00:51:42.102" v="12"/>
          <pc:sldLayoutMkLst>
            <pc:docMk/>
            <pc:sldMasterMk cId="1377356112" sldId="2147483672"/>
            <pc:sldLayoutMk cId="3739257816" sldId="2147483675"/>
          </pc:sldLayoutMkLst>
        </pc:sldLayoutChg>
        <pc:sldLayoutChg chg="replId">
          <pc:chgData name="achraf.chaouachi" userId="S::achraf.chaouachi@isimsf.u-sfax.tn::cadd8131-8e35-49b2-a325-b974317e6d86" providerId="AD" clId="Web-{D2EF766E-46D4-B8C3-6CD7-21F33F68E4C3}" dt="2021-04-12T00:51:42.102" v="12"/>
          <pc:sldLayoutMkLst>
            <pc:docMk/>
            <pc:sldMasterMk cId="1377356112" sldId="2147483672"/>
            <pc:sldLayoutMk cId="2706661356" sldId="2147483676"/>
          </pc:sldLayoutMkLst>
        </pc:sldLayoutChg>
        <pc:sldLayoutChg chg="replId">
          <pc:chgData name="achraf.chaouachi" userId="S::achraf.chaouachi@isimsf.u-sfax.tn::cadd8131-8e35-49b2-a325-b974317e6d86" providerId="AD" clId="Web-{D2EF766E-46D4-B8C3-6CD7-21F33F68E4C3}" dt="2021-04-12T00:51:42.102" v="12"/>
          <pc:sldLayoutMkLst>
            <pc:docMk/>
            <pc:sldMasterMk cId="1377356112" sldId="2147483672"/>
            <pc:sldLayoutMk cId="2394583807" sldId="2147483677"/>
          </pc:sldLayoutMkLst>
        </pc:sldLayoutChg>
        <pc:sldLayoutChg chg="replId">
          <pc:chgData name="achraf.chaouachi" userId="S::achraf.chaouachi@isimsf.u-sfax.tn::cadd8131-8e35-49b2-a325-b974317e6d86" providerId="AD" clId="Web-{D2EF766E-46D4-B8C3-6CD7-21F33F68E4C3}" dt="2021-04-12T00:51:42.102" v="12"/>
          <pc:sldLayoutMkLst>
            <pc:docMk/>
            <pc:sldMasterMk cId="1377356112" sldId="2147483672"/>
            <pc:sldLayoutMk cId="2650130221" sldId="2147483678"/>
          </pc:sldLayoutMkLst>
        </pc:sldLayoutChg>
        <pc:sldLayoutChg chg="replId">
          <pc:chgData name="achraf.chaouachi" userId="S::achraf.chaouachi@isimsf.u-sfax.tn::cadd8131-8e35-49b2-a325-b974317e6d86" providerId="AD" clId="Web-{D2EF766E-46D4-B8C3-6CD7-21F33F68E4C3}" dt="2021-04-12T00:51:42.102" v="12"/>
          <pc:sldLayoutMkLst>
            <pc:docMk/>
            <pc:sldMasterMk cId="1377356112" sldId="2147483672"/>
            <pc:sldLayoutMk cId="2392808662" sldId="2147483679"/>
          </pc:sldLayoutMkLst>
        </pc:sldLayoutChg>
        <pc:sldLayoutChg chg="replId">
          <pc:chgData name="achraf.chaouachi" userId="S::achraf.chaouachi@isimsf.u-sfax.tn::cadd8131-8e35-49b2-a325-b974317e6d86" providerId="AD" clId="Web-{D2EF766E-46D4-B8C3-6CD7-21F33F68E4C3}" dt="2021-04-12T00:51:42.102" v="12"/>
          <pc:sldLayoutMkLst>
            <pc:docMk/>
            <pc:sldMasterMk cId="1377356112" sldId="2147483672"/>
            <pc:sldLayoutMk cId="3667009586" sldId="2147483680"/>
          </pc:sldLayoutMkLst>
        </pc:sldLayoutChg>
        <pc:sldLayoutChg chg="replId">
          <pc:chgData name="achraf.chaouachi" userId="S::achraf.chaouachi@isimsf.u-sfax.tn::cadd8131-8e35-49b2-a325-b974317e6d86" providerId="AD" clId="Web-{D2EF766E-46D4-B8C3-6CD7-21F33F68E4C3}" dt="2021-04-12T00:51:42.102" v="12"/>
          <pc:sldLayoutMkLst>
            <pc:docMk/>
            <pc:sldMasterMk cId="1377356112" sldId="2147483672"/>
            <pc:sldLayoutMk cId="1591718178" sldId="2147483681"/>
          </pc:sldLayoutMkLst>
        </pc:sldLayoutChg>
        <pc:sldLayoutChg chg="replId">
          <pc:chgData name="achraf.chaouachi" userId="S::achraf.chaouachi@isimsf.u-sfax.tn::cadd8131-8e35-49b2-a325-b974317e6d86" providerId="AD" clId="Web-{D2EF766E-46D4-B8C3-6CD7-21F33F68E4C3}" dt="2021-04-12T00:51:42.102" v="12"/>
          <pc:sldLayoutMkLst>
            <pc:docMk/>
            <pc:sldMasterMk cId="1377356112" sldId="2147483672"/>
            <pc:sldLayoutMk cId="1361226641" sldId="2147483682"/>
          </pc:sldLayoutMkLst>
        </pc:sldLayoutChg>
        <pc:sldLayoutChg chg="replId">
          <pc:chgData name="achraf.chaouachi" userId="S::achraf.chaouachi@isimsf.u-sfax.tn::cadd8131-8e35-49b2-a325-b974317e6d86" providerId="AD" clId="Web-{D2EF766E-46D4-B8C3-6CD7-21F33F68E4C3}" dt="2021-04-12T00:51:42.102" v="12"/>
          <pc:sldLayoutMkLst>
            <pc:docMk/>
            <pc:sldMasterMk cId="1377356112" sldId="2147483672"/>
            <pc:sldLayoutMk cId="4215146326" sldId="2147483683"/>
          </pc:sldLayoutMkLst>
        </pc:sldLayoutChg>
      </pc:sldMasterChg>
    </pc:docChg>
  </pc:docChgLst>
</pc:chgInfo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406B41-863A-4A3E-BBC1-CB4F38D04D06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5ED8AB-8F9D-4E46-A54A-D06346DBD7DB}">
      <dgm:prSet phldr="0" custT="1"/>
      <dgm:spPr/>
      <dgm:t>
        <a:bodyPr/>
        <a:lstStyle/>
        <a:p>
          <a:pPr rtl="0"/>
          <a:r>
            <a:rPr lang="fr-FR" sz="2400" noProof="0" dirty="0"/>
            <a:t>Modélisation</a:t>
          </a:r>
          <a:r>
            <a:rPr lang="en-US" sz="2400" dirty="0"/>
            <a:t> du Datawarehouse</a:t>
          </a:r>
        </a:p>
      </dgm:t>
    </dgm:pt>
    <dgm:pt modelId="{285DDA89-D211-4D76-A0E6-3E6922BC672C}" type="parTrans" cxnId="{B5473242-4202-4972-B0B5-DF0E94829D45}">
      <dgm:prSet/>
      <dgm:spPr/>
      <dgm:t>
        <a:bodyPr/>
        <a:lstStyle/>
        <a:p>
          <a:endParaRPr lang="fr-FR"/>
        </a:p>
      </dgm:t>
    </dgm:pt>
    <dgm:pt modelId="{564F067E-80F8-43E1-87BD-F75CCCFE477B}" type="sibTrans" cxnId="{B5473242-4202-4972-B0B5-DF0E94829D45}">
      <dgm:prSet/>
      <dgm:spPr/>
      <dgm:t>
        <a:bodyPr/>
        <a:lstStyle/>
        <a:p>
          <a:endParaRPr lang="fr-FR"/>
        </a:p>
      </dgm:t>
    </dgm:pt>
    <dgm:pt modelId="{516ECE80-BC8A-4881-BA2B-EAC36BF7CB47}">
      <dgm:prSet phldr="0"/>
      <dgm:spPr/>
      <dgm:t>
        <a:bodyPr/>
        <a:lstStyle/>
        <a:p>
          <a:pPr rtl="0"/>
          <a:r>
            <a:rPr lang="fr-FR" noProof="0" dirty="0">
              <a:latin typeface="Calibri Light" panose="020F0302020204030204"/>
            </a:rPr>
            <a:t>Etape de connexion au cube Olap</a:t>
          </a:r>
        </a:p>
      </dgm:t>
    </dgm:pt>
    <dgm:pt modelId="{E2742D96-AD17-4C5D-82B0-069658035FAB}" type="parTrans" cxnId="{26977E56-6196-47C0-A0AD-9AEF89235912}">
      <dgm:prSet/>
      <dgm:spPr/>
      <dgm:t>
        <a:bodyPr/>
        <a:lstStyle/>
        <a:p>
          <a:endParaRPr lang="fr-FR"/>
        </a:p>
      </dgm:t>
    </dgm:pt>
    <dgm:pt modelId="{3BF743C4-0E54-4889-BAE3-33F336E9A526}" type="sibTrans" cxnId="{26977E56-6196-47C0-A0AD-9AEF89235912}">
      <dgm:prSet/>
      <dgm:spPr/>
      <dgm:t>
        <a:bodyPr/>
        <a:lstStyle/>
        <a:p>
          <a:endParaRPr lang="fr-FR"/>
        </a:p>
      </dgm:t>
    </dgm:pt>
    <dgm:pt modelId="{9575B3F5-50D0-4A5E-82D9-4EFC9582AA56}">
      <dgm:prSet phldr="0" custT="1"/>
      <dgm:spPr/>
      <dgm:t>
        <a:bodyPr/>
        <a:lstStyle/>
        <a:p>
          <a:r>
            <a:rPr lang="fr-FR" sz="2400" dirty="0"/>
            <a:t>Création de Dashboard</a:t>
          </a:r>
        </a:p>
        <a:p>
          <a:pPr rtl="0"/>
          <a:endParaRPr lang="en-US" sz="4200" dirty="0">
            <a:latin typeface="Calibri Light" panose="020F0302020204030204"/>
          </a:endParaRPr>
        </a:p>
      </dgm:t>
    </dgm:pt>
    <dgm:pt modelId="{1F69BF27-F41D-401B-8963-A6C3F76080BC}" type="parTrans" cxnId="{8670D634-E6CC-4B8D-909A-0020B9E261F1}">
      <dgm:prSet/>
      <dgm:spPr/>
      <dgm:t>
        <a:bodyPr/>
        <a:lstStyle/>
        <a:p>
          <a:endParaRPr lang="fr-FR"/>
        </a:p>
      </dgm:t>
    </dgm:pt>
    <dgm:pt modelId="{826C10D1-7A87-4CA4-93C8-93BF77BCA560}" type="sibTrans" cxnId="{8670D634-E6CC-4B8D-909A-0020B9E261F1}">
      <dgm:prSet/>
      <dgm:spPr/>
      <dgm:t>
        <a:bodyPr/>
        <a:lstStyle/>
        <a:p>
          <a:endParaRPr lang="fr-FR"/>
        </a:p>
      </dgm:t>
    </dgm:pt>
    <dgm:pt modelId="{E7BA2658-4780-42E9-871A-B2097EC5A9E4}" type="pres">
      <dgm:prSet presAssocID="{B1406B41-863A-4A3E-BBC1-CB4F38D04D06}" presName="Name0" presStyleCnt="0">
        <dgm:presLayoutVars>
          <dgm:dir/>
          <dgm:resizeHandles val="exact"/>
        </dgm:presLayoutVars>
      </dgm:prSet>
      <dgm:spPr/>
    </dgm:pt>
    <dgm:pt modelId="{96AB5EA1-56F7-466D-8B57-86512B4A6F30}" type="pres">
      <dgm:prSet presAssocID="{B1406B41-863A-4A3E-BBC1-CB4F38D04D06}" presName="arrow" presStyleLbl="bgShp" presStyleIdx="0" presStyleCnt="1"/>
      <dgm:spPr/>
    </dgm:pt>
    <dgm:pt modelId="{5005F529-9D04-4A11-A151-093BAC7DDF8E}" type="pres">
      <dgm:prSet presAssocID="{B1406B41-863A-4A3E-BBC1-CB4F38D04D06}" presName="points" presStyleCnt="0"/>
      <dgm:spPr/>
    </dgm:pt>
    <dgm:pt modelId="{79B37A46-C6EC-44A9-A496-BA578778DFD7}" type="pres">
      <dgm:prSet presAssocID="{155ED8AB-8F9D-4E46-A54A-D06346DBD7DB}" presName="compositeA" presStyleCnt="0"/>
      <dgm:spPr/>
    </dgm:pt>
    <dgm:pt modelId="{AC230EAB-D731-4151-860B-B492EA938733}" type="pres">
      <dgm:prSet presAssocID="{155ED8AB-8F9D-4E46-A54A-D06346DBD7DB}" presName="textA" presStyleLbl="revTx" presStyleIdx="0" presStyleCnt="3">
        <dgm:presLayoutVars>
          <dgm:bulletEnabled val="1"/>
        </dgm:presLayoutVars>
      </dgm:prSet>
      <dgm:spPr/>
    </dgm:pt>
    <dgm:pt modelId="{58142A92-54F8-4759-828C-57D73C6B6459}" type="pres">
      <dgm:prSet presAssocID="{155ED8AB-8F9D-4E46-A54A-D06346DBD7DB}" presName="circleA" presStyleLbl="node1" presStyleIdx="0" presStyleCnt="3"/>
      <dgm:spPr/>
    </dgm:pt>
    <dgm:pt modelId="{69289A73-A1BF-42BE-8E32-BAC1C68038BE}" type="pres">
      <dgm:prSet presAssocID="{155ED8AB-8F9D-4E46-A54A-D06346DBD7DB}" presName="spaceA" presStyleCnt="0"/>
      <dgm:spPr/>
    </dgm:pt>
    <dgm:pt modelId="{8F7FB0C8-C33D-454A-8B6E-AEC65506D097}" type="pres">
      <dgm:prSet presAssocID="{564F067E-80F8-43E1-87BD-F75CCCFE477B}" presName="space" presStyleCnt="0"/>
      <dgm:spPr/>
    </dgm:pt>
    <dgm:pt modelId="{10D1B3A8-BC3F-4F76-82A2-1F36924FC711}" type="pres">
      <dgm:prSet presAssocID="{516ECE80-BC8A-4881-BA2B-EAC36BF7CB47}" presName="compositeB" presStyleCnt="0"/>
      <dgm:spPr/>
    </dgm:pt>
    <dgm:pt modelId="{49A1845E-253C-43DE-A0DC-3DDEF9DED4D1}" type="pres">
      <dgm:prSet presAssocID="{516ECE80-BC8A-4881-BA2B-EAC36BF7CB47}" presName="textB" presStyleLbl="revTx" presStyleIdx="1" presStyleCnt="3">
        <dgm:presLayoutVars>
          <dgm:bulletEnabled val="1"/>
        </dgm:presLayoutVars>
      </dgm:prSet>
      <dgm:spPr/>
    </dgm:pt>
    <dgm:pt modelId="{D882DB6B-EE23-4573-ADE5-3F9F20019F62}" type="pres">
      <dgm:prSet presAssocID="{516ECE80-BC8A-4881-BA2B-EAC36BF7CB47}" presName="circleB" presStyleLbl="node1" presStyleIdx="1" presStyleCnt="3"/>
      <dgm:spPr/>
    </dgm:pt>
    <dgm:pt modelId="{B8F96AAD-4AEE-46A5-96E6-46F8A1F16E2C}" type="pres">
      <dgm:prSet presAssocID="{516ECE80-BC8A-4881-BA2B-EAC36BF7CB47}" presName="spaceB" presStyleCnt="0"/>
      <dgm:spPr/>
    </dgm:pt>
    <dgm:pt modelId="{E0F25021-EBD2-4E45-9073-7BFB11E8FFF9}" type="pres">
      <dgm:prSet presAssocID="{3BF743C4-0E54-4889-BAE3-33F336E9A526}" presName="space" presStyleCnt="0"/>
      <dgm:spPr/>
    </dgm:pt>
    <dgm:pt modelId="{E4DBC7A7-B862-4C64-A9DB-9DFE6DBA400B}" type="pres">
      <dgm:prSet presAssocID="{9575B3F5-50D0-4A5E-82D9-4EFC9582AA56}" presName="compositeA" presStyleCnt="0"/>
      <dgm:spPr/>
    </dgm:pt>
    <dgm:pt modelId="{48D3EB54-8A18-4D42-9274-00C8D2D639B5}" type="pres">
      <dgm:prSet presAssocID="{9575B3F5-50D0-4A5E-82D9-4EFC9582AA56}" presName="textA" presStyleLbl="revTx" presStyleIdx="2" presStyleCnt="3" custScaleX="104473" custLinFactNeighborX="5572" custLinFactNeighborY="15253">
        <dgm:presLayoutVars>
          <dgm:bulletEnabled val="1"/>
        </dgm:presLayoutVars>
      </dgm:prSet>
      <dgm:spPr/>
    </dgm:pt>
    <dgm:pt modelId="{A8759DFE-5390-47A5-8C76-A49B617E479E}" type="pres">
      <dgm:prSet presAssocID="{9575B3F5-50D0-4A5E-82D9-4EFC9582AA56}" presName="circleA" presStyleLbl="node1" presStyleIdx="2" presStyleCnt="3"/>
      <dgm:spPr/>
    </dgm:pt>
    <dgm:pt modelId="{37E065E2-2182-44BC-9F4B-0EEC744DF02D}" type="pres">
      <dgm:prSet presAssocID="{9575B3F5-50D0-4A5E-82D9-4EFC9582AA56}" presName="spaceA" presStyleCnt="0"/>
      <dgm:spPr/>
    </dgm:pt>
  </dgm:ptLst>
  <dgm:cxnLst>
    <dgm:cxn modelId="{8670D634-E6CC-4B8D-909A-0020B9E261F1}" srcId="{B1406B41-863A-4A3E-BBC1-CB4F38D04D06}" destId="{9575B3F5-50D0-4A5E-82D9-4EFC9582AA56}" srcOrd="2" destOrd="0" parTransId="{1F69BF27-F41D-401B-8963-A6C3F76080BC}" sibTransId="{826C10D1-7A87-4CA4-93C8-93BF77BCA560}"/>
    <dgm:cxn modelId="{859D7E3B-1AA7-4800-8A3B-FFE9927BA52B}" type="presOf" srcId="{155ED8AB-8F9D-4E46-A54A-D06346DBD7DB}" destId="{AC230EAB-D731-4151-860B-B492EA938733}" srcOrd="0" destOrd="0" presId="urn:microsoft.com/office/officeart/2005/8/layout/hProcess11"/>
    <dgm:cxn modelId="{B5473242-4202-4972-B0B5-DF0E94829D45}" srcId="{B1406B41-863A-4A3E-BBC1-CB4F38D04D06}" destId="{155ED8AB-8F9D-4E46-A54A-D06346DBD7DB}" srcOrd="0" destOrd="0" parTransId="{285DDA89-D211-4D76-A0E6-3E6922BC672C}" sibTransId="{564F067E-80F8-43E1-87BD-F75CCCFE477B}"/>
    <dgm:cxn modelId="{26977E56-6196-47C0-A0AD-9AEF89235912}" srcId="{B1406B41-863A-4A3E-BBC1-CB4F38D04D06}" destId="{516ECE80-BC8A-4881-BA2B-EAC36BF7CB47}" srcOrd="1" destOrd="0" parTransId="{E2742D96-AD17-4C5D-82B0-069658035FAB}" sibTransId="{3BF743C4-0E54-4889-BAE3-33F336E9A526}"/>
    <dgm:cxn modelId="{4C12C6BF-9CD5-4869-BD20-5DC3D0808EC8}" type="presOf" srcId="{B1406B41-863A-4A3E-BBC1-CB4F38D04D06}" destId="{E7BA2658-4780-42E9-871A-B2097EC5A9E4}" srcOrd="0" destOrd="0" presId="urn:microsoft.com/office/officeart/2005/8/layout/hProcess11"/>
    <dgm:cxn modelId="{B849D5E8-9E5F-429B-8B81-49739FB70AC9}" type="presOf" srcId="{9575B3F5-50D0-4A5E-82D9-4EFC9582AA56}" destId="{48D3EB54-8A18-4D42-9274-00C8D2D639B5}" srcOrd="0" destOrd="0" presId="urn:microsoft.com/office/officeart/2005/8/layout/hProcess11"/>
    <dgm:cxn modelId="{3A85ABF6-F7DC-4E4B-A391-C50789278338}" type="presOf" srcId="{516ECE80-BC8A-4881-BA2B-EAC36BF7CB47}" destId="{49A1845E-253C-43DE-A0DC-3DDEF9DED4D1}" srcOrd="0" destOrd="0" presId="urn:microsoft.com/office/officeart/2005/8/layout/hProcess11"/>
    <dgm:cxn modelId="{B750C70F-B98D-4C13-B9D3-46CBA66B21DD}" type="presParOf" srcId="{E7BA2658-4780-42E9-871A-B2097EC5A9E4}" destId="{96AB5EA1-56F7-466D-8B57-86512B4A6F30}" srcOrd="0" destOrd="0" presId="urn:microsoft.com/office/officeart/2005/8/layout/hProcess11"/>
    <dgm:cxn modelId="{E792AA6D-43E8-437C-A063-277CC10EBCEE}" type="presParOf" srcId="{E7BA2658-4780-42E9-871A-B2097EC5A9E4}" destId="{5005F529-9D04-4A11-A151-093BAC7DDF8E}" srcOrd="1" destOrd="0" presId="urn:microsoft.com/office/officeart/2005/8/layout/hProcess11"/>
    <dgm:cxn modelId="{1E8A61F6-0233-48D7-81B3-B13E350C7404}" type="presParOf" srcId="{5005F529-9D04-4A11-A151-093BAC7DDF8E}" destId="{79B37A46-C6EC-44A9-A496-BA578778DFD7}" srcOrd="0" destOrd="0" presId="urn:microsoft.com/office/officeart/2005/8/layout/hProcess11"/>
    <dgm:cxn modelId="{F1C55323-13BD-4599-BB46-D025F437FF9B}" type="presParOf" srcId="{79B37A46-C6EC-44A9-A496-BA578778DFD7}" destId="{AC230EAB-D731-4151-860B-B492EA938733}" srcOrd="0" destOrd="0" presId="urn:microsoft.com/office/officeart/2005/8/layout/hProcess11"/>
    <dgm:cxn modelId="{BC892088-86E7-4B8C-AD74-F96A94BB048F}" type="presParOf" srcId="{79B37A46-C6EC-44A9-A496-BA578778DFD7}" destId="{58142A92-54F8-4759-828C-57D73C6B6459}" srcOrd="1" destOrd="0" presId="urn:microsoft.com/office/officeart/2005/8/layout/hProcess11"/>
    <dgm:cxn modelId="{258C5F3A-EAA7-4C5B-A918-7BBE8A9DE148}" type="presParOf" srcId="{79B37A46-C6EC-44A9-A496-BA578778DFD7}" destId="{69289A73-A1BF-42BE-8E32-BAC1C68038BE}" srcOrd="2" destOrd="0" presId="urn:microsoft.com/office/officeart/2005/8/layout/hProcess11"/>
    <dgm:cxn modelId="{A8744257-7B09-478E-A066-FAAEF961D67F}" type="presParOf" srcId="{5005F529-9D04-4A11-A151-093BAC7DDF8E}" destId="{8F7FB0C8-C33D-454A-8B6E-AEC65506D097}" srcOrd="1" destOrd="0" presId="urn:microsoft.com/office/officeart/2005/8/layout/hProcess11"/>
    <dgm:cxn modelId="{F911D63B-58B5-42BD-A115-ECD6482861A2}" type="presParOf" srcId="{5005F529-9D04-4A11-A151-093BAC7DDF8E}" destId="{10D1B3A8-BC3F-4F76-82A2-1F36924FC711}" srcOrd="2" destOrd="0" presId="urn:microsoft.com/office/officeart/2005/8/layout/hProcess11"/>
    <dgm:cxn modelId="{2DC15E72-F0B7-4F25-BDF3-EB1A3A0ECF7D}" type="presParOf" srcId="{10D1B3A8-BC3F-4F76-82A2-1F36924FC711}" destId="{49A1845E-253C-43DE-A0DC-3DDEF9DED4D1}" srcOrd="0" destOrd="0" presId="urn:microsoft.com/office/officeart/2005/8/layout/hProcess11"/>
    <dgm:cxn modelId="{6FFE074C-1BD4-4315-AC43-1869DC048924}" type="presParOf" srcId="{10D1B3A8-BC3F-4F76-82A2-1F36924FC711}" destId="{D882DB6B-EE23-4573-ADE5-3F9F20019F62}" srcOrd="1" destOrd="0" presId="urn:microsoft.com/office/officeart/2005/8/layout/hProcess11"/>
    <dgm:cxn modelId="{75E5454E-E57D-4AAD-9CB5-13B0CAAE3D47}" type="presParOf" srcId="{10D1B3A8-BC3F-4F76-82A2-1F36924FC711}" destId="{B8F96AAD-4AEE-46A5-96E6-46F8A1F16E2C}" srcOrd="2" destOrd="0" presId="urn:microsoft.com/office/officeart/2005/8/layout/hProcess11"/>
    <dgm:cxn modelId="{C3C43B0F-FD56-4DC0-B3F3-F50FD502465A}" type="presParOf" srcId="{5005F529-9D04-4A11-A151-093BAC7DDF8E}" destId="{E0F25021-EBD2-4E45-9073-7BFB11E8FFF9}" srcOrd="3" destOrd="0" presId="urn:microsoft.com/office/officeart/2005/8/layout/hProcess11"/>
    <dgm:cxn modelId="{E9073373-B09A-410A-A121-08DD3299EA21}" type="presParOf" srcId="{5005F529-9D04-4A11-A151-093BAC7DDF8E}" destId="{E4DBC7A7-B862-4C64-A9DB-9DFE6DBA400B}" srcOrd="4" destOrd="0" presId="urn:microsoft.com/office/officeart/2005/8/layout/hProcess11"/>
    <dgm:cxn modelId="{C000C069-D7B3-4CE8-847A-21794780CE60}" type="presParOf" srcId="{E4DBC7A7-B862-4C64-A9DB-9DFE6DBA400B}" destId="{48D3EB54-8A18-4D42-9274-00C8D2D639B5}" srcOrd="0" destOrd="0" presId="urn:microsoft.com/office/officeart/2005/8/layout/hProcess11"/>
    <dgm:cxn modelId="{9E11E385-1F33-470F-9BCC-B8535B3A7FDF}" type="presParOf" srcId="{E4DBC7A7-B862-4C64-A9DB-9DFE6DBA400B}" destId="{A8759DFE-5390-47A5-8C76-A49B617E479E}" srcOrd="1" destOrd="0" presId="urn:microsoft.com/office/officeart/2005/8/layout/hProcess11"/>
    <dgm:cxn modelId="{61CF3140-13B5-4543-B9FB-6EF54C4F2D55}" type="presParOf" srcId="{E4DBC7A7-B862-4C64-A9DB-9DFE6DBA400B}" destId="{37E065E2-2182-44BC-9F4B-0EEC744DF02D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406B41-863A-4A3E-BBC1-CB4F38D04D06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F491CF0-E81D-4CE1-A871-37F5D55A096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Qlik</a:t>
          </a:r>
          <a:r>
            <a:rPr lang="en-US" baseline="0" dirty="0"/>
            <a:t> View</a:t>
          </a:r>
          <a:endParaRPr lang="en-US" dirty="0"/>
        </a:p>
      </dgm:t>
    </dgm:pt>
    <dgm:pt modelId="{4F2C946B-8B7B-4A82-8540-39D281E38B6C}" type="parTrans" cxnId="{FA200148-BFFB-46C5-978E-1EE3D24F3361}">
      <dgm:prSet/>
      <dgm:spPr/>
      <dgm:t>
        <a:bodyPr/>
        <a:lstStyle/>
        <a:p>
          <a:endParaRPr lang="en-US"/>
        </a:p>
      </dgm:t>
    </dgm:pt>
    <dgm:pt modelId="{3226E3D2-F289-42E7-AE2B-E26660F802B1}" type="sibTrans" cxnId="{FA200148-BFFB-46C5-978E-1EE3D24F3361}">
      <dgm:prSet/>
      <dgm:spPr/>
      <dgm:t>
        <a:bodyPr/>
        <a:lstStyle/>
        <a:p>
          <a:endParaRPr lang="en-US"/>
        </a:p>
      </dgm:t>
    </dgm:pt>
    <dgm:pt modelId="{E0C42CBB-56C5-4B2C-9880-611CBAC1F25B}" type="pres">
      <dgm:prSet presAssocID="{B1406B41-863A-4A3E-BBC1-CB4F38D04D06}" presName="root" presStyleCnt="0">
        <dgm:presLayoutVars>
          <dgm:dir/>
          <dgm:resizeHandles val="exact"/>
        </dgm:presLayoutVars>
      </dgm:prSet>
      <dgm:spPr/>
    </dgm:pt>
    <dgm:pt modelId="{5F3A621F-67EC-4F2B-9BA9-7CF8C0E4EA4B}" type="pres">
      <dgm:prSet presAssocID="{CF491CF0-E81D-4CE1-A871-37F5D55A096F}" presName="compNode" presStyleCnt="0"/>
      <dgm:spPr/>
    </dgm:pt>
    <dgm:pt modelId="{0F12F904-3AE8-42E2-B16A-19086CF00AC7}" type="pres">
      <dgm:prSet presAssocID="{CF491CF0-E81D-4CE1-A871-37F5D55A096F}" presName="iconRect" presStyleLbl="node1" presStyleIdx="0" presStyleCnt="1" custLinFactX="-100000" custLinFactNeighborX="-134251" custLinFactNeighborY="933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7B00E758-57A6-4C0E-8081-42E08AA43CA6}" type="pres">
      <dgm:prSet presAssocID="{CF491CF0-E81D-4CE1-A871-37F5D55A096F}" presName="iconSpace" presStyleCnt="0"/>
      <dgm:spPr/>
    </dgm:pt>
    <dgm:pt modelId="{93E44203-048C-4292-B3FB-468F61A25EFD}" type="pres">
      <dgm:prSet presAssocID="{CF491CF0-E81D-4CE1-A871-37F5D55A096F}" presName="parTx" presStyleLbl="revTx" presStyleIdx="0" presStyleCnt="2" custLinFactY="-172682" custLinFactNeighborX="-80162" custLinFactNeighborY="-200000">
        <dgm:presLayoutVars>
          <dgm:chMax val="0"/>
          <dgm:chPref val="0"/>
        </dgm:presLayoutVars>
      </dgm:prSet>
      <dgm:spPr/>
    </dgm:pt>
    <dgm:pt modelId="{EAD1BFC6-12BE-44E3-ACA4-1CBDD3528A19}" type="pres">
      <dgm:prSet presAssocID="{CF491CF0-E81D-4CE1-A871-37F5D55A096F}" presName="txSpace" presStyleCnt="0"/>
      <dgm:spPr/>
    </dgm:pt>
    <dgm:pt modelId="{30F0B13B-DBAB-4108-8667-8023A23C7E70}" type="pres">
      <dgm:prSet presAssocID="{CF491CF0-E81D-4CE1-A871-37F5D55A096F}" presName="desTx" presStyleLbl="revTx" presStyleIdx="1" presStyleCnt="2" custLinFactNeighborX="-4673" custLinFactNeighborY="-37918">
        <dgm:presLayoutVars/>
      </dgm:prSet>
      <dgm:spPr/>
    </dgm:pt>
  </dgm:ptLst>
  <dgm:cxnLst>
    <dgm:cxn modelId="{0BC3A32A-FC9B-42DA-932F-C1F4BE0C58C8}" type="presOf" srcId="{CF491CF0-E81D-4CE1-A871-37F5D55A096F}" destId="{93E44203-048C-4292-B3FB-468F61A25EFD}" srcOrd="0" destOrd="0" presId="urn:microsoft.com/office/officeart/2018/2/layout/IconLabelDescriptionList"/>
    <dgm:cxn modelId="{FA200148-BFFB-46C5-978E-1EE3D24F3361}" srcId="{B1406B41-863A-4A3E-BBC1-CB4F38D04D06}" destId="{CF491CF0-E81D-4CE1-A871-37F5D55A096F}" srcOrd="0" destOrd="0" parTransId="{4F2C946B-8B7B-4A82-8540-39D281E38B6C}" sibTransId="{3226E3D2-F289-42E7-AE2B-E26660F802B1}"/>
    <dgm:cxn modelId="{D707D3DC-DC15-4D48-A5D2-8BA968BC6004}" type="presOf" srcId="{B1406B41-863A-4A3E-BBC1-CB4F38D04D06}" destId="{E0C42CBB-56C5-4B2C-9880-611CBAC1F25B}" srcOrd="0" destOrd="0" presId="urn:microsoft.com/office/officeart/2018/2/layout/IconLabelDescriptionList"/>
    <dgm:cxn modelId="{4F17FE3B-10E8-49FE-8582-9FBEA15F84B0}" type="presParOf" srcId="{E0C42CBB-56C5-4B2C-9880-611CBAC1F25B}" destId="{5F3A621F-67EC-4F2B-9BA9-7CF8C0E4EA4B}" srcOrd="0" destOrd="0" presId="urn:microsoft.com/office/officeart/2018/2/layout/IconLabelDescriptionList"/>
    <dgm:cxn modelId="{92C8E88C-BE95-4586-80CD-89D55926FB50}" type="presParOf" srcId="{5F3A621F-67EC-4F2B-9BA9-7CF8C0E4EA4B}" destId="{0F12F904-3AE8-42E2-B16A-19086CF00AC7}" srcOrd="0" destOrd="0" presId="urn:microsoft.com/office/officeart/2018/2/layout/IconLabelDescriptionList"/>
    <dgm:cxn modelId="{E5433372-4E43-4751-B0FC-21467F639EB9}" type="presParOf" srcId="{5F3A621F-67EC-4F2B-9BA9-7CF8C0E4EA4B}" destId="{7B00E758-57A6-4C0E-8081-42E08AA43CA6}" srcOrd="1" destOrd="0" presId="urn:microsoft.com/office/officeart/2018/2/layout/IconLabelDescriptionList"/>
    <dgm:cxn modelId="{ED354C5A-4846-4508-A4FF-B6DBB175D6E2}" type="presParOf" srcId="{5F3A621F-67EC-4F2B-9BA9-7CF8C0E4EA4B}" destId="{93E44203-048C-4292-B3FB-468F61A25EFD}" srcOrd="2" destOrd="0" presId="urn:microsoft.com/office/officeart/2018/2/layout/IconLabelDescriptionList"/>
    <dgm:cxn modelId="{E3D1CE1E-97BD-47CD-955A-30D293708894}" type="presParOf" srcId="{5F3A621F-67EC-4F2B-9BA9-7CF8C0E4EA4B}" destId="{EAD1BFC6-12BE-44E3-ACA4-1CBDD3528A19}" srcOrd="3" destOrd="0" presId="urn:microsoft.com/office/officeart/2018/2/layout/IconLabelDescriptionList"/>
    <dgm:cxn modelId="{6A1BD100-CB49-447E-A054-3633B4983F0C}" type="presParOf" srcId="{5F3A621F-67EC-4F2B-9BA9-7CF8C0E4EA4B}" destId="{30F0B13B-DBAB-4108-8667-8023A23C7E70}" srcOrd="4" destOrd="0" presId="urn:microsoft.com/office/officeart/2018/2/layout/IconLabelDescriptionLis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AB5EA1-56F7-466D-8B57-86512B4A6F30}">
      <dsp:nvSpPr>
        <dsp:cNvPr id="0" name=""/>
        <dsp:cNvSpPr/>
      </dsp:nvSpPr>
      <dsp:spPr>
        <a:xfrm>
          <a:off x="0" y="1779676"/>
          <a:ext cx="13146812" cy="2372901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230EAB-D731-4151-860B-B492EA938733}">
      <dsp:nvSpPr>
        <dsp:cNvPr id="0" name=""/>
        <dsp:cNvSpPr/>
      </dsp:nvSpPr>
      <dsp:spPr>
        <a:xfrm>
          <a:off x="2255" y="0"/>
          <a:ext cx="3761092" cy="23729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noProof="0" dirty="0"/>
            <a:t>Modélisation</a:t>
          </a:r>
          <a:r>
            <a:rPr lang="en-US" sz="2400" kern="1200" dirty="0"/>
            <a:t> du Datawarehouse</a:t>
          </a:r>
        </a:p>
      </dsp:txBody>
      <dsp:txXfrm>
        <a:off x="2255" y="0"/>
        <a:ext cx="3761092" cy="2372901"/>
      </dsp:txXfrm>
    </dsp:sp>
    <dsp:sp modelId="{58142A92-54F8-4759-828C-57D73C6B6459}">
      <dsp:nvSpPr>
        <dsp:cNvPr id="0" name=""/>
        <dsp:cNvSpPr/>
      </dsp:nvSpPr>
      <dsp:spPr>
        <a:xfrm>
          <a:off x="1586188" y="2669514"/>
          <a:ext cx="593225" cy="5932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A1845E-253C-43DE-A0DC-3DDEF9DED4D1}">
      <dsp:nvSpPr>
        <dsp:cNvPr id="0" name=""/>
        <dsp:cNvSpPr/>
      </dsp:nvSpPr>
      <dsp:spPr>
        <a:xfrm>
          <a:off x="3951402" y="3559352"/>
          <a:ext cx="3761092" cy="23729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8704" tIns="298704" rIns="298704" bIns="298704" numCol="1" spcCol="1270" anchor="t" anchorCtr="0">
          <a:noAutofit/>
        </a:bodyPr>
        <a:lstStyle/>
        <a:p>
          <a:pPr marL="0" lvl="0" indent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200" kern="1200" noProof="0" dirty="0">
              <a:latin typeface="Calibri Light" panose="020F0302020204030204"/>
            </a:rPr>
            <a:t>Etape de connexion au cube Olap</a:t>
          </a:r>
        </a:p>
      </dsp:txBody>
      <dsp:txXfrm>
        <a:off x="3951402" y="3559352"/>
        <a:ext cx="3761092" cy="2372901"/>
      </dsp:txXfrm>
    </dsp:sp>
    <dsp:sp modelId="{D882DB6B-EE23-4573-ADE5-3F9F20019F62}">
      <dsp:nvSpPr>
        <dsp:cNvPr id="0" name=""/>
        <dsp:cNvSpPr/>
      </dsp:nvSpPr>
      <dsp:spPr>
        <a:xfrm>
          <a:off x="5535335" y="2669514"/>
          <a:ext cx="593225" cy="5932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D3EB54-8A18-4D42-9274-00C8D2D639B5}">
      <dsp:nvSpPr>
        <dsp:cNvPr id="0" name=""/>
        <dsp:cNvSpPr/>
      </dsp:nvSpPr>
      <dsp:spPr>
        <a:xfrm>
          <a:off x="8110117" y="361938"/>
          <a:ext cx="3929326" cy="23729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Création de Dashboard</a:t>
          </a:r>
        </a:p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200" kern="1200" dirty="0">
            <a:latin typeface="Calibri Light" panose="020F0302020204030204"/>
          </a:endParaRPr>
        </a:p>
      </dsp:txBody>
      <dsp:txXfrm>
        <a:off x="8110117" y="361938"/>
        <a:ext cx="3929326" cy="2372901"/>
      </dsp:txXfrm>
    </dsp:sp>
    <dsp:sp modelId="{A8759DFE-5390-47A5-8C76-A49B617E479E}">
      <dsp:nvSpPr>
        <dsp:cNvPr id="0" name=""/>
        <dsp:cNvSpPr/>
      </dsp:nvSpPr>
      <dsp:spPr>
        <a:xfrm>
          <a:off x="9568599" y="2669514"/>
          <a:ext cx="593225" cy="5932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12F904-3AE8-42E2-B16A-19086CF00AC7}">
      <dsp:nvSpPr>
        <dsp:cNvPr id="0" name=""/>
        <dsp:cNvSpPr/>
      </dsp:nvSpPr>
      <dsp:spPr>
        <a:xfrm>
          <a:off x="600953" y="1756624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E44203-048C-4292-B3FB-468F61A25EFD}">
      <dsp:nvSpPr>
        <dsp:cNvPr id="0" name=""/>
        <dsp:cNvSpPr/>
      </dsp:nvSpPr>
      <dsp:spPr>
        <a:xfrm>
          <a:off x="679830" y="826122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/>
            <a:t>Qlik</a:t>
          </a:r>
          <a:r>
            <a:rPr lang="en-US" sz="3600" kern="1200" baseline="0" dirty="0"/>
            <a:t> View</a:t>
          </a:r>
          <a:endParaRPr lang="en-US" sz="3600" kern="1200" dirty="0"/>
        </a:p>
      </dsp:txBody>
      <dsp:txXfrm>
        <a:off x="679830" y="826122"/>
        <a:ext cx="4320000" cy="648000"/>
      </dsp:txXfrm>
    </dsp:sp>
    <dsp:sp modelId="{30F0B13B-DBAB-4108-8667-8023A23C7E70}">
      <dsp:nvSpPr>
        <dsp:cNvPr id="0" name=""/>
        <dsp:cNvSpPr/>
      </dsp:nvSpPr>
      <dsp:spPr>
        <a:xfrm>
          <a:off x="3940954" y="3821808"/>
          <a:ext cx="4320000" cy="3169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DB59C-4DCA-4051-88EC-D4B19BE5BF30}" type="datetimeFigureOut">
              <a:rPr lang="fr-FR" smtClean="0"/>
              <a:t>18/06/2021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98500" y="1143000"/>
            <a:ext cx="5461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D835F-B40F-433F-A989-1F53B92050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7898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30782" rtl="0" eaLnBrk="1" latinLnBrk="0" hangingPunct="1">
      <a:defRPr sz="1615" kern="1200">
        <a:solidFill>
          <a:schemeClr val="tx1"/>
        </a:solidFill>
        <a:latin typeface="+mn-lt"/>
        <a:ea typeface="+mn-ea"/>
        <a:cs typeface="+mn-cs"/>
      </a:defRPr>
    </a:lvl1pPr>
    <a:lvl2pPr marL="615391" algn="l" defTabSz="1230782" rtl="0" eaLnBrk="1" latinLnBrk="0" hangingPunct="1">
      <a:defRPr sz="1615" kern="1200">
        <a:solidFill>
          <a:schemeClr val="tx1"/>
        </a:solidFill>
        <a:latin typeface="+mn-lt"/>
        <a:ea typeface="+mn-ea"/>
        <a:cs typeface="+mn-cs"/>
      </a:defRPr>
    </a:lvl2pPr>
    <a:lvl3pPr marL="1230782" algn="l" defTabSz="1230782" rtl="0" eaLnBrk="1" latinLnBrk="0" hangingPunct="1">
      <a:defRPr sz="1615" kern="1200">
        <a:solidFill>
          <a:schemeClr val="tx1"/>
        </a:solidFill>
        <a:latin typeface="+mn-lt"/>
        <a:ea typeface="+mn-ea"/>
        <a:cs typeface="+mn-cs"/>
      </a:defRPr>
    </a:lvl3pPr>
    <a:lvl4pPr marL="1846174" algn="l" defTabSz="1230782" rtl="0" eaLnBrk="1" latinLnBrk="0" hangingPunct="1">
      <a:defRPr sz="1615" kern="1200">
        <a:solidFill>
          <a:schemeClr val="tx1"/>
        </a:solidFill>
        <a:latin typeface="+mn-lt"/>
        <a:ea typeface="+mn-ea"/>
        <a:cs typeface="+mn-cs"/>
      </a:defRPr>
    </a:lvl4pPr>
    <a:lvl5pPr marL="2461565" algn="l" defTabSz="1230782" rtl="0" eaLnBrk="1" latinLnBrk="0" hangingPunct="1">
      <a:defRPr sz="1615" kern="1200">
        <a:solidFill>
          <a:schemeClr val="tx1"/>
        </a:solidFill>
        <a:latin typeface="+mn-lt"/>
        <a:ea typeface="+mn-ea"/>
        <a:cs typeface="+mn-cs"/>
      </a:defRPr>
    </a:lvl5pPr>
    <a:lvl6pPr marL="3076956" algn="l" defTabSz="1230782" rtl="0" eaLnBrk="1" latinLnBrk="0" hangingPunct="1">
      <a:defRPr sz="1615" kern="1200">
        <a:solidFill>
          <a:schemeClr val="tx1"/>
        </a:solidFill>
        <a:latin typeface="+mn-lt"/>
        <a:ea typeface="+mn-ea"/>
        <a:cs typeface="+mn-cs"/>
      </a:defRPr>
    </a:lvl6pPr>
    <a:lvl7pPr marL="3692347" algn="l" defTabSz="1230782" rtl="0" eaLnBrk="1" latinLnBrk="0" hangingPunct="1">
      <a:defRPr sz="1615" kern="1200">
        <a:solidFill>
          <a:schemeClr val="tx1"/>
        </a:solidFill>
        <a:latin typeface="+mn-lt"/>
        <a:ea typeface="+mn-ea"/>
        <a:cs typeface="+mn-cs"/>
      </a:defRPr>
    </a:lvl7pPr>
    <a:lvl8pPr marL="4307738" algn="l" defTabSz="1230782" rtl="0" eaLnBrk="1" latinLnBrk="0" hangingPunct="1">
      <a:defRPr sz="1615" kern="1200">
        <a:solidFill>
          <a:schemeClr val="tx1"/>
        </a:solidFill>
        <a:latin typeface="+mn-lt"/>
        <a:ea typeface="+mn-ea"/>
        <a:cs typeface="+mn-cs"/>
      </a:defRPr>
    </a:lvl8pPr>
    <a:lvl9pPr marL="4923130" algn="l" defTabSz="1230782" rtl="0" eaLnBrk="1" latinLnBrk="0" hangingPunct="1">
      <a:defRPr sz="161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98500" y="1143000"/>
            <a:ext cx="54610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835F-B40F-433F-A989-1F53B920503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91433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835F-B40F-433F-A989-1F53B9205033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3276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835F-B40F-433F-A989-1F53B920503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4523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835F-B40F-433F-A989-1F53B920503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3258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307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/>
              <a:t>Create a single platform that group all those functionalities: mailing, conversation, schedule, meetings, tests, …</a:t>
            </a:r>
            <a:endParaRPr lang="fr-FR" sz="1600"/>
          </a:p>
          <a:p>
            <a:r>
              <a:rPr lang="en-US" sz="1600">
                <a:cs typeface="Calibri"/>
              </a:rPr>
              <a:t>Briefly restate the first sprint and its use cases</a:t>
            </a:r>
          </a:p>
          <a:p>
            <a:endParaRPr lang="en-US" sz="1600">
              <a:cs typeface="Calibri"/>
            </a:endParaRPr>
          </a:p>
          <a:p>
            <a:endParaRPr lang="fr-FR"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835F-B40F-433F-A989-1F53B9205033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1058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307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/>
              <a:t>Create a single platform that group all those functionalities: mailing, conversation, schedule, meetings, tests, …</a:t>
            </a:r>
            <a:endParaRPr lang="fr-FR" sz="1600"/>
          </a:p>
          <a:p>
            <a:r>
              <a:rPr lang="en-US" sz="1600">
                <a:cs typeface="Calibri"/>
              </a:rPr>
              <a:t>Briefly restate the first sprint and its use cases</a:t>
            </a:r>
          </a:p>
          <a:p>
            <a:endParaRPr lang="en-US" sz="1600">
              <a:cs typeface="Calibri"/>
            </a:endParaRPr>
          </a:p>
          <a:p>
            <a:endParaRPr lang="fr-FR"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835F-B40F-433F-A989-1F53B9205033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5087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/>
              <a:t>in the application architecture we can distinguish three main layers:</a:t>
            </a:r>
            <a:endParaRPr lang="fr-FR" sz="1600" dirty="0"/>
          </a:p>
          <a:p>
            <a:endParaRPr lang="en-US" sz="1600" dirty="0"/>
          </a:p>
          <a:p>
            <a:r>
              <a:rPr lang="en-US" sz="1600" dirty="0"/>
              <a:t>The communication between the front-end and back-end will be implemented using REST API. On the front-end side, we will have an HTTP Client and the back-end will be handling those HTTP requests using Spring REST Controller. The angular application on the front-end side will create a fully-functional</a:t>
            </a:r>
            <a:endParaRPr lang="fr-FR" sz="1600" dirty="0"/>
          </a:p>
          <a:p>
            <a:r>
              <a:rPr lang="en-US" sz="1600" dirty="0"/>
              <a:t> user interface to manage posts (adding, edit, search). All data will be saved in the MySQL database, integrated with the application using Spring Data .</a:t>
            </a:r>
            <a:endParaRPr lang="fr-FR" sz="1600" dirty="0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835F-B40F-433F-A989-1F53B9205033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0004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835F-B40F-433F-A989-1F53B9205033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2294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600">
                <a:cs typeface="Calibri"/>
              </a:rPr>
              <a:t>How </a:t>
            </a:r>
          </a:p>
          <a:p>
            <a:r>
              <a:rPr lang="fr-FR" sz="1600">
                <a:cs typeface="Calibri"/>
              </a:rPr>
              <a:t>What </a:t>
            </a:r>
          </a:p>
          <a:p>
            <a:r>
              <a:rPr lang="fr-FR" sz="1600" err="1">
                <a:cs typeface="Calibri"/>
              </a:rPr>
              <a:t>We</a:t>
            </a:r>
            <a:r>
              <a:rPr lang="fr-FR" sz="1600">
                <a:cs typeface="Calibri"/>
              </a:rPr>
              <a:t> have created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835F-B40F-433F-A989-1F53B9205033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2502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600" err="1">
                <a:cs typeface="Calibri"/>
              </a:rPr>
              <a:t>Woila</a:t>
            </a:r>
            <a:r>
              <a:rPr lang="fr-FR" sz="1600">
                <a:cs typeface="Calibri"/>
              </a:rPr>
              <a:t> trullo 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835F-B40F-433F-A989-1F53B9205033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2967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47875" y="1515190"/>
            <a:ext cx="12287250" cy="3223260"/>
          </a:xfrm>
        </p:spPr>
        <p:txBody>
          <a:bodyPr anchor="b"/>
          <a:lstStyle>
            <a:lvl1pPr algn="ctr">
              <a:defRPr sz="806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47875" y="4862751"/>
            <a:ext cx="12287250" cy="2235279"/>
          </a:xfrm>
        </p:spPr>
        <p:txBody>
          <a:bodyPr/>
          <a:lstStyle>
            <a:lvl1pPr marL="0" indent="0" algn="ctr">
              <a:buNone/>
              <a:defRPr sz="3225"/>
            </a:lvl1pPr>
            <a:lvl2pPr marL="614385" indent="0" algn="ctr">
              <a:buNone/>
              <a:defRPr sz="2688"/>
            </a:lvl2pPr>
            <a:lvl3pPr marL="1228771" indent="0" algn="ctr">
              <a:buNone/>
              <a:defRPr sz="2419"/>
            </a:lvl3pPr>
            <a:lvl4pPr marL="1843156" indent="0" algn="ctr">
              <a:buNone/>
              <a:defRPr sz="2150"/>
            </a:lvl4pPr>
            <a:lvl5pPr marL="2457541" indent="0" algn="ctr">
              <a:buNone/>
              <a:defRPr sz="2150"/>
            </a:lvl5pPr>
            <a:lvl6pPr marL="3071927" indent="0" algn="ctr">
              <a:buNone/>
              <a:defRPr sz="2150"/>
            </a:lvl6pPr>
            <a:lvl7pPr marL="3686312" indent="0" algn="ctr">
              <a:buNone/>
              <a:defRPr sz="2150"/>
            </a:lvl7pPr>
            <a:lvl8pPr marL="4300698" indent="0" algn="ctr">
              <a:buNone/>
              <a:defRPr sz="2150"/>
            </a:lvl8pPr>
            <a:lvl9pPr marL="4915083" indent="0" algn="ctr">
              <a:buNone/>
              <a:defRPr sz="215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34DC-03F1-428F-8EDA-85FF72F76003}" type="datetimeFigureOut">
              <a:rPr lang="fr-FR" smtClean="0"/>
              <a:t>18/06/2021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27E6-1E5B-4EA1-972D-9F305486B7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9972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34DC-03F1-428F-8EDA-85FF72F76003}" type="datetimeFigureOut">
              <a:rPr lang="fr-FR" smtClean="0"/>
              <a:t>18/06/2021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27E6-1E5B-4EA1-972D-9F305486B7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122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24085" y="492919"/>
            <a:ext cx="3532584" cy="78459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26331" y="492919"/>
            <a:ext cx="10392966" cy="78459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34DC-03F1-428F-8EDA-85FF72F76003}" type="datetimeFigureOut">
              <a:rPr lang="fr-FR" smtClean="0"/>
              <a:t>18/06/2021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27E6-1E5B-4EA1-972D-9F305486B7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514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34DC-03F1-428F-8EDA-85FF72F76003}" type="datetimeFigureOut">
              <a:rPr lang="fr-FR" smtClean="0"/>
              <a:t>18/06/2021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27E6-1E5B-4EA1-972D-9F305486B7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2921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798" y="2308147"/>
            <a:ext cx="14130338" cy="3851195"/>
          </a:xfrm>
        </p:spPr>
        <p:txBody>
          <a:bodyPr anchor="b"/>
          <a:lstStyle>
            <a:lvl1pPr>
              <a:defRPr sz="806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798" y="6195776"/>
            <a:ext cx="14130338" cy="2025252"/>
          </a:xfrm>
        </p:spPr>
        <p:txBody>
          <a:bodyPr/>
          <a:lstStyle>
            <a:lvl1pPr marL="0" indent="0">
              <a:buNone/>
              <a:defRPr sz="3225">
                <a:solidFill>
                  <a:schemeClr val="tx1">
                    <a:tint val="75000"/>
                  </a:schemeClr>
                </a:solidFill>
              </a:defRPr>
            </a:lvl1pPr>
            <a:lvl2pPr marL="614385" indent="0">
              <a:buNone/>
              <a:defRPr sz="2688">
                <a:solidFill>
                  <a:schemeClr val="tx1">
                    <a:tint val="75000"/>
                  </a:schemeClr>
                </a:solidFill>
              </a:defRPr>
            </a:lvl2pPr>
            <a:lvl3pPr marL="1228771" indent="0">
              <a:buNone/>
              <a:defRPr sz="2419">
                <a:solidFill>
                  <a:schemeClr val="tx1">
                    <a:tint val="75000"/>
                  </a:schemeClr>
                </a:solidFill>
              </a:defRPr>
            </a:lvl3pPr>
            <a:lvl4pPr marL="1843156" indent="0">
              <a:buNone/>
              <a:defRPr sz="2150">
                <a:solidFill>
                  <a:schemeClr val="tx1">
                    <a:tint val="75000"/>
                  </a:schemeClr>
                </a:solidFill>
              </a:defRPr>
            </a:lvl4pPr>
            <a:lvl5pPr marL="2457541" indent="0">
              <a:buNone/>
              <a:defRPr sz="2150">
                <a:solidFill>
                  <a:schemeClr val="tx1">
                    <a:tint val="75000"/>
                  </a:schemeClr>
                </a:solidFill>
              </a:defRPr>
            </a:lvl5pPr>
            <a:lvl6pPr marL="3071927" indent="0">
              <a:buNone/>
              <a:defRPr sz="2150">
                <a:solidFill>
                  <a:schemeClr val="tx1">
                    <a:tint val="75000"/>
                  </a:schemeClr>
                </a:solidFill>
              </a:defRPr>
            </a:lvl6pPr>
            <a:lvl7pPr marL="3686312" indent="0">
              <a:buNone/>
              <a:defRPr sz="2150">
                <a:solidFill>
                  <a:schemeClr val="tx1">
                    <a:tint val="75000"/>
                  </a:schemeClr>
                </a:solidFill>
              </a:defRPr>
            </a:lvl7pPr>
            <a:lvl8pPr marL="4300698" indent="0">
              <a:buNone/>
              <a:defRPr sz="2150">
                <a:solidFill>
                  <a:schemeClr val="tx1">
                    <a:tint val="75000"/>
                  </a:schemeClr>
                </a:solidFill>
              </a:defRPr>
            </a:lvl8pPr>
            <a:lvl9pPr marL="4915083" indent="0">
              <a:buNone/>
              <a:defRPr sz="2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34DC-03F1-428F-8EDA-85FF72F76003}" type="datetimeFigureOut">
              <a:rPr lang="fr-FR" smtClean="0"/>
              <a:t>18/06/2021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27E6-1E5B-4EA1-972D-9F305486B7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925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6331" y="2464594"/>
            <a:ext cx="6962775" cy="58743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93894" y="2464594"/>
            <a:ext cx="6962775" cy="58743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34DC-03F1-428F-8EDA-85FF72F76003}" type="datetimeFigureOut">
              <a:rPr lang="fr-FR" smtClean="0"/>
              <a:t>18/06/2021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27E6-1E5B-4EA1-972D-9F305486B7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66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465" y="492919"/>
            <a:ext cx="14130338" cy="178951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8466" y="2269570"/>
            <a:ext cx="6930776" cy="1112281"/>
          </a:xfrm>
        </p:spPr>
        <p:txBody>
          <a:bodyPr anchor="b"/>
          <a:lstStyle>
            <a:lvl1pPr marL="0" indent="0">
              <a:buNone/>
              <a:defRPr sz="3225" b="1"/>
            </a:lvl1pPr>
            <a:lvl2pPr marL="614385" indent="0">
              <a:buNone/>
              <a:defRPr sz="2688" b="1"/>
            </a:lvl2pPr>
            <a:lvl3pPr marL="1228771" indent="0">
              <a:buNone/>
              <a:defRPr sz="2419" b="1"/>
            </a:lvl3pPr>
            <a:lvl4pPr marL="1843156" indent="0">
              <a:buNone/>
              <a:defRPr sz="2150" b="1"/>
            </a:lvl4pPr>
            <a:lvl5pPr marL="2457541" indent="0">
              <a:buNone/>
              <a:defRPr sz="2150" b="1"/>
            </a:lvl5pPr>
            <a:lvl6pPr marL="3071927" indent="0">
              <a:buNone/>
              <a:defRPr sz="2150" b="1"/>
            </a:lvl6pPr>
            <a:lvl7pPr marL="3686312" indent="0">
              <a:buNone/>
              <a:defRPr sz="2150" b="1"/>
            </a:lvl7pPr>
            <a:lvl8pPr marL="4300698" indent="0">
              <a:buNone/>
              <a:defRPr sz="2150" b="1"/>
            </a:lvl8pPr>
            <a:lvl9pPr marL="4915083" indent="0">
              <a:buNone/>
              <a:defRPr sz="21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8466" y="3381851"/>
            <a:ext cx="6930776" cy="4974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93894" y="2269570"/>
            <a:ext cx="6964909" cy="1112281"/>
          </a:xfrm>
        </p:spPr>
        <p:txBody>
          <a:bodyPr anchor="b"/>
          <a:lstStyle>
            <a:lvl1pPr marL="0" indent="0">
              <a:buNone/>
              <a:defRPr sz="3225" b="1"/>
            </a:lvl1pPr>
            <a:lvl2pPr marL="614385" indent="0">
              <a:buNone/>
              <a:defRPr sz="2688" b="1"/>
            </a:lvl2pPr>
            <a:lvl3pPr marL="1228771" indent="0">
              <a:buNone/>
              <a:defRPr sz="2419" b="1"/>
            </a:lvl3pPr>
            <a:lvl4pPr marL="1843156" indent="0">
              <a:buNone/>
              <a:defRPr sz="2150" b="1"/>
            </a:lvl4pPr>
            <a:lvl5pPr marL="2457541" indent="0">
              <a:buNone/>
              <a:defRPr sz="2150" b="1"/>
            </a:lvl5pPr>
            <a:lvl6pPr marL="3071927" indent="0">
              <a:buNone/>
              <a:defRPr sz="2150" b="1"/>
            </a:lvl6pPr>
            <a:lvl7pPr marL="3686312" indent="0">
              <a:buNone/>
              <a:defRPr sz="2150" b="1"/>
            </a:lvl7pPr>
            <a:lvl8pPr marL="4300698" indent="0">
              <a:buNone/>
              <a:defRPr sz="2150" b="1"/>
            </a:lvl8pPr>
            <a:lvl9pPr marL="4915083" indent="0">
              <a:buNone/>
              <a:defRPr sz="21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93894" y="3381851"/>
            <a:ext cx="6964909" cy="4974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34DC-03F1-428F-8EDA-85FF72F76003}" type="datetimeFigureOut">
              <a:rPr lang="fr-FR" smtClean="0"/>
              <a:t>18/06/2021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27E6-1E5B-4EA1-972D-9F305486B7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4583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34DC-03F1-428F-8EDA-85FF72F76003}" type="datetimeFigureOut">
              <a:rPr lang="fr-FR" smtClean="0"/>
              <a:t>18/06/2021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27E6-1E5B-4EA1-972D-9F305486B7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013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34DC-03F1-428F-8EDA-85FF72F76003}" type="datetimeFigureOut">
              <a:rPr lang="fr-FR" smtClean="0"/>
              <a:t>18/06/2021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27E6-1E5B-4EA1-972D-9F305486B7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2808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466" y="617220"/>
            <a:ext cx="5283943" cy="2160270"/>
          </a:xfrm>
        </p:spPr>
        <p:txBody>
          <a:bodyPr anchor="b"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4909" y="1333024"/>
            <a:ext cx="8293894" cy="6579394"/>
          </a:xfrm>
        </p:spPr>
        <p:txBody>
          <a:bodyPr/>
          <a:lstStyle>
            <a:lvl1pPr>
              <a:defRPr sz="4300"/>
            </a:lvl1pPr>
            <a:lvl2pPr>
              <a:defRPr sz="3763"/>
            </a:lvl2pPr>
            <a:lvl3pPr>
              <a:defRPr sz="3225"/>
            </a:lvl3pPr>
            <a:lvl4pPr>
              <a:defRPr sz="2688"/>
            </a:lvl4pPr>
            <a:lvl5pPr>
              <a:defRPr sz="2688"/>
            </a:lvl5pPr>
            <a:lvl6pPr>
              <a:defRPr sz="2688"/>
            </a:lvl6pPr>
            <a:lvl7pPr>
              <a:defRPr sz="2688"/>
            </a:lvl7pPr>
            <a:lvl8pPr>
              <a:defRPr sz="2688"/>
            </a:lvl8pPr>
            <a:lvl9pPr>
              <a:defRPr sz="268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466" y="2777490"/>
            <a:ext cx="5283943" cy="5145644"/>
          </a:xfrm>
        </p:spPr>
        <p:txBody>
          <a:bodyPr/>
          <a:lstStyle>
            <a:lvl1pPr marL="0" indent="0">
              <a:buNone/>
              <a:defRPr sz="2150"/>
            </a:lvl1pPr>
            <a:lvl2pPr marL="614385" indent="0">
              <a:buNone/>
              <a:defRPr sz="1881"/>
            </a:lvl2pPr>
            <a:lvl3pPr marL="1228771" indent="0">
              <a:buNone/>
              <a:defRPr sz="1613"/>
            </a:lvl3pPr>
            <a:lvl4pPr marL="1843156" indent="0">
              <a:buNone/>
              <a:defRPr sz="1344"/>
            </a:lvl4pPr>
            <a:lvl5pPr marL="2457541" indent="0">
              <a:buNone/>
              <a:defRPr sz="1344"/>
            </a:lvl5pPr>
            <a:lvl6pPr marL="3071927" indent="0">
              <a:buNone/>
              <a:defRPr sz="1344"/>
            </a:lvl6pPr>
            <a:lvl7pPr marL="3686312" indent="0">
              <a:buNone/>
              <a:defRPr sz="1344"/>
            </a:lvl7pPr>
            <a:lvl8pPr marL="4300698" indent="0">
              <a:buNone/>
              <a:defRPr sz="1344"/>
            </a:lvl8pPr>
            <a:lvl9pPr marL="4915083" indent="0">
              <a:buNone/>
              <a:defRPr sz="13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34DC-03F1-428F-8EDA-85FF72F76003}" type="datetimeFigureOut">
              <a:rPr lang="fr-FR" smtClean="0"/>
              <a:t>18/06/2021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27E6-1E5B-4EA1-972D-9F305486B7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700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466" y="617220"/>
            <a:ext cx="5283943" cy="2160270"/>
          </a:xfrm>
        </p:spPr>
        <p:txBody>
          <a:bodyPr anchor="b"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64909" y="1333024"/>
            <a:ext cx="8293894" cy="6579394"/>
          </a:xfrm>
        </p:spPr>
        <p:txBody>
          <a:bodyPr anchor="t"/>
          <a:lstStyle>
            <a:lvl1pPr marL="0" indent="0">
              <a:buNone/>
              <a:defRPr sz="4300"/>
            </a:lvl1pPr>
            <a:lvl2pPr marL="614385" indent="0">
              <a:buNone/>
              <a:defRPr sz="3763"/>
            </a:lvl2pPr>
            <a:lvl3pPr marL="1228771" indent="0">
              <a:buNone/>
              <a:defRPr sz="3225"/>
            </a:lvl3pPr>
            <a:lvl4pPr marL="1843156" indent="0">
              <a:buNone/>
              <a:defRPr sz="2688"/>
            </a:lvl4pPr>
            <a:lvl5pPr marL="2457541" indent="0">
              <a:buNone/>
              <a:defRPr sz="2688"/>
            </a:lvl5pPr>
            <a:lvl6pPr marL="3071927" indent="0">
              <a:buNone/>
              <a:defRPr sz="2688"/>
            </a:lvl6pPr>
            <a:lvl7pPr marL="3686312" indent="0">
              <a:buNone/>
              <a:defRPr sz="2688"/>
            </a:lvl7pPr>
            <a:lvl8pPr marL="4300698" indent="0">
              <a:buNone/>
              <a:defRPr sz="2688"/>
            </a:lvl8pPr>
            <a:lvl9pPr marL="4915083" indent="0">
              <a:buNone/>
              <a:defRPr sz="2688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466" y="2777490"/>
            <a:ext cx="5283943" cy="5145644"/>
          </a:xfrm>
        </p:spPr>
        <p:txBody>
          <a:bodyPr/>
          <a:lstStyle>
            <a:lvl1pPr marL="0" indent="0">
              <a:buNone/>
              <a:defRPr sz="2150"/>
            </a:lvl1pPr>
            <a:lvl2pPr marL="614385" indent="0">
              <a:buNone/>
              <a:defRPr sz="1881"/>
            </a:lvl2pPr>
            <a:lvl3pPr marL="1228771" indent="0">
              <a:buNone/>
              <a:defRPr sz="1613"/>
            </a:lvl3pPr>
            <a:lvl4pPr marL="1843156" indent="0">
              <a:buNone/>
              <a:defRPr sz="1344"/>
            </a:lvl4pPr>
            <a:lvl5pPr marL="2457541" indent="0">
              <a:buNone/>
              <a:defRPr sz="1344"/>
            </a:lvl5pPr>
            <a:lvl6pPr marL="3071927" indent="0">
              <a:buNone/>
              <a:defRPr sz="1344"/>
            </a:lvl6pPr>
            <a:lvl7pPr marL="3686312" indent="0">
              <a:buNone/>
              <a:defRPr sz="1344"/>
            </a:lvl7pPr>
            <a:lvl8pPr marL="4300698" indent="0">
              <a:buNone/>
              <a:defRPr sz="1344"/>
            </a:lvl8pPr>
            <a:lvl9pPr marL="4915083" indent="0">
              <a:buNone/>
              <a:defRPr sz="13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34DC-03F1-428F-8EDA-85FF72F76003}" type="datetimeFigureOut">
              <a:rPr lang="fr-FR" smtClean="0"/>
              <a:t>18/06/2021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27E6-1E5B-4EA1-972D-9F305486B7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1718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26331" y="492919"/>
            <a:ext cx="14130338" cy="1789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6331" y="2464594"/>
            <a:ext cx="14130338" cy="5874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26331" y="8581073"/>
            <a:ext cx="3686175" cy="4929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734DC-03F1-428F-8EDA-85FF72F76003}" type="datetimeFigureOut">
              <a:rPr lang="fr-FR" smtClean="0"/>
              <a:t>18/06/2021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26869" y="8581073"/>
            <a:ext cx="5529263" cy="4929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0494" y="8581073"/>
            <a:ext cx="3686175" cy="4929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427E6-1E5B-4EA1-972D-9F305486B7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7356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xStyles>
    <p:titleStyle>
      <a:lvl1pPr algn="l" defTabSz="1228771" rtl="0" eaLnBrk="1" latinLnBrk="0" hangingPunct="1">
        <a:lnSpc>
          <a:spcPct val="90000"/>
        </a:lnSpc>
        <a:spcBef>
          <a:spcPct val="0"/>
        </a:spcBef>
        <a:buNone/>
        <a:defRPr sz="59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7193" indent="-307193" algn="l" defTabSz="1228771" rtl="0" eaLnBrk="1" latinLnBrk="0" hangingPunct="1">
        <a:lnSpc>
          <a:spcPct val="90000"/>
        </a:lnSpc>
        <a:spcBef>
          <a:spcPts val="1344"/>
        </a:spcBef>
        <a:buFont typeface="Arial" panose="020B0604020202020204" pitchFamily="34" charset="0"/>
        <a:buChar char="•"/>
        <a:defRPr sz="3763" kern="1200">
          <a:solidFill>
            <a:schemeClr val="tx1"/>
          </a:solidFill>
          <a:latin typeface="+mn-lt"/>
          <a:ea typeface="+mn-ea"/>
          <a:cs typeface="+mn-cs"/>
        </a:defRPr>
      </a:lvl1pPr>
      <a:lvl2pPr marL="921578" indent="-307193" algn="l" defTabSz="1228771" rtl="0" eaLnBrk="1" latinLnBrk="0" hangingPunct="1">
        <a:lnSpc>
          <a:spcPct val="90000"/>
        </a:lnSpc>
        <a:spcBef>
          <a:spcPts val="672"/>
        </a:spcBef>
        <a:buFont typeface="Arial" panose="020B0604020202020204" pitchFamily="34" charset="0"/>
        <a:buChar char="•"/>
        <a:defRPr sz="3225" kern="1200">
          <a:solidFill>
            <a:schemeClr val="tx1"/>
          </a:solidFill>
          <a:latin typeface="+mn-lt"/>
          <a:ea typeface="+mn-ea"/>
          <a:cs typeface="+mn-cs"/>
        </a:defRPr>
      </a:lvl2pPr>
      <a:lvl3pPr marL="1535963" indent="-307193" algn="l" defTabSz="1228771" rtl="0" eaLnBrk="1" latinLnBrk="0" hangingPunct="1">
        <a:lnSpc>
          <a:spcPct val="90000"/>
        </a:lnSpc>
        <a:spcBef>
          <a:spcPts val="672"/>
        </a:spcBef>
        <a:buFont typeface="Arial" panose="020B0604020202020204" pitchFamily="34" charset="0"/>
        <a:buChar char="•"/>
        <a:defRPr sz="2688" kern="1200">
          <a:solidFill>
            <a:schemeClr val="tx1"/>
          </a:solidFill>
          <a:latin typeface="+mn-lt"/>
          <a:ea typeface="+mn-ea"/>
          <a:cs typeface="+mn-cs"/>
        </a:defRPr>
      </a:lvl3pPr>
      <a:lvl4pPr marL="2150349" indent="-307193" algn="l" defTabSz="1228771" rtl="0" eaLnBrk="1" latinLnBrk="0" hangingPunct="1">
        <a:lnSpc>
          <a:spcPct val="90000"/>
        </a:lnSpc>
        <a:spcBef>
          <a:spcPts val="672"/>
        </a:spcBef>
        <a:buFont typeface="Arial" panose="020B0604020202020204" pitchFamily="34" charset="0"/>
        <a:buChar char="•"/>
        <a:defRPr sz="2419" kern="1200">
          <a:solidFill>
            <a:schemeClr val="tx1"/>
          </a:solidFill>
          <a:latin typeface="+mn-lt"/>
          <a:ea typeface="+mn-ea"/>
          <a:cs typeface="+mn-cs"/>
        </a:defRPr>
      </a:lvl4pPr>
      <a:lvl5pPr marL="2764734" indent="-307193" algn="l" defTabSz="1228771" rtl="0" eaLnBrk="1" latinLnBrk="0" hangingPunct="1">
        <a:lnSpc>
          <a:spcPct val="90000"/>
        </a:lnSpc>
        <a:spcBef>
          <a:spcPts val="672"/>
        </a:spcBef>
        <a:buFont typeface="Arial" panose="020B0604020202020204" pitchFamily="34" charset="0"/>
        <a:buChar char="•"/>
        <a:defRPr sz="2419" kern="1200">
          <a:solidFill>
            <a:schemeClr val="tx1"/>
          </a:solidFill>
          <a:latin typeface="+mn-lt"/>
          <a:ea typeface="+mn-ea"/>
          <a:cs typeface="+mn-cs"/>
        </a:defRPr>
      </a:lvl5pPr>
      <a:lvl6pPr marL="3379119" indent="-307193" algn="l" defTabSz="1228771" rtl="0" eaLnBrk="1" latinLnBrk="0" hangingPunct="1">
        <a:lnSpc>
          <a:spcPct val="90000"/>
        </a:lnSpc>
        <a:spcBef>
          <a:spcPts val="672"/>
        </a:spcBef>
        <a:buFont typeface="Arial" panose="020B0604020202020204" pitchFamily="34" charset="0"/>
        <a:buChar char="•"/>
        <a:defRPr sz="2419" kern="1200">
          <a:solidFill>
            <a:schemeClr val="tx1"/>
          </a:solidFill>
          <a:latin typeface="+mn-lt"/>
          <a:ea typeface="+mn-ea"/>
          <a:cs typeface="+mn-cs"/>
        </a:defRPr>
      </a:lvl6pPr>
      <a:lvl7pPr marL="3993505" indent="-307193" algn="l" defTabSz="1228771" rtl="0" eaLnBrk="1" latinLnBrk="0" hangingPunct="1">
        <a:lnSpc>
          <a:spcPct val="90000"/>
        </a:lnSpc>
        <a:spcBef>
          <a:spcPts val="672"/>
        </a:spcBef>
        <a:buFont typeface="Arial" panose="020B0604020202020204" pitchFamily="34" charset="0"/>
        <a:buChar char="•"/>
        <a:defRPr sz="2419" kern="1200">
          <a:solidFill>
            <a:schemeClr val="tx1"/>
          </a:solidFill>
          <a:latin typeface="+mn-lt"/>
          <a:ea typeface="+mn-ea"/>
          <a:cs typeface="+mn-cs"/>
        </a:defRPr>
      </a:lvl7pPr>
      <a:lvl8pPr marL="4607890" indent="-307193" algn="l" defTabSz="1228771" rtl="0" eaLnBrk="1" latinLnBrk="0" hangingPunct="1">
        <a:lnSpc>
          <a:spcPct val="90000"/>
        </a:lnSpc>
        <a:spcBef>
          <a:spcPts val="672"/>
        </a:spcBef>
        <a:buFont typeface="Arial" panose="020B0604020202020204" pitchFamily="34" charset="0"/>
        <a:buChar char="•"/>
        <a:defRPr sz="2419" kern="1200">
          <a:solidFill>
            <a:schemeClr val="tx1"/>
          </a:solidFill>
          <a:latin typeface="+mn-lt"/>
          <a:ea typeface="+mn-ea"/>
          <a:cs typeface="+mn-cs"/>
        </a:defRPr>
      </a:lvl8pPr>
      <a:lvl9pPr marL="5222276" indent="-307193" algn="l" defTabSz="1228771" rtl="0" eaLnBrk="1" latinLnBrk="0" hangingPunct="1">
        <a:lnSpc>
          <a:spcPct val="90000"/>
        </a:lnSpc>
        <a:spcBef>
          <a:spcPts val="672"/>
        </a:spcBef>
        <a:buFont typeface="Arial" panose="020B0604020202020204" pitchFamily="34" charset="0"/>
        <a:buChar char="•"/>
        <a:defRPr sz="241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28771" rtl="0" eaLnBrk="1" latinLnBrk="0" hangingPunct="1">
        <a:defRPr sz="2419" kern="1200">
          <a:solidFill>
            <a:schemeClr val="tx1"/>
          </a:solidFill>
          <a:latin typeface="+mn-lt"/>
          <a:ea typeface="+mn-ea"/>
          <a:cs typeface="+mn-cs"/>
        </a:defRPr>
      </a:lvl1pPr>
      <a:lvl2pPr marL="614385" algn="l" defTabSz="1228771" rtl="0" eaLnBrk="1" latinLnBrk="0" hangingPunct="1">
        <a:defRPr sz="2419" kern="1200">
          <a:solidFill>
            <a:schemeClr val="tx1"/>
          </a:solidFill>
          <a:latin typeface="+mn-lt"/>
          <a:ea typeface="+mn-ea"/>
          <a:cs typeface="+mn-cs"/>
        </a:defRPr>
      </a:lvl2pPr>
      <a:lvl3pPr marL="1228771" algn="l" defTabSz="1228771" rtl="0" eaLnBrk="1" latinLnBrk="0" hangingPunct="1">
        <a:defRPr sz="2419" kern="1200">
          <a:solidFill>
            <a:schemeClr val="tx1"/>
          </a:solidFill>
          <a:latin typeface="+mn-lt"/>
          <a:ea typeface="+mn-ea"/>
          <a:cs typeface="+mn-cs"/>
        </a:defRPr>
      </a:lvl3pPr>
      <a:lvl4pPr marL="1843156" algn="l" defTabSz="1228771" rtl="0" eaLnBrk="1" latinLnBrk="0" hangingPunct="1">
        <a:defRPr sz="2419" kern="1200">
          <a:solidFill>
            <a:schemeClr val="tx1"/>
          </a:solidFill>
          <a:latin typeface="+mn-lt"/>
          <a:ea typeface="+mn-ea"/>
          <a:cs typeface="+mn-cs"/>
        </a:defRPr>
      </a:lvl4pPr>
      <a:lvl5pPr marL="2457541" algn="l" defTabSz="1228771" rtl="0" eaLnBrk="1" latinLnBrk="0" hangingPunct="1">
        <a:defRPr sz="2419" kern="1200">
          <a:solidFill>
            <a:schemeClr val="tx1"/>
          </a:solidFill>
          <a:latin typeface="+mn-lt"/>
          <a:ea typeface="+mn-ea"/>
          <a:cs typeface="+mn-cs"/>
        </a:defRPr>
      </a:lvl5pPr>
      <a:lvl6pPr marL="3071927" algn="l" defTabSz="1228771" rtl="0" eaLnBrk="1" latinLnBrk="0" hangingPunct="1">
        <a:defRPr sz="2419" kern="1200">
          <a:solidFill>
            <a:schemeClr val="tx1"/>
          </a:solidFill>
          <a:latin typeface="+mn-lt"/>
          <a:ea typeface="+mn-ea"/>
          <a:cs typeface="+mn-cs"/>
        </a:defRPr>
      </a:lvl6pPr>
      <a:lvl7pPr marL="3686312" algn="l" defTabSz="1228771" rtl="0" eaLnBrk="1" latinLnBrk="0" hangingPunct="1">
        <a:defRPr sz="2419" kern="1200">
          <a:solidFill>
            <a:schemeClr val="tx1"/>
          </a:solidFill>
          <a:latin typeface="+mn-lt"/>
          <a:ea typeface="+mn-ea"/>
          <a:cs typeface="+mn-cs"/>
        </a:defRPr>
      </a:lvl7pPr>
      <a:lvl8pPr marL="4300698" algn="l" defTabSz="1228771" rtl="0" eaLnBrk="1" latinLnBrk="0" hangingPunct="1">
        <a:defRPr sz="2419" kern="1200">
          <a:solidFill>
            <a:schemeClr val="tx1"/>
          </a:solidFill>
          <a:latin typeface="+mn-lt"/>
          <a:ea typeface="+mn-ea"/>
          <a:cs typeface="+mn-cs"/>
        </a:defRPr>
      </a:lvl8pPr>
      <a:lvl9pPr marL="4915083" algn="l" defTabSz="1228771" rtl="0" eaLnBrk="1" latinLnBrk="0" hangingPunct="1">
        <a:defRPr sz="241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5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gif"/><Relationship Id="rId4" Type="http://schemas.openxmlformats.org/officeDocument/2006/relationships/image" Target="../media/image5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gif"/><Relationship Id="rId4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7.PNG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6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D6C6F5-D460-41E1-9CD8-C95898CE9416}"/>
              </a:ext>
            </a:extLst>
          </p:cNvPr>
          <p:cNvSpPr txBox="1"/>
          <p:nvPr/>
        </p:nvSpPr>
        <p:spPr>
          <a:xfrm>
            <a:off x="9252856" y="3572921"/>
            <a:ext cx="5007430" cy="25545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ea typeface="+mn-lt"/>
                <a:cs typeface="+mn-lt"/>
              </a:rPr>
              <a:t>Mohamed Nour Khammeri</a:t>
            </a:r>
            <a:endParaRPr lang="fr-FR" sz="3200" dirty="0">
              <a:ea typeface="+mn-lt"/>
              <a:cs typeface="+mn-lt"/>
            </a:endParaRPr>
          </a:p>
          <a:p>
            <a:r>
              <a:rPr lang="fr-FR" sz="3200" dirty="0">
                <a:solidFill>
                  <a:schemeClr val="accent1"/>
                </a:solidFill>
                <a:ea typeface="+mn-lt"/>
                <a:cs typeface="+mn-lt"/>
              </a:rPr>
              <a:t>Dhouha </a:t>
            </a:r>
            <a:r>
              <a:rPr lang="fr-FR" sz="3200" dirty="0" err="1">
                <a:solidFill>
                  <a:schemeClr val="accent1"/>
                </a:solidFill>
                <a:ea typeface="+mn-lt"/>
                <a:cs typeface="+mn-lt"/>
              </a:rPr>
              <a:t>Bouzidi</a:t>
            </a:r>
            <a:endParaRPr lang="en-US" sz="3200" dirty="0">
              <a:solidFill>
                <a:schemeClr val="accent1"/>
              </a:solidFill>
              <a:ea typeface="+mn-lt"/>
              <a:cs typeface="+mn-lt"/>
            </a:endParaRPr>
          </a:p>
          <a:p>
            <a:r>
              <a:rPr lang="en-US" sz="3200" dirty="0" err="1">
                <a:solidFill>
                  <a:schemeClr val="accent1"/>
                </a:solidFill>
                <a:ea typeface="+mn-lt"/>
                <a:cs typeface="Calibri"/>
              </a:rPr>
              <a:t>Rahma</a:t>
            </a:r>
            <a:r>
              <a:rPr lang="en-US" sz="3200" dirty="0">
                <a:solidFill>
                  <a:schemeClr val="accent1"/>
                </a:solidFill>
                <a:ea typeface="+mn-lt"/>
                <a:cs typeface="Calibri"/>
              </a:rPr>
              <a:t> </a:t>
            </a:r>
            <a:r>
              <a:rPr lang="en-US" sz="3200" dirty="0" err="1">
                <a:solidFill>
                  <a:schemeClr val="accent1"/>
                </a:solidFill>
                <a:ea typeface="+mn-lt"/>
                <a:cs typeface="Calibri"/>
              </a:rPr>
              <a:t>Chaaben</a:t>
            </a:r>
            <a:endParaRPr lang="en-US" sz="3200" dirty="0">
              <a:ea typeface="+mn-lt"/>
              <a:cs typeface="+mn-lt"/>
            </a:endParaRPr>
          </a:p>
          <a:p>
            <a:r>
              <a:rPr lang="fr-FR" sz="3200" dirty="0">
                <a:solidFill>
                  <a:schemeClr val="accent1"/>
                </a:solidFill>
                <a:cs typeface="Calibri"/>
              </a:rPr>
              <a:t>Arafat </a:t>
            </a:r>
            <a:r>
              <a:rPr lang="fr-FR" sz="3200" dirty="0" err="1">
                <a:solidFill>
                  <a:schemeClr val="accent1"/>
                </a:solidFill>
                <a:cs typeface="Calibri"/>
              </a:rPr>
              <a:t>Dhifallah</a:t>
            </a:r>
            <a:endParaRPr lang="fr-FR" sz="3200" dirty="0">
              <a:solidFill>
                <a:schemeClr val="accent1"/>
              </a:solidFill>
              <a:cs typeface="Calibri"/>
            </a:endParaRPr>
          </a:p>
          <a:p>
            <a:endParaRPr lang="fr-FR" sz="3200" dirty="0">
              <a:solidFill>
                <a:schemeClr val="accent1"/>
              </a:solidFill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6DEEE6-5E05-4A10-9A77-C6FF2427C433}"/>
              </a:ext>
            </a:extLst>
          </p:cNvPr>
          <p:cNvSpPr txBox="1"/>
          <p:nvPr/>
        </p:nvSpPr>
        <p:spPr>
          <a:xfrm>
            <a:off x="1868814" y="4804027"/>
            <a:ext cx="5475922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700" dirty="0"/>
              <a:t>Creation des rapports</a:t>
            </a:r>
          </a:p>
          <a:p>
            <a:pPr algn="ctr"/>
            <a:r>
              <a:rPr lang="en-US" sz="4700" dirty="0"/>
              <a:t>Qlik-View</a:t>
            </a:r>
          </a:p>
        </p:txBody>
      </p:sp>
    </p:spTree>
    <p:extLst>
      <p:ext uri="{BB962C8B-B14F-4D97-AF65-F5344CB8AC3E}">
        <p14:creationId xmlns:p14="http://schemas.microsoft.com/office/powerpoint/2010/main" val="2717360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Shape&#10;&#10;Description automatically generated with medium confidence">
            <a:extLst>
              <a:ext uri="{FF2B5EF4-FFF2-40B4-BE49-F238E27FC236}">
                <a16:creationId xmlns:a16="http://schemas.microsoft.com/office/drawing/2014/main" id="{9ADB15AE-85C5-4407-8DC5-3E1BF52775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6991" y="7892486"/>
            <a:ext cx="1540499" cy="1540499"/>
          </a:xfrm>
          <a:prstGeom prst="rect">
            <a:avLst/>
          </a:prstGeom>
        </p:spPr>
      </p:pic>
      <p:sp>
        <p:nvSpPr>
          <p:cNvPr id="7" name="TextBox 9">
            <a:extLst>
              <a:ext uri="{FF2B5EF4-FFF2-40B4-BE49-F238E27FC236}">
                <a16:creationId xmlns:a16="http://schemas.microsoft.com/office/drawing/2014/main" id="{A345B759-CF85-4B08-B435-CE994F1CE8F2}"/>
              </a:ext>
            </a:extLst>
          </p:cNvPr>
          <p:cNvSpPr txBox="1"/>
          <p:nvPr/>
        </p:nvSpPr>
        <p:spPr>
          <a:xfrm>
            <a:off x="15190711" y="8374971"/>
            <a:ext cx="393056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3200">
                <a:cs typeface="Calibri"/>
              </a:rPr>
              <a:t>9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16B3FD8-1B98-4AE1-85CB-8B0D2E8BB3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6224" y="676274"/>
            <a:ext cx="7896225" cy="35009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015302D-D7F1-43A6-8535-0C1EBAC7DA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6224" y="4177189"/>
            <a:ext cx="7896225" cy="228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46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hape&#10;&#10;Description automatically generated with medium confidence">
            <a:extLst>
              <a:ext uri="{FF2B5EF4-FFF2-40B4-BE49-F238E27FC236}">
                <a16:creationId xmlns:a16="http://schemas.microsoft.com/office/drawing/2014/main" id="{D7F0922C-A0F3-49AB-9D20-3E1186688A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4078" y="7717801"/>
            <a:ext cx="1540499" cy="1540499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5D493BBE-D727-4FBB-94F4-1AD64CE5D041}"/>
              </a:ext>
            </a:extLst>
          </p:cNvPr>
          <p:cNvSpPr txBox="1"/>
          <p:nvPr/>
        </p:nvSpPr>
        <p:spPr>
          <a:xfrm>
            <a:off x="14195692" y="8195662"/>
            <a:ext cx="601447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3200">
                <a:cs typeface="Calibri"/>
              </a:rPr>
              <a:t>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D66E0B-333B-4C82-8491-90DD1C418274}"/>
              </a:ext>
            </a:extLst>
          </p:cNvPr>
          <p:cNvSpPr txBox="1"/>
          <p:nvPr/>
        </p:nvSpPr>
        <p:spPr>
          <a:xfrm>
            <a:off x="5381625" y="342900"/>
            <a:ext cx="56197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dirty="0"/>
              <a:t>Consultation Via Excel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481B3A-BA28-4701-B55C-3B7B6C9655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00" b="32622"/>
          <a:stretch/>
        </p:blipFill>
        <p:spPr>
          <a:xfrm>
            <a:off x="3571562" y="60495"/>
            <a:ext cx="1810063" cy="13342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3DC4CC2-F10A-47E5-8404-7E8AD9862C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1375" y="484101"/>
            <a:ext cx="783718" cy="7694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9B9B92A-5EBD-4894-A11F-723FFF2472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6776" y="1890712"/>
            <a:ext cx="9606361" cy="523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744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67263D63-2F92-4A1A-903C-4FB501B90F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4078" y="7717801"/>
            <a:ext cx="1540499" cy="15404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231960-2398-455A-A0CC-19BC35B1627E}"/>
              </a:ext>
            </a:extLst>
          </p:cNvPr>
          <p:cNvSpPr txBox="1"/>
          <p:nvPr/>
        </p:nvSpPr>
        <p:spPr>
          <a:xfrm>
            <a:off x="14144638" y="8195662"/>
            <a:ext cx="601447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3200">
                <a:cs typeface="Calibri"/>
              </a:rPr>
              <a:t>11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34A311-3605-453A-9D9B-74D08514E85C}"/>
              </a:ext>
            </a:extLst>
          </p:cNvPr>
          <p:cNvSpPr txBox="1"/>
          <p:nvPr/>
        </p:nvSpPr>
        <p:spPr>
          <a:xfrm>
            <a:off x="4114800" y="781050"/>
            <a:ext cx="7962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/>
              <a:t>Explication des calculs de mesures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6CEABDD-0B63-43B1-86BF-1C047F378E1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89" b="14197"/>
          <a:stretch/>
        </p:blipFill>
        <p:spPr>
          <a:xfrm>
            <a:off x="3219450" y="694749"/>
            <a:ext cx="895350" cy="85437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DB28673-EF0B-4015-AA4B-D84D7F1C7A0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26" b="13044"/>
          <a:stretch/>
        </p:blipFill>
        <p:spPr>
          <a:xfrm>
            <a:off x="11893174" y="344981"/>
            <a:ext cx="1651376" cy="158002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B53C819-F306-4645-90F9-C9020E1E31AD}"/>
              </a:ext>
            </a:extLst>
          </p:cNvPr>
          <p:cNvSpPr txBox="1"/>
          <p:nvPr/>
        </p:nvSpPr>
        <p:spPr>
          <a:xfrm>
            <a:off x="3219450" y="2296114"/>
            <a:ext cx="9448800" cy="22077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algn="just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</a:pPr>
            <a:r>
              <a:rPr lang="fr-FR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Views</a:t>
            </a:r>
            <a:r>
              <a:rPr lang="fr-FR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Rate : </a:t>
            </a:r>
            <a:r>
              <a:rPr lang="fr-FR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UniqueViews</a:t>
            </a:r>
            <a:r>
              <a:rPr lang="fr-FR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/ </a:t>
            </a:r>
            <a:r>
              <a:rPr lang="fr-FR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NbDeliv</a:t>
            </a:r>
            <a:r>
              <a:rPr lang="fr-FR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fr-FR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</a:pPr>
            <a:r>
              <a:rPr lang="fr-F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C'est le taux de nombres des SMS ayant une seule vue par le nombre des sms envoyés et reçus. </a:t>
            </a:r>
          </a:p>
          <a:p>
            <a:r>
              <a:rPr lang="fr-F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Ce ratio montre le pourcentage du succès du Sms au niveau du vue de l’abonné</a:t>
            </a:r>
            <a:endParaRPr lang="fr-FR" sz="24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9D42598-5240-4015-8071-D820C9E2218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27" b="17176"/>
          <a:stretch/>
        </p:blipFill>
        <p:spPr>
          <a:xfrm>
            <a:off x="2343146" y="1920232"/>
            <a:ext cx="1181104" cy="109326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FDD6169-E7C0-4986-B520-9F5F9118609A}"/>
              </a:ext>
            </a:extLst>
          </p:cNvPr>
          <p:cNvSpPr txBox="1"/>
          <p:nvPr/>
        </p:nvSpPr>
        <p:spPr>
          <a:xfrm>
            <a:off x="3476625" y="4875008"/>
            <a:ext cx="8191500" cy="25432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algn="just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</a:pPr>
            <a:r>
              <a:rPr lang="fr-FR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Click Rate : </a:t>
            </a:r>
            <a:r>
              <a:rPr lang="fr-FR" sz="2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UiqueClicks</a:t>
            </a:r>
            <a:r>
              <a:rPr lang="fr-FR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/ </a:t>
            </a:r>
            <a:r>
              <a:rPr lang="fr-FR" sz="2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NbDeliv</a:t>
            </a:r>
            <a:r>
              <a:rPr lang="fr-FR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fr-FR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</a:pPr>
            <a:r>
              <a:rPr lang="fr-FR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C'est le taux de nombre des SMS ayant un seul click par le nombre des SMS envoyés et reçus.</a:t>
            </a:r>
          </a:p>
          <a:p>
            <a:r>
              <a:rPr lang="fr-FR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Ce ratio est étudié pour montrer le pourcentage de succès du SMS au niveau de Clique de l’abonné</a:t>
            </a:r>
            <a:endParaRPr lang="fr-FR" sz="28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8DBC42D-2A7F-48DF-8494-AA10EF83DF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146" y="4503898"/>
            <a:ext cx="1133479" cy="113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62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hape&#10;&#10;Description automatically generated with medium confidence">
            <a:extLst>
              <a:ext uri="{FF2B5EF4-FFF2-40B4-BE49-F238E27FC236}">
                <a16:creationId xmlns:a16="http://schemas.microsoft.com/office/drawing/2014/main" id="{D7F0922C-A0F3-49AB-9D20-3E1186688A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4078" y="7717801"/>
            <a:ext cx="1540499" cy="15404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9F43B47-D4CE-4DE4-B82D-08534D61ABA8}"/>
              </a:ext>
            </a:extLst>
          </p:cNvPr>
          <p:cNvSpPr txBox="1"/>
          <p:nvPr/>
        </p:nvSpPr>
        <p:spPr>
          <a:xfrm>
            <a:off x="14182929" y="8195662"/>
            <a:ext cx="601447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3200">
                <a:cs typeface="Calibri"/>
              </a:rPr>
              <a:t>12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23B437-C44B-45D9-84AA-AED4BFF09C2D}"/>
              </a:ext>
            </a:extLst>
          </p:cNvPr>
          <p:cNvSpPr txBox="1"/>
          <p:nvPr/>
        </p:nvSpPr>
        <p:spPr>
          <a:xfrm>
            <a:off x="4305300" y="1111213"/>
            <a:ext cx="8191500" cy="2990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</a:pPr>
            <a:r>
              <a:rPr lang="fr-FR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Delivery Rate : </a:t>
            </a:r>
            <a:r>
              <a:rPr lang="fr-FR" sz="3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NbDeliv</a:t>
            </a:r>
            <a:r>
              <a:rPr lang="fr-FR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/ </a:t>
            </a:r>
            <a:r>
              <a:rPr lang="fr-FR" sz="3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NbSent</a:t>
            </a:r>
            <a:r>
              <a:rPr lang="fr-FR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fr-FR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</a:pPr>
            <a:r>
              <a:rPr lang="fr-FR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C'est le taux des nombres des SMS envoyés et reçus par le nombre des SMS envoyés.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</a:pPr>
            <a:r>
              <a:rPr lang="fr-FR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Ce ratio est étudié pour montrer le pourcentage de succès d’envoi des SMS aux clients. </a:t>
            </a:r>
            <a:endParaRPr lang="fr-FR"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EBE1EB-D126-442A-8B49-93EE1EDADF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025" y="609275"/>
            <a:ext cx="1714826" cy="171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21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&#10;&#10;Description automatically generated with medium confidence">
            <a:extLst>
              <a:ext uri="{FF2B5EF4-FFF2-40B4-BE49-F238E27FC236}">
                <a16:creationId xmlns:a16="http://schemas.microsoft.com/office/drawing/2014/main" id="{3484E743-3B88-4EE8-9E01-B55953CD8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4078" y="7717801"/>
            <a:ext cx="1540499" cy="15404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DD3412-DB2A-4DCB-AB80-000C2B35C3E7}"/>
              </a:ext>
            </a:extLst>
          </p:cNvPr>
          <p:cNvSpPr txBox="1"/>
          <p:nvPr/>
        </p:nvSpPr>
        <p:spPr>
          <a:xfrm>
            <a:off x="14182929" y="8195662"/>
            <a:ext cx="601447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3200">
                <a:cs typeface="Calibri"/>
              </a:rPr>
              <a:t>13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756D190-2229-4092-A235-9F5534550132}"/>
              </a:ext>
            </a:extLst>
          </p:cNvPr>
          <p:cNvGrpSpPr/>
          <p:nvPr/>
        </p:nvGrpSpPr>
        <p:grpSpPr>
          <a:xfrm>
            <a:off x="2572687" y="2495550"/>
            <a:ext cx="11237625" cy="1884621"/>
            <a:chOff x="5039718" y="2573079"/>
            <a:chExt cx="6983727" cy="171184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F446894-0176-47D7-B59F-B2DB940B7501}"/>
                </a:ext>
              </a:extLst>
            </p:cNvPr>
            <p:cNvSpPr/>
            <p:nvPr/>
          </p:nvSpPr>
          <p:spPr>
            <a:xfrm>
              <a:off x="5039718" y="2573079"/>
              <a:ext cx="6983727" cy="17118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altLang="ko-KR" sz="5400" b="1" dirty="0">
                  <a:solidFill>
                    <a:schemeClr val="tx2"/>
                  </a:solidFill>
                </a:rPr>
                <a:t>Etape de connexion au cube OLAP</a:t>
              </a:r>
              <a:endParaRPr lang="ko-KR" altLang="en-US" sz="5400" b="1" dirty="0">
                <a:solidFill>
                  <a:schemeClr val="tx2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10CD877-22CD-4C75-B7A5-7ECFE8712E77}"/>
                </a:ext>
              </a:extLst>
            </p:cNvPr>
            <p:cNvSpPr/>
            <p:nvPr/>
          </p:nvSpPr>
          <p:spPr>
            <a:xfrm>
              <a:off x="5207975" y="2573079"/>
              <a:ext cx="168406" cy="17118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770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hape&#10;&#10;Description automatically generated with medium confidence">
            <a:extLst>
              <a:ext uri="{FF2B5EF4-FFF2-40B4-BE49-F238E27FC236}">
                <a16:creationId xmlns:a16="http://schemas.microsoft.com/office/drawing/2014/main" id="{D7F0922C-A0F3-49AB-9D20-3E1186688A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4078" y="7717801"/>
            <a:ext cx="1540499" cy="15404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9F43B47-D4CE-4DE4-B82D-08534D61ABA8}"/>
              </a:ext>
            </a:extLst>
          </p:cNvPr>
          <p:cNvSpPr txBox="1"/>
          <p:nvPr/>
        </p:nvSpPr>
        <p:spPr>
          <a:xfrm>
            <a:off x="14195692" y="8195662"/>
            <a:ext cx="601447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3200">
                <a:cs typeface="Calibri"/>
              </a:rPr>
              <a:t>14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866B51-FBFC-4C3F-8D88-E4478FED52AA}"/>
              </a:ext>
            </a:extLst>
          </p:cNvPr>
          <p:cNvSpPr txBox="1"/>
          <p:nvPr/>
        </p:nvSpPr>
        <p:spPr>
          <a:xfrm>
            <a:off x="4400550" y="933450"/>
            <a:ext cx="8362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/>
              <a:t>Connexion au Cube Olap via Qlik </a:t>
            </a:r>
            <a:r>
              <a:rPr lang="fr-FR" sz="4000" b="1" dirty="0" err="1"/>
              <a:t>View</a:t>
            </a:r>
            <a:endParaRPr lang="fr-FR" sz="40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40D579D-B9F8-4AB0-ABA1-FA287E1FD2B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1" b="18519"/>
          <a:stretch/>
        </p:blipFill>
        <p:spPr>
          <a:xfrm>
            <a:off x="3209925" y="740968"/>
            <a:ext cx="1190625" cy="109284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19064D3-B1CD-4E16-9977-DD4E5103A0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687" y="1007564"/>
            <a:ext cx="1430053" cy="82625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D556302-C52E-49D8-A133-7F09F89C090D}"/>
              </a:ext>
            </a:extLst>
          </p:cNvPr>
          <p:cNvSpPr/>
          <p:nvPr/>
        </p:nvSpPr>
        <p:spPr>
          <a:xfrm>
            <a:off x="13005067" y="740968"/>
            <a:ext cx="1190625" cy="1092849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B23E35C-EF6D-4D6A-8C36-0E24A037B5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15685" y="1833817"/>
            <a:ext cx="9553575" cy="683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059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&#10;&#10;Description automatically generated with medium confidence">
            <a:extLst>
              <a:ext uri="{FF2B5EF4-FFF2-40B4-BE49-F238E27FC236}">
                <a16:creationId xmlns:a16="http://schemas.microsoft.com/office/drawing/2014/main" id="{B5479B1C-623E-4548-8EE7-D343F8F3F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4078" y="7717801"/>
            <a:ext cx="1540499" cy="15404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0DF8E5-88F2-4929-BFD4-38451FD7EAEF}"/>
              </a:ext>
            </a:extLst>
          </p:cNvPr>
          <p:cNvSpPr txBox="1"/>
          <p:nvPr/>
        </p:nvSpPr>
        <p:spPr>
          <a:xfrm>
            <a:off x="14195692" y="8195662"/>
            <a:ext cx="601447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3200">
                <a:cs typeface="Calibri"/>
              </a:rPr>
              <a:t>15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3E020E-A5A5-4188-A0A2-1E9A7DC3A1BE}"/>
              </a:ext>
            </a:extLst>
          </p:cNvPr>
          <p:cNvSpPr txBox="1"/>
          <p:nvPr/>
        </p:nvSpPr>
        <p:spPr>
          <a:xfrm>
            <a:off x="4191000" y="1905000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Connexion via l'écriture des Requêtes MDX  pour connecter au Cube OLAP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8FB6FE-A102-4024-89FE-EDB9BF0C14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655" y="1904634"/>
            <a:ext cx="1200695" cy="12006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D429151-DB30-466C-A65E-3DDD6086C9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083" y="2179065"/>
            <a:ext cx="1494317" cy="15067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5AFB27F-E2F9-4B06-9956-7E5C0F0815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400" y="2227897"/>
            <a:ext cx="1144898" cy="140910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A11486C-D8F9-4CE5-BAC7-DA461B750A9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53" b="19282"/>
          <a:stretch/>
        </p:blipFill>
        <p:spPr>
          <a:xfrm>
            <a:off x="2362200" y="4101290"/>
            <a:ext cx="3162300" cy="287101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9988034-8E6B-496E-88B0-8843216FC17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35" b="15216"/>
          <a:stretch/>
        </p:blipFill>
        <p:spPr>
          <a:xfrm>
            <a:off x="6647280" y="4629150"/>
            <a:ext cx="2361812" cy="217324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1C50A7C-C698-4209-B648-F790DEFFCA3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4" b="26251"/>
          <a:stretch/>
        </p:blipFill>
        <p:spPr>
          <a:xfrm>
            <a:off x="9735721" y="4356677"/>
            <a:ext cx="2931357" cy="217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598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&#10;&#10;Description automatically generated with medium confidence">
            <a:extLst>
              <a:ext uri="{FF2B5EF4-FFF2-40B4-BE49-F238E27FC236}">
                <a16:creationId xmlns:a16="http://schemas.microsoft.com/office/drawing/2014/main" id="{B5479B1C-623E-4548-8EE7-D343F8F3F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4078" y="7717801"/>
            <a:ext cx="1540499" cy="15404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0DF8E5-88F2-4929-BFD4-38451FD7EAEF}"/>
              </a:ext>
            </a:extLst>
          </p:cNvPr>
          <p:cNvSpPr txBox="1"/>
          <p:nvPr/>
        </p:nvSpPr>
        <p:spPr>
          <a:xfrm>
            <a:off x="14195692" y="8195662"/>
            <a:ext cx="601447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3200" dirty="0">
                <a:cs typeface="Calibri"/>
              </a:rPr>
              <a:t>16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C54C97-666C-45A6-B458-A7B99DB8E629}"/>
              </a:ext>
            </a:extLst>
          </p:cNvPr>
          <p:cNvSpPr txBox="1"/>
          <p:nvPr/>
        </p:nvSpPr>
        <p:spPr>
          <a:xfrm>
            <a:off x="6515100" y="685800"/>
            <a:ext cx="41268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/>
              <a:t>Problématiques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008D4AB-712F-4FDC-A304-59D73FEFC9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813" y="1516797"/>
            <a:ext cx="3174869" cy="342446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4E4AAB1-194B-4EED-A6C0-39C3E19DAA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2273" y="685799"/>
            <a:ext cx="670160" cy="83099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7A86637-83D7-475B-B695-38CF3FC33CAE}"/>
              </a:ext>
            </a:extLst>
          </p:cNvPr>
          <p:cNvSpPr txBox="1"/>
          <p:nvPr/>
        </p:nvSpPr>
        <p:spPr>
          <a:xfrm>
            <a:off x="6743700" y="2876550"/>
            <a:ext cx="698037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Les requêtes MDX sont assez longs et complexes pour un étudiant débutant.</a:t>
            </a:r>
          </a:p>
          <a:p>
            <a:r>
              <a:rPr lang="fr-FR" sz="2800" dirty="0"/>
              <a:t>L'opération de connexion au cube OLAP est très difficile.</a:t>
            </a:r>
          </a:p>
        </p:txBody>
      </p:sp>
    </p:spTree>
    <p:extLst>
      <p:ext uri="{BB962C8B-B14F-4D97-AF65-F5344CB8AC3E}">
        <p14:creationId xmlns:p14="http://schemas.microsoft.com/office/powerpoint/2010/main" val="348836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&#10;&#10;Description automatically generated with medium confidence">
            <a:extLst>
              <a:ext uri="{FF2B5EF4-FFF2-40B4-BE49-F238E27FC236}">
                <a16:creationId xmlns:a16="http://schemas.microsoft.com/office/drawing/2014/main" id="{B5479B1C-623E-4548-8EE7-D343F8F3F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4078" y="7717801"/>
            <a:ext cx="1540499" cy="15404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0DF8E5-88F2-4929-BFD4-38451FD7EAEF}"/>
              </a:ext>
            </a:extLst>
          </p:cNvPr>
          <p:cNvSpPr txBox="1"/>
          <p:nvPr/>
        </p:nvSpPr>
        <p:spPr>
          <a:xfrm>
            <a:off x="14195692" y="8195662"/>
            <a:ext cx="601447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3200" dirty="0">
                <a:cs typeface="Calibri"/>
              </a:rPr>
              <a:t>17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C54C97-666C-45A6-B458-A7B99DB8E629}"/>
              </a:ext>
            </a:extLst>
          </p:cNvPr>
          <p:cNvSpPr txBox="1"/>
          <p:nvPr/>
        </p:nvSpPr>
        <p:spPr>
          <a:xfrm>
            <a:off x="6515100" y="685800"/>
            <a:ext cx="24945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/>
              <a:t>Solutions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4E4AAB1-194B-4EED-A6C0-39C3E19DAA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934" y="5705943"/>
            <a:ext cx="670160" cy="83099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7A86637-83D7-475B-B695-38CF3FC33CAE}"/>
              </a:ext>
            </a:extLst>
          </p:cNvPr>
          <p:cNvSpPr txBox="1"/>
          <p:nvPr/>
        </p:nvSpPr>
        <p:spPr>
          <a:xfrm>
            <a:off x="6705600" y="2242054"/>
            <a:ext cx="560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MDX Query Generator for </a:t>
            </a:r>
            <a:r>
              <a:rPr lang="en-US" sz="2800" b="1" dirty="0" err="1"/>
              <a:t>Qlikview</a:t>
            </a:r>
            <a:endParaRPr lang="fr-FR" sz="2800" b="1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C511F1D-A17E-4E7B-84AC-06D00B2C4AA5}"/>
              </a:ext>
            </a:extLst>
          </p:cNvPr>
          <p:cNvGrpSpPr/>
          <p:nvPr/>
        </p:nvGrpSpPr>
        <p:grpSpPr>
          <a:xfrm>
            <a:off x="3942094" y="-1847"/>
            <a:ext cx="762976" cy="3863294"/>
            <a:chOff x="3942094" y="-1847"/>
            <a:chExt cx="762976" cy="3863294"/>
          </a:xfrm>
          <a:solidFill>
            <a:schemeClr val="accent6">
              <a:lumMod val="75000"/>
            </a:schemeClr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D283B9D-079B-49C0-9FCE-11965ED1A1A6}"/>
                </a:ext>
              </a:extLst>
            </p:cNvPr>
            <p:cNvSpPr/>
            <p:nvPr/>
          </p:nvSpPr>
          <p:spPr>
            <a:xfrm>
              <a:off x="4288244" y="-1847"/>
              <a:ext cx="72000" cy="26517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6F911A5-DE9E-4A51-BF62-09B96C5773E0}"/>
                </a:ext>
              </a:extLst>
            </p:cNvPr>
            <p:cNvSpPr/>
            <p:nvPr/>
          </p:nvSpPr>
          <p:spPr>
            <a:xfrm rot="5400000" flipH="1">
              <a:off x="3694759" y="2851136"/>
              <a:ext cx="1257646" cy="762976"/>
            </a:xfrm>
            <a:custGeom>
              <a:avLst/>
              <a:gdLst>
                <a:gd name="connsiteX0" fmla="*/ 782320 w 1075004"/>
                <a:gd name="connsiteY0" fmla="*/ 253919 h 652173"/>
                <a:gd name="connsiteX1" fmla="*/ 763875 w 1075004"/>
                <a:gd name="connsiteY1" fmla="*/ 269396 h 652173"/>
                <a:gd name="connsiteX2" fmla="*/ 421371 w 1075004"/>
                <a:gd name="connsiteY2" fmla="*/ 239431 h 652173"/>
                <a:gd name="connsiteX3" fmla="*/ 421370 w 1075004"/>
                <a:gd name="connsiteY3" fmla="*/ 253854 h 652173"/>
                <a:gd name="connsiteX4" fmla="*/ 447078 w 1075004"/>
                <a:gd name="connsiteY4" fmla="*/ 253854 h 652173"/>
                <a:gd name="connsiteX5" fmla="*/ 464104 w 1075004"/>
                <a:gd name="connsiteY5" fmla="*/ 270880 h 652173"/>
                <a:gd name="connsiteX6" fmla="*/ 464104 w 1075004"/>
                <a:gd name="connsiteY6" fmla="*/ 270879 h 652173"/>
                <a:gd name="connsiteX7" fmla="*/ 447079 w 1075004"/>
                <a:gd name="connsiteY7" fmla="*/ 287905 h 652173"/>
                <a:gd name="connsiteX8" fmla="*/ 421371 w 1075004"/>
                <a:gd name="connsiteY8" fmla="*/ 287905 h 652173"/>
                <a:gd name="connsiteX9" fmla="*/ 421371 w 1075004"/>
                <a:gd name="connsiteY9" fmla="*/ 311227 h 652173"/>
                <a:gd name="connsiteX10" fmla="*/ 447078 w 1075004"/>
                <a:gd name="connsiteY10" fmla="*/ 311227 h 652173"/>
                <a:gd name="connsiteX11" fmla="*/ 464104 w 1075004"/>
                <a:gd name="connsiteY11" fmla="*/ 328253 h 652173"/>
                <a:gd name="connsiteX12" fmla="*/ 464104 w 1075004"/>
                <a:gd name="connsiteY12" fmla="*/ 328253 h 652173"/>
                <a:gd name="connsiteX13" fmla="*/ 447079 w 1075004"/>
                <a:gd name="connsiteY13" fmla="*/ 345279 h 652173"/>
                <a:gd name="connsiteX14" fmla="*/ 421371 w 1075004"/>
                <a:gd name="connsiteY14" fmla="*/ 345279 h 652173"/>
                <a:gd name="connsiteX15" fmla="*/ 421371 w 1075004"/>
                <a:gd name="connsiteY15" fmla="*/ 368601 h 652173"/>
                <a:gd name="connsiteX16" fmla="*/ 447078 w 1075004"/>
                <a:gd name="connsiteY16" fmla="*/ 368601 h 652173"/>
                <a:gd name="connsiteX17" fmla="*/ 464104 w 1075004"/>
                <a:gd name="connsiteY17" fmla="*/ 385627 h 652173"/>
                <a:gd name="connsiteX18" fmla="*/ 464104 w 1075004"/>
                <a:gd name="connsiteY18" fmla="*/ 385627 h 652173"/>
                <a:gd name="connsiteX19" fmla="*/ 447079 w 1075004"/>
                <a:gd name="connsiteY19" fmla="*/ 402653 h 652173"/>
                <a:gd name="connsiteX20" fmla="*/ 421371 w 1075004"/>
                <a:gd name="connsiteY20" fmla="*/ 402653 h 652173"/>
                <a:gd name="connsiteX21" fmla="*/ 421370 w 1075004"/>
                <a:gd name="connsiteY21" fmla="*/ 417162 h 652173"/>
                <a:gd name="connsiteX22" fmla="*/ 762268 w 1075004"/>
                <a:gd name="connsiteY22" fmla="*/ 381333 h 652173"/>
                <a:gd name="connsiteX23" fmla="*/ 780980 w 1075004"/>
                <a:gd name="connsiteY23" fmla="*/ 396486 h 652173"/>
                <a:gd name="connsiteX24" fmla="*/ 765828 w 1075004"/>
                <a:gd name="connsiteY24" fmla="*/ 415197 h 652173"/>
                <a:gd name="connsiteX25" fmla="*/ 415893 w 1075004"/>
                <a:gd name="connsiteY25" fmla="*/ 451977 h 652173"/>
                <a:gd name="connsiteX26" fmla="*/ 397181 w 1075004"/>
                <a:gd name="connsiteY26" fmla="*/ 436824 h 652173"/>
                <a:gd name="connsiteX27" fmla="*/ 398889 w 1075004"/>
                <a:gd name="connsiteY27" fmla="*/ 431060 h 652173"/>
                <a:gd name="connsiteX28" fmla="*/ 398669 w 1075004"/>
                <a:gd name="connsiteY28" fmla="*/ 430531 h 652173"/>
                <a:gd name="connsiteX29" fmla="*/ 398669 w 1075004"/>
                <a:gd name="connsiteY29" fmla="*/ 402653 h 652173"/>
                <a:gd name="connsiteX30" fmla="*/ 372962 w 1075004"/>
                <a:gd name="connsiteY30" fmla="*/ 402653 h 652173"/>
                <a:gd name="connsiteX31" fmla="*/ 355936 w 1075004"/>
                <a:gd name="connsiteY31" fmla="*/ 385627 h 652173"/>
                <a:gd name="connsiteX32" fmla="*/ 372962 w 1075004"/>
                <a:gd name="connsiteY32" fmla="*/ 368601 h 652173"/>
                <a:gd name="connsiteX33" fmla="*/ 398669 w 1075004"/>
                <a:gd name="connsiteY33" fmla="*/ 368601 h 652173"/>
                <a:gd name="connsiteX34" fmla="*/ 398670 w 1075004"/>
                <a:gd name="connsiteY34" fmla="*/ 345279 h 652173"/>
                <a:gd name="connsiteX35" fmla="*/ 372962 w 1075004"/>
                <a:gd name="connsiteY35" fmla="*/ 345279 h 652173"/>
                <a:gd name="connsiteX36" fmla="*/ 355936 w 1075004"/>
                <a:gd name="connsiteY36" fmla="*/ 328253 h 652173"/>
                <a:gd name="connsiteX37" fmla="*/ 372962 w 1075004"/>
                <a:gd name="connsiteY37" fmla="*/ 311228 h 652173"/>
                <a:gd name="connsiteX38" fmla="*/ 398669 w 1075004"/>
                <a:gd name="connsiteY38" fmla="*/ 311227 h 652173"/>
                <a:gd name="connsiteX39" fmla="*/ 398669 w 1075004"/>
                <a:gd name="connsiteY39" fmla="*/ 287905 h 652173"/>
                <a:gd name="connsiteX40" fmla="*/ 372962 w 1075004"/>
                <a:gd name="connsiteY40" fmla="*/ 287905 h 652173"/>
                <a:gd name="connsiteX41" fmla="*/ 355936 w 1075004"/>
                <a:gd name="connsiteY41" fmla="*/ 270880 h 652173"/>
                <a:gd name="connsiteX42" fmla="*/ 372962 w 1075004"/>
                <a:gd name="connsiteY42" fmla="*/ 253854 h 652173"/>
                <a:gd name="connsiteX43" fmla="*/ 398670 w 1075004"/>
                <a:gd name="connsiteY43" fmla="*/ 253854 h 652173"/>
                <a:gd name="connsiteX44" fmla="*/ 398670 w 1075004"/>
                <a:gd name="connsiteY44" fmla="*/ 226224 h 652173"/>
                <a:gd name="connsiteX45" fmla="*/ 399282 w 1075004"/>
                <a:gd name="connsiteY45" fmla="*/ 224745 h 652173"/>
                <a:gd name="connsiteX46" fmla="*/ 397876 w 1075004"/>
                <a:gd name="connsiteY46" fmla="*/ 220285 h 652173"/>
                <a:gd name="connsiteX47" fmla="*/ 416321 w 1075004"/>
                <a:gd name="connsiteY47" fmla="*/ 204807 h 652173"/>
                <a:gd name="connsiteX48" fmla="*/ 766843 w 1075004"/>
                <a:gd name="connsiteY48" fmla="*/ 235474 h 652173"/>
                <a:gd name="connsiteX49" fmla="*/ 782320 w 1075004"/>
                <a:gd name="connsiteY49" fmla="*/ 253919 h 652173"/>
                <a:gd name="connsiteX50" fmla="*/ 787242 w 1075004"/>
                <a:gd name="connsiteY50" fmla="*/ 326087 h 652173"/>
                <a:gd name="connsiteX51" fmla="*/ 785600 w 1075004"/>
                <a:gd name="connsiteY51" fmla="*/ 324445 h 652173"/>
                <a:gd name="connsiteX52" fmla="*/ 785600 w 1075004"/>
                <a:gd name="connsiteY52" fmla="*/ 237207 h 652173"/>
                <a:gd name="connsiteX53" fmla="*/ 722116 w 1075004"/>
                <a:gd name="connsiteY53" fmla="*/ 173722 h 652173"/>
                <a:gd name="connsiteX54" fmla="*/ 634876 w 1075004"/>
                <a:gd name="connsiteY54" fmla="*/ 173722 h 652173"/>
                <a:gd name="connsiteX55" fmla="*/ 556664 w 1075004"/>
                <a:gd name="connsiteY55" fmla="*/ 95509 h 652173"/>
                <a:gd name="connsiteX56" fmla="*/ 95508 w 1075004"/>
                <a:gd name="connsiteY56" fmla="*/ 95509 h 652173"/>
                <a:gd name="connsiteX57" fmla="*/ 0 w 1075004"/>
                <a:gd name="connsiteY57" fmla="*/ 326087 h 652173"/>
                <a:gd name="connsiteX58" fmla="*/ 95508 w 1075004"/>
                <a:gd name="connsiteY58" fmla="*/ 556665 h 652173"/>
                <a:gd name="connsiteX59" fmla="*/ 556665 w 1075004"/>
                <a:gd name="connsiteY59" fmla="*/ 556665 h 652173"/>
                <a:gd name="connsiteX60" fmla="*/ 634877 w 1075004"/>
                <a:gd name="connsiteY60" fmla="*/ 478452 h 652173"/>
                <a:gd name="connsiteX61" fmla="*/ 722116 w 1075004"/>
                <a:gd name="connsiteY61" fmla="*/ 478453 h 652173"/>
                <a:gd name="connsiteX62" fmla="*/ 785600 w 1075004"/>
                <a:gd name="connsiteY62" fmla="*/ 414968 h 652173"/>
                <a:gd name="connsiteX63" fmla="*/ 785600 w 1075004"/>
                <a:gd name="connsiteY63" fmla="*/ 327729 h 652173"/>
                <a:gd name="connsiteX64" fmla="*/ 893383 w 1075004"/>
                <a:gd name="connsiteY64" fmla="*/ 437430 h 652173"/>
                <a:gd name="connsiteX65" fmla="*/ 893383 w 1075004"/>
                <a:gd name="connsiteY65" fmla="*/ 214743 h 652173"/>
                <a:gd name="connsiteX66" fmla="*/ 864082 w 1075004"/>
                <a:gd name="connsiteY66" fmla="*/ 185442 h 652173"/>
                <a:gd name="connsiteX67" fmla="*/ 834781 w 1075004"/>
                <a:gd name="connsiteY67" fmla="*/ 214743 h 652173"/>
                <a:gd name="connsiteX68" fmla="*/ 834781 w 1075004"/>
                <a:gd name="connsiteY68" fmla="*/ 437431 h 652173"/>
                <a:gd name="connsiteX69" fmla="*/ 864082 w 1075004"/>
                <a:gd name="connsiteY69" fmla="*/ 466732 h 652173"/>
                <a:gd name="connsiteX70" fmla="*/ 864082 w 1075004"/>
                <a:gd name="connsiteY70" fmla="*/ 466731 h 652173"/>
                <a:gd name="connsiteX71" fmla="*/ 893383 w 1075004"/>
                <a:gd name="connsiteY71" fmla="*/ 437430 h 652173"/>
                <a:gd name="connsiteX72" fmla="*/ 984194 w 1075004"/>
                <a:gd name="connsiteY72" fmla="*/ 425710 h 652173"/>
                <a:gd name="connsiteX73" fmla="*/ 984193 w 1075004"/>
                <a:gd name="connsiteY73" fmla="*/ 226464 h 652173"/>
                <a:gd name="connsiteX74" fmla="*/ 954893 w 1075004"/>
                <a:gd name="connsiteY74" fmla="*/ 197162 h 652173"/>
                <a:gd name="connsiteX75" fmla="*/ 925591 w 1075004"/>
                <a:gd name="connsiteY75" fmla="*/ 226464 h 652173"/>
                <a:gd name="connsiteX76" fmla="*/ 925591 w 1075004"/>
                <a:gd name="connsiteY76" fmla="*/ 425710 h 652173"/>
                <a:gd name="connsiteX77" fmla="*/ 954893 w 1075004"/>
                <a:gd name="connsiteY77" fmla="*/ 455012 h 652173"/>
                <a:gd name="connsiteX78" fmla="*/ 954893 w 1075004"/>
                <a:gd name="connsiteY78" fmla="*/ 455011 h 652173"/>
                <a:gd name="connsiteX79" fmla="*/ 984194 w 1075004"/>
                <a:gd name="connsiteY79" fmla="*/ 425710 h 652173"/>
                <a:gd name="connsiteX80" fmla="*/ 1075004 w 1075004"/>
                <a:gd name="connsiteY80" fmla="*/ 402269 h 652173"/>
                <a:gd name="connsiteX81" fmla="*/ 1075004 w 1075004"/>
                <a:gd name="connsiteY81" fmla="*/ 249904 h 652173"/>
                <a:gd name="connsiteX82" fmla="*/ 1045703 w 1075004"/>
                <a:gd name="connsiteY82" fmla="*/ 220603 h 652173"/>
                <a:gd name="connsiteX83" fmla="*/ 1016402 w 1075004"/>
                <a:gd name="connsiteY83" fmla="*/ 249904 h 652173"/>
                <a:gd name="connsiteX84" fmla="*/ 1016402 w 1075004"/>
                <a:gd name="connsiteY84" fmla="*/ 402269 h 652173"/>
                <a:gd name="connsiteX85" fmla="*/ 1045703 w 1075004"/>
                <a:gd name="connsiteY85" fmla="*/ 431570 h 652173"/>
                <a:gd name="connsiteX86" fmla="*/ 1045703 w 1075004"/>
                <a:gd name="connsiteY86" fmla="*/ 431570 h 652173"/>
                <a:gd name="connsiteX87" fmla="*/ 1075004 w 1075004"/>
                <a:gd name="connsiteY87" fmla="*/ 402269 h 652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1075004" h="652173">
                  <a:moveTo>
                    <a:pt x="782320" y="253919"/>
                  </a:moveTo>
                  <a:cubicBezTo>
                    <a:pt x="781500" y="263286"/>
                    <a:pt x="773242" y="270216"/>
                    <a:pt x="763875" y="269396"/>
                  </a:cubicBezTo>
                  <a:cubicBezTo>
                    <a:pt x="649707" y="259408"/>
                    <a:pt x="535539" y="249420"/>
                    <a:pt x="421371" y="239431"/>
                  </a:cubicBezTo>
                  <a:lnTo>
                    <a:pt x="421370" y="253854"/>
                  </a:lnTo>
                  <a:lnTo>
                    <a:pt x="447078" y="253854"/>
                  </a:lnTo>
                  <a:cubicBezTo>
                    <a:pt x="456482" y="253853"/>
                    <a:pt x="464104" y="261477"/>
                    <a:pt x="464104" y="270880"/>
                  </a:cubicBezTo>
                  <a:lnTo>
                    <a:pt x="464104" y="270879"/>
                  </a:lnTo>
                  <a:cubicBezTo>
                    <a:pt x="464104" y="280282"/>
                    <a:pt x="456482" y="287905"/>
                    <a:pt x="447079" y="287905"/>
                  </a:cubicBezTo>
                  <a:cubicBezTo>
                    <a:pt x="438509" y="287905"/>
                    <a:pt x="429940" y="287905"/>
                    <a:pt x="421371" y="287905"/>
                  </a:cubicBezTo>
                  <a:lnTo>
                    <a:pt x="421371" y="311227"/>
                  </a:lnTo>
                  <a:lnTo>
                    <a:pt x="447078" y="311227"/>
                  </a:lnTo>
                  <a:cubicBezTo>
                    <a:pt x="456482" y="311227"/>
                    <a:pt x="464104" y="318850"/>
                    <a:pt x="464104" y="328253"/>
                  </a:cubicBezTo>
                  <a:lnTo>
                    <a:pt x="464104" y="328253"/>
                  </a:lnTo>
                  <a:cubicBezTo>
                    <a:pt x="464104" y="337655"/>
                    <a:pt x="456482" y="345279"/>
                    <a:pt x="447079" y="345279"/>
                  </a:cubicBezTo>
                  <a:cubicBezTo>
                    <a:pt x="438510" y="345279"/>
                    <a:pt x="429940" y="345279"/>
                    <a:pt x="421371" y="345279"/>
                  </a:cubicBezTo>
                  <a:lnTo>
                    <a:pt x="421371" y="368601"/>
                  </a:lnTo>
                  <a:lnTo>
                    <a:pt x="447078" y="368601"/>
                  </a:lnTo>
                  <a:cubicBezTo>
                    <a:pt x="456482" y="368601"/>
                    <a:pt x="464104" y="376224"/>
                    <a:pt x="464104" y="385627"/>
                  </a:cubicBezTo>
                  <a:lnTo>
                    <a:pt x="464104" y="385627"/>
                  </a:lnTo>
                  <a:cubicBezTo>
                    <a:pt x="464104" y="395030"/>
                    <a:pt x="456481" y="402652"/>
                    <a:pt x="447079" y="402653"/>
                  </a:cubicBezTo>
                  <a:cubicBezTo>
                    <a:pt x="438509" y="402653"/>
                    <a:pt x="429940" y="402652"/>
                    <a:pt x="421371" y="402653"/>
                  </a:cubicBezTo>
                  <a:lnTo>
                    <a:pt x="421370" y="417162"/>
                  </a:lnTo>
                  <a:lnTo>
                    <a:pt x="762268" y="381333"/>
                  </a:lnTo>
                  <a:cubicBezTo>
                    <a:pt x="771619" y="380350"/>
                    <a:pt x="779997" y="387134"/>
                    <a:pt x="780980" y="396486"/>
                  </a:cubicBezTo>
                  <a:cubicBezTo>
                    <a:pt x="781963" y="405837"/>
                    <a:pt x="775179" y="414214"/>
                    <a:pt x="765828" y="415197"/>
                  </a:cubicBezTo>
                  <a:cubicBezTo>
                    <a:pt x="649182" y="427457"/>
                    <a:pt x="532538" y="439718"/>
                    <a:pt x="415893" y="451977"/>
                  </a:cubicBezTo>
                  <a:cubicBezTo>
                    <a:pt x="406541" y="452960"/>
                    <a:pt x="398164" y="446176"/>
                    <a:pt x="397181" y="436824"/>
                  </a:cubicBezTo>
                  <a:cubicBezTo>
                    <a:pt x="396959" y="434720"/>
                    <a:pt x="397132" y="432665"/>
                    <a:pt x="398889" y="431060"/>
                  </a:cubicBezTo>
                  <a:lnTo>
                    <a:pt x="398669" y="430531"/>
                  </a:lnTo>
                  <a:lnTo>
                    <a:pt x="398669" y="402653"/>
                  </a:lnTo>
                  <a:lnTo>
                    <a:pt x="372962" y="402653"/>
                  </a:lnTo>
                  <a:cubicBezTo>
                    <a:pt x="363559" y="402653"/>
                    <a:pt x="355936" y="395031"/>
                    <a:pt x="355936" y="385627"/>
                  </a:cubicBezTo>
                  <a:cubicBezTo>
                    <a:pt x="355936" y="376224"/>
                    <a:pt x="363559" y="368601"/>
                    <a:pt x="372962" y="368601"/>
                  </a:cubicBezTo>
                  <a:lnTo>
                    <a:pt x="398669" y="368601"/>
                  </a:lnTo>
                  <a:lnTo>
                    <a:pt x="398670" y="345279"/>
                  </a:lnTo>
                  <a:lnTo>
                    <a:pt x="372962" y="345279"/>
                  </a:lnTo>
                  <a:cubicBezTo>
                    <a:pt x="363559" y="345279"/>
                    <a:pt x="355937" y="337656"/>
                    <a:pt x="355936" y="328253"/>
                  </a:cubicBezTo>
                  <a:cubicBezTo>
                    <a:pt x="355937" y="318850"/>
                    <a:pt x="363559" y="311227"/>
                    <a:pt x="372962" y="311228"/>
                  </a:cubicBezTo>
                  <a:lnTo>
                    <a:pt x="398669" y="311227"/>
                  </a:lnTo>
                  <a:lnTo>
                    <a:pt x="398669" y="287905"/>
                  </a:lnTo>
                  <a:lnTo>
                    <a:pt x="372962" y="287905"/>
                  </a:lnTo>
                  <a:cubicBezTo>
                    <a:pt x="363559" y="287905"/>
                    <a:pt x="355936" y="280283"/>
                    <a:pt x="355936" y="270880"/>
                  </a:cubicBezTo>
                  <a:cubicBezTo>
                    <a:pt x="355936" y="261477"/>
                    <a:pt x="363559" y="253854"/>
                    <a:pt x="372962" y="253854"/>
                  </a:cubicBezTo>
                  <a:lnTo>
                    <a:pt x="398670" y="253854"/>
                  </a:lnTo>
                  <a:lnTo>
                    <a:pt x="398670" y="226224"/>
                  </a:lnTo>
                  <a:cubicBezTo>
                    <a:pt x="398670" y="225699"/>
                    <a:pt x="398705" y="225182"/>
                    <a:pt x="399282" y="224745"/>
                  </a:cubicBezTo>
                  <a:lnTo>
                    <a:pt x="397876" y="220285"/>
                  </a:lnTo>
                  <a:cubicBezTo>
                    <a:pt x="398695" y="210917"/>
                    <a:pt x="406953" y="203988"/>
                    <a:pt x="416321" y="204807"/>
                  </a:cubicBezTo>
                  <a:lnTo>
                    <a:pt x="766843" y="235474"/>
                  </a:lnTo>
                  <a:cubicBezTo>
                    <a:pt x="776210" y="236294"/>
                    <a:pt x="783140" y="244551"/>
                    <a:pt x="782320" y="253919"/>
                  </a:cubicBezTo>
                  <a:close/>
                  <a:moveTo>
                    <a:pt x="787242" y="326087"/>
                  </a:moveTo>
                  <a:lnTo>
                    <a:pt x="785600" y="324445"/>
                  </a:lnTo>
                  <a:lnTo>
                    <a:pt x="785600" y="237207"/>
                  </a:lnTo>
                  <a:cubicBezTo>
                    <a:pt x="785600" y="202145"/>
                    <a:pt x="757177" y="173722"/>
                    <a:pt x="722116" y="173722"/>
                  </a:cubicBezTo>
                  <a:lnTo>
                    <a:pt x="634876" y="173722"/>
                  </a:lnTo>
                  <a:cubicBezTo>
                    <a:pt x="608806" y="147651"/>
                    <a:pt x="582735" y="121579"/>
                    <a:pt x="556664" y="95509"/>
                  </a:cubicBezTo>
                  <a:cubicBezTo>
                    <a:pt x="429319" y="-31836"/>
                    <a:pt x="222853" y="-31836"/>
                    <a:pt x="95508" y="95509"/>
                  </a:cubicBezTo>
                  <a:cubicBezTo>
                    <a:pt x="31836" y="159181"/>
                    <a:pt x="0" y="242634"/>
                    <a:pt x="0" y="326087"/>
                  </a:cubicBezTo>
                  <a:cubicBezTo>
                    <a:pt x="0" y="409540"/>
                    <a:pt x="31836" y="492992"/>
                    <a:pt x="95508" y="556665"/>
                  </a:cubicBezTo>
                  <a:cubicBezTo>
                    <a:pt x="222853" y="684010"/>
                    <a:pt x="429320" y="684010"/>
                    <a:pt x="556665" y="556665"/>
                  </a:cubicBezTo>
                  <a:lnTo>
                    <a:pt x="634877" y="478452"/>
                  </a:lnTo>
                  <a:lnTo>
                    <a:pt x="722116" y="478453"/>
                  </a:lnTo>
                  <a:cubicBezTo>
                    <a:pt x="757178" y="478452"/>
                    <a:pt x="785600" y="450030"/>
                    <a:pt x="785600" y="414968"/>
                  </a:cubicBezTo>
                  <a:lnTo>
                    <a:pt x="785600" y="327729"/>
                  </a:lnTo>
                  <a:close/>
                  <a:moveTo>
                    <a:pt x="893383" y="437430"/>
                  </a:moveTo>
                  <a:lnTo>
                    <a:pt x="893383" y="214743"/>
                  </a:lnTo>
                  <a:cubicBezTo>
                    <a:pt x="893383" y="198561"/>
                    <a:pt x="880265" y="185442"/>
                    <a:pt x="864082" y="185442"/>
                  </a:cubicBezTo>
                  <a:cubicBezTo>
                    <a:pt x="847900" y="185442"/>
                    <a:pt x="834781" y="198561"/>
                    <a:pt x="834781" y="214743"/>
                  </a:cubicBezTo>
                  <a:lnTo>
                    <a:pt x="834781" y="437431"/>
                  </a:lnTo>
                  <a:cubicBezTo>
                    <a:pt x="834781" y="453613"/>
                    <a:pt x="847900" y="466732"/>
                    <a:pt x="864082" y="466732"/>
                  </a:cubicBezTo>
                  <a:lnTo>
                    <a:pt x="864082" y="466731"/>
                  </a:lnTo>
                  <a:cubicBezTo>
                    <a:pt x="880265" y="466731"/>
                    <a:pt x="893383" y="453613"/>
                    <a:pt x="893383" y="437430"/>
                  </a:cubicBezTo>
                  <a:close/>
                  <a:moveTo>
                    <a:pt x="984194" y="425710"/>
                  </a:moveTo>
                  <a:lnTo>
                    <a:pt x="984193" y="226464"/>
                  </a:lnTo>
                  <a:cubicBezTo>
                    <a:pt x="984193" y="210281"/>
                    <a:pt x="971075" y="197163"/>
                    <a:pt x="954893" y="197162"/>
                  </a:cubicBezTo>
                  <a:cubicBezTo>
                    <a:pt x="938710" y="197163"/>
                    <a:pt x="925591" y="210281"/>
                    <a:pt x="925591" y="226464"/>
                  </a:cubicBezTo>
                  <a:lnTo>
                    <a:pt x="925591" y="425710"/>
                  </a:lnTo>
                  <a:cubicBezTo>
                    <a:pt x="925591" y="441893"/>
                    <a:pt x="938710" y="455012"/>
                    <a:pt x="954893" y="455012"/>
                  </a:cubicBezTo>
                  <a:lnTo>
                    <a:pt x="954893" y="455011"/>
                  </a:lnTo>
                  <a:cubicBezTo>
                    <a:pt x="971075" y="455011"/>
                    <a:pt x="984194" y="441892"/>
                    <a:pt x="984194" y="425710"/>
                  </a:cubicBezTo>
                  <a:close/>
                  <a:moveTo>
                    <a:pt x="1075004" y="402269"/>
                  </a:moveTo>
                  <a:lnTo>
                    <a:pt x="1075004" y="249904"/>
                  </a:lnTo>
                  <a:cubicBezTo>
                    <a:pt x="1075004" y="233721"/>
                    <a:pt x="1061885" y="220603"/>
                    <a:pt x="1045703" y="220603"/>
                  </a:cubicBezTo>
                  <a:cubicBezTo>
                    <a:pt x="1029520" y="220603"/>
                    <a:pt x="1016402" y="233721"/>
                    <a:pt x="1016402" y="249904"/>
                  </a:cubicBezTo>
                  <a:lnTo>
                    <a:pt x="1016402" y="402269"/>
                  </a:lnTo>
                  <a:cubicBezTo>
                    <a:pt x="1016402" y="418452"/>
                    <a:pt x="1029520" y="431570"/>
                    <a:pt x="1045703" y="431570"/>
                  </a:cubicBezTo>
                  <a:lnTo>
                    <a:pt x="1045703" y="431570"/>
                  </a:lnTo>
                  <a:cubicBezTo>
                    <a:pt x="1061885" y="431570"/>
                    <a:pt x="1075004" y="418451"/>
                    <a:pt x="1075004" y="40226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D59341D-3AFE-4542-95E8-C11631CCF712}"/>
              </a:ext>
            </a:extLst>
          </p:cNvPr>
          <p:cNvGrpSpPr/>
          <p:nvPr/>
        </p:nvGrpSpPr>
        <p:grpSpPr>
          <a:xfrm>
            <a:off x="3158599" y="-1847"/>
            <a:ext cx="762976" cy="2936601"/>
            <a:chOff x="3158599" y="-1847"/>
            <a:chExt cx="762976" cy="2936601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A78D746-930C-4A28-A72F-8059550EC235}"/>
                </a:ext>
              </a:extLst>
            </p:cNvPr>
            <p:cNvSpPr/>
            <p:nvPr/>
          </p:nvSpPr>
          <p:spPr>
            <a:xfrm>
              <a:off x="3501625" y="-1847"/>
              <a:ext cx="72000" cy="17373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FF32C22-CFBF-4D96-9546-D00086E5E5FA}"/>
                </a:ext>
              </a:extLst>
            </p:cNvPr>
            <p:cNvSpPr/>
            <p:nvPr/>
          </p:nvSpPr>
          <p:spPr>
            <a:xfrm rot="5400000" flipH="1">
              <a:off x="2911264" y="1924443"/>
              <a:ext cx="1257646" cy="762976"/>
            </a:xfrm>
            <a:custGeom>
              <a:avLst/>
              <a:gdLst>
                <a:gd name="connsiteX0" fmla="*/ 782320 w 1075004"/>
                <a:gd name="connsiteY0" fmla="*/ 253919 h 652173"/>
                <a:gd name="connsiteX1" fmla="*/ 763875 w 1075004"/>
                <a:gd name="connsiteY1" fmla="*/ 269396 h 652173"/>
                <a:gd name="connsiteX2" fmla="*/ 421371 w 1075004"/>
                <a:gd name="connsiteY2" fmla="*/ 239431 h 652173"/>
                <a:gd name="connsiteX3" fmla="*/ 421370 w 1075004"/>
                <a:gd name="connsiteY3" fmla="*/ 253854 h 652173"/>
                <a:gd name="connsiteX4" fmla="*/ 447078 w 1075004"/>
                <a:gd name="connsiteY4" fmla="*/ 253854 h 652173"/>
                <a:gd name="connsiteX5" fmla="*/ 464104 w 1075004"/>
                <a:gd name="connsiteY5" fmla="*/ 270880 h 652173"/>
                <a:gd name="connsiteX6" fmla="*/ 464104 w 1075004"/>
                <a:gd name="connsiteY6" fmla="*/ 270879 h 652173"/>
                <a:gd name="connsiteX7" fmla="*/ 447079 w 1075004"/>
                <a:gd name="connsiteY7" fmla="*/ 287905 h 652173"/>
                <a:gd name="connsiteX8" fmla="*/ 421371 w 1075004"/>
                <a:gd name="connsiteY8" fmla="*/ 287905 h 652173"/>
                <a:gd name="connsiteX9" fmla="*/ 421371 w 1075004"/>
                <a:gd name="connsiteY9" fmla="*/ 311227 h 652173"/>
                <a:gd name="connsiteX10" fmla="*/ 447078 w 1075004"/>
                <a:gd name="connsiteY10" fmla="*/ 311227 h 652173"/>
                <a:gd name="connsiteX11" fmla="*/ 464104 w 1075004"/>
                <a:gd name="connsiteY11" fmla="*/ 328253 h 652173"/>
                <a:gd name="connsiteX12" fmla="*/ 464104 w 1075004"/>
                <a:gd name="connsiteY12" fmla="*/ 328253 h 652173"/>
                <a:gd name="connsiteX13" fmla="*/ 447079 w 1075004"/>
                <a:gd name="connsiteY13" fmla="*/ 345278 h 652173"/>
                <a:gd name="connsiteX14" fmla="*/ 421371 w 1075004"/>
                <a:gd name="connsiteY14" fmla="*/ 345279 h 652173"/>
                <a:gd name="connsiteX15" fmla="*/ 421371 w 1075004"/>
                <a:gd name="connsiteY15" fmla="*/ 368601 h 652173"/>
                <a:gd name="connsiteX16" fmla="*/ 447078 w 1075004"/>
                <a:gd name="connsiteY16" fmla="*/ 368601 h 652173"/>
                <a:gd name="connsiteX17" fmla="*/ 464104 w 1075004"/>
                <a:gd name="connsiteY17" fmla="*/ 385627 h 652173"/>
                <a:gd name="connsiteX18" fmla="*/ 464104 w 1075004"/>
                <a:gd name="connsiteY18" fmla="*/ 385627 h 652173"/>
                <a:gd name="connsiteX19" fmla="*/ 447079 w 1075004"/>
                <a:gd name="connsiteY19" fmla="*/ 402652 h 652173"/>
                <a:gd name="connsiteX20" fmla="*/ 421371 w 1075004"/>
                <a:gd name="connsiteY20" fmla="*/ 402652 h 652173"/>
                <a:gd name="connsiteX21" fmla="*/ 421370 w 1075004"/>
                <a:gd name="connsiteY21" fmla="*/ 417162 h 652173"/>
                <a:gd name="connsiteX22" fmla="*/ 762268 w 1075004"/>
                <a:gd name="connsiteY22" fmla="*/ 381332 h 652173"/>
                <a:gd name="connsiteX23" fmla="*/ 780980 w 1075004"/>
                <a:gd name="connsiteY23" fmla="*/ 396486 h 652173"/>
                <a:gd name="connsiteX24" fmla="*/ 765828 w 1075004"/>
                <a:gd name="connsiteY24" fmla="*/ 415197 h 652173"/>
                <a:gd name="connsiteX25" fmla="*/ 415893 w 1075004"/>
                <a:gd name="connsiteY25" fmla="*/ 451977 h 652173"/>
                <a:gd name="connsiteX26" fmla="*/ 397181 w 1075004"/>
                <a:gd name="connsiteY26" fmla="*/ 436824 h 652173"/>
                <a:gd name="connsiteX27" fmla="*/ 398889 w 1075004"/>
                <a:gd name="connsiteY27" fmla="*/ 431060 h 652173"/>
                <a:gd name="connsiteX28" fmla="*/ 398669 w 1075004"/>
                <a:gd name="connsiteY28" fmla="*/ 430530 h 652173"/>
                <a:gd name="connsiteX29" fmla="*/ 398669 w 1075004"/>
                <a:gd name="connsiteY29" fmla="*/ 402652 h 652173"/>
                <a:gd name="connsiteX30" fmla="*/ 372962 w 1075004"/>
                <a:gd name="connsiteY30" fmla="*/ 402653 h 652173"/>
                <a:gd name="connsiteX31" fmla="*/ 355936 w 1075004"/>
                <a:gd name="connsiteY31" fmla="*/ 385627 h 652173"/>
                <a:gd name="connsiteX32" fmla="*/ 372962 w 1075004"/>
                <a:gd name="connsiteY32" fmla="*/ 368601 h 652173"/>
                <a:gd name="connsiteX33" fmla="*/ 398669 w 1075004"/>
                <a:gd name="connsiteY33" fmla="*/ 368601 h 652173"/>
                <a:gd name="connsiteX34" fmla="*/ 398670 w 1075004"/>
                <a:gd name="connsiteY34" fmla="*/ 345279 h 652173"/>
                <a:gd name="connsiteX35" fmla="*/ 372962 w 1075004"/>
                <a:gd name="connsiteY35" fmla="*/ 345279 h 652173"/>
                <a:gd name="connsiteX36" fmla="*/ 355936 w 1075004"/>
                <a:gd name="connsiteY36" fmla="*/ 328253 h 652173"/>
                <a:gd name="connsiteX37" fmla="*/ 372962 w 1075004"/>
                <a:gd name="connsiteY37" fmla="*/ 311228 h 652173"/>
                <a:gd name="connsiteX38" fmla="*/ 398669 w 1075004"/>
                <a:gd name="connsiteY38" fmla="*/ 311227 h 652173"/>
                <a:gd name="connsiteX39" fmla="*/ 398669 w 1075004"/>
                <a:gd name="connsiteY39" fmla="*/ 287905 h 652173"/>
                <a:gd name="connsiteX40" fmla="*/ 372962 w 1075004"/>
                <a:gd name="connsiteY40" fmla="*/ 287905 h 652173"/>
                <a:gd name="connsiteX41" fmla="*/ 355936 w 1075004"/>
                <a:gd name="connsiteY41" fmla="*/ 270880 h 652173"/>
                <a:gd name="connsiteX42" fmla="*/ 372962 w 1075004"/>
                <a:gd name="connsiteY42" fmla="*/ 253854 h 652173"/>
                <a:gd name="connsiteX43" fmla="*/ 398670 w 1075004"/>
                <a:gd name="connsiteY43" fmla="*/ 253854 h 652173"/>
                <a:gd name="connsiteX44" fmla="*/ 398670 w 1075004"/>
                <a:gd name="connsiteY44" fmla="*/ 226224 h 652173"/>
                <a:gd name="connsiteX45" fmla="*/ 399282 w 1075004"/>
                <a:gd name="connsiteY45" fmla="*/ 224745 h 652173"/>
                <a:gd name="connsiteX46" fmla="*/ 397876 w 1075004"/>
                <a:gd name="connsiteY46" fmla="*/ 220285 h 652173"/>
                <a:gd name="connsiteX47" fmla="*/ 416321 w 1075004"/>
                <a:gd name="connsiteY47" fmla="*/ 204807 h 652173"/>
                <a:gd name="connsiteX48" fmla="*/ 766843 w 1075004"/>
                <a:gd name="connsiteY48" fmla="*/ 235474 h 652173"/>
                <a:gd name="connsiteX49" fmla="*/ 782320 w 1075004"/>
                <a:gd name="connsiteY49" fmla="*/ 253919 h 652173"/>
                <a:gd name="connsiteX50" fmla="*/ 787242 w 1075004"/>
                <a:gd name="connsiteY50" fmla="*/ 326087 h 652173"/>
                <a:gd name="connsiteX51" fmla="*/ 785600 w 1075004"/>
                <a:gd name="connsiteY51" fmla="*/ 324445 h 652173"/>
                <a:gd name="connsiteX52" fmla="*/ 785600 w 1075004"/>
                <a:gd name="connsiteY52" fmla="*/ 237207 h 652173"/>
                <a:gd name="connsiteX53" fmla="*/ 722116 w 1075004"/>
                <a:gd name="connsiteY53" fmla="*/ 173722 h 652173"/>
                <a:gd name="connsiteX54" fmla="*/ 634876 w 1075004"/>
                <a:gd name="connsiteY54" fmla="*/ 173722 h 652173"/>
                <a:gd name="connsiteX55" fmla="*/ 556664 w 1075004"/>
                <a:gd name="connsiteY55" fmla="*/ 95509 h 652173"/>
                <a:gd name="connsiteX56" fmla="*/ 95508 w 1075004"/>
                <a:gd name="connsiteY56" fmla="*/ 95509 h 652173"/>
                <a:gd name="connsiteX57" fmla="*/ 0 w 1075004"/>
                <a:gd name="connsiteY57" fmla="*/ 326087 h 652173"/>
                <a:gd name="connsiteX58" fmla="*/ 95508 w 1075004"/>
                <a:gd name="connsiteY58" fmla="*/ 556665 h 652173"/>
                <a:gd name="connsiteX59" fmla="*/ 556665 w 1075004"/>
                <a:gd name="connsiteY59" fmla="*/ 556665 h 652173"/>
                <a:gd name="connsiteX60" fmla="*/ 634877 w 1075004"/>
                <a:gd name="connsiteY60" fmla="*/ 478452 h 652173"/>
                <a:gd name="connsiteX61" fmla="*/ 722116 w 1075004"/>
                <a:gd name="connsiteY61" fmla="*/ 478453 h 652173"/>
                <a:gd name="connsiteX62" fmla="*/ 785600 w 1075004"/>
                <a:gd name="connsiteY62" fmla="*/ 414968 h 652173"/>
                <a:gd name="connsiteX63" fmla="*/ 785600 w 1075004"/>
                <a:gd name="connsiteY63" fmla="*/ 327729 h 652173"/>
                <a:gd name="connsiteX64" fmla="*/ 893383 w 1075004"/>
                <a:gd name="connsiteY64" fmla="*/ 437430 h 652173"/>
                <a:gd name="connsiteX65" fmla="*/ 893383 w 1075004"/>
                <a:gd name="connsiteY65" fmla="*/ 214743 h 652173"/>
                <a:gd name="connsiteX66" fmla="*/ 864082 w 1075004"/>
                <a:gd name="connsiteY66" fmla="*/ 185442 h 652173"/>
                <a:gd name="connsiteX67" fmla="*/ 834781 w 1075004"/>
                <a:gd name="connsiteY67" fmla="*/ 214743 h 652173"/>
                <a:gd name="connsiteX68" fmla="*/ 834781 w 1075004"/>
                <a:gd name="connsiteY68" fmla="*/ 437431 h 652173"/>
                <a:gd name="connsiteX69" fmla="*/ 864082 w 1075004"/>
                <a:gd name="connsiteY69" fmla="*/ 466732 h 652173"/>
                <a:gd name="connsiteX70" fmla="*/ 864082 w 1075004"/>
                <a:gd name="connsiteY70" fmla="*/ 466731 h 652173"/>
                <a:gd name="connsiteX71" fmla="*/ 893383 w 1075004"/>
                <a:gd name="connsiteY71" fmla="*/ 437430 h 652173"/>
                <a:gd name="connsiteX72" fmla="*/ 984194 w 1075004"/>
                <a:gd name="connsiteY72" fmla="*/ 425710 h 652173"/>
                <a:gd name="connsiteX73" fmla="*/ 984193 w 1075004"/>
                <a:gd name="connsiteY73" fmla="*/ 226464 h 652173"/>
                <a:gd name="connsiteX74" fmla="*/ 954892 w 1075004"/>
                <a:gd name="connsiteY74" fmla="*/ 197162 h 652173"/>
                <a:gd name="connsiteX75" fmla="*/ 925591 w 1075004"/>
                <a:gd name="connsiteY75" fmla="*/ 226464 h 652173"/>
                <a:gd name="connsiteX76" fmla="*/ 925591 w 1075004"/>
                <a:gd name="connsiteY76" fmla="*/ 425710 h 652173"/>
                <a:gd name="connsiteX77" fmla="*/ 954892 w 1075004"/>
                <a:gd name="connsiteY77" fmla="*/ 455011 h 652173"/>
                <a:gd name="connsiteX78" fmla="*/ 954892 w 1075004"/>
                <a:gd name="connsiteY78" fmla="*/ 455011 h 652173"/>
                <a:gd name="connsiteX79" fmla="*/ 984194 w 1075004"/>
                <a:gd name="connsiteY79" fmla="*/ 425710 h 652173"/>
                <a:gd name="connsiteX80" fmla="*/ 1075004 w 1075004"/>
                <a:gd name="connsiteY80" fmla="*/ 402268 h 652173"/>
                <a:gd name="connsiteX81" fmla="*/ 1075004 w 1075004"/>
                <a:gd name="connsiteY81" fmla="*/ 249904 h 652173"/>
                <a:gd name="connsiteX82" fmla="*/ 1045703 w 1075004"/>
                <a:gd name="connsiteY82" fmla="*/ 220603 h 652173"/>
                <a:gd name="connsiteX83" fmla="*/ 1016402 w 1075004"/>
                <a:gd name="connsiteY83" fmla="*/ 249904 h 652173"/>
                <a:gd name="connsiteX84" fmla="*/ 1016402 w 1075004"/>
                <a:gd name="connsiteY84" fmla="*/ 402269 h 652173"/>
                <a:gd name="connsiteX85" fmla="*/ 1045703 w 1075004"/>
                <a:gd name="connsiteY85" fmla="*/ 431570 h 652173"/>
                <a:gd name="connsiteX86" fmla="*/ 1045703 w 1075004"/>
                <a:gd name="connsiteY86" fmla="*/ 431570 h 652173"/>
                <a:gd name="connsiteX87" fmla="*/ 1075004 w 1075004"/>
                <a:gd name="connsiteY87" fmla="*/ 402268 h 652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1075004" h="652173">
                  <a:moveTo>
                    <a:pt x="782320" y="253919"/>
                  </a:moveTo>
                  <a:cubicBezTo>
                    <a:pt x="781500" y="263286"/>
                    <a:pt x="773242" y="270215"/>
                    <a:pt x="763875" y="269396"/>
                  </a:cubicBezTo>
                  <a:cubicBezTo>
                    <a:pt x="649707" y="259408"/>
                    <a:pt x="535539" y="249420"/>
                    <a:pt x="421371" y="239431"/>
                  </a:cubicBezTo>
                  <a:lnTo>
                    <a:pt x="421370" y="253854"/>
                  </a:lnTo>
                  <a:lnTo>
                    <a:pt x="447078" y="253854"/>
                  </a:lnTo>
                  <a:cubicBezTo>
                    <a:pt x="456482" y="253853"/>
                    <a:pt x="464104" y="261476"/>
                    <a:pt x="464104" y="270880"/>
                  </a:cubicBezTo>
                  <a:lnTo>
                    <a:pt x="464104" y="270879"/>
                  </a:lnTo>
                  <a:cubicBezTo>
                    <a:pt x="464104" y="280282"/>
                    <a:pt x="456482" y="287905"/>
                    <a:pt x="447079" y="287905"/>
                  </a:cubicBezTo>
                  <a:cubicBezTo>
                    <a:pt x="438509" y="287905"/>
                    <a:pt x="429940" y="287905"/>
                    <a:pt x="421371" y="287905"/>
                  </a:cubicBezTo>
                  <a:lnTo>
                    <a:pt x="421371" y="311227"/>
                  </a:lnTo>
                  <a:lnTo>
                    <a:pt x="447078" y="311227"/>
                  </a:lnTo>
                  <a:cubicBezTo>
                    <a:pt x="456482" y="311227"/>
                    <a:pt x="464104" y="318850"/>
                    <a:pt x="464104" y="328253"/>
                  </a:cubicBezTo>
                  <a:lnTo>
                    <a:pt x="464104" y="328253"/>
                  </a:lnTo>
                  <a:cubicBezTo>
                    <a:pt x="464104" y="337655"/>
                    <a:pt x="456482" y="345278"/>
                    <a:pt x="447079" y="345278"/>
                  </a:cubicBezTo>
                  <a:cubicBezTo>
                    <a:pt x="438510" y="345278"/>
                    <a:pt x="429940" y="345278"/>
                    <a:pt x="421371" y="345279"/>
                  </a:cubicBezTo>
                  <a:lnTo>
                    <a:pt x="421371" y="368601"/>
                  </a:lnTo>
                  <a:lnTo>
                    <a:pt x="447078" y="368601"/>
                  </a:lnTo>
                  <a:cubicBezTo>
                    <a:pt x="456482" y="368601"/>
                    <a:pt x="464104" y="376223"/>
                    <a:pt x="464104" y="385627"/>
                  </a:cubicBezTo>
                  <a:lnTo>
                    <a:pt x="464104" y="385627"/>
                  </a:lnTo>
                  <a:cubicBezTo>
                    <a:pt x="464104" y="395030"/>
                    <a:pt x="456481" y="402652"/>
                    <a:pt x="447079" y="402652"/>
                  </a:cubicBezTo>
                  <a:cubicBezTo>
                    <a:pt x="438509" y="402652"/>
                    <a:pt x="429940" y="402652"/>
                    <a:pt x="421371" y="402652"/>
                  </a:cubicBezTo>
                  <a:lnTo>
                    <a:pt x="421370" y="417162"/>
                  </a:lnTo>
                  <a:lnTo>
                    <a:pt x="762268" y="381332"/>
                  </a:lnTo>
                  <a:cubicBezTo>
                    <a:pt x="771619" y="380350"/>
                    <a:pt x="779997" y="387134"/>
                    <a:pt x="780980" y="396486"/>
                  </a:cubicBezTo>
                  <a:cubicBezTo>
                    <a:pt x="781963" y="405837"/>
                    <a:pt x="775179" y="414214"/>
                    <a:pt x="765828" y="415197"/>
                  </a:cubicBezTo>
                  <a:cubicBezTo>
                    <a:pt x="649182" y="427457"/>
                    <a:pt x="532538" y="439718"/>
                    <a:pt x="415893" y="451977"/>
                  </a:cubicBezTo>
                  <a:cubicBezTo>
                    <a:pt x="406541" y="452960"/>
                    <a:pt x="398164" y="446176"/>
                    <a:pt x="397181" y="436824"/>
                  </a:cubicBezTo>
                  <a:cubicBezTo>
                    <a:pt x="396959" y="434720"/>
                    <a:pt x="397132" y="432665"/>
                    <a:pt x="398889" y="431060"/>
                  </a:cubicBezTo>
                  <a:lnTo>
                    <a:pt x="398669" y="430530"/>
                  </a:lnTo>
                  <a:lnTo>
                    <a:pt x="398669" y="402652"/>
                  </a:lnTo>
                  <a:lnTo>
                    <a:pt x="372962" y="402653"/>
                  </a:lnTo>
                  <a:cubicBezTo>
                    <a:pt x="363559" y="402653"/>
                    <a:pt x="355936" y="395031"/>
                    <a:pt x="355936" y="385627"/>
                  </a:cubicBezTo>
                  <a:cubicBezTo>
                    <a:pt x="355936" y="376224"/>
                    <a:pt x="363559" y="368601"/>
                    <a:pt x="372962" y="368601"/>
                  </a:cubicBezTo>
                  <a:lnTo>
                    <a:pt x="398669" y="368601"/>
                  </a:lnTo>
                  <a:lnTo>
                    <a:pt x="398670" y="345279"/>
                  </a:lnTo>
                  <a:lnTo>
                    <a:pt x="372962" y="345279"/>
                  </a:lnTo>
                  <a:cubicBezTo>
                    <a:pt x="363559" y="345278"/>
                    <a:pt x="355937" y="337656"/>
                    <a:pt x="355936" y="328253"/>
                  </a:cubicBezTo>
                  <a:cubicBezTo>
                    <a:pt x="355937" y="318850"/>
                    <a:pt x="363559" y="311227"/>
                    <a:pt x="372962" y="311228"/>
                  </a:cubicBezTo>
                  <a:lnTo>
                    <a:pt x="398669" y="311227"/>
                  </a:lnTo>
                  <a:lnTo>
                    <a:pt x="398669" y="287905"/>
                  </a:lnTo>
                  <a:lnTo>
                    <a:pt x="372962" y="287905"/>
                  </a:lnTo>
                  <a:cubicBezTo>
                    <a:pt x="363559" y="287905"/>
                    <a:pt x="355936" y="280283"/>
                    <a:pt x="355936" y="270880"/>
                  </a:cubicBezTo>
                  <a:cubicBezTo>
                    <a:pt x="355936" y="261476"/>
                    <a:pt x="363559" y="253854"/>
                    <a:pt x="372962" y="253854"/>
                  </a:cubicBezTo>
                  <a:lnTo>
                    <a:pt x="398670" y="253854"/>
                  </a:lnTo>
                  <a:lnTo>
                    <a:pt x="398670" y="226224"/>
                  </a:lnTo>
                  <a:cubicBezTo>
                    <a:pt x="398670" y="225699"/>
                    <a:pt x="398705" y="225182"/>
                    <a:pt x="399282" y="224745"/>
                  </a:cubicBezTo>
                  <a:lnTo>
                    <a:pt x="397876" y="220285"/>
                  </a:lnTo>
                  <a:cubicBezTo>
                    <a:pt x="398695" y="210917"/>
                    <a:pt x="406953" y="203988"/>
                    <a:pt x="416321" y="204807"/>
                  </a:cubicBezTo>
                  <a:lnTo>
                    <a:pt x="766843" y="235474"/>
                  </a:lnTo>
                  <a:cubicBezTo>
                    <a:pt x="776210" y="236294"/>
                    <a:pt x="783140" y="244551"/>
                    <a:pt x="782320" y="253919"/>
                  </a:cubicBezTo>
                  <a:close/>
                  <a:moveTo>
                    <a:pt x="787242" y="326087"/>
                  </a:moveTo>
                  <a:lnTo>
                    <a:pt x="785600" y="324445"/>
                  </a:lnTo>
                  <a:lnTo>
                    <a:pt x="785600" y="237207"/>
                  </a:lnTo>
                  <a:cubicBezTo>
                    <a:pt x="785600" y="202145"/>
                    <a:pt x="757177" y="173722"/>
                    <a:pt x="722116" y="173722"/>
                  </a:cubicBezTo>
                  <a:lnTo>
                    <a:pt x="634876" y="173722"/>
                  </a:lnTo>
                  <a:cubicBezTo>
                    <a:pt x="608806" y="147651"/>
                    <a:pt x="582735" y="121579"/>
                    <a:pt x="556664" y="95509"/>
                  </a:cubicBezTo>
                  <a:cubicBezTo>
                    <a:pt x="429319" y="-31836"/>
                    <a:pt x="222853" y="-31836"/>
                    <a:pt x="95508" y="95509"/>
                  </a:cubicBezTo>
                  <a:cubicBezTo>
                    <a:pt x="31836" y="159181"/>
                    <a:pt x="0" y="242634"/>
                    <a:pt x="0" y="326087"/>
                  </a:cubicBezTo>
                  <a:cubicBezTo>
                    <a:pt x="0" y="409540"/>
                    <a:pt x="31836" y="492992"/>
                    <a:pt x="95508" y="556665"/>
                  </a:cubicBezTo>
                  <a:cubicBezTo>
                    <a:pt x="222853" y="684010"/>
                    <a:pt x="429320" y="684010"/>
                    <a:pt x="556665" y="556665"/>
                  </a:cubicBezTo>
                  <a:lnTo>
                    <a:pt x="634877" y="478452"/>
                  </a:lnTo>
                  <a:lnTo>
                    <a:pt x="722116" y="478453"/>
                  </a:lnTo>
                  <a:cubicBezTo>
                    <a:pt x="757178" y="478452"/>
                    <a:pt x="785600" y="450029"/>
                    <a:pt x="785600" y="414968"/>
                  </a:cubicBezTo>
                  <a:lnTo>
                    <a:pt x="785600" y="327729"/>
                  </a:lnTo>
                  <a:close/>
                  <a:moveTo>
                    <a:pt x="893383" y="437430"/>
                  </a:moveTo>
                  <a:lnTo>
                    <a:pt x="893383" y="214743"/>
                  </a:lnTo>
                  <a:cubicBezTo>
                    <a:pt x="893383" y="198561"/>
                    <a:pt x="880265" y="185442"/>
                    <a:pt x="864082" y="185442"/>
                  </a:cubicBezTo>
                  <a:cubicBezTo>
                    <a:pt x="847900" y="185442"/>
                    <a:pt x="834781" y="198561"/>
                    <a:pt x="834781" y="214743"/>
                  </a:cubicBezTo>
                  <a:lnTo>
                    <a:pt x="834781" y="437431"/>
                  </a:lnTo>
                  <a:cubicBezTo>
                    <a:pt x="834781" y="453613"/>
                    <a:pt x="847900" y="466732"/>
                    <a:pt x="864082" y="466732"/>
                  </a:cubicBezTo>
                  <a:lnTo>
                    <a:pt x="864082" y="466731"/>
                  </a:lnTo>
                  <a:cubicBezTo>
                    <a:pt x="880265" y="466731"/>
                    <a:pt x="893383" y="453613"/>
                    <a:pt x="893383" y="437430"/>
                  </a:cubicBezTo>
                  <a:close/>
                  <a:moveTo>
                    <a:pt x="984194" y="425710"/>
                  </a:moveTo>
                  <a:lnTo>
                    <a:pt x="984193" y="226464"/>
                  </a:lnTo>
                  <a:cubicBezTo>
                    <a:pt x="984193" y="210281"/>
                    <a:pt x="971075" y="197163"/>
                    <a:pt x="954892" y="197162"/>
                  </a:cubicBezTo>
                  <a:cubicBezTo>
                    <a:pt x="938710" y="197163"/>
                    <a:pt x="925591" y="210281"/>
                    <a:pt x="925591" y="226464"/>
                  </a:cubicBezTo>
                  <a:lnTo>
                    <a:pt x="925591" y="425710"/>
                  </a:lnTo>
                  <a:cubicBezTo>
                    <a:pt x="925591" y="441893"/>
                    <a:pt x="938710" y="455011"/>
                    <a:pt x="954892" y="455011"/>
                  </a:cubicBezTo>
                  <a:lnTo>
                    <a:pt x="954892" y="455011"/>
                  </a:lnTo>
                  <a:cubicBezTo>
                    <a:pt x="971075" y="455011"/>
                    <a:pt x="984194" y="441892"/>
                    <a:pt x="984194" y="425710"/>
                  </a:cubicBezTo>
                  <a:close/>
                  <a:moveTo>
                    <a:pt x="1075004" y="402268"/>
                  </a:moveTo>
                  <a:lnTo>
                    <a:pt x="1075004" y="249904"/>
                  </a:lnTo>
                  <a:cubicBezTo>
                    <a:pt x="1075004" y="233721"/>
                    <a:pt x="1061885" y="220603"/>
                    <a:pt x="1045703" y="220603"/>
                  </a:cubicBezTo>
                  <a:cubicBezTo>
                    <a:pt x="1029520" y="220603"/>
                    <a:pt x="1016402" y="233721"/>
                    <a:pt x="1016402" y="249904"/>
                  </a:cubicBezTo>
                  <a:lnTo>
                    <a:pt x="1016402" y="402269"/>
                  </a:lnTo>
                  <a:cubicBezTo>
                    <a:pt x="1016402" y="418451"/>
                    <a:pt x="1029520" y="431570"/>
                    <a:pt x="1045703" y="431570"/>
                  </a:cubicBezTo>
                  <a:lnTo>
                    <a:pt x="1045703" y="431570"/>
                  </a:lnTo>
                  <a:cubicBezTo>
                    <a:pt x="1061885" y="431570"/>
                    <a:pt x="1075004" y="418451"/>
                    <a:pt x="1075004" y="402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CC857FA-B8C1-4CAA-99C6-0FC6730C523F}"/>
              </a:ext>
            </a:extLst>
          </p:cNvPr>
          <p:cNvGrpSpPr/>
          <p:nvPr/>
        </p:nvGrpSpPr>
        <p:grpSpPr>
          <a:xfrm>
            <a:off x="2015424" y="-1847"/>
            <a:ext cx="1437328" cy="5489412"/>
            <a:chOff x="2015424" y="-1847"/>
            <a:chExt cx="1437328" cy="548941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E06FB17-BB54-4348-96ED-D42488ED59D8}"/>
                </a:ext>
              </a:extLst>
            </p:cNvPr>
            <p:cNvSpPr/>
            <p:nvPr/>
          </p:nvSpPr>
          <p:spPr>
            <a:xfrm>
              <a:off x="2701620" y="-1847"/>
              <a:ext cx="72000" cy="40233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7" name="Rounded Rectangle 51">
              <a:extLst>
                <a:ext uri="{FF2B5EF4-FFF2-40B4-BE49-F238E27FC236}">
                  <a16:creationId xmlns:a16="http://schemas.microsoft.com/office/drawing/2014/main" id="{47209821-EF4F-4671-AAD8-7E3E870D42A8}"/>
                </a:ext>
              </a:extLst>
            </p:cNvPr>
            <p:cNvSpPr/>
            <p:nvPr/>
          </p:nvSpPr>
          <p:spPr>
            <a:xfrm rot="5400000" flipH="1">
              <a:off x="1970982" y="4005795"/>
              <a:ext cx="1526212" cy="1437328"/>
            </a:xfrm>
            <a:custGeom>
              <a:avLst/>
              <a:gdLst/>
              <a:ahLst/>
              <a:cxnLst/>
              <a:rect l="l" t="t" r="r" b="b"/>
              <a:pathLst>
                <a:path w="2928608" h="2758049">
                  <a:moveTo>
                    <a:pt x="2797052" y="1199936"/>
                  </a:moveTo>
                  <a:lnTo>
                    <a:pt x="2797052" y="1541978"/>
                  </a:lnTo>
                  <a:cubicBezTo>
                    <a:pt x="2797052" y="1578306"/>
                    <a:pt x="2826502" y="1607756"/>
                    <a:pt x="2862830" y="1607756"/>
                  </a:cubicBezTo>
                  <a:lnTo>
                    <a:pt x="2862830" y="1607755"/>
                  </a:lnTo>
                  <a:cubicBezTo>
                    <a:pt x="2899158" y="1607755"/>
                    <a:pt x="2928608" y="1578305"/>
                    <a:pt x="2928608" y="1541977"/>
                  </a:cubicBezTo>
                  <a:lnTo>
                    <a:pt x="2928607" y="1199936"/>
                  </a:lnTo>
                  <a:cubicBezTo>
                    <a:pt x="2928607" y="1163608"/>
                    <a:pt x="2899158" y="1134159"/>
                    <a:pt x="2862830" y="1134158"/>
                  </a:cubicBezTo>
                  <a:cubicBezTo>
                    <a:pt x="2826502" y="1134159"/>
                    <a:pt x="2797052" y="1163608"/>
                    <a:pt x="2797052" y="1199936"/>
                  </a:cubicBezTo>
                  <a:close/>
                  <a:moveTo>
                    <a:pt x="2593193" y="1147315"/>
                  </a:moveTo>
                  <a:lnTo>
                    <a:pt x="2593193" y="1594601"/>
                  </a:lnTo>
                  <a:cubicBezTo>
                    <a:pt x="2593193" y="1630929"/>
                    <a:pt x="2622643" y="1660379"/>
                    <a:pt x="2658971" y="1660379"/>
                  </a:cubicBezTo>
                  <a:lnTo>
                    <a:pt x="2658971" y="1660378"/>
                  </a:lnTo>
                  <a:cubicBezTo>
                    <a:pt x="2695299" y="1660378"/>
                    <a:pt x="2724749" y="1630928"/>
                    <a:pt x="2724749" y="1594600"/>
                  </a:cubicBezTo>
                  <a:lnTo>
                    <a:pt x="2724748" y="1147315"/>
                  </a:lnTo>
                  <a:cubicBezTo>
                    <a:pt x="2724748" y="1110987"/>
                    <a:pt x="2695299" y="1081538"/>
                    <a:pt x="2658971" y="1081537"/>
                  </a:cubicBezTo>
                  <a:cubicBezTo>
                    <a:pt x="2622643" y="1081538"/>
                    <a:pt x="2593193" y="1110987"/>
                    <a:pt x="2593193" y="1147315"/>
                  </a:cubicBezTo>
                  <a:close/>
                  <a:moveTo>
                    <a:pt x="2389334" y="1121004"/>
                  </a:moveTo>
                  <a:lnTo>
                    <a:pt x="2389334" y="1620912"/>
                  </a:lnTo>
                  <a:cubicBezTo>
                    <a:pt x="2389334" y="1657240"/>
                    <a:pt x="2418784" y="1686690"/>
                    <a:pt x="2455112" y="1686690"/>
                  </a:cubicBezTo>
                  <a:lnTo>
                    <a:pt x="2455112" y="1686689"/>
                  </a:lnTo>
                  <a:cubicBezTo>
                    <a:pt x="2491440" y="1686689"/>
                    <a:pt x="2520890" y="1657239"/>
                    <a:pt x="2520890" y="1620911"/>
                  </a:cubicBezTo>
                  <a:lnTo>
                    <a:pt x="2520889" y="1121004"/>
                  </a:lnTo>
                  <a:cubicBezTo>
                    <a:pt x="2520889" y="1084676"/>
                    <a:pt x="2491440" y="1055227"/>
                    <a:pt x="2455112" y="1055226"/>
                  </a:cubicBezTo>
                  <a:cubicBezTo>
                    <a:pt x="2418784" y="1055227"/>
                    <a:pt x="2389334" y="1084676"/>
                    <a:pt x="2389334" y="1121004"/>
                  </a:cubicBezTo>
                  <a:close/>
                  <a:moveTo>
                    <a:pt x="1314382" y="1247024"/>
                  </a:moveTo>
                  <a:cubicBezTo>
                    <a:pt x="1314381" y="1225915"/>
                    <a:pt x="1331494" y="1208803"/>
                    <a:pt x="1352603" y="1208803"/>
                  </a:cubicBezTo>
                  <a:lnTo>
                    <a:pt x="1410313" y="1208803"/>
                  </a:lnTo>
                  <a:lnTo>
                    <a:pt x="1410313" y="1146778"/>
                  </a:lnTo>
                  <a:cubicBezTo>
                    <a:pt x="1410313" y="1145599"/>
                    <a:pt x="1410393" y="1144438"/>
                    <a:pt x="1411688" y="1143457"/>
                  </a:cubicBezTo>
                  <a:lnTo>
                    <a:pt x="1408531" y="1133444"/>
                  </a:lnTo>
                  <a:cubicBezTo>
                    <a:pt x="1410371" y="1112415"/>
                    <a:pt x="1428909" y="1096860"/>
                    <a:pt x="1449938" y="1098699"/>
                  </a:cubicBezTo>
                  <a:lnTo>
                    <a:pt x="2236821" y="1167543"/>
                  </a:lnTo>
                  <a:cubicBezTo>
                    <a:pt x="2257849" y="1169383"/>
                    <a:pt x="2273405" y="1187920"/>
                    <a:pt x="2271565" y="1208950"/>
                  </a:cubicBezTo>
                  <a:cubicBezTo>
                    <a:pt x="2269725" y="1229978"/>
                    <a:pt x="2251187" y="1245533"/>
                    <a:pt x="2230159" y="1243693"/>
                  </a:cubicBezTo>
                  <a:cubicBezTo>
                    <a:pt x="1973864" y="1221271"/>
                    <a:pt x="1717570" y="1198849"/>
                    <a:pt x="1461275" y="1176426"/>
                  </a:cubicBezTo>
                  <a:lnTo>
                    <a:pt x="1461274" y="1208803"/>
                  </a:lnTo>
                  <a:lnTo>
                    <a:pt x="1518985" y="1208803"/>
                  </a:lnTo>
                  <a:cubicBezTo>
                    <a:pt x="1540095" y="1208802"/>
                    <a:pt x="1557205" y="1225915"/>
                    <a:pt x="1557206" y="1247025"/>
                  </a:cubicBezTo>
                  <a:lnTo>
                    <a:pt x="1557207" y="1247023"/>
                  </a:lnTo>
                  <a:cubicBezTo>
                    <a:pt x="1557207" y="1268132"/>
                    <a:pt x="1540095" y="1285244"/>
                    <a:pt x="1518986" y="1285244"/>
                  </a:cubicBezTo>
                  <a:cubicBezTo>
                    <a:pt x="1499749" y="1285244"/>
                    <a:pt x="1480511" y="1285243"/>
                    <a:pt x="1461275" y="1285244"/>
                  </a:cubicBezTo>
                  <a:lnTo>
                    <a:pt x="1461275" y="1337600"/>
                  </a:lnTo>
                  <a:lnTo>
                    <a:pt x="1518985" y="1337600"/>
                  </a:lnTo>
                  <a:cubicBezTo>
                    <a:pt x="1540095" y="1337600"/>
                    <a:pt x="1557206" y="1354713"/>
                    <a:pt x="1557206" y="1375821"/>
                  </a:cubicBezTo>
                  <a:lnTo>
                    <a:pt x="1557207" y="1375820"/>
                  </a:lnTo>
                  <a:cubicBezTo>
                    <a:pt x="1557206" y="1396928"/>
                    <a:pt x="1540095" y="1414041"/>
                    <a:pt x="1518986" y="1414041"/>
                  </a:cubicBezTo>
                  <a:cubicBezTo>
                    <a:pt x="1499750" y="1414041"/>
                    <a:pt x="1480511" y="1414041"/>
                    <a:pt x="1461275" y="1414042"/>
                  </a:cubicBezTo>
                  <a:lnTo>
                    <a:pt x="1461275" y="1466398"/>
                  </a:lnTo>
                  <a:lnTo>
                    <a:pt x="1518985" y="1466398"/>
                  </a:lnTo>
                  <a:cubicBezTo>
                    <a:pt x="1540095" y="1466398"/>
                    <a:pt x="1557206" y="1483509"/>
                    <a:pt x="1557206" y="1504618"/>
                  </a:cubicBezTo>
                  <a:lnTo>
                    <a:pt x="1557207" y="1504619"/>
                  </a:lnTo>
                  <a:cubicBezTo>
                    <a:pt x="1557207" y="1525727"/>
                    <a:pt x="1540094" y="1542838"/>
                    <a:pt x="1518986" y="1542839"/>
                  </a:cubicBezTo>
                  <a:cubicBezTo>
                    <a:pt x="1499749" y="1542839"/>
                    <a:pt x="1480511" y="1542838"/>
                    <a:pt x="1461275" y="1542839"/>
                  </a:cubicBezTo>
                  <a:lnTo>
                    <a:pt x="1461274" y="1575412"/>
                  </a:lnTo>
                  <a:lnTo>
                    <a:pt x="2226550" y="1494978"/>
                  </a:lnTo>
                  <a:cubicBezTo>
                    <a:pt x="2247542" y="1492772"/>
                    <a:pt x="2266350" y="1508001"/>
                    <a:pt x="2268556" y="1528995"/>
                  </a:cubicBezTo>
                  <a:cubicBezTo>
                    <a:pt x="2270763" y="1549988"/>
                    <a:pt x="2255534" y="1568794"/>
                    <a:pt x="2234542" y="1571000"/>
                  </a:cubicBezTo>
                  <a:cubicBezTo>
                    <a:pt x="1972686" y="1598522"/>
                    <a:pt x="1710833" y="1626046"/>
                    <a:pt x="1448978" y="1653567"/>
                  </a:cubicBezTo>
                  <a:cubicBezTo>
                    <a:pt x="1427984" y="1655774"/>
                    <a:pt x="1409178" y="1640544"/>
                    <a:pt x="1406971" y="1619551"/>
                  </a:cubicBezTo>
                  <a:cubicBezTo>
                    <a:pt x="1406474" y="1614827"/>
                    <a:pt x="1406862" y="1610214"/>
                    <a:pt x="1410805" y="1606610"/>
                  </a:cubicBezTo>
                  <a:lnTo>
                    <a:pt x="1410312" y="1605422"/>
                  </a:lnTo>
                  <a:lnTo>
                    <a:pt x="1410312" y="1542839"/>
                  </a:lnTo>
                  <a:lnTo>
                    <a:pt x="1352603" y="1542841"/>
                  </a:lnTo>
                  <a:cubicBezTo>
                    <a:pt x="1331494" y="1542841"/>
                    <a:pt x="1314382" y="1525729"/>
                    <a:pt x="1314382" y="1504619"/>
                  </a:cubicBezTo>
                  <a:cubicBezTo>
                    <a:pt x="1314382" y="1483510"/>
                    <a:pt x="1331493" y="1466397"/>
                    <a:pt x="1352603" y="1466398"/>
                  </a:cubicBezTo>
                  <a:lnTo>
                    <a:pt x="1410312" y="1466398"/>
                  </a:lnTo>
                  <a:lnTo>
                    <a:pt x="1410313" y="1414042"/>
                  </a:lnTo>
                  <a:lnTo>
                    <a:pt x="1352603" y="1414042"/>
                  </a:lnTo>
                  <a:cubicBezTo>
                    <a:pt x="1331494" y="1414041"/>
                    <a:pt x="1314383" y="1396930"/>
                    <a:pt x="1314382" y="1375820"/>
                  </a:cubicBezTo>
                  <a:cubicBezTo>
                    <a:pt x="1314383" y="1354713"/>
                    <a:pt x="1331494" y="1337600"/>
                    <a:pt x="1352603" y="1337601"/>
                  </a:cubicBezTo>
                  <a:lnTo>
                    <a:pt x="1410312" y="1337600"/>
                  </a:lnTo>
                  <a:lnTo>
                    <a:pt x="1410312" y="1285244"/>
                  </a:lnTo>
                  <a:lnTo>
                    <a:pt x="1352603" y="1285244"/>
                  </a:lnTo>
                  <a:cubicBezTo>
                    <a:pt x="1331494" y="1285244"/>
                    <a:pt x="1314381" y="1268133"/>
                    <a:pt x="1314382" y="1247024"/>
                  </a:cubicBezTo>
                  <a:close/>
                  <a:moveTo>
                    <a:pt x="1171967" y="72000"/>
                  </a:moveTo>
                  <a:lnTo>
                    <a:pt x="1171967" y="288000"/>
                  </a:lnTo>
                  <a:cubicBezTo>
                    <a:pt x="1171967" y="327765"/>
                    <a:pt x="1204202" y="360000"/>
                    <a:pt x="1243967" y="360000"/>
                  </a:cubicBezTo>
                  <a:cubicBezTo>
                    <a:pt x="1283732" y="360000"/>
                    <a:pt x="1315967" y="327765"/>
                    <a:pt x="1315967" y="288000"/>
                  </a:cubicBezTo>
                  <a:lnTo>
                    <a:pt x="1315967" y="72000"/>
                  </a:lnTo>
                  <a:cubicBezTo>
                    <a:pt x="1315967" y="32235"/>
                    <a:pt x="1283732" y="0"/>
                    <a:pt x="1243967" y="0"/>
                  </a:cubicBezTo>
                  <a:cubicBezTo>
                    <a:pt x="1204202" y="0"/>
                    <a:pt x="1171967" y="32235"/>
                    <a:pt x="1171967" y="72000"/>
                  </a:cubicBezTo>
                  <a:close/>
                  <a:moveTo>
                    <a:pt x="1171966" y="2470049"/>
                  </a:moveTo>
                  <a:lnTo>
                    <a:pt x="1171966" y="2686049"/>
                  </a:lnTo>
                  <a:cubicBezTo>
                    <a:pt x="1171966" y="2725814"/>
                    <a:pt x="1204201" y="2758049"/>
                    <a:pt x="1243966" y="2758049"/>
                  </a:cubicBezTo>
                  <a:cubicBezTo>
                    <a:pt x="1283731" y="2758049"/>
                    <a:pt x="1315966" y="2725814"/>
                    <a:pt x="1315966" y="2686049"/>
                  </a:cubicBezTo>
                  <a:lnTo>
                    <a:pt x="1315966" y="2470049"/>
                  </a:lnTo>
                  <a:cubicBezTo>
                    <a:pt x="1315966" y="2430284"/>
                    <a:pt x="1283731" y="2398049"/>
                    <a:pt x="1243966" y="2398049"/>
                  </a:cubicBezTo>
                  <a:cubicBezTo>
                    <a:pt x="1204201" y="2398049"/>
                    <a:pt x="1171966" y="2430284"/>
                    <a:pt x="1171966" y="2470049"/>
                  </a:cubicBezTo>
                  <a:close/>
                  <a:moveTo>
                    <a:pt x="515345" y="1370958"/>
                  </a:moveTo>
                  <a:cubicBezTo>
                    <a:pt x="515344" y="1558300"/>
                    <a:pt x="586814" y="1745642"/>
                    <a:pt x="729750" y="1888579"/>
                  </a:cubicBezTo>
                  <a:cubicBezTo>
                    <a:pt x="1015625" y="2174454"/>
                    <a:pt x="1479119" y="2174454"/>
                    <a:pt x="1764994" y="1888580"/>
                  </a:cubicBezTo>
                  <a:lnTo>
                    <a:pt x="1940572" y="1713001"/>
                  </a:lnTo>
                  <a:lnTo>
                    <a:pt x="2136413" y="1713002"/>
                  </a:lnTo>
                  <a:cubicBezTo>
                    <a:pt x="2215124" y="1713001"/>
                    <a:pt x="2278929" y="1649195"/>
                    <a:pt x="2278929" y="1570486"/>
                  </a:cubicBezTo>
                  <a:lnTo>
                    <a:pt x="2278929" y="1374645"/>
                  </a:lnTo>
                  <a:lnTo>
                    <a:pt x="2282614" y="1370959"/>
                  </a:lnTo>
                  <a:lnTo>
                    <a:pt x="2278929" y="1367272"/>
                  </a:lnTo>
                  <a:lnTo>
                    <a:pt x="2278929" y="1171432"/>
                  </a:lnTo>
                  <a:cubicBezTo>
                    <a:pt x="2278929" y="1092722"/>
                    <a:pt x="2215123" y="1028916"/>
                    <a:pt x="2136413" y="1028916"/>
                  </a:cubicBezTo>
                  <a:lnTo>
                    <a:pt x="1940571" y="1028916"/>
                  </a:lnTo>
                  <a:cubicBezTo>
                    <a:pt x="1882045" y="970390"/>
                    <a:pt x="1823519" y="911862"/>
                    <a:pt x="1764993" y="853336"/>
                  </a:cubicBezTo>
                  <a:cubicBezTo>
                    <a:pt x="1479118" y="567461"/>
                    <a:pt x="1015625" y="567462"/>
                    <a:pt x="729750" y="853336"/>
                  </a:cubicBezTo>
                  <a:cubicBezTo>
                    <a:pt x="586813" y="996273"/>
                    <a:pt x="515344" y="1183616"/>
                    <a:pt x="515345" y="1370958"/>
                  </a:cubicBezTo>
                  <a:close/>
                  <a:moveTo>
                    <a:pt x="388776" y="2386770"/>
                  </a:moveTo>
                  <a:cubicBezTo>
                    <a:pt x="388776" y="2405196"/>
                    <a:pt x="395805" y="2423622"/>
                    <a:pt x="409865" y="2437681"/>
                  </a:cubicBezTo>
                  <a:cubicBezTo>
                    <a:pt x="437983" y="2465800"/>
                    <a:pt x="483570" y="2465800"/>
                    <a:pt x="511688" y="2437681"/>
                  </a:cubicBezTo>
                  <a:lnTo>
                    <a:pt x="664423" y="2284946"/>
                  </a:lnTo>
                  <a:cubicBezTo>
                    <a:pt x="692541" y="2256828"/>
                    <a:pt x="692541" y="2211241"/>
                    <a:pt x="664423" y="2183123"/>
                  </a:cubicBezTo>
                  <a:cubicBezTo>
                    <a:pt x="636305" y="2155005"/>
                    <a:pt x="590718" y="2155005"/>
                    <a:pt x="562599" y="2183123"/>
                  </a:cubicBezTo>
                  <a:lnTo>
                    <a:pt x="409865" y="2335858"/>
                  </a:lnTo>
                  <a:cubicBezTo>
                    <a:pt x="395805" y="2349917"/>
                    <a:pt x="388776" y="2368343"/>
                    <a:pt x="388776" y="2386770"/>
                  </a:cubicBezTo>
                  <a:close/>
                  <a:moveTo>
                    <a:pt x="388776" y="365689"/>
                  </a:moveTo>
                  <a:cubicBezTo>
                    <a:pt x="388776" y="384115"/>
                    <a:pt x="395805" y="402541"/>
                    <a:pt x="409865" y="416600"/>
                  </a:cubicBezTo>
                  <a:lnTo>
                    <a:pt x="562599" y="569335"/>
                  </a:lnTo>
                  <a:cubicBezTo>
                    <a:pt x="590718" y="597454"/>
                    <a:pt x="636305" y="597454"/>
                    <a:pt x="664423" y="569335"/>
                  </a:cubicBezTo>
                  <a:cubicBezTo>
                    <a:pt x="692541" y="541217"/>
                    <a:pt x="692541" y="495630"/>
                    <a:pt x="664423" y="467512"/>
                  </a:cubicBezTo>
                  <a:lnTo>
                    <a:pt x="511688" y="314777"/>
                  </a:lnTo>
                  <a:cubicBezTo>
                    <a:pt x="483570" y="286659"/>
                    <a:pt x="437983" y="286659"/>
                    <a:pt x="409865" y="314777"/>
                  </a:cubicBezTo>
                  <a:cubicBezTo>
                    <a:pt x="395805" y="328836"/>
                    <a:pt x="388776" y="347262"/>
                    <a:pt x="388776" y="365689"/>
                  </a:cubicBezTo>
                  <a:close/>
                  <a:moveTo>
                    <a:pt x="0" y="1379024"/>
                  </a:moveTo>
                  <a:cubicBezTo>
                    <a:pt x="0" y="1418789"/>
                    <a:pt x="32235" y="1451024"/>
                    <a:pt x="72000" y="1451024"/>
                  </a:cubicBezTo>
                  <a:lnTo>
                    <a:pt x="288000" y="1451024"/>
                  </a:lnTo>
                  <a:cubicBezTo>
                    <a:pt x="327765" y="1451024"/>
                    <a:pt x="360000" y="1418789"/>
                    <a:pt x="360000" y="1379024"/>
                  </a:cubicBezTo>
                  <a:cubicBezTo>
                    <a:pt x="360000" y="1339259"/>
                    <a:pt x="327765" y="1307024"/>
                    <a:pt x="288000" y="1307024"/>
                  </a:cubicBezTo>
                  <a:lnTo>
                    <a:pt x="72000" y="1307024"/>
                  </a:lnTo>
                  <a:cubicBezTo>
                    <a:pt x="32235" y="1307024"/>
                    <a:pt x="0" y="1339259"/>
                    <a:pt x="0" y="13790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1796B5-6DBD-4D37-91F1-E8AD33B21286}"/>
              </a:ext>
            </a:extLst>
          </p:cNvPr>
          <p:cNvGrpSpPr/>
          <p:nvPr/>
        </p:nvGrpSpPr>
        <p:grpSpPr>
          <a:xfrm>
            <a:off x="808111" y="-1847"/>
            <a:ext cx="762978" cy="3628896"/>
            <a:chOff x="808111" y="-1847"/>
            <a:chExt cx="762978" cy="3628896"/>
          </a:xfrm>
          <a:solidFill>
            <a:srgbClr val="169C7D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3CB6D9F-DAE2-4080-B825-D79B113D86BE}"/>
                </a:ext>
              </a:extLst>
            </p:cNvPr>
            <p:cNvSpPr/>
            <p:nvPr/>
          </p:nvSpPr>
          <p:spPr>
            <a:xfrm>
              <a:off x="1152817" y="-1847"/>
              <a:ext cx="72000" cy="23774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FDCC751-10E9-41CE-AFF7-DAE0F79B2E92}"/>
                </a:ext>
              </a:extLst>
            </p:cNvPr>
            <p:cNvSpPr/>
            <p:nvPr/>
          </p:nvSpPr>
          <p:spPr>
            <a:xfrm rot="5400000" flipH="1">
              <a:off x="560777" y="2616737"/>
              <a:ext cx="1257646" cy="762978"/>
            </a:xfrm>
            <a:custGeom>
              <a:avLst/>
              <a:gdLst>
                <a:gd name="connsiteX0" fmla="*/ 782320 w 1075004"/>
                <a:gd name="connsiteY0" fmla="*/ 253920 h 652174"/>
                <a:gd name="connsiteX1" fmla="*/ 763875 w 1075004"/>
                <a:gd name="connsiteY1" fmla="*/ 269397 h 652174"/>
                <a:gd name="connsiteX2" fmla="*/ 421371 w 1075004"/>
                <a:gd name="connsiteY2" fmla="*/ 239432 h 652174"/>
                <a:gd name="connsiteX3" fmla="*/ 421370 w 1075004"/>
                <a:gd name="connsiteY3" fmla="*/ 253855 h 652174"/>
                <a:gd name="connsiteX4" fmla="*/ 447078 w 1075004"/>
                <a:gd name="connsiteY4" fmla="*/ 253855 h 652174"/>
                <a:gd name="connsiteX5" fmla="*/ 464104 w 1075004"/>
                <a:gd name="connsiteY5" fmla="*/ 270881 h 652174"/>
                <a:gd name="connsiteX6" fmla="*/ 464104 w 1075004"/>
                <a:gd name="connsiteY6" fmla="*/ 270880 h 652174"/>
                <a:gd name="connsiteX7" fmla="*/ 447079 w 1075004"/>
                <a:gd name="connsiteY7" fmla="*/ 287906 h 652174"/>
                <a:gd name="connsiteX8" fmla="*/ 421371 w 1075004"/>
                <a:gd name="connsiteY8" fmla="*/ 287906 h 652174"/>
                <a:gd name="connsiteX9" fmla="*/ 421371 w 1075004"/>
                <a:gd name="connsiteY9" fmla="*/ 311228 h 652174"/>
                <a:gd name="connsiteX10" fmla="*/ 447078 w 1075004"/>
                <a:gd name="connsiteY10" fmla="*/ 311228 h 652174"/>
                <a:gd name="connsiteX11" fmla="*/ 464104 w 1075004"/>
                <a:gd name="connsiteY11" fmla="*/ 328254 h 652174"/>
                <a:gd name="connsiteX12" fmla="*/ 464104 w 1075004"/>
                <a:gd name="connsiteY12" fmla="*/ 328254 h 652174"/>
                <a:gd name="connsiteX13" fmla="*/ 447079 w 1075004"/>
                <a:gd name="connsiteY13" fmla="*/ 345279 h 652174"/>
                <a:gd name="connsiteX14" fmla="*/ 421371 w 1075004"/>
                <a:gd name="connsiteY14" fmla="*/ 345280 h 652174"/>
                <a:gd name="connsiteX15" fmla="*/ 421371 w 1075004"/>
                <a:gd name="connsiteY15" fmla="*/ 368602 h 652174"/>
                <a:gd name="connsiteX16" fmla="*/ 447078 w 1075004"/>
                <a:gd name="connsiteY16" fmla="*/ 368602 h 652174"/>
                <a:gd name="connsiteX17" fmla="*/ 464104 w 1075004"/>
                <a:gd name="connsiteY17" fmla="*/ 385628 h 652174"/>
                <a:gd name="connsiteX18" fmla="*/ 464104 w 1075004"/>
                <a:gd name="connsiteY18" fmla="*/ 385628 h 652174"/>
                <a:gd name="connsiteX19" fmla="*/ 447079 w 1075004"/>
                <a:gd name="connsiteY19" fmla="*/ 402653 h 652174"/>
                <a:gd name="connsiteX20" fmla="*/ 421371 w 1075004"/>
                <a:gd name="connsiteY20" fmla="*/ 402653 h 652174"/>
                <a:gd name="connsiteX21" fmla="*/ 421370 w 1075004"/>
                <a:gd name="connsiteY21" fmla="*/ 417163 h 652174"/>
                <a:gd name="connsiteX22" fmla="*/ 762268 w 1075004"/>
                <a:gd name="connsiteY22" fmla="*/ 381333 h 652174"/>
                <a:gd name="connsiteX23" fmla="*/ 780980 w 1075004"/>
                <a:gd name="connsiteY23" fmla="*/ 396486 h 652174"/>
                <a:gd name="connsiteX24" fmla="*/ 765828 w 1075004"/>
                <a:gd name="connsiteY24" fmla="*/ 415198 h 652174"/>
                <a:gd name="connsiteX25" fmla="*/ 415893 w 1075004"/>
                <a:gd name="connsiteY25" fmla="*/ 451978 h 652174"/>
                <a:gd name="connsiteX26" fmla="*/ 397181 w 1075004"/>
                <a:gd name="connsiteY26" fmla="*/ 436825 h 652174"/>
                <a:gd name="connsiteX27" fmla="*/ 398889 w 1075004"/>
                <a:gd name="connsiteY27" fmla="*/ 431061 h 652174"/>
                <a:gd name="connsiteX28" fmla="*/ 398669 w 1075004"/>
                <a:gd name="connsiteY28" fmla="*/ 430531 h 652174"/>
                <a:gd name="connsiteX29" fmla="*/ 398669 w 1075004"/>
                <a:gd name="connsiteY29" fmla="*/ 402653 h 652174"/>
                <a:gd name="connsiteX30" fmla="*/ 372962 w 1075004"/>
                <a:gd name="connsiteY30" fmla="*/ 402654 h 652174"/>
                <a:gd name="connsiteX31" fmla="*/ 355936 w 1075004"/>
                <a:gd name="connsiteY31" fmla="*/ 385628 h 652174"/>
                <a:gd name="connsiteX32" fmla="*/ 372962 w 1075004"/>
                <a:gd name="connsiteY32" fmla="*/ 368602 h 652174"/>
                <a:gd name="connsiteX33" fmla="*/ 398669 w 1075004"/>
                <a:gd name="connsiteY33" fmla="*/ 368602 h 652174"/>
                <a:gd name="connsiteX34" fmla="*/ 398670 w 1075004"/>
                <a:gd name="connsiteY34" fmla="*/ 345280 h 652174"/>
                <a:gd name="connsiteX35" fmla="*/ 372962 w 1075004"/>
                <a:gd name="connsiteY35" fmla="*/ 345280 h 652174"/>
                <a:gd name="connsiteX36" fmla="*/ 355936 w 1075004"/>
                <a:gd name="connsiteY36" fmla="*/ 328254 h 652174"/>
                <a:gd name="connsiteX37" fmla="*/ 372962 w 1075004"/>
                <a:gd name="connsiteY37" fmla="*/ 311229 h 652174"/>
                <a:gd name="connsiteX38" fmla="*/ 398669 w 1075004"/>
                <a:gd name="connsiteY38" fmla="*/ 311228 h 652174"/>
                <a:gd name="connsiteX39" fmla="*/ 398669 w 1075004"/>
                <a:gd name="connsiteY39" fmla="*/ 287906 h 652174"/>
                <a:gd name="connsiteX40" fmla="*/ 372962 w 1075004"/>
                <a:gd name="connsiteY40" fmla="*/ 287906 h 652174"/>
                <a:gd name="connsiteX41" fmla="*/ 355936 w 1075004"/>
                <a:gd name="connsiteY41" fmla="*/ 270881 h 652174"/>
                <a:gd name="connsiteX42" fmla="*/ 372962 w 1075004"/>
                <a:gd name="connsiteY42" fmla="*/ 253855 h 652174"/>
                <a:gd name="connsiteX43" fmla="*/ 398670 w 1075004"/>
                <a:gd name="connsiteY43" fmla="*/ 253855 h 652174"/>
                <a:gd name="connsiteX44" fmla="*/ 398670 w 1075004"/>
                <a:gd name="connsiteY44" fmla="*/ 226225 h 652174"/>
                <a:gd name="connsiteX45" fmla="*/ 399282 w 1075004"/>
                <a:gd name="connsiteY45" fmla="*/ 224746 h 652174"/>
                <a:gd name="connsiteX46" fmla="*/ 397876 w 1075004"/>
                <a:gd name="connsiteY46" fmla="*/ 220286 h 652174"/>
                <a:gd name="connsiteX47" fmla="*/ 416321 w 1075004"/>
                <a:gd name="connsiteY47" fmla="*/ 204808 h 652174"/>
                <a:gd name="connsiteX48" fmla="*/ 766843 w 1075004"/>
                <a:gd name="connsiteY48" fmla="*/ 235475 h 652174"/>
                <a:gd name="connsiteX49" fmla="*/ 782320 w 1075004"/>
                <a:gd name="connsiteY49" fmla="*/ 253920 h 652174"/>
                <a:gd name="connsiteX50" fmla="*/ 787242 w 1075004"/>
                <a:gd name="connsiteY50" fmla="*/ 326088 h 652174"/>
                <a:gd name="connsiteX51" fmla="*/ 785600 w 1075004"/>
                <a:gd name="connsiteY51" fmla="*/ 324446 h 652174"/>
                <a:gd name="connsiteX52" fmla="*/ 785600 w 1075004"/>
                <a:gd name="connsiteY52" fmla="*/ 237208 h 652174"/>
                <a:gd name="connsiteX53" fmla="*/ 722116 w 1075004"/>
                <a:gd name="connsiteY53" fmla="*/ 173723 h 652174"/>
                <a:gd name="connsiteX54" fmla="*/ 634876 w 1075004"/>
                <a:gd name="connsiteY54" fmla="*/ 173723 h 652174"/>
                <a:gd name="connsiteX55" fmla="*/ 556664 w 1075004"/>
                <a:gd name="connsiteY55" fmla="*/ 95510 h 652174"/>
                <a:gd name="connsiteX56" fmla="*/ 95508 w 1075004"/>
                <a:gd name="connsiteY56" fmla="*/ 95510 h 652174"/>
                <a:gd name="connsiteX57" fmla="*/ 0 w 1075004"/>
                <a:gd name="connsiteY57" fmla="*/ 326088 h 652174"/>
                <a:gd name="connsiteX58" fmla="*/ 95508 w 1075004"/>
                <a:gd name="connsiteY58" fmla="*/ 556666 h 652174"/>
                <a:gd name="connsiteX59" fmla="*/ 556665 w 1075004"/>
                <a:gd name="connsiteY59" fmla="*/ 556666 h 652174"/>
                <a:gd name="connsiteX60" fmla="*/ 634877 w 1075004"/>
                <a:gd name="connsiteY60" fmla="*/ 478453 h 652174"/>
                <a:gd name="connsiteX61" fmla="*/ 722116 w 1075004"/>
                <a:gd name="connsiteY61" fmla="*/ 478454 h 652174"/>
                <a:gd name="connsiteX62" fmla="*/ 785600 w 1075004"/>
                <a:gd name="connsiteY62" fmla="*/ 414969 h 652174"/>
                <a:gd name="connsiteX63" fmla="*/ 785600 w 1075004"/>
                <a:gd name="connsiteY63" fmla="*/ 327730 h 652174"/>
                <a:gd name="connsiteX64" fmla="*/ 893383 w 1075004"/>
                <a:gd name="connsiteY64" fmla="*/ 437431 h 652174"/>
                <a:gd name="connsiteX65" fmla="*/ 893383 w 1075004"/>
                <a:gd name="connsiteY65" fmla="*/ 214744 h 652174"/>
                <a:gd name="connsiteX66" fmla="*/ 864082 w 1075004"/>
                <a:gd name="connsiteY66" fmla="*/ 185443 h 652174"/>
                <a:gd name="connsiteX67" fmla="*/ 834781 w 1075004"/>
                <a:gd name="connsiteY67" fmla="*/ 214744 h 652174"/>
                <a:gd name="connsiteX68" fmla="*/ 834781 w 1075004"/>
                <a:gd name="connsiteY68" fmla="*/ 437432 h 652174"/>
                <a:gd name="connsiteX69" fmla="*/ 864082 w 1075004"/>
                <a:gd name="connsiteY69" fmla="*/ 466733 h 652174"/>
                <a:gd name="connsiteX70" fmla="*/ 864082 w 1075004"/>
                <a:gd name="connsiteY70" fmla="*/ 466732 h 652174"/>
                <a:gd name="connsiteX71" fmla="*/ 893383 w 1075004"/>
                <a:gd name="connsiteY71" fmla="*/ 437431 h 652174"/>
                <a:gd name="connsiteX72" fmla="*/ 984194 w 1075004"/>
                <a:gd name="connsiteY72" fmla="*/ 425711 h 652174"/>
                <a:gd name="connsiteX73" fmla="*/ 984193 w 1075004"/>
                <a:gd name="connsiteY73" fmla="*/ 226464 h 652174"/>
                <a:gd name="connsiteX74" fmla="*/ 954893 w 1075004"/>
                <a:gd name="connsiteY74" fmla="*/ 197163 h 652174"/>
                <a:gd name="connsiteX75" fmla="*/ 925591 w 1075004"/>
                <a:gd name="connsiteY75" fmla="*/ 226464 h 652174"/>
                <a:gd name="connsiteX76" fmla="*/ 925591 w 1075004"/>
                <a:gd name="connsiteY76" fmla="*/ 425711 h 652174"/>
                <a:gd name="connsiteX77" fmla="*/ 954893 w 1075004"/>
                <a:gd name="connsiteY77" fmla="*/ 455012 h 652174"/>
                <a:gd name="connsiteX78" fmla="*/ 954893 w 1075004"/>
                <a:gd name="connsiteY78" fmla="*/ 455012 h 652174"/>
                <a:gd name="connsiteX79" fmla="*/ 984194 w 1075004"/>
                <a:gd name="connsiteY79" fmla="*/ 425711 h 652174"/>
                <a:gd name="connsiteX80" fmla="*/ 1075004 w 1075004"/>
                <a:gd name="connsiteY80" fmla="*/ 402269 h 652174"/>
                <a:gd name="connsiteX81" fmla="*/ 1075004 w 1075004"/>
                <a:gd name="connsiteY81" fmla="*/ 249905 h 652174"/>
                <a:gd name="connsiteX82" fmla="*/ 1045703 w 1075004"/>
                <a:gd name="connsiteY82" fmla="*/ 220604 h 652174"/>
                <a:gd name="connsiteX83" fmla="*/ 1016402 w 1075004"/>
                <a:gd name="connsiteY83" fmla="*/ 249905 h 652174"/>
                <a:gd name="connsiteX84" fmla="*/ 1016402 w 1075004"/>
                <a:gd name="connsiteY84" fmla="*/ 402270 h 652174"/>
                <a:gd name="connsiteX85" fmla="*/ 1045703 w 1075004"/>
                <a:gd name="connsiteY85" fmla="*/ 431571 h 652174"/>
                <a:gd name="connsiteX86" fmla="*/ 1045703 w 1075004"/>
                <a:gd name="connsiteY86" fmla="*/ 431571 h 652174"/>
                <a:gd name="connsiteX87" fmla="*/ 1075004 w 1075004"/>
                <a:gd name="connsiteY87" fmla="*/ 402269 h 652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1075004" h="652174">
                  <a:moveTo>
                    <a:pt x="782320" y="253920"/>
                  </a:moveTo>
                  <a:cubicBezTo>
                    <a:pt x="781500" y="263287"/>
                    <a:pt x="773242" y="270216"/>
                    <a:pt x="763875" y="269397"/>
                  </a:cubicBezTo>
                  <a:cubicBezTo>
                    <a:pt x="649707" y="259409"/>
                    <a:pt x="535539" y="249421"/>
                    <a:pt x="421371" y="239432"/>
                  </a:cubicBezTo>
                  <a:lnTo>
                    <a:pt x="421370" y="253855"/>
                  </a:lnTo>
                  <a:lnTo>
                    <a:pt x="447078" y="253855"/>
                  </a:lnTo>
                  <a:cubicBezTo>
                    <a:pt x="456482" y="253854"/>
                    <a:pt x="464104" y="261477"/>
                    <a:pt x="464104" y="270881"/>
                  </a:cubicBezTo>
                  <a:lnTo>
                    <a:pt x="464104" y="270880"/>
                  </a:lnTo>
                  <a:cubicBezTo>
                    <a:pt x="464104" y="280283"/>
                    <a:pt x="456482" y="287906"/>
                    <a:pt x="447079" y="287906"/>
                  </a:cubicBezTo>
                  <a:cubicBezTo>
                    <a:pt x="438509" y="287906"/>
                    <a:pt x="429940" y="287905"/>
                    <a:pt x="421371" y="287906"/>
                  </a:cubicBezTo>
                  <a:lnTo>
                    <a:pt x="421371" y="311228"/>
                  </a:lnTo>
                  <a:lnTo>
                    <a:pt x="447078" y="311228"/>
                  </a:lnTo>
                  <a:cubicBezTo>
                    <a:pt x="456482" y="311228"/>
                    <a:pt x="464104" y="318851"/>
                    <a:pt x="464104" y="328254"/>
                  </a:cubicBezTo>
                  <a:lnTo>
                    <a:pt x="464104" y="328254"/>
                  </a:lnTo>
                  <a:cubicBezTo>
                    <a:pt x="464104" y="337656"/>
                    <a:pt x="456482" y="345279"/>
                    <a:pt x="447079" y="345279"/>
                  </a:cubicBezTo>
                  <a:cubicBezTo>
                    <a:pt x="438510" y="345279"/>
                    <a:pt x="429940" y="345279"/>
                    <a:pt x="421371" y="345280"/>
                  </a:cubicBezTo>
                  <a:lnTo>
                    <a:pt x="421371" y="368602"/>
                  </a:lnTo>
                  <a:lnTo>
                    <a:pt x="447078" y="368602"/>
                  </a:lnTo>
                  <a:cubicBezTo>
                    <a:pt x="456482" y="368602"/>
                    <a:pt x="464104" y="376224"/>
                    <a:pt x="464104" y="385628"/>
                  </a:cubicBezTo>
                  <a:lnTo>
                    <a:pt x="464104" y="385628"/>
                  </a:lnTo>
                  <a:cubicBezTo>
                    <a:pt x="464104" y="395031"/>
                    <a:pt x="456481" y="402653"/>
                    <a:pt x="447079" y="402653"/>
                  </a:cubicBezTo>
                  <a:cubicBezTo>
                    <a:pt x="438509" y="402653"/>
                    <a:pt x="429940" y="402653"/>
                    <a:pt x="421371" y="402653"/>
                  </a:cubicBezTo>
                  <a:lnTo>
                    <a:pt x="421370" y="417163"/>
                  </a:lnTo>
                  <a:lnTo>
                    <a:pt x="762268" y="381333"/>
                  </a:lnTo>
                  <a:cubicBezTo>
                    <a:pt x="771619" y="380351"/>
                    <a:pt x="779997" y="387135"/>
                    <a:pt x="780980" y="396486"/>
                  </a:cubicBezTo>
                  <a:cubicBezTo>
                    <a:pt x="781963" y="405838"/>
                    <a:pt x="775179" y="414215"/>
                    <a:pt x="765828" y="415198"/>
                  </a:cubicBezTo>
                  <a:cubicBezTo>
                    <a:pt x="649182" y="427458"/>
                    <a:pt x="532538" y="439719"/>
                    <a:pt x="415893" y="451978"/>
                  </a:cubicBezTo>
                  <a:cubicBezTo>
                    <a:pt x="406541" y="452961"/>
                    <a:pt x="398164" y="446177"/>
                    <a:pt x="397181" y="436825"/>
                  </a:cubicBezTo>
                  <a:cubicBezTo>
                    <a:pt x="396959" y="434721"/>
                    <a:pt x="397132" y="432666"/>
                    <a:pt x="398889" y="431061"/>
                  </a:cubicBezTo>
                  <a:lnTo>
                    <a:pt x="398669" y="430531"/>
                  </a:lnTo>
                  <a:lnTo>
                    <a:pt x="398669" y="402653"/>
                  </a:lnTo>
                  <a:lnTo>
                    <a:pt x="372962" y="402654"/>
                  </a:lnTo>
                  <a:cubicBezTo>
                    <a:pt x="363559" y="402654"/>
                    <a:pt x="355936" y="395032"/>
                    <a:pt x="355936" y="385628"/>
                  </a:cubicBezTo>
                  <a:cubicBezTo>
                    <a:pt x="355936" y="376225"/>
                    <a:pt x="363559" y="368602"/>
                    <a:pt x="372962" y="368602"/>
                  </a:cubicBezTo>
                  <a:lnTo>
                    <a:pt x="398669" y="368602"/>
                  </a:lnTo>
                  <a:lnTo>
                    <a:pt x="398670" y="345280"/>
                  </a:lnTo>
                  <a:lnTo>
                    <a:pt x="372962" y="345280"/>
                  </a:lnTo>
                  <a:cubicBezTo>
                    <a:pt x="363559" y="345279"/>
                    <a:pt x="355937" y="337657"/>
                    <a:pt x="355936" y="328254"/>
                  </a:cubicBezTo>
                  <a:cubicBezTo>
                    <a:pt x="355937" y="318851"/>
                    <a:pt x="363559" y="311228"/>
                    <a:pt x="372962" y="311229"/>
                  </a:cubicBezTo>
                  <a:lnTo>
                    <a:pt x="398669" y="311228"/>
                  </a:lnTo>
                  <a:lnTo>
                    <a:pt x="398669" y="287906"/>
                  </a:lnTo>
                  <a:lnTo>
                    <a:pt x="372962" y="287906"/>
                  </a:lnTo>
                  <a:cubicBezTo>
                    <a:pt x="363559" y="287906"/>
                    <a:pt x="355936" y="280284"/>
                    <a:pt x="355936" y="270881"/>
                  </a:cubicBezTo>
                  <a:cubicBezTo>
                    <a:pt x="355936" y="261477"/>
                    <a:pt x="363559" y="253855"/>
                    <a:pt x="372962" y="253855"/>
                  </a:cubicBezTo>
                  <a:lnTo>
                    <a:pt x="398670" y="253855"/>
                  </a:lnTo>
                  <a:lnTo>
                    <a:pt x="398670" y="226225"/>
                  </a:lnTo>
                  <a:cubicBezTo>
                    <a:pt x="398670" y="225700"/>
                    <a:pt x="398705" y="225183"/>
                    <a:pt x="399282" y="224746"/>
                  </a:cubicBezTo>
                  <a:lnTo>
                    <a:pt x="397876" y="220286"/>
                  </a:lnTo>
                  <a:cubicBezTo>
                    <a:pt x="398695" y="210918"/>
                    <a:pt x="406953" y="203989"/>
                    <a:pt x="416321" y="204808"/>
                  </a:cubicBezTo>
                  <a:lnTo>
                    <a:pt x="766843" y="235475"/>
                  </a:lnTo>
                  <a:cubicBezTo>
                    <a:pt x="776210" y="236295"/>
                    <a:pt x="783140" y="244552"/>
                    <a:pt x="782320" y="253920"/>
                  </a:cubicBezTo>
                  <a:close/>
                  <a:moveTo>
                    <a:pt x="787242" y="326088"/>
                  </a:moveTo>
                  <a:lnTo>
                    <a:pt x="785600" y="324446"/>
                  </a:lnTo>
                  <a:lnTo>
                    <a:pt x="785600" y="237208"/>
                  </a:lnTo>
                  <a:cubicBezTo>
                    <a:pt x="785600" y="202146"/>
                    <a:pt x="757177" y="173723"/>
                    <a:pt x="722116" y="173723"/>
                  </a:cubicBezTo>
                  <a:lnTo>
                    <a:pt x="634876" y="173723"/>
                  </a:lnTo>
                  <a:cubicBezTo>
                    <a:pt x="608806" y="147652"/>
                    <a:pt x="582735" y="121580"/>
                    <a:pt x="556664" y="95510"/>
                  </a:cubicBezTo>
                  <a:cubicBezTo>
                    <a:pt x="429319" y="-31836"/>
                    <a:pt x="222853" y="-31835"/>
                    <a:pt x="95508" y="95510"/>
                  </a:cubicBezTo>
                  <a:cubicBezTo>
                    <a:pt x="31836" y="159182"/>
                    <a:pt x="0" y="242635"/>
                    <a:pt x="0" y="326088"/>
                  </a:cubicBezTo>
                  <a:cubicBezTo>
                    <a:pt x="0" y="409541"/>
                    <a:pt x="31836" y="492993"/>
                    <a:pt x="95508" y="556666"/>
                  </a:cubicBezTo>
                  <a:cubicBezTo>
                    <a:pt x="222853" y="684011"/>
                    <a:pt x="429320" y="684011"/>
                    <a:pt x="556665" y="556666"/>
                  </a:cubicBezTo>
                  <a:lnTo>
                    <a:pt x="634877" y="478453"/>
                  </a:lnTo>
                  <a:lnTo>
                    <a:pt x="722116" y="478454"/>
                  </a:lnTo>
                  <a:cubicBezTo>
                    <a:pt x="757178" y="478453"/>
                    <a:pt x="785600" y="450030"/>
                    <a:pt x="785600" y="414969"/>
                  </a:cubicBezTo>
                  <a:lnTo>
                    <a:pt x="785600" y="327730"/>
                  </a:lnTo>
                  <a:close/>
                  <a:moveTo>
                    <a:pt x="893383" y="437431"/>
                  </a:moveTo>
                  <a:lnTo>
                    <a:pt x="893383" y="214744"/>
                  </a:lnTo>
                  <a:cubicBezTo>
                    <a:pt x="893383" y="198562"/>
                    <a:pt x="880265" y="185443"/>
                    <a:pt x="864082" y="185443"/>
                  </a:cubicBezTo>
                  <a:cubicBezTo>
                    <a:pt x="847900" y="185443"/>
                    <a:pt x="834781" y="198562"/>
                    <a:pt x="834781" y="214744"/>
                  </a:cubicBezTo>
                  <a:lnTo>
                    <a:pt x="834781" y="437432"/>
                  </a:lnTo>
                  <a:cubicBezTo>
                    <a:pt x="834781" y="453614"/>
                    <a:pt x="847900" y="466733"/>
                    <a:pt x="864082" y="466733"/>
                  </a:cubicBezTo>
                  <a:lnTo>
                    <a:pt x="864082" y="466732"/>
                  </a:lnTo>
                  <a:cubicBezTo>
                    <a:pt x="880265" y="466732"/>
                    <a:pt x="893383" y="453614"/>
                    <a:pt x="893383" y="437431"/>
                  </a:cubicBezTo>
                  <a:close/>
                  <a:moveTo>
                    <a:pt x="984194" y="425711"/>
                  </a:moveTo>
                  <a:lnTo>
                    <a:pt x="984193" y="226464"/>
                  </a:lnTo>
                  <a:cubicBezTo>
                    <a:pt x="984193" y="210282"/>
                    <a:pt x="971075" y="197164"/>
                    <a:pt x="954893" y="197163"/>
                  </a:cubicBezTo>
                  <a:cubicBezTo>
                    <a:pt x="938710" y="197164"/>
                    <a:pt x="925591" y="210282"/>
                    <a:pt x="925591" y="226464"/>
                  </a:cubicBezTo>
                  <a:lnTo>
                    <a:pt x="925591" y="425711"/>
                  </a:lnTo>
                  <a:cubicBezTo>
                    <a:pt x="925591" y="441894"/>
                    <a:pt x="938710" y="455012"/>
                    <a:pt x="954893" y="455012"/>
                  </a:cubicBezTo>
                  <a:lnTo>
                    <a:pt x="954893" y="455012"/>
                  </a:lnTo>
                  <a:cubicBezTo>
                    <a:pt x="971075" y="455012"/>
                    <a:pt x="984194" y="441893"/>
                    <a:pt x="984194" y="425711"/>
                  </a:cubicBezTo>
                  <a:close/>
                  <a:moveTo>
                    <a:pt x="1075004" y="402269"/>
                  </a:moveTo>
                  <a:lnTo>
                    <a:pt x="1075004" y="249905"/>
                  </a:lnTo>
                  <a:cubicBezTo>
                    <a:pt x="1075004" y="233722"/>
                    <a:pt x="1061885" y="220604"/>
                    <a:pt x="1045703" y="220604"/>
                  </a:cubicBezTo>
                  <a:cubicBezTo>
                    <a:pt x="1029520" y="220604"/>
                    <a:pt x="1016402" y="233722"/>
                    <a:pt x="1016402" y="249905"/>
                  </a:cubicBezTo>
                  <a:lnTo>
                    <a:pt x="1016402" y="402270"/>
                  </a:lnTo>
                  <a:cubicBezTo>
                    <a:pt x="1016402" y="418452"/>
                    <a:pt x="1029520" y="431571"/>
                    <a:pt x="1045703" y="431571"/>
                  </a:cubicBezTo>
                  <a:lnTo>
                    <a:pt x="1045703" y="431571"/>
                  </a:lnTo>
                  <a:cubicBezTo>
                    <a:pt x="1061885" y="431571"/>
                    <a:pt x="1075004" y="418452"/>
                    <a:pt x="1075004" y="40226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965BF25-A80C-4EE0-9140-B641F32C4E29}"/>
              </a:ext>
            </a:extLst>
          </p:cNvPr>
          <p:cNvGrpSpPr/>
          <p:nvPr/>
        </p:nvGrpSpPr>
        <p:grpSpPr>
          <a:xfrm>
            <a:off x="1591607" y="-20084"/>
            <a:ext cx="762976" cy="2449850"/>
            <a:chOff x="1591607" y="-20084"/>
            <a:chExt cx="762976" cy="244985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4C63E56-B2CF-4E2D-990A-67E62E3DADF7}"/>
                </a:ext>
              </a:extLst>
            </p:cNvPr>
            <p:cNvSpPr/>
            <p:nvPr/>
          </p:nvSpPr>
          <p:spPr>
            <a:xfrm>
              <a:off x="1936171" y="-20084"/>
              <a:ext cx="72000" cy="118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6FC5658-8E10-4DB2-B4EF-5A9D17729FAC}"/>
                </a:ext>
              </a:extLst>
            </p:cNvPr>
            <p:cNvSpPr/>
            <p:nvPr/>
          </p:nvSpPr>
          <p:spPr>
            <a:xfrm rot="5400000" flipH="1">
              <a:off x="1344272" y="1419455"/>
              <a:ext cx="1257646" cy="762976"/>
            </a:xfrm>
            <a:custGeom>
              <a:avLst/>
              <a:gdLst>
                <a:gd name="connsiteX0" fmla="*/ 782320 w 1075004"/>
                <a:gd name="connsiteY0" fmla="*/ 253919 h 652173"/>
                <a:gd name="connsiteX1" fmla="*/ 763875 w 1075004"/>
                <a:gd name="connsiteY1" fmla="*/ 269396 h 652173"/>
                <a:gd name="connsiteX2" fmla="*/ 421371 w 1075004"/>
                <a:gd name="connsiteY2" fmla="*/ 239431 h 652173"/>
                <a:gd name="connsiteX3" fmla="*/ 421370 w 1075004"/>
                <a:gd name="connsiteY3" fmla="*/ 253854 h 652173"/>
                <a:gd name="connsiteX4" fmla="*/ 447078 w 1075004"/>
                <a:gd name="connsiteY4" fmla="*/ 253854 h 652173"/>
                <a:gd name="connsiteX5" fmla="*/ 464104 w 1075004"/>
                <a:gd name="connsiteY5" fmla="*/ 270880 h 652173"/>
                <a:gd name="connsiteX6" fmla="*/ 464104 w 1075004"/>
                <a:gd name="connsiteY6" fmla="*/ 270879 h 652173"/>
                <a:gd name="connsiteX7" fmla="*/ 447078 w 1075004"/>
                <a:gd name="connsiteY7" fmla="*/ 287905 h 652173"/>
                <a:gd name="connsiteX8" fmla="*/ 421371 w 1075004"/>
                <a:gd name="connsiteY8" fmla="*/ 287905 h 652173"/>
                <a:gd name="connsiteX9" fmla="*/ 421371 w 1075004"/>
                <a:gd name="connsiteY9" fmla="*/ 311227 h 652173"/>
                <a:gd name="connsiteX10" fmla="*/ 447078 w 1075004"/>
                <a:gd name="connsiteY10" fmla="*/ 311227 h 652173"/>
                <a:gd name="connsiteX11" fmla="*/ 464104 w 1075004"/>
                <a:gd name="connsiteY11" fmla="*/ 328253 h 652173"/>
                <a:gd name="connsiteX12" fmla="*/ 464104 w 1075004"/>
                <a:gd name="connsiteY12" fmla="*/ 328253 h 652173"/>
                <a:gd name="connsiteX13" fmla="*/ 447078 w 1075004"/>
                <a:gd name="connsiteY13" fmla="*/ 345278 h 652173"/>
                <a:gd name="connsiteX14" fmla="*/ 421371 w 1075004"/>
                <a:gd name="connsiteY14" fmla="*/ 345279 h 652173"/>
                <a:gd name="connsiteX15" fmla="*/ 421371 w 1075004"/>
                <a:gd name="connsiteY15" fmla="*/ 368601 h 652173"/>
                <a:gd name="connsiteX16" fmla="*/ 447078 w 1075004"/>
                <a:gd name="connsiteY16" fmla="*/ 368601 h 652173"/>
                <a:gd name="connsiteX17" fmla="*/ 464104 w 1075004"/>
                <a:gd name="connsiteY17" fmla="*/ 385627 h 652173"/>
                <a:gd name="connsiteX18" fmla="*/ 464104 w 1075004"/>
                <a:gd name="connsiteY18" fmla="*/ 385627 h 652173"/>
                <a:gd name="connsiteX19" fmla="*/ 447079 w 1075004"/>
                <a:gd name="connsiteY19" fmla="*/ 402652 h 652173"/>
                <a:gd name="connsiteX20" fmla="*/ 421371 w 1075004"/>
                <a:gd name="connsiteY20" fmla="*/ 402652 h 652173"/>
                <a:gd name="connsiteX21" fmla="*/ 421370 w 1075004"/>
                <a:gd name="connsiteY21" fmla="*/ 417162 h 652173"/>
                <a:gd name="connsiteX22" fmla="*/ 762267 w 1075004"/>
                <a:gd name="connsiteY22" fmla="*/ 381332 h 652173"/>
                <a:gd name="connsiteX23" fmla="*/ 780979 w 1075004"/>
                <a:gd name="connsiteY23" fmla="*/ 396485 h 652173"/>
                <a:gd name="connsiteX24" fmla="*/ 765828 w 1075004"/>
                <a:gd name="connsiteY24" fmla="*/ 415197 h 652173"/>
                <a:gd name="connsiteX25" fmla="*/ 415893 w 1075004"/>
                <a:gd name="connsiteY25" fmla="*/ 451977 h 652173"/>
                <a:gd name="connsiteX26" fmla="*/ 397181 w 1075004"/>
                <a:gd name="connsiteY26" fmla="*/ 436824 h 652173"/>
                <a:gd name="connsiteX27" fmla="*/ 398889 w 1075004"/>
                <a:gd name="connsiteY27" fmla="*/ 431060 h 652173"/>
                <a:gd name="connsiteX28" fmla="*/ 398669 w 1075004"/>
                <a:gd name="connsiteY28" fmla="*/ 430530 h 652173"/>
                <a:gd name="connsiteX29" fmla="*/ 398669 w 1075004"/>
                <a:gd name="connsiteY29" fmla="*/ 402652 h 652173"/>
                <a:gd name="connsiteX30" fmla="*/ 372962 w 1075004"/>
                <a:gd name="connsiteY30" fmla="*/ 402653 h 652173"/>
                <a:gd name="connsiteX31" fmla="*/ 355936 w 1075004"/>
                <a:gd name="connsiteY31" fmla="*/ 385627 h 652173"/>
                <a:gd name="connsiteX32" fmla="*/ 372962 w 1075004"/>
                <a:gd name="connsiteY32" fmla="*/ 368601 h 652173"/>
                <a:gd name="connsiteX33" fmla="*/ 398669 w 1075004"/>
                <a:gd name="connsiteY33" fmla="*/ 368601 h 652173"/>
                <a:gd name="connsiteX34" fmla="*/ 398669 w 1075004"/>
                <a:gd name="connsiteY34" fmla="*/ 345279 h 652173"/>
                <a:gd name="connsiteX35" fmla="*/ 372962 w 1075004"/>
                <a:gd name="connsiteY35" fmla="*/ 345279 h 652173"/>
                <a:gd name="connsiteX36" fmla="*/ 355936 w 1075004"/>
                <a:gd name="connsiteY36" fmla="*/ 328253 h 652173"/>
                <a:gd name="connsiteX37" fmla="*/ 372962 w 1075004"/>
                <a:gd name="connsiteY37" fmla="*/ 311228 h 652173"/>
                <a:gd name="connsiteX38" fmla="*/ 398669 w 1075004"/>
                <a:gd name="connsiteY38" fmla="*/ 311227 h 652173"/>
                <a:gd name="connsiteX39" fmla="*/ 398669 w 1075004"/>
                <a:gd name="connsiteY39" fmla="*/ 287905 h 652173"/>
                <a:gd name="connsiteX40" fmla="*/ 372962 w 1075004"/>
                <a:gd name="connsiteY40" fmla="*/ 287905 h 652173"/>
                <a:gd name="connsiteX41" fmla="*/ 355936 w 1075004"/>
                <a:gd name="connsiteY41" fmla="*/ 270880 h 652173"/>
                <a:gd name="connsiteX42" fmla="*/ 372962 w 1075004"/>
                <a:gd name="connsiteY42" fmla="*/ 253854 h 652173"/>
                <a:gd name="connsiteX43" fmla="*/ 398669 w 1075004"/>
                <a:gd name="connsiteY43" fmla="*/ 253854 h 652173"/>
                <a:gd name="connsiteX44" fmla="*/ 398669 w 1075004"/>
                <a:gd name="connsiteY44" fmla="*/ 226224 h 652173"/>
                <a:gd name="connsiteX45" fmla="*/ 399282 w 1075004"/>
                <a:gd name="connsiteY45" fmla="*/ 224745 h 652173"/>
                <a:gd name="connsiteX46" fmla="*/ 397875 w 1075004"/>
                <a:gd name="connsiteY46" fmla="*/ 220285 h 652173"/>
                <a:gd name="connsiteX47" fmla="*/ 416320 w 1075004"/>
                <a:gd name="connsiteY47" fmla="*/ 204807 h 652173"/>
                <a:gd name="connsiteX48" fmla="*/ 766843 w 1075004"/>
                <a:gd name="connsiteY48" fmla="*/ 235474 h 652173"/>
                <a:gd name="connsiteX49" fmla="*/ 782320 w 1075004"/>
                <a:gd name="connsiteY49" fmla="*/ 253919 h 652173"/>
                <a:gd name="connsiteX50" fmla="*/ 787242 w 1075004"/>
                <a:gd name="connsiteY50" fmla="*/ 326087 h 652173"/>
                <a:gd name="connsiteX51" fmla="*/ 785600 w 1075004"/>
                <a:gd name="connsiteY51" fmla="*/ 324445 h 652173"/>
                <a:gd name="connsiteX52" fmla="*/ 785600 w 1075004"/>
                <a:gd name="connsiteY52" fmla="*/ 237207 h 652173"/>
                <a:gd name="connsiteX53" fmla="*/ 722115 w 1075004"/>
                <a:gd name="connsiteY53" fmla="*/ 173722 h 652173"/>
                <a:gd name="connsiteX54" fmla="*/ 634876 w 1075004"/>
                <a:gd name="connsiteY54" fmla="*/ 173722 h 652173"/>
                <a:gd name="connsiteX55" fmla="*/ 556664 w 1075004"/>
                <a:gd name="connsiteY55" fmla="*/ 95509 h 652173"/>
                <a:gd name="connsiteX56" fmla="*/ 95508 w 1075004"/>
                <a:gd name="connsiteY56" fmla="*/ 95509 h 652173"/>
                <a:gd name="connsiteX57" fmla="*/ 0 w 1075004"/>
                <a:gd name="connsiteY57" fmla="*/ 326087 h 652173"/>
                <a:gd name="connsiteX58" fmla="*/ 95508 w 1075004"/>
                <a:gd name="connsiteY58" fmla="*/ 556665 h 652173"/>
                <a:gd name="connsiteX59" fmla="*/ 556664 w 1075004"/>
                <a:gd name="connsiteY59" fmla="*/ 556665 h 652173"/>
                <a:gd name="connsiteX60" fmla="*/ 634877 w 1075004"/>
                <a:gd name="connsiteY60" fmla="*/ 478452 h 652173"/>
                <a:gd name="connsiteX61" fmla="*/ 722116 w 1075004"/>
                <a:gd name="connsiteY61" fmla="*/ 478453 h 652173"/>
                <a:gd name="connsiteX62" fmla="*/ 785600 w 1075004"/>
                <a:gd name="connsiteY62" fmla="*/ 414968 h 652173"/>
                <a:gd name="connsiteX63" fmla="*/ 785600 w 1075004"/>
                <a:gd name="connsiteY63" fmla="*/ 327729 h 652173"/>
                <a:gd name="connsiteX64" fmla="*/ 893383 w 1075004"/>
                <a:gd name="connsiteY64" fmla="*/ 437430 h 652173"/>
                <a:gd name="connsiteX65" fmla="*/ 893383 w 1075004"/>
                <a:gd name="connsiteY65" fmla="*/ 214743 h 652173"/>
                <a:gd name="connsiteX66" fmla="*/ 864082 w 1075004"/>
                <a:gd name="connsiteY66" fmla="*/ 185442 h 652173"/>
                <a:gd name="connsiteX67" fmla="*/ 834781 w 1075004"/>
                <a:gd name="connsiteY67" fmla="*/ 214743 h 652173"/>
                <a:gd name="connsiteX68" fmla="*/ 834781 w 1075004"/>
                <a:gd name="connsiteY68" fmla="*/ 437431 h 652173"/>
                <a:gd name="connsiteX69" fmla="*/ 864082 w 1075004"/>
                <a:gd name="connsiteY69" fmla="*/ 466732 h 652173"/>
                <a:gd name="connsiteX70" fmla="*/ 864082 w 1075004"/>
                <a:gd name="connsiteY70" fmla="*/ 466731 h 652173"/>
                <a:gd name="connsiteX71" fmla="*/ 893383 w 1075004"/>
                <a:gd name="connsiteY71" fmla="*/ 437430 h 652173"/>
                <a:gd name="connsiteX72" fmla="*/ 984194 w 1075004"/>
                <a:gd name="connsiteY72" fmla="*/ 425710 h 652173"/>
                <a:gd name="connsiteX73" fmla="*/ 984193 w 1075004"/>
                <a:gd name="connsiteY73" fmla="*/ 226463 h 652173"/>
                <a:gd name="connsiteX74" fmla="*/ 954892 w 1075004"/>
                <a:gd name="connsiteY74" fmla="*/ 197162 h 652173"/>
                <a:gd name="connsiteX75" fmla="*/ 925591 w 1075004"/>
                <a:gd name="connsiteY75" fmla="*/ 226463 h 652173"/>
                <a:gd name="connsiteX76" fmla="*/ 925591 w 1075004"/>
                <a:gd name="connsiteY76" fmla="*/ 425710 h 652173"/>
                <a:gd name="connsiteX77" fmla="*/ 954892 w 1075004"/>
                <a:gd name="connsiteY77" fmla="*/ 455011 h 652173"/>
                <a:gd name="connsiteX78" fmla="*/ 954892 w 1075004"/>
                <a:gd name="connsiteY78" fmla="*/ 455011 h 652173"/>
                <a:gd name="connsiteX79" fmla="*/ 984194 w 1075004"/>
                <a:gd name="connsiteY79" fmla="*/ 425710 h 652173"/>
                <a:gd name="connsiteX80" fmla="*/ 1075004 w 1075004"/>
                <a:gd name="connsiteY80" fmla="*/ 402268 h 652173"/>
                <a:gd name="connsiteX81" fmla="*/ 1075003 w 1075004"/>
                <a:gd name="connsiteY81" fmla="*/ 249904 h 652173"/>
                <a:gd name="connsiteX82" fmla="*/ 1045703 w 1075004"/>
                <a:gd name="connsiteY82" fmla="*/ 220603 h 652173"/>
                <a:gd name="connsiteX83" fmla="*/ 1016401 w 1075004"/>
                <a:gd name="connsiteY83" fmla="*/ 249904 h 652173"/>
                <a:gd name="connsiteX84" fmla="*/ 1016402 w 1075004"/>
                <a:gd name="connsiteY84" fmla="*/ 402269 h 652173"/>
                <a:gd name="connsiteX85" fmla="*/ 1045703 w 1075004"/>
                <a:gd name="connsiteY85" fmla="*/ 431570 h 652173"/>
                <a:gd name="connsiteX86" fmla="*/ 1045703 w 1075004"/>
                <a:gd name="connsiteY86" fmla="*/ 431570 h 652173"/>
                <a:gd name="connsiteX87" fmla="*/ 1075004 w 1075004"/>
                <a:gd name="connsiteY87" fmla="*/ 402268 h 652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1075004" h="652173">
                  <a:moveTo>
                    <a:pt x="782320" y="253919"/>
                  </a:moveTo>
                  <a:cubicBezTo>
                    <a:pt x="781500" y="263286"/>
                    <a:pt x="773242" y="270215"/>
                    <a:pt x="763875" y="269396"/>
                  </a:cubicBezTo>
                  <a:cubicBezTo>
                    <a:pt x="649707" y="259408"/>
                    <a:pt x="535539" y="249420"/>
                    <a:pt x="421371" y="239431"/>
                  </a:cubicBezTo>
                  <a:lnTo>
                    <a:pt x="421370" y="253854"/>
                  </a:lnTo>
                  <a:lnTo>
                    <a:pt x="447078" y="253854"/>
                  </a:lnTo>
                  <a:cubicBezTo>
                    <a:pt x="456482" y="253853"/>
                    <a:pt x="464103" y="261476"/>
                    <a:pt x="464104" y="270880"/>
                  </a:cubicBezTo>
                  <a:lnTo>
                    <a:pt x="464104" y="270879"/>
                  </a:lnTo>
                  <a:cubicBezTo>
                    <a:pt x="464104" y="280282"/>
                    <a:pt x="456482" y="287905"/>
                    <a:pt x="447078" y="287905"/>
                  </a:cubicBezTo>
                  <a:cubicBezTo>
                    <a:pt x="438509" y="287905"/>
                    <a:pt x="429939" y="287904"/>
                    <a:pt x="421371" y="287905"/>
                  </a:cubicBezTo>
                  <a:lnTo>
                    <a:pt x="421371" y="311227"/>
                  </a:lnTo>
                  <a:lnTo>
                    <a:pt x="447078" y="311227"/>
                  </a:lnTo>
                  <a:cubicBezTo>
                    <a:pt x="456482" y="311227"/>
                    <a:pt x="464104" y="318850"/>
                    <a:pt x="464104" y="328253"/>
                  </a:cubicBezTo>
                  <a:lnTo>
                    <a:pt x="464104" y="328253"/>
                  </a:lnTo>
                  <a:cubicBezTo>
                    <a:pt x="464104" y="337655"/>
                    <a:pt x="456482" y="345278"/>
                    <a:pt x="447078" y="345278"/>
                  </a:cubicBezTo>
                  <a:cubicBezTo>
                    <a:pt x="438510" y="345278"/>
                    <a:pt x="429939" y="345278"/>
                    <a:pt x="421371" y="345279"/>
                  </a:cubicBezTo>
                  <a:lnTo>
                    <a:pt x="421371" y="368601"/>
                  </a:lnTo>
                  <a:lnTo>
                    <a:pt x="447078" y="368601"/>
                  </a:lnTo>
                  <a:cubicBezTo>
                    <a:pt x="456482" y="368601"/>
                    <a:pt x="464104" y="376223"/>
                    <a:pt x="464104" y="385627"/>
                  </a:cubicBezTo>
                  <a:lnTo>
                    <a:pt x="464104" y="385627"/>
                  </a:lnTo>
                  <a:cubicBezTo>
                    <a:pt x="464104" y="395030"/>
                    <a:pt x="456481" y="402652"/>
                    <a:pt x="447079" y="402652"/>
                  </a:cubicBezTo>
                  <a:cubicBezTo>
                    <a:pt x="438509" y="402652"/>
                    <a:pt x="429940" y="402652"/>
                    <a:pt x="421371" y="402652"/>
                  </a:cubicBezTo>
                  <a:lnTo>
                    <a:pt x="421370" y="417162"/>
                  </a:lnTo>
                  <a:lnTo>
                    <a:pt x="762267" y="381332"/>
                  </a:lnTo>
                  <a:cubicBezTo>
                    <a:pt x="771619" y="380350"/>
                    <a:pt x="779997" y="387134"/>
                    <a:pt x="780979" y="396485"/>
                  </a:cubicBezTo>
                  <a:cubicBezTo>
                    <a:pt x="781963" y="405837"/>
                    <a:pt x="775179" y="414214"/>
                    <a:pt x="765828" y="415197"/>
                  </a:cubicBezTo>
                  <a:cubicBezTo>
                    <a:pt x="649182" y="427457"/>
                    <a:pt x="532538" y="439718"/>
                    <a:pt x="415893" y="451977"/>
                  </a:cubicBezTo>
                  <a:cubicBezTo>
                    <a:pt x="406541" y="452960"/>
                    <a:pt x="398164" y="446176"/>
                    <a:pt x="397181" y="436824"/>
                  </a:cubicBezTo>
                  <a:cubicBezTo>
                    <a:pt x="396959" y="434720"/>
                    <a:pt x="397132" y="432665"/>
                    <a:pt x="398889" y="431060"/>
                  </a:cubicBezTo>
                  <a:lnTo>
                    <a:pt x="398669" y="430530"/>
                  </a:lnTo>
                  <a:lnTo>
                    <a:pt x="398669" y="402652"/>
                  </a:lnTo>
                  <a:lnTo>
                    <a:pt x="372962" y="402653"/>
                  </a:lnTo>
                  <a:cubicBezTo>
                    <a:pt x="363559" y="402653"/>
                    <a:pt x="355936" y="395031"/>
                    <a:pt x="355936" y="385627"/>
                  </a:cubicBezTo>
                  <a:cubicBezTo>
                    <a:pt x="355936" y="376224"/>
                    <a:pt x="363558" y="368601"/>
                    <a:pt x="372962" y="368601"/>
                  </a:cubicBezTo>
                  <a:lnTo>
                    <a:pt x="398669" y="368601"/>
                  </a:lnTo>
                  <a:lnTo>
                    <a:pt x="398669" y="345279"/>
                  </a:lnTo>
                  <a:lnTo>
                    <a:pt x="372962" y="345279"/>
                  </a:lnTo>
                  <a:cubicBezTo>
                    <a:pt x="363559" y="345278"/>
                    <a:pt x="355937" y="337656"/>
                    <a:pt x="355936" y="328253"/>
                  </a:cubicBezTo>
                  <a:cubicBezTo>
                    <a:pt x="355937" y="318850"/>
                    <a:pt x="363559" y="311227"/>
                    <a:pt x="372962" y="311228"/>
                  </a:cubicBezTo>
                  <a:lnTo>
                    <a:pt x="398669" y="311227"/>
                  </a:lnTo>
                  <a:lnTo>
                    <a:pt x="398669" y="287905"/>
                  </a:lnTo>
                  <a:lnTo>
                    <a:pt x="372962" y="287905"/>
                  </a:lnTo>
                  <a:cubicBezTo>
                    <a:pt x="363559" y="287905"/>
                    <a:pt x="355936" y="280283"/>
                    <a:pt x="355936" y="270880"/>
                  </a:cubicBezTo>
                  <a:cubicBezTo>
                    <a:pt x="355936" y="261476"/>
                    <a:pt x="363559" y="253854"/>
                    <a:pt x="372962" y="253854"/>
                  </a:cubicBezTo>
                  <a:lnTo>
                    <a:pt x="398669" y="253854"/>
                  </a:lnTo>
                  <a:lnTo>
                    <a:pt x="398669" y="226224"/>
                  </a:lnTo>
                  <a:cubicBezTo>
                    <a:pt x="398669" y="225699"/>
                    <a:pt x="398705" y="225182"/>
                    <a:pt x="399282" y="224745"/>
                  </a:cubicBezTo>
                  <a:lnTo>
                    <a:pt x="397875" y="220285"/>
                  </a:lnTo>
                  <a:cubicBezTo>
                    <a:pt x="398695" y="210917"/>
                    <a:pt x="406953" y="203988"/>
                    <a:pt x="416320" y="204807"/>
                  </a:cubicBezTo>
                  <a:lnTo>
                    <a:pt x="766843" y="235474"/>
                  </a:lnTo>
                  <a:cubicBezTo>
                    <a:pt x="776210" y="236294"/>
                    <a:pt x="783139" y="244551"/>
                    <a:pt x="782320" y="253919"/>
                  </a:cubicBezTo>
                  <a:close/>
                  <a:moveTo>
                    <a:pt x="787242" y="326087"/>
                  </a:moveTo>
                  <a:lnTo>
                    <a:pt x="785600" y="324445"/>
                  </a:lnTo>
                  <a:lnTo>
                    <a:pt x="785600" y="237207"/>
                  </a:lnTo>
                  <a:cubicBezTo>
                    <a:pt x="785600" y="202145"/>
                    <a:pt x="757177" y="173722"/>
                    <a:pt x="722115" y="173722"/>
                  </a:cubicBezTo>
                  <a:lnTo>
                    <a:pt x="634876" y="173722"/>
                  </a:lnTo>
                  <a:cubicBezTo>
                    <a:pt x="608805" y="147651"/>
                    <a:pt x="582735" y="121579"/>
                    <a:pt x="556664" y="95509"/>
                  </a:cubicBezTo>
                  <a:cubicBezTo>
                    <a:pt x="429319" y="-31836"/>
                    <a:pt x="222853" y="-31836"/>
                    <a:pt x="95508" y="95509"/>
                  </a:cubicBezTo>
                  <a:cubicBezTo>
                    <a:pt x="31836" y="159181"/>
                    <a:pt x="0" y="242634"/>
                    <a:pt x="0" y="326087"/>
                  </a:cubicBezTo>
                  <a:cubicBezTo>
                    <a:pt x="0" y="409540"/>
                    <a:pt x="31836" y="492992"/>
                    <a:pt x="95508" y="556665"/>
                  </a:cubicBezTo>
                  <a:cubicBezTo>
                    <a:pt x="222853" y="684010"/>
                    <a:pt x="429320" y="684010"/>
                    <a:pt x="556664" y="556665"/>
                  </a:cubicBezTo>
                  <a:lnTo>
                    <a:pt x="634877" y="478452"/>
                  </a:lnTo>
                  <a:lnTo>
                    <a:pt x="722116" y="478453"/>
                  </a:lnTo>
                  <a:cubicBezTo>
                    <a:pt x="757178" y="478452"/>
                    <a:pt x="785600" y="450029"/>
                    <a:pt x="785600" y="414968"/>
                  </a:cubicBezTo>
                  <a:lnTo>
                    <a:pt x="785600" y="327729"/>
                  </a:lnTo>
                  <a:close/>
                  <a:moveTo>
                    <a:pt x="893383" y="437430"/>
                  </a:moveTo>
                  <a:lnTo>
                    <a:pt x="893383" y="214743"/>
                  </a:lnTo>
                  <a:cubicBezTo>
                    <a:pt x="893383" y="198561"/>
                    <a:pt x="880265" y="185442"/>
                    <a:pt x="864082" y="185442"/>
                  </a:cubicBezTo>
                  <a:cubicBezTo>
                    <a:pt x="847899" y="185442"/>
                    <a:pt x="834781" y="198561"/>
                    <a:pt x="834781" y="214743"/>
                  </a:cubicBezTo>
                  <a:lnTo>
                    <a:pt x="834781" y="437431"/>
                  </a:lnTo>
                  <a:cubicBezTo>
                    <a:pt x="834781" y="453613"/>
                    <a:pt x="847900" y="466732"/>
                    <a:pt x="864082" y="466732"/>
                  </a:cubicBezTo>
                  <a:lnTo>
                    <a:pt x="864082" y="466731"/>
                  </a:lnTo>
                  <a:cubicBezTo>
                    <a:pt x="880265" y="466731"/>
                    <a:pt x="893383" y="453613"/>
                    <a:pt x="893383" y="437430"/>
                  </a:cubicBezTo>
                  <a:close/>
                  <a:moveTo>
                    <a:pt x="984194" y="425710"/>
                  </a:moveTo>
                  <a:lnTo>
                    <a:pt x="984193" y="226463"/>
                  </a:lnTo>
                  <a:cubicBezTo>
                    <a:pt x="984193" y="210281"/>
                    <a:pt x="971075" y="197163"/>
                    <a:pt x="954892" y="197162"/>
                  </a:cubicBezTo>
                  <a:cubicBezTo>
                    <a:pt x="938710" y="197163"/>
                    <a:pt x="925591" y="210281"/>
                    <a:pt x="925591" y="226463"/>
                  </a:cubicBezTo>
                  <a:lnTo>
                    <a:pt x="925591" y="425710"/>
                  </a:lnTo>
                  <a:cubicBezTo>
                    <a:pt x="925591" y="441893"/>
                    <a:pt x="938710" y="455011"/>
                    <a:pt x="954892" y="455011"/>
                  </a:cubicBezTo>
                  <a:lnTo>
                    <a:pt x="954892" y="455011"/>
                  </a:lnTo>
                  <a:cubicBezTo>
                    <a:pt x="971075" y="455011"/>
                    <a:pt x="984194" y="441892"/>
                    <a:pt x="984194" y="425710"/>
                  </a:cubicBezTo>
                  <a:close/>
                  <a:moveTo>
                    <a:pt x="1075004" y="402268"/>
                  </a:moveTo>
                  <a:lnTo>
                    <a:pt x="1075003" y="249904"/>
                  </a:lnTo>
                  <a:cubicBezTo>
                    <a:pt x="1075003" y="233721"/>
                    <a:pt x="1061885" y="220603"/>
                    <a:pt x="1045703" y="220603"/>
                  </a:cubicBezTo>
                  <a:cubicBezTo>
                    <a:pt x="1029520" y="220603"/>
                    <a:pt x="1016401" y="233721"/>
                    <a:pt x="1016401" y="249904"/>
                  </a:cubicBezTo>
                  <a:lnTo>
                    <a:pt x="1016402" y="402269"/>
                  </a:lnTo>
                  <a:cubicBezTo>
                    <a:pt x="1016402" y="418451"/>
                    <a:pt x="1029520" y="431570"/>
                    <a:pt x="1045703" y="431570"/>
                  </a:cubicBezTo>
                  <a:lnTo>
                    <a:pt x="1045703" y="431570"/>
                  </a:lnTo>
                  <a:cubicBezTo>
                    <a:pt x="1061885" y="431570"/>
                    <a:pt x="1075004" y="418451"/>
                    <a:pt x="1075004" y="402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949822F6-4FA3-4390-B4AB-DD5E31A908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302" y="3076357"/>
            <a:ext cx="1536661" cy="17240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5DBEDC-9673-4E51-BACA-96BAE8DE1C2D}"/>
              </a:ext>
            </a:extLst>
          </p:cNvPr>
          <p:cNvSpPr txBox="1"/>
          <p:nvPr/>
        </p:nvSpPr>
        <p:spPr>
          <a:xfrm>
            <a:off x="3921575" y="5902726"/>
            <a:ext cx="102741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Les outils vous aident à générer des requêtes MDX qui peuvent être utilisées dans le script QlikView, permettant aux données de cube SSAS à récupérer dans QlikView. L'outil vous aide à construire la requête, en sélectionnant ce qui est nécessaire dans une liste et produire la partie MDX du script que vous devez copier et coller dans le script </a:t>
            </a:r>
            <a:r>
              <a:rPr lang="fr-FR" sz="2400" b="1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Qlikview</a:t>
            </a:r>
            <a:r>
              <a:rPr lang="fr-FR" sz="24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2159648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&#10;&#10;Description automatically generated with medium confidence">
            <a:extLst>
              <a:ext uri="{FF2B5EF4-FFF2-40B4-BE49-F238E27FC236}">
                <a16:creationId xmlns:a16="http://schemas.microsoft.com/office/drawing/2014/main" id="{B5479B1C-623E-4548-8EE7-D343F8F3F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4078" y="7717801"/>
            <a:ext cx="1540499" cy="15404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0DF8E5-88F2-4929-BFD4-38451FD7EAEF}"/>
              </a:ext>
            </a:extLst>
          </p:cNvPr>
          <p:cNvSpPr txBox="1"/>
          <p:nvPr/>
        </p:nvSpPr>
        <p:spPr>
          <a:xfrm>
            <a:off x="14195692" y="8195662"/>
            <a:ext cx="601447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3200" dirty="0">
                <a:cs typeface="Calibri"/>
              </a:rPr>
              <a:t>18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724E79-9A82-4D9F-AF93-9ACE070E7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139" y="4288244"/>
            <a:ext cx="9056322" cy="114776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7C35CC2-90E7-4406-A156-17ED6B8358D4}"/>
              </a:ext>
            </a:extLst>
          </p:cNvPr>
          <p:cNvSpPr txBox="1"/>
          <p:nvPr/>
        </p:nvSpPr>
        <p:spPr>
          <a:xfrm>
            <a:off x="5657850" y="533400"/>
            <a:ext cx="44676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/>
              <a:t>Etapes de connexion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2D99949-497E-43D1-91F4-2A2FCEBA33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552" y="400050"/>
            <a:ext cx="1295748" cy="129574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C8D83B7-485F-4EE7-A8B8-31700D175363}"/>
              </a:ext>
            </a:extLst>
          </p:cNvPr>
          <p:cNvSpPr txBox="1"/>
          <p:nvPr/>
        </p:nvSpPr>
        <p:spPr>
          <a:xfrm>
            <a:off x="6361952" y="2327733"/>
            <a:ext cx="3763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Connexion au Cube Olap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D381A318-9FC8-407B-B29C-CFBFA6CB98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054" y="1874841"/>
            <a:ext cx="1144898" cy="140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62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3C292-5CD2-4754-9344-8C0C6B606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239" y="-3369"/>
            <a:ext cx="14130338" cy="1789510"/>
          </a:xfrm>
        </p:spPr>
        <p:txBody>
          <a:bodyPr/>
          <a:lstStyle/>
          <a:p>
            <a:pPr algn="ctr"/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</a:t>
            </a:r>
            <a:endParaRPr lang="fr-F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Picture 10" descr="Shape&#10;&#10;Description automatically generated with medium confidence">
            <a:extLst>
              <a:ext uri="{FF2B5EF4-FFF2-40B4-BE49-F238E27FC236}">
                <a16:creationId xmlns:a16="http://schemas.microsoft.com/office/drawing/2014/main" id="{1D134305-6EDD-441E-8275-1BB3C57884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4078" y="7717801"/>
            <a:ext cx="1540499" cy="15404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85EFC8-5E9B-4FED-B8B9-25951EF28E7F}"/>
              </a:ext>
            </a:extLst>
          </p:cNvPr>
          <p:cNvSpPr txBox="1"/>
          <p:nvPr/>
        </p:nvSpPr>
        <p:spPr>
          <a:xfrm>
            <a:off x="14297799" y="819566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1</a:t>
            </a:r>
            <a:endParaRPr lang="fr-FR" sz="32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15AF38B-7A96-4EE0-B22D-592754873E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8426661"/>
              </p:ext>
            </p:extLst>
          </p:nvPr>
        </p:nvGraphicFramePr>
        <p:xfrm>
          <a:off x="1888671" y="2263581"/>
          <a:ext cx="13146812" cy="5932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75327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&#10;&#10;Description automatically generated with medium confidence">
            <a:extLst>
              <a:ext uri="{FF2B5EF4-FFF2-40B4-BE49-F238E27FC236}">
                <a16:creationId xmlns:a16="http://schemas.microsoft.com/office/drawing/2014/main" id="{B5479B1C-623E-4548-8EE7-D343F8F3F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4078" y="7717801"/>
            <a:ext cx="1540499" cy="15404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0DF8E5-88F2-4929-BFD4-38451FD7EAEF}"/>
              </a:ext>
            </a:extLst>
          </p:cNvPr>
          <p:cNvSpPr txBox="1"/>
          <p:nvPr/>
        </p:nvSpPr>
        <p:spPr>
          <a:xfrm>
            <a:off x="14195692" y="8195662"/>
            <a:ext cx="601447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3200" dirty="0">
                <a:cs typeface="Calibri"/>
              </a:rPr>
              <a:t>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E48BEE-528A-4E92-9FE2-2D4161A62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837" y="2964020"/>
            <a:ext cx="13410024" cy="31319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8AC526-00F5-4EDB-AD45-A38A24C7E6EC}"/>
              </a:ext>
            </a:extLst>
          </p:cNvPr>
          <p:cNvSpPr txBox="1"/>
          <p:nvPr/>
        </p:nvSpPr>
        <p:spPr>
          <a:xfrm>
            <a:off x="3276600" y="1409700"/>
            <a:ext cx="109190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Choisir les attributs de dimensions et les mesures….  Qui va être produire ensuite en requête MDX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71C90E-8F11-49BD-8554-B3EC4E1F9B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943" y="1342218"/>
            <a:ext cx="2204608" cy="99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70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&#10;&#10;Description automatically generated with medium confidence">
            <a:extLst>
              <a:ext uri="{FF2B5EF4-FFF2-40B4-BE49-F238E27FC236}">
                <a16:creationId xmlns:a16="http://schemas.microsoft.com/office/drawing/2014/main" id="{B5479B1C-623E-4548-8EE7-D343F8F3F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4078" y="7717801"/>
            <a:ext cx="1540499" cy="15404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0DF8E5-88F2-4929-BFD4-38451FD7EAEF}"/>
              </a:ext>
            </a:extLst>
          </p:cNvPr>
          <p:cNvSpPr txBox="1"/>
          <p:nvPr/>
        </p:nvSpPr>
        <p:spPr>
          <a:xfrm>
            <a:off x="14195692" y="8195662"/>
            <a:ext cx="601447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3200" dirty="0">
                <a:cs typeface="Calibri"/>
              </a:rPr>
              <a:t>20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B7C302-BF8F-43C1-9B88-334B21D07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012" y="3133724"/>
            <a:ext cx="9922591" cy="38385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F1ACC6-8000-4913-B9A6-1EE3564CD849}"/>
              </a:ext>
            </a:extLst>
          </p:cNvPr>
          <p:cNvSpPr txBox="1"/>
          <p:nvPr/>
        </p:nvSpPr>
        <p:spPr>
          <a:xfrm>
            <a:off x="5334000" y="1352550"/>
            <a:ext cx="48068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/>
              <a:t>Tester les requêtes MDX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27A996B-86B0-46B2-945F-0E557702DD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71" b="19254"/>
          <a:stretch/>
        </p:blipFill>
        <p:spPr>
          <a:xfrm>
            <a:off x="2736536" y="485890"/>
            <a:ext cx="2597464" cy="237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968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&#10;&#10;Description automatically generated with medium confidence">
            <a:extLst>
              <a:ext uri="{FF2B5EF4-FFF2-40B4-BE49-F238E27FC236}">
                <a16:creationId xmlns:a16="http://schemas.microsoft.com/office/drawing/2014/main" id="{B5479B1C-623E-4548-8EE7-D343F8F3F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4078" y="7717801"/>
            <a:ext cx="1540499" cy="15404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0DF8E5-88F2-4929-BFD4-38451FD7EAEF}"/>
              </a:ext>
            </a:extLst>
          </p:cNvPr>
          <p:cNvSpPr txBox="1"/>
          <p:nvPr/>
        </p:nvSpPr>
        <p:spPr>
          <a:xfrm>
            <a:off x="14195692" y="8195662"/>
            <a:ext cx="601447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3200" dirty="0">
                <a:cs typeface="Calibri"/>
              </a:rPr>
              <a:t>21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139A10-79A1-49CA-BE51-70F169F04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9403" y="2038350"/>
            <a:ext cx="11015047" cy="58394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519C73-A772-4AB6-9DC7-5A2B97375644}"/>
              </a:ext>
            </a:extLst>
          </p:cNvPr>
          <p:cNvSpPr txBox="1"/>
          <p:nvPr/>
        </p:nvSpPr>
        <p:spPr>
          <a:xfrm>
            <a:off x="5162550" y="1088078"/>
            <a:ext cx="63350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Exécuter les requêtes dans QlikView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7AE6B5-F827-4577-A939-66E607C9094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470" b="18646"/>
          <a:stretch/>
        </p:blipFill>
        <p:spPr>
          <a:xfrm>
            <a:off x="3917677" y="663659"/>
            <a:ext cx="1244873" cy="121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1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&#10;&#10;Description automatically generated with medium confidence">
            <a:extLst>
              <a:ext uri="{FF2B5EF4-FFF2-40B4-BE49-F238E27FC236}">
                <a16:creationId xmlns:a16="http://schemas.microsoft.com/office/drawing/2014/main" id="{B5479B1C-623E-4548-8EE7-D343F8F3F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4078" y="7717801"/>
            <a:ext cx="1540499" cy="15404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0DF8E5-88F2-4929-BFD4-38451FD7EAEF}"/>
              </a:ext>
            </a:extLst>
          </p:cNvPr>
          <p:cNvSpPr txBox="1"/>
          <p:nvPr/>
        </p:nvSpPr>
        <p:spPr>
          <a:xfrm>
            <a:off x="14195692" y="8195662"/>
            <a:ext cx="601447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3200" dirty="0">
                <a:cs typeface="Calibri"/>
              </a:rPr>
              <a:t>22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E13856-AE2C-411A-85C8-1B87E40C8D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83"/>
          <a:stretch/>
        </p:blipFill>
        <p:spPr>
          <a:xfrm>
            <a:off x="2628900" y="1671637"/>
            <a:ext cx="10001250" cy="5915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C64283-DDAE-4088-82B4-C7B769F54BC6}"/>
              </a:ext>
            </a:extLst>
          </p:cNvPr>
          <p:cNvSpPr txBox="1"/>
          <p:nvPr/>
        </p:nvSpPr>
        <p:spPr>
          <a:xfrm>
            <a:off x="4762500" y="742950"/>
            <a:ext cx="6323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Connexion effectuée avec succès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3D223B6-E1C1-4F7E-8254-728F6E3C9E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00" y="282356"/>
            <a:ext cx="2442096" cy="13892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441BAB2-5ADD-4BD5-8A10-B8B3681F73B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97" b="28832"/>
          <a:stretch/>
        </p:blipFill>
        <p:spPr>
          <a:xfrm>
            <a:off x="11170467" y="0"/>
            <a:ext cx="2049095" cy="160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97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&#10;&#10;Description automatically generated with medium confidence">
            <a:extLst>
              <a:ext uri="{FF2B5EF4-FFF2-40B4-BE49-F238E27FC236}">
                <a16:creationId xmlns:a16="http://schemas.microsoft.com/office/drawing/2014/main" id="{B5479B1C-623E-4548-8EE7-D343F8F3F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4078" y="7717801"/>
            <a:ext cx="1540499" cy="15404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0DF8E5-88F2-4929-BFD4-38451FD7EAEF}"/>
              </a:ext>
            </a:extLst>
          </p:cNvPr>
          <p:cNvSpPr txBox="1"/>
          <p:nvPr/>
        </p:nvSpPr>
        <p:spPr>
          <a:xfrm>
            <a:off x="14195692" y="8195662"/>
            <a:ext cx="601447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3200" dirty="0">
                <a:cs typeface="Calibri"/>
              </a:rPr>
              <a:t>23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1791D92-0EC6-4B61-8905-FB6A0E0C79E5}"/>
              </a:ext>
            </a:extLst>
          </p:cNvPr>
          <p:cNvGrpSpPr/>
          <p:nvPr/>
        </p:nvGrpSpPr>
        <p:grpSpPr>
          <a:xfrm>
            <a:off x="2572687" y="2495550"/>
            <a:ext cx="11237625" cy="1884621"/>
            <a:chOff x="5039718" y="2573079"/>
            <a:chExt cx="6983727" cy="171184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0EE0A06-252C-495C-939F-1C18999EA644}"/>
                </a:ext>
              </a:extLst>
            </p:cNvPr>
            <p:cNvSpPr/>
            <p:nvPr/>
          </p:nvSpPr>
          <p:spPr>
            <a:xfrm>
              <a:off x="5039718" y="2573079"/>
              <a:ext cx="6983727" cy="17118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altLang="ko-KR" sz="5400" b="1" dirty="0">
                  <a:solidFill>
                    <a:schemeClr val="tx2"/>
                  </a:solidFill>
                </a:rPr>
                <a:t>Création de tableaux de bords</a:t>
              </a:r>
              <a:endParaRPr lang="ko-KR" altLang="en-US" sz="5400" b="1" dirty="0">
                <a:solidFill>
                  <a:schemeClr val="tx2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A5CB39E-8D54-4165-8DA6-2057D9984EF5}"/>
                </a:ext>
              </a:extLst>
            </p:cNvPr>
            <p:cNvSpPr/>
            <p:nvPr/>
          </p:nvSpPr>
          <p:spPr>
            <a:xfrm>
              <a:off x="5207975" y="2573079"/>
              <a:ext cx="168406" cy="17118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3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&#10;&#10;Description automatically generated with medium confidence">
            <a:extLst>
              <a:ext uri="{FF2B5EF4-FFF2-40B4-BE49-F238E27FC236}">
                <a16:creationId xmlns:a16="http://schemas.microsoft.com/office/drawing/2014/main" id="{B5479B1C-623E-4548-8EE7-D343F8F3F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4078" y="7717801"/>
            <a:ext cx="1540499" cy="15404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0DF8E5-88F2-4929-BFD4-38451FD7EAEF}"/>
              </a:ext>
            </a:extLst>
          </p:cNvPr>
          <p:cNvSpPr txBox="1"/>
          <p:nvPr/>
        </p:nvSpPr>
        <p:spPr>
          <a:xfrm>
            <a:off x="14195692" y="8195662"/>
            <a:ext cx="601447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3200" dirty="0">
                <a:cs typeface="Calibri"/>
              </a:rPr>
              <a:t>24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BEB60E-C68D-42A1-8C64-2A8D4A8E2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301" y="1995487"/>
            <a:ext cx="9872662" cy="58266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F56A54-0DC3-41C3-AF72-6157AC5CA3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51477" y="2112168"/>
            <a:ext cx="2107562" cy="56056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0AC8087-26DD-47E9-8CAB-397B0C938C00}"/>
              </a:ext>
            </a:extLst>
          </p:cNvPr>
          <p:cNvSpPr txBox="1"/>
          <p:nvPr/>
        </p:nvSpPr>
        <p:spPr>
          <a:xfrm>
            <a:off x="2135613" y="655850"/>
            <a:ext cx="1035354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Tableau de bord des résultats généraux sur les offres</a:t>
            </a:r>
          </a:p>
          <a:p>
            <a:endParaRPr lang="fr-FR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8E352E6-5522-40F1-9CC6-F8B73D0B3E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2378" y="430887"/>
            <a:ext cx="1311700" cy="13117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E5961C6-79A2-4EE2-AED5-381A6A885C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4172" y="504303"/>
            <a:ext cx="1164867" cy="116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91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&#10;&#10;Description automatically generated with medium confidence">
            <a:extLst>
              <a:ext uri="{FF2B5EF4-FFF2-40B4-BE49-F238E27FC236}">
                <a16:creationId xmlns:a16="http://schemas.microsoft.com/office/drawing/2014/main" id="{B5479B1C-623E-4548-8EE7-D343F8F3F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4078" y="7717801"/>
            <a:ext cx="1540499" cy="15404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0DF8E5-88F2-4929-BFD4-38451FD7EAEF}"/>
              </a:ext>
            </a:extLst>
          </p:cNvPr>
          <p:cNvSpPr txBox="1"/>
          <p:nvPr/>
        </p:nvSpPr>
        <p:spPr>
          <a:xfrm>
            <a:off x="14195692" y="8195662"/>
            <a:ext cx="601447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3200" dirty="0">
                <a:cs typeface="Calibri"/>
              </a:rPr>
              <a:t>25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8E352E6-5522-40F1-9CC6-F8B73D0B3E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2378" y="430887"/>
            <a:ext cx="1311700" cy="13117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E5961C6-79A2-4EE2-AED5-381A6A885C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4172" y="504303"/>
            <a:ext cx="1164867" cy="11648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A78766-7AEB-4C7B-8FA0-C13751379C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3628" y="2343150"/>
            <a:ext cx="11435743" cy="20383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B020929-EABB-49F5-B6D3-CD8EBDCB505B}"/>
              </a:ext>
            </a:extLst>
          </p:cNvPr>
          <p:cNvSpPr txBox="1"/>
          <p:nvPr/>
        </p:nvSpPr>
        <p:spPr>
          <a:xfrm>
            <a:off x="2473628" y="4753693"/>
            <a:ext cx="11788740" cy="35476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fr-FR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Campaign Name</a:t>
            </a:r>
            <a:r>
              <a:rPr lang="fr-FR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: offres envoyées aux abonnés de la salle de sport.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fr-FR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Région</a:t>
            </a:r>
            <a:r>
              <a:rPr lang="fr-FR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 : régions sur lesquelles les offres sont diffusées.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fr-FR" sz="2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NbDeliv</a:t>
            </a:r>
            <a:r>
              <a:rPr lang="fr-FR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 : nombres des sms/mail envoyés et reçus.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fr-FR" sz="2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UniqueClicks</a:t>
            </a:r>
            <a:r>
              <a:rPr lang="fr-FR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: nombres des sms ayant un seul click.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fr-FR" sz="2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UniqueViews</a:t>
            </a:r>
            <a:r>
              <a:rPr lang="fr-FR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 : nombres des sms ayant une seule vue.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Font typeface="Symbol" panose="05050102010706020507" pitchFamily="18" charset="2"/>
              <a:buChar char=""/>
            </a:pPr>
            <a:r>
              <a:rPr lang="fr-FR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Date-Name</a:t>
            </a:r>
            <a:r>
              <a:rPr lang="fr-FR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 : les </a:t>
            </a:r>
            <a:r>
              <a:rPr lang="fr-FR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données</a:t>
            </a:r>
            <a:r>
              <a:rPr lang="fr-FR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des offres sont historiées par une date bien détaillée.</a:t>
            </a:r>
          </a:p>
          <a:p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22692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&#10;&#10;Description automatically generated with medium confidence">
            <a:extLst>
              <a:ext uri="{FF2B5EF4-FFF2-40B4-BE49-F238E27FC236}">
                <a16:creationId xmlns:a16="http://schemas.microsoft.com/office/drawing/2014/main" id="{B5479B1C-623E-4548-8EE7-D343F8F3F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4078" y="7717801"/>
            <a:ext cx="1540499" cy="15404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0DF8E5-88F2-4929-BFD4-38451FD7EAEF}"/>
              </a:ext>
            </a:extLst>
          </p:cNvPr>
          <p:cNvSpPr txBox="1"/>
          <p:nvPr/>
        </p:nvSpPr>
        <p:spPr>
          <a:xfrm>
            <a:off x="14195692" y="8195662"/>
            <a:ext cx="601447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3200" dirty="0">
                <a:cs typeface="Calibri"/>
              </a:rPr>
              <a:t>26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8E352E6-5522-40F1-9CC6-F8B73D0B3E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2378" y="430887"/>
            <a:ext cx="1311700" cy="13117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E5961C6-79A2-4EE2-AED5-381A6A885C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4172" y="504303"/>
            <a:ext cx="1164867" cy="11648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B1CE81-2641-4BA3-98EF-ABB7DDA9D6A6}"/>
              </a:ext>
            </a:extLst>
          </p:cNvPr>
          <p:cNvSpPr txBox="1"/>
          <p:nvPr/>
        </p:nvSpPr>
        <p:spPr>
          <a:xfrm>
            <a:off x="2424071" y="1904764"/>
            <a:ext cx="11033790" cy="1413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Font typeface="Symbol" panose="05050102010706020507" pitchFamily="18" charset="2"/>
              <a:buBlip>
                <a:blip r:embed="rId5"/>
              </a:buBlip>
            </a:pPr>
            <a:r>
              <a:rPr lang="fr-F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La charte graphique : </a:t>
            </a:r>
            <a:r>
              <a:rPr lang="fr-FR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Click Rate</a:t>
            </a:r>
            <a:r>
              <a:rPr lang="fr-F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by </a:t>
            </a:r>
            <a:r>
              <a:rPr lang="fr-FR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GenderDesc</a:t>
            </a:r>
            <a:r>
              <a:rPr lang="fr-FR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:</a:t>
            </a:r>
            <a:endParaRPr lang="fr-FR" sz="2400" b="1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</a:pPr>
            <a:r>
              <a:rPr lang="fr-F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Montre le pourcentage du succès du Sms au niveau du clique par les genres du client.</a:t>
            </a:r>
          </a:p>
          <a:p>
            <a:endParaRPr lang="fr-FR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D7EBEF-49CE-44F7-8A3A-DDB63639D577}"/>
              </a:ext>
            </a:extLst>
          </p:cNvPr>
          <p:cNvSpPr txBox="1"/>
          <p:nvPr/>
        </p:nvSpPr>
        <p:spPr>
          <a:xfrm>
            <a:off x="2424071" y="3796345"/>
            <a:ext cx="12633587" cy="1413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Font typeface="Symbol" panose="05050102010706020507" pitchFamily="18" charset="2"/>
              <a:buBlip>
                <a:blip r:embed="rId5"/>
              </a:buBlip>
            </a:pPr>
            <a:r>
              <a:rPr lang="fr-F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Le diagramme de bâtons : </a:t>
            </a:r>
            <a:r>
              <a:rPr lang="fr-FR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Click Rate</a:t>
            </a:r>
            <a:r>
              <a:rPr lang="fr-F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by </a:t>
            </a:r>
            <a:r>
              <a:rPr lang="fr-FR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AgeDesc</a:t>
            </a:r>
            <a:r>
              <a:rPr lang="fr-FR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:</a:t>
            </a:r>
            <a:endParaRPr lang="fr-FR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</a:pPr>
            <a:r>
              <a:rPr lang="fr-F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Elle montre le pourcentage du succès du Sms au niveau du clique par les tranches d’âge des abonnés.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14722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&#10;&#10;Description automatically generated with medium confidence">
            <a:extLst>
              <a:ext uri="{FF2B5EF4-FFF2-40B4-BE49-F238E27FC236}">
                <a16:creationId xmlns:a16="http://schemas.microsoft.com/office/drawing/2014/main" id="{B5479B1C-623E-4548-8EE7-D343F8F3F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4078" y="7717801"/>
            <a:ext cx="1540499" cy="15404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0DF8E5-88F2-4929-BFD4-38451FD7EAEF}"/>
              </a:ext>
            </a:extLst>
          </p:cNvPr>
          <p:cNvSpPr txBox="1"/>
          <p:nvPr/>
        </p:nvSpPr>
        <p:spPr>
          <a:xfrm>
            <a:off x="14195692" y="8195662"/>
            <a:ext cx="601447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3200" dirty="0">
                <a:cs typeface="Calibri"/>
              </a:rPr>
              <a:t>27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8E352E6-5522-40F1-9CC6-F8B73D0B3E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2378" y="430887"/>
            <a:ext cx="1311700" cy="13117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E5961C6-79A2-4EE2-AED5-381A6A885C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4172" y="504303"/>
            <a:ext cx="1164867" cy="11648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9A1A1F-FE47-4621-A662-E1E5B521B6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335" y="1981517"/>
            <a:ext cx="15178330" cy="55707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607654F-43E6-49CB-9595-48788E852DC8}"/>
              </a:ext>
            </a:extLst>
          </p:cNvPr>
          <p:cNvSpPr txBox="1"/>
          <p:nvPr/>
        </p:nvSpPr>
        <p:spPr>
          <a:xfrm>
            <a:off x="214033" y="58884"/>
            <a:ext cx="13380138" cy="1183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3" algn="just">
              <a:lnSpc>
                <a:spcPct val="150000"/>
              </a:lnSpc>
              <a:spcBef>
                <a:spcPts val="400"/>
              </a:spcBef>
            </a:pPr>
            <a:r>
              <a:rPr lang="fr-FR" sz="2400" b="1" dirty="0">
                <a:solidFill>
                  <a:schemeClr val="bg1">
                    <a:lumMod val="50000"/>
                  </a:schemeClr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Tableau de bord des résultats spécifiques sur les offres de vente de l’entreprise</a:t>
            </a:r>
          </a:p>
          <a:p>
            <a:pPr marR="0" lvl="3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</a:pPr>
            <a:endParaRPr lang="fr-FR" sz="2400" b="1" dirty="0">
              <a:solidFill>
                <a:srgbClr val="FA7E5C"/>
              </a:solidFill>
              <a:effectLst/>
              <a:latin typeface="Trebuchet MS" panose="020B0603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078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&#10;&#10;Description automatically generated with medium confidence">
            <a:extLst>
              <a:ext uri="{FF2B5EF4-FFF2-40B4-BE49-F238E27FC236}">
                <a16:creationId xmlns:a16="http://schemas.microsoft.com/office/drawing/2014/main" id="{B5479B1C-623E-4548-8EE7-D343F8F3F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4078" y="7717801"/>
            <a:ext cx="1540499" cy="15404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0DF8E5-88F2-4929-BFD4-38451FD7EAEF}"/>
              </a:ext>
            </a:extLst>
          </p:cNvPr>
          <p:cNvSpPr txBox="1"/>
          <p:nvPr/>
        </p:nvSpPr>
        <p:spPr>
          <a:xfrm>
            <a:off x="14195692" y="8195662"/>
            <a:ext cx="601447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3200" dirty="0">
                <a:cs typeface="Calibri"/>
              </a:rPr>
              <a:t>28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8E352E6-5522-40F1-9CC6-F8B73D0B3E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2378" y="430887"/>
            <a:ext cx="1311700" cy="13117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E5961C6-79A2-4EE2-AED5-381A6A885C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4172" y="504303"/>
            <a:ext cx="1164867" cy="116486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D372EBC-7AAA-4697-9A48-DF280DE9A4E8}"/>
              </a:ext>
            </a:extLst>
          </p:cNvPr>
          <p:cNvSpPr txBox="1"/>
          <p:nvPr/>
        </p:nvSpPr>
        <p:spPr>
          <a:xfrm>
            <a:off x="4000500" y="800100"/>
            <a:ext cx="622935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Dans ce tableau de bord, on va faire un filtre sur les tranches d’âge. En effet, on a choisi les tranches d’âges </a:t>
            </a:r>
            <a:r>
              <a:rPr lang="fr-FR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55-64</a:t>
            </a:r>
            <a:r>
              <a:rPr lang="fr-FR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avec un secteur des offres contenant les ventes des produits du sports (</a:t>
            </a:r>
            <a:r>
              <a:rPr lang="fr-FR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Sales</a:t>
            </a:r>
            <a:r>
              <a:rPr lang="fr-FR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) sur les clients du genre Femme (</a:t>
            </a:r>
            <a:r>
              <a:rPr lang="fr-FR" sz="3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Female</a:t>
            </a:r>
            <a:r>
              <a:rPr lang="fr-FR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), </a:t>
            </a:r>
            <a:endParaRPr lang="fr-FR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1FFDE6-01D9-49E6-917B-315BD05A3819}"/>
              </a:ext>
            </a:extLst>
          </p:cNvPr>
          <p:cNvSpPr txBox="1"/>
          <p:nvPr/>
        </p:nvSpPr>
        <p:spPr>
          <a:xfrm>
            <a:off x="3695700" y="4772495"/>
            <a:ext cx="8191500" cy="1745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Font typeface="Symbol" panose="05050102010706020507" pitchFamily="18" charset="2"/>
              <a:buBlip>
                <a:blip r:embed="rId5"/>
              </a:buBlip>
            </a:pPr>
            <a:r>
              <a:rPr lang="fr-FR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Une Courbe composée par </a:t>
            </a:r>
            <a:r>
              <a:rPr lang="fr-FR" sz="3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NbDeliv</a:t>
            </a:r>
            <a:r>
              <a:rPr lang="fr-FR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,par</a:t>
            </a:r>
            <a:r>
              <a:rPr lang="fr-FR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le nom de l’offre (</a:t>
            </a:r>
            <a:r>
              <a:rPr lang="fr-FR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Campaign Name) </a:t>
            </a:r>
            <a:r>
              <a:rPr lang="fr-FR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du secteur vente (</a:t>
            </a:r>
            <a:r>
              <a:rPr lang="fr-FR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Sales</a:t>
            </a:r>
            <a:r>
              <a:rPr lang="fr-FR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).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1E4720-C79D-41A3-9877-DAAB850BCBDE}"/>
              </a:ext>
            </a:extLst>
          </p:cNvPr>
          <p:cNvSpPr txBox="1"/>
          <p:nvPr/>
        </p:nvSpPr>
        <p:spPr>
          <a:xfrm>
            <a:off x="3879653" y="6854146"/>
            <a:ext cx="971451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Un diagramme en bâtons composé par</a:t>
            </a:r>
            <a:r>
              <a:rPr lang="fr-FR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Nb Complaints</a:t>
            </a:r>
            <a:r>
              <a:rPr lang="fr-FR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sur le nom</a:t>
            </a:r>
          </a:p>
          <a:p>
            <a:r>
              <a:rPr lang="fr-FR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d’offre (</a:t>
            </a:r>
            <a:r>
              <a:rPr lang="fr-FR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Campaign Name</a:t>
            </a:r>
            <a:r>
              <a:rPr lang="fr-FR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) du secteur Vente</a:t>
            </a:r>
            <a:r>
              <a:rPr lang="fr-FR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(Sales</a:t>
            </a:r>
            <a:r>
              <a:rPr lang="fr-FR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).</a:t>
            </a:r>
          </a:p>
          <a:p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295081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EB464-5826-4BCB-B5EE-4D19CE21A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239" y="0"/>
            <a:ext cx="14130338" cy="1789510"/>
          </a:xfrm>
        </p:spPr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Technologies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C0C86470-92A0-446D-8D20-8A220ACC01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9203010"/>
              </p:ext>
            </p:extLst>
          </p:nvPr>
        </p:nvGraphicFramePr>
        <p:xfrm>
          <a:off x="2293025" y="2174257"/>
          <a:ext cx="12605657" cy="58743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Picture 9" descr="Shape&#10;&#10;Description automatically generated with medium confidence">
            <a:extLst>
              <a:ext uri="{FF2B5EF4-FFF2-40B4-BE49-F238E27FC236}">
                <a16:creationId xmlns:a16="http://schemas.microsoft.com/office/drawing/2014/main" id="{D7F0922C-A0F3-49AB-9D20-3E1186688A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4078" y="7717801"/>
            <a:ext cx="1540499" cy="15404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9F43B47-D4CE-4DE4-B82D-08534D61ABA8}"/>
              </a:ext>
            </a:extLst>
          </p:cNvPr>
          <p:cNvSpPr txBox="1"/>
          <p:nvPr/>
        </p:nvSpPr>
        <p:spPr>
          <a:xfrm>
            <a:off x="14297799" y="8195662"/>
            <a:ext cx="393056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3200"/>
              <a:t>2</a:t>
            </a:r>
            <a:endParaRPr lang="fr-FR" sz="3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D9D0D5-6159-4AF7-97AD-9A0069001691}"/>
              </a:ext>
            </a:extLst>
          </p:cNvPr>
          <p:cNvSpPr txBox="1"/>
          <p:nvPr/>
        </p:nvSpPr>
        <p:spPr>
          <a:xfrm>
            <a:off x="5791200" y="3009900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/>
              <a:t>Microsoft Excel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E4273F-3440-47E4-8E22-6ECEA5E9391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307" y="4103645"/>
            <a:ext cx="1324143" cy="13000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775E0C-4248-4D5A-981A-B4E98FB218B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0" y="3936842"/>
            <a:ext cx="2743825" cy="13846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564AA95-B97F-469F-821E-E3FD364EB570}"/>
              </a:ext>
            </a:extLst>
          </p:cNvPr>
          <p:cNvSpPr txBox="1"/>
          <p:nvPr/>
        </p:nvSpPr>
        <p:spPr>
          <a:xfrm>
            <a:off x="9505950" y="2905764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/>
              <a:t>SSAS Microsoft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03C40A5-5F4A-448C-8ABB-E2461B7B035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414" y="6855773"/>
            <a:ext cx="1536661" cy="172405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6821D03-ECA8-4AFD-9E87-2011D048D535}"/>
              </a:ext>
            </a:extLst>
          </p:cNvPr>
          <p:cNvSpPr txBox="1"/>
          <p:nvPr/>
        </p:nvSpPr>
        <p:spPr>
          <a:xfrm>
            <a:off x="2419975" y="5655444"/>
            <a:ext cx="388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/>
              <a:t>MDX </a:t>
            </a:r>
            <a:r>
              <a:rPr lang="en-US" sz="3600" b="1" dirty="0"/>
              <a:t>Generator</a:t>
            </a:r>
            <a:r>
              <a:rPr lang="fr-FR" sz="3600" b="1" dirty="0"/>
              <a:t> for Qlik </a:t>
            </a:r>
            <a:r>
              <a:rPr lang="en-US" sz="3600" b="1" dirty="0"/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269210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8" grpId="0">
        <p:bldAsOne/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359E8-810A-4437-86B3-C7183392F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331" y="3734395"/>
            <a:ext cx="14130338" cy="178951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Merci pour </a:t>
            </a:r>
            <a:r>
              <a:rPr lang="fr-FR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votre</a:t>
            </a: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Attention !</a:t>
            </a:r>
            <a:endParaRPr lang="fr-FR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0633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1" descr="Shape&#10;&#10;Description automatically generated with medium confidence">
            <a:extLst>
              <a:ext uri="{FF2B5EF4-FFF2-40B4-BE49-F238E27FC236}">
                <a16:creationId xmlns:a16="http://schemas.microsoft.com/office/drawing/2014/main" id="{C27069C3-1F3B-4541-873E-31157BA444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4078" y="7717801"/>
            <a:ext cx="1540499" cy="1540499"/>
          </a:xfrm>
          <a:prstGeom prst="rect">
            <a:avLst/>
          </a:prstGeom>
        </p:spPr>
      </p:pic>
      <p:sp>
        <p:nvSpPr>
          <p:cNvPr id="8" name="TextBox 12">
            <a:extLst>
              <a:ext uri="{FF2B5EF4-FFF2-40B4-BE49-F238E27FC236}">
                <a16:creationId xmlns:a16="http://schemas.microsoft.com/office/drawing/2014/main" id="{A405F575-F5C3-4DDC-8AE5-FBC3C6D07EC5}"/>
              </a:ext>
            </a:extLst>
          </p:cNvPr>
          <p:cNvSpPr txBox="1"/>
          <p:nvPr/>
        </p:nvSpPr>
        <p:spPr>
          <a:xfrm>
            <a:off x="14297799" y="8195662"/>
            <a:ext cx="393056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3200"/>
              <a:t>3</a:t>
            </a:r>
            <a:endParaRPr lang="fr-FR" sz="320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CCE6BDB-1501-4442-940B-683D3C1AB711}"/>
              </a:ext>
            </a:extLst>
          </p:cNvPr>
          <p:cNvGrpSpPr/>
          <p:nvPr/>
        </p:nvGrpSpPr>
        <p:grpSpPr>
          <a:xfrm>
            <a:off x="2572687" y="2495550"/>
            <a:ext cx="11237625" cy="1884621"/>
            <a:chOff x="5039718" y="2573079"/>
            <a:chExt cx="6983727" cy="171184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AA9ECDB-E641-4109-923A-80068AC26534}"/>
                </a:ext>
              </a:extLst>
            </p:cNvPr>
            <p:cNvSpPr/>
            <p:nvPr/>
          </p:nvSpPr>
          <p:spPr>
            <a:xfrm>
              <a:off x="5039718" y="2573079"/>
              <a:ext cx="6983727" cy="17118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altLang="ko-KR" sz="5400" b="1" dirty="0">
                  <a:solidFill>
                    <a:schemeClr val="tx2"/>
                  </a:solidFill>
                </a:rPr>
                <a:t>Modélisation du datawarehouse</a:t>
              </a:r>
              <a:endParaRPr lang="ko-KR" altLang="en-US" sz="5400" b="1" dirty="0">
                <a:solidFill>
                  <a:schemeClr val="tx2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B24C204-15A2-4905-B1EC-BC4860440CC9}"/>
                </a:ext>
              </a:extLst>
            </p:cNvPr>
            <p:cNvSpPr/>
            <p:nvPr/>
          </p:nvSpPr>
          <p:spPr>
            <a:xfrm>
              <a:off x="5207975" y="2573079"/>
              <a:ext cx="168406" cy="17118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2528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hape&#10;&#10;Description automatically generated with medium confidence">
            <a:extLst>
              <a:ext uri="{FF2B5EF4-FFF2-40B4-BE49-F238E27FC236}">
                <a16:creationId xmlns:a16="http://schemas.microsoft.com/office/drawing/2014/main" id="{D7F0922C-A0F3-49AB-9D20-3E1186688A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4078" y="7717801"/>
            <a:ext cx="1540499" cy="15404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9F43B47-D4CE-4DE4-B82D-08534D61ABA8}"/>
              </a:ext>
            </a:extLst>
          </p:cNvPr>
          <p:cNvSpPr txBox="1"/>
          <p:nvPr/>
        </p:nvSpPr>
        <p:spPr>
          <a:xfrm>
            <a:off x="14297799" y="8195662"/>
            <a:ext cx="393056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3200"/>
              <a:t>4</a:t>
            </a:r>
            <a:endParaRPr lang="fr-FR" sz="32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7B35748-0DBA-4AC9-8559-CBE35301A40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450" y="1428750"/>
            <a:ext cx="9168906" cy="676691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05273F-C79A-4FA9-8FA4-C3D2CE5D1B98}"/>
              </a:ext>
            </a:extLst>
          </p:cNvPr>
          <p:cNvSpPr txBox="1"/>
          <p:nvPr/>
        </p:nvSpPr>
        <p:spPr>
          <a:xfrm>
            <a:off x="7080002" y="495300"/>
            <a:ext cx="3549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/>
              <a:t>Modèle en Etoile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1E6B06A-28C3-45A9-93B5-9AF91E8245C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01" b="11333"/>
          <a:stretch/>
        </p:blipFill>
        <p:spPr>
          <a:xfrm>
            <a:off x="5479771" y="126921"/>
            <a:ext cx="1600231" cy="11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97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1" descr="Shape&#10;&#10;Description automatically generated with medium confidence">
            <a:extLst>
              <a:ext uri="{FF2B5EF4-FFF2-40B4-BE49-F238E27FC236}">
                <a16:creationId xmlns:a16="http://schemas.microsoft.com/office/drawing/2014/main" id="{DAF9A5A4-2086-4D06-8AFE-C6EF535822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4078" y="7717801"/>
            <a:ext cx="1540499" cy="1540499"/>
          </a:xfrm>
          <a:prstGeom prst="rect">
            <a:avLst/>
          </a:prstGeom>
        </p:spPr>
      </p:pic>
      <p:sp>
        <p:nvSpPr>
          <p:cNvPr id="8" name="TextBox 12">
            <a:extLst>
              <a:ext uri="{FF2B5EF4-FFF2-40B4-BE49-F238E27FC236}">
                <a16:creationId xmlns:a16="http://schemas.microsoft.com/office/drawing/2014/main" id="{36824593-9DE8-4039-AB09-424ADDE30B39}"/>
              </a:ext>
            </a:extLst>
          </p:cNvPr>
          <p:cNvSpPr txBox="1"/>
          <p:nvPr/>
        </p:nvSpPr>
        <p:spPr>
          <a:xfrm>
            <a:off x="14297799" y="8195662"/>
            <a:ext cx="393056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3200"/>
              <a:t>5</a:t>
            </a:r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09185F-710D-4BC5-A674-C92C1A790DEF}"/>
              </a:ext>
            </a:extLst>
          </p:cNvPr>
          <p:cNvSpPr txBox="1"/>
          <p:nvPr/>
        </p:nvSpPr>
        <p:spPr>
          <a:xfrm>
            <a:off x="4229100" y="609600"/>
            <a:ext cx="723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/>
              <a:t>Description du modèle de datawarehouse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647B76-3EC4-41AB-8707-D37D862D43C0}"/>
              </a:ext>
            </a:extLst>
          </p:cNvPr>
          <p:cNvSpPr txBox="1"/>
          <p:nvPr/>
        </p:nvSpPr>
        <p:spPr>
          <a:xfrm>
            <a:off x="2781300" y="2286000"/>
            <a:ext cx="10629900" cy="4935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</a:pPr>
            <a:r>
              <a:rPr lang="fr-F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Ces données sont récupérées  via un </a:t>
            </a:r>
            <a:r>
              <a:rPr lang="fr-FR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CRM. 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</a:pPr>
            <a:r>
              <a:rPr lang="fr-F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Ces données proviennent de la salle de sport de Fitness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</a:pPr>
            <a:r>
              <a:rPr lang="fr-F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Le logiciel CRM enregistre les coordonnées des abonnés de la salle : id, email, numéro téléphones, profils du réseaux sociaux, les emails envoyés aux clients, les transactions du client et peux aussi extraire d’autres informations.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</a:pPr>
            <a:r>
              <a:rPr lang="fr-F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Le système CRM organise ces informations afin de proposer un enregistrement exhaustif des individus et des entreprises et permettre ainsi de mieux comprendre les relations au fil du temps.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</a:pPr>
            <a:r>
              <a:rPr lang="fr-F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Ces informations seront stockées dans un entrepôt de données </a:t>
            </a:r>
            <a:r>
              <a:rPr lang="fr-FR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data Warehouse</a:t>
            </a:r>
            <a:r>
              <a:rPr lang="fr-F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, et analysées dans </a:t>
            </a:r>
            <a:r>
              <a:rPr lang="fr-FR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un cube OLAP</a:t>
            </a:r>
            <a:r>
              <a:rPr lang="fr-F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et enfin on aura des rapports résultants de ces données.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FD262AB-1A39-4566-8AEB-9CFA910535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00" y="609600"/>
            <a:ext cx="914400" cy="6370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CF8B785-BE82-4C0F-99FC-AFE913EE83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50" y="1861566"/>
            <a:ext cx="1200152" cy="120015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82FF99A-B961-4E13-BEFC-7D6825207C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3174" y="2614087"/>
            <a:ext cx="1117963" cy="89526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6731FCE-2018-4245-936C-D0BE5FC3F8B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93" b="24691"/>
          <a:stretch/>
        </p:blipFill>
        <p:spPr>
          <a:xfrm>
            <a:off x="5859213" y="5372101"/>
            <a:ext cx="751137" cy="61858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F07741E-3815-4BF7-A903-DE2C3D56AD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869" y="6668118"/>
            <a:ext cx="1669271" cy="110679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33FFCA0-0CA2-4EEB-8224-3FD29625C7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542" y="6813869"/>
            <a:ext cx="1689342" cy="96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968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hape&#10;&#10;Description automatically generated with medium confidence">
            <a:extLst>
              <a:ext uri="{FF2B5EF4-FFF2-40B4-BE49-F238E27FC236}">
                <a16:creationId xmlns:a16="http://schemas.microsoft.com/office/drawing/2014/main" id="{71CB3D5C-CFC4-4E17-AA3A-D0EA8E2F32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4078" y="7717801"/>
            <a:ext cx="1540499" cy="15404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C71EDF-7E75-4A69-911E-06D81F8870A8}"/>
              </a:ext>
            </a:extLst>
          </p:cNvPr>
          <p:cNvSpPr txBox="1"/>
          <p:nvPr/>
        </p:nvSpPr>
        <p:spPr>
          <a:xfrm>
            <a:off x="14297799" y="8195662"/>
            <a:ext cx="393056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3200">
                <a:cs typeface="Calibri"/>
              </a:rPr>
              <a:t>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407A5C-1B82-4C12-A5F5-258F98E315BA}"/>
              </a:ext>
            </a:extLst>
          </p:cNvPr>
          <p:cNvSpPr txBox="1"/>
          <p:nvPr/>
        </p:nvSpPr>
        <p:spPr>
          <a:xfrm>
            <a:off x="4617444" y="552450"/>
            <a:ext cx="7148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Description de table de dimensions </a:t>
            </a:r>
            <a:endParaRPr lang="fr-FR" sz="36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8BFE4C4-8A11-4E8F-9C2A-8A73179F39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550" y="552450"/>
            <a:ext cx="800100" cy="8001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D7E468C-B689-4664-AF4C-869BE8F978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8550" y="1568231"/>
            <a:ext cx="8410173" cy="680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75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82EBA1A6-6B67-4FBB-9561-73C8DA36C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4078" y="7717801"/>
            <a:ext cx="1540499" cy="15404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312CED-526F-4E0A-B702-F9C13A0DB25B}"/>
              </a:ext>
            </a:extLst>
          </p:cNvPr>
          <p:cNvSpPr txBox="1"/>
          <p:nvPr/>
        </p:nvSpPr>
        <p:spPr>
          <a:xfrm>
            <a:off x="14297799" y="8195662"/>
            <a:ext cx="393056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3200">
                <a:cs typeface="Calibri"/>
              </a:rPr>
              <a:t>7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F8FF07A-82D5-422C-87A3-E9A701686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936" y="1785937"/>
            <a:ext cx="10508418" cy="297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44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hape&#10;&#10;Description automatically generated with medium confidence">
            <a:extLst>
              <a:ext uri="{FF2B5EF4-FFF2-40B4-BE49-F238E27FC236}">
                <a16:creationId xmlns:a16="http://schemas.microsoft.com/office/drawing/2014/main" id="{71CB3D5C-CFC4-4E17-AA3A-D0EA8E2F32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4078" y="7717801"/>
            <a:ext cx="1540499" cy="15404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C71EDF-7E75-4A69-911E-06D81F8870A8}"/>
              </a:ext>
            </a:extLst>
          </p:cNvPr>
          <p:cNvSpPr txBox="1"/>
          <p:nvPr/>
        </p:nvSpPr>
        <p:spPr>
          <a:xfrm>
            <a:off x="14297799" y="8195662"/>
            <a:ext cx="393056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3200">
                <a:cs typeface="Calibri"/>
              </a:rPr>
              <a:t>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F881CB-FD1E-42BF-A57D-B83447CE94C8}"/>
              </a:ext>
            </a:extLst>
          </p:cNvPr>
          <p:cNvSpPr txBox="1"/>
          <p:nvPr/>
        </p:nvSpPr>
        <p:spPr>
          <a:xfrm>
            <a:off x="3467100" y="628650"/>
            <a:ext cx="91841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/>
              <a:t>Description de table de faits: Fact-</a:t>
            </a:r>
            <a:r>
              <a:rPr lang="fr-FR" sz="3600" b="1" dirty="0" err="1"/>
              <a:t>commsTrend</a:t>
            </a:r>
            <a:endParaRPr lang="fr-FR" sz="36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902621-CED0-4A53-BF90-769FFB5201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721" y="414478"/>
            <a:ext cx="1098879" cy="107467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6408C02-4141-4D0E-AEBF-781E3573BF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7100" y="1489152"/>
            <a:ext cx="8534399" cy="709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53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e learning">
      <a:dk1>
        <a:srgbClr val="02395A"/>
      </a:dk1>
      <a:lt1>
        <a:srgbClr val="C1E5F1"/>
      </a:lt1>
      <a:dk2>
        <a:srgbClr val="051F26"/>
      </a:dk2>
      <a:lt2>
        <a:srgbClr val="125359"/>
      </a:lt2>
      <a:accent1>
        <a:srgbClr val="36B1C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197</TotalTime>
  <Words>916</Words>
  <Application>Microsoft Office PowerPoint</Application>
  <PresentationFormat>Custom</PresentationFormat>
  <Paragraphs>119</Paragraphs>
  <Slides>30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Calibri Light</vt:lpstr>
      <vt:lpstr>Roboto</vt:lpstr>
      <vt:lpstr>Symbol</vt:lpstr>
      <vt:lpstr>Times New Roman</vt:lpstr>
      <vt:lpstr>Trebuchet MS</vt:lpstr>
      <vt:lpstr>Office Theme</vt:lpstr>
      <vt:lpstr>PowerPoint Presentation</vt:lpstr>
      <vt:lpstr>Plan</vt:lpstr>
      <vt:lpstr>Technologies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Merci pour votre Attention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hatem.loumi</dc:creator>
  <cp:lastModifiedBy>med nour khammeri</cp:lastModifiedBy>
  <cp:revision>94</cp:revision>
  <dcterms:created xsi:type="dcterms:W3CDTF">2021-02-21T10:15:15Z</dcterms:created>
  <dcterms:modified xsi:type="dcterms:W3CDTF">2021-06-18T03:05:21Z</dcterms:modified>
</cp:coreProperties>
</file>