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notesMasterIdLst>
    <p:notesMasterId r:id="rId49"/>
  </p:notesMasterIdLst>
  <p:sldIdLst>
    <p:sldId id="257" r:id="rId3"/>
    <p:sldId id="258" r:id="rId4"/>
    <p:sldId id="260" r:id="rId5"/>
    <p:sldId id="259" r:id="rId6"/>
    <p:sldId id="261" r:id="rId7"/>
    <p:sldId id="26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266" r:id="rId24"/>
    <p:sldId id="269" r:id="rId25"/>
    <p:sldId id="275" r:id="rId26"/>
    <p:sldId id="267" r:id="rId27"/>
    <p:sldId id="284" r:id="rId28"/>
    <p:sldId id="320" r:id="rId29"/>
    <p:sldId id="321" r:id="rId30"/>
    <p:sldId id="322" r:id="rId31"/>
    <p:sldId id="323" r:id="rId32"/>
    <p:sldId id="324" r:id="rId33"/>
    <p:sldId id="268" r:id="rId34"/>
    <p:sldId id="325" r:id="rId35"/>
    <p:sldId id="278" r:id="rId36"/>
    <p:sldId id="326" r:id="rId37"/>
    <p:sldId id="327" r:id="rId38"/>
    <p:sldId id="280" r:id="rId39"/>
    <p:sldId id="328" r:id="rId40"/>
    <p:sldId id="330" r:id="rId41"/>
    <p:sldId id="329" r:id="rId42"/>
    <p:sldId id="297" r:id="rId43"/>
    <p:sldId id="298" r:id="rId44"/>
    <p:sldId id="331" r:id="rId45"/>
    <p:sldId id="281" r:id="rId46"/>
    <p:sldId id="294" r:id="rId47"/>
    <p:sldId id="283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16164-F666-055E-BB62-82782917A67B}" v="3" dt="2021-05-21T11:34:45.128"/>
    <p1510:client id="{3E0DDE04-422C-D54E-61AE-4635947B8CDF}" v="99" dt="2021-05-10T04:17:05.612"/>
    <p1510:client id="{58639125-F39D-8787-79F8-DF57FA5714A0}" v="7" dt="2021-05-10T04:10:49.532"/>
    <p1510:client id="{5D1ABF74-8D5C-6C07-EA36-7C2FD9DDBC0D}" v="7" dt="2021-05-10T06:57:06.200"/>
    <p1510:client id="{640644D7-738E-21EE-13D2-B357D5BEE724}" v="28" dt="2021-05-10T06:28:53.380"/>
    <p1510:client id="{961C2406-9A9F-8B74-C561-0C5D7D04B116}" v="5" dt="2021-05-21T12:31:42.199"/>
    <p1510:client id="{BB7EEAB4-2A7D-52AC-0E4F-5DA3EF2372EF}" v="2" dt="2021-05-21T11:38:32.211"/>
    <p1510:client id="{DCA5EC57-8936-2A2E-931F-22978EAB2841}" v="26" dt="2021-05-10T04:00:54.809"/>
    <p1510:client id="{FCED0D98-C4B5-2D94-B9A5-31170A192C2B}" v="3" dt="2021-05-10T05:40:49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em.loumi" userId="S::hatem.loumi@isimsf.u-sfax.tn::c8e9393d-0366-44fe-9c1c-8cfe47c53dbf" providerId="AD" clId="Web-{FCED0D98-C4B5-2D94-B9A5-31170A192C2B}"/>
    <pc:docChg chg="addSld delSld">
      <pc:chgData name="hatem.loumi" userId="S::hatem.loumi@isimsf.u-sfax.tn::c8e9393d-0366-44fe-9c1c-8cfe47c53dbf" providerId="AD" clId="Web-{FCED0D98-C4B5-2D94-B9A5-31170A192C2B}" dt="2021-05-10T05:40:47.824" v="1"/>
      <pc:docMkLst>
        <pc:docMk/>
      </pc:docMkLst>
      <pc:sldChg chg="add del">
        <pc:chgData name="hatem.loumi" userId="S::hatem.loumi@isimsf.u-sfax.tn::c8e9393d-0366-44fe-9c1c-8cfe47c53dbf" providerId="AD" clId="Web-{FCED0D98-C4B5-2D94-B9A5-31170A192C2B}" dt="2021-05-10T05:40:47.824" v="1"/>
        <pc:sldMkLst>
          <pc:docMk/>
          <pc:sldMk cId="1622447415" sldId="273"/>
        </pc:sldMkLst>
      </pc:sldChg>
    </pc:docChg>
  </pc:docChgLst>
  <pc:docChgLst>
    <pc:chgData name="Dhiaa Benhamadou ( ISIMSF )" userId="S::dhiaa.benhamadou@isimsf.u-sfax.tn::63741727-a444-47d5-a5a9-c2c2836bb211" providerId="AD" clId="Web-{17716164-F666-055E-BB62-82782917A67B}"/>
    <pc:docChg chg="modSld">
      <pc:chgData name="Dhiaa Benhamadou ( ISIMSF )" userId="S::dhiaa.benhamadou@isimsf.u-sfax.tn::63741727-a444-47d5-a5a9-c2c2836bb211" providerId="AD" clId="Web-{17716164-F666-055E-BB62-82782917A67B}" dt="2021-05-21T11:34:45.128" v="2" actId="14100"/>
      <pc:docMkLst>
        <pc:docMk/>
      </pc:docMkLst>
      <pc:sldChg chg="addSp modSp">
        <pc:chgData name="Dhiaa Benhamadou ( ISIMSF )" userId="S::dhiaa.benhamadou@isimsf.u-sfax.tn::63741727-a444-47d5-a5a9-c2c2836bb211" providerId="AD" clId="Web-{17716164-F666-055E-BB62-82782917A67B}" dt="2021-05-21T11:34:45.128" v="2" actId="14100"/>
        <pc:sldMkLst>
          <pc:docMk/>
          <pc:sldMk cId="3196168486" sldId="257"/>
        </pc:sldMkLst>
        <pc:spChg chg="add mod">
          <ac:chgData name="Dhiaa Benhamadou ( ISIMSF )" userId="S::dhiaa.benhamadou@isimsf.u-sfax.tn::63741727-a444-47d5-a5a9-c2c2836bb211" providerId="AD" clId="Web-{17716164-F666-055E-BB62-82782917A67B}" dt="2021-05-21T11:34:45.128" v="2" actId="14100"/>
          <ac:spMkLst>
            <pc:docMk/>
            <pc:sldMk cId="3196168486" sldId="257"/>
            <ac:spMk id="2" creationId="{8F8C0516-81C1-44AD-97DA-8749D6490D43}"/>
          </ac:spMkLst>
        </pc:spChg>
      </pc:sldChg>
    </pc:docChg>
  </pc:docChgLst>
  <pc:docChgLst>
    <pc:chgData name="Dhiaa Benhamadou ( ISIMSF )" userId="S::dhiaa.benhamadou@isimsf.u-sfax.tn::63741727-a444-47d5-a5a9-c2c2836bb211" providerId="AD" clId="Web-{5D1ABF74-8D5C-6C07-EA36-7C2FD9DDBC0D}"/>
    <pc:docChg chg="modSld">
      <pc:chgData name="Dhiaa Benhamadou ( ISIMSF )" userId="S::dhiaa.benhamadou@isimsf.u-sfax.tn::63741727-a444-47d5-a5a9-c2c2836bb211" providerId="AD" clId="Web-{5D1ABF74-8D5C-6C07-EA36-7C2FD9DDBC0D}" dt="2021-05-10T06:57:06.200" v="5" actId="1076"/>
      <pc:docMkLst>
        <pc:docMk/>
      </pc:docMkLst>
      <pc:sldChg chg="modSp">
        <pc:chgData name="Dhiaa Benhamadou ( ISIMSF )" userId="S::dhiaa.benhamadou@isimsf.u-sfax.tn::63741727-a444-47d5-a5a9-c2c2836bb211" providerId="AD" clId="Web-{5D1ABF74-8D5C-6C07-EA36-7C2FD9DDBC0D}" dt="2021-05-10T06:57:06.200" v="5" actId="1076"/>
        <pc:sldMkLst>
          <pc:docMk/>
          <pc:sldMk cId="1369894223" sldId="272"/>
        </pc:sldMkLst>
        <pc:picChg chg="mod">
          <ac:chgData name="Dhiaa Benhamadou ( ISIMSF )" userId="S::dhiaa.benhamadou@isimsf.u-sfax.tn::63741727-a444-47d5-a5a9-c2c2836bb211" providerId="AD" clId="Web-{5D1ABF74-8D5C-6C07-EA36-7C2FD9DDBC0D}" dt="2021-05-10T06:57:06.200" v="5" actId="1076"/>
          <ac:picMkLst>
            <pc:docMk/>
            <pc:sldMk cId="1369894223" sldId="272"/>
            <ac:picMk id="3" creationId="{00000000-0000-0000-0000-000000000000}"/>
          </ac:picMkLst>
        </pc:picChg>
      </pc:sldChg>
      <pc:sldChg chg="modSp">
        <pc:chgData name="Dhiaa Benhamadou ( ISIMSF )" userId="S::dhiaa.benhamadou@isimsf.u-sfax.tn::63741727-a444-47d5-a5a9-c2c2836bb211" providerId="AD" clId="Web-{5D1ABF74-8D5C-6C07-EA36-7C2FD9DDBC0D}" dt="2021-05-10T06:55:57.073" v="4" actId="1076"/>
        <pc:sldMkLst>
          <pc:docMk/>
          <pc:sldMk cId="1622447415" sldId="273"/>
        </pc:sldMkLst>
        <pc:picChg chg="mod">
          <ac:chgData name="Dhiaa Benhamadou ( ISIMSF )" userId="S::dhiaa.benhamadou@isimsf.u-sfax.tn::63741727-a444-47d5-a5a9-c2c2836bb211" providerId="AD" clId="Web-{5D1ABF74-8D5C-6C07-EA36-7C2FD9DDBC0D}" dt="2021-05-10T06:55:57.073" v="4" actId="1076"/>
          <ac:picMkLst>
            <pc:docMk/>
            <pc:sldMk cId="1622447415" sldId="273"/>
            <ac:picMk id="3076" creationId="{00000000-0000-0000-0000-000000000000}"/>
          </ac:picMkLst>
        </pc:picChg>
      </pc:sldChg>
      <pc:sldChg chg="modSp">
        <pc:chgData name="Dhiaa Benhamadou ( ISIMSF )" userId="S::dhiaa.benhamadou@isimsf.u-sfax.tn::63741727-a444-47d5-a5a9-c2c2836bb211" providerId="AD" clId="Web-{5D1ABF74-8D5C-6C07-EA36-7C2FD9DDBC0D}" dt="2021-05-10T06:38:57.565" v="3" actId="20577"/>
        <pc:sldMkLst>
          <pc:docMk/>
          <pc:sldMk cId="1877132307" sldId="284"/>
        </pc:sldMkLst>
        <pc:spChg chg="mod">
          <ac:chgData name="Dhiaa Benhamadou ( ISIMSF )" userId="S::dhiaa.benhamadou@isimsf.u-sfax.tn::63741727-a444-47d5-a5a9-c2c2836bb211" providerId="AD" clId="Web-{5D1ABF74-8D5C-6C07-EA36-7C2FD9DDBC0D}" dt="2021-05-10T06:38:57.565" v="3" actId="20577"/>
          <ac:spMkLst>
            <pc:docMk/>
            <pc:sldMk cId="1877132307" sldId="284"/>
            <ac:spMk id="2656" creationId="{00000000-0000-0000-0000-000000000000}"/>
          </ac:spMkLst>
        </pc:spChg>
        <pc:spChg chg="mod">
          <ac:chgData name="Dhiaa Benhamadou ( ISIMSF )" userId="S::dhiaa.benhamadou@isimsf.u-sfax.tn::63741727-a444-47d5-a5a9-c2c2836bb211" providerId="AD" clId="Web-{5D1ABF74-8D5C-6C07-EA36-7C2FD9DDBC0D}" dt="2021-05-10T06:38:54.393" v="2" actId="20577"/>
          <ac:spMkLst>
            <pc:docMk/>
            <pc:sldMk cId="1877132307" sldId="284"/>
            <ac:spMk id="2657" creationId="{00000000-0000-0000-0000-000000000000}"/>
          </ac:spMkLst>
        </pc:spChg>
      </pc:sldChg>
    </pc:docChg>
  </pc:docChgLst>
  <pc:docChgLst>
    <pc:chgData name="Dhiaa Benhamadou ( ISIMSF )" userId="S::dhiaa.benhamadou@isimsf.u-sfax.tn::63741727-a444-47d5-a5a9-c2c2836bb211" providerId="AD" clId="Web-{BB7EEAB4-2A7D-52AC-0E4F-5DA3EF2372EF}"/>
    <pc:docChg chg="modSld">
      <pc:chgData name="Dhiaa Benhamadou ( ISIMSF )" userId="S::dhiaa.benhamadou@isimsf.u-sfax.tn::63741727-a444-47d5-a5a9-c2c2836bb211" providerId="AD" clId="Web-{BB7EEAB4-2A7D-52AC-0E4F-5DA3EF2372EF}" dt="2021-05-21T11:38:32.211" v="1"/>
      <pc:docMkLst>
        <pc:docMk/>
      </pc:docMkLst>
      <pc:sldChg chg="delSp modSp">
        <pc:chgData name="Dhiaa Benhamadou ( ISIMSF )" userId="S::dhiaa.benhamadou@isimsf.u-sfax.tn::63741727-a444-47d5-a5a9-c2c2836bb211" providerId="AD" clId="Web-{BB7EEAB4-2A7D-52AC-0E4F-5DA3EF2372EF}" dt="2021-05-21T11:38:32.211" v="1"/>
        <pc:sldMkLst>
          <pc:docMk/>
          <pc:sldMk cId="3196168486" sldId="257"/>
        </pc:sldMkLst>
        <pc:spChg chg="del mod">
          <ac:chgData name="Dhiaa Benhamadou ( ISIMSF )" userId="S::dhiaa.benhamadou@isimsf.u-sfax.tn::63741727-a444-47d5-a5a9-c2c2836bb211" providerId="AD" clId="Web-{BB7EEAB4-2A7D-52AC-0E4F-5DA3EF2372EF}" dt="2021-05-21T11:38:32.211" v="1"/>
          <ac:spMkLst>
            <pc:docMk/>
            <pc:sldMk cId="3196168486" sldId="257"/>
            <ac:spMk id="2" creationId="{8F8C0516-81C1-44AD-97DA-8749D6490D43}"/>
          </ac:spMkLst>
        </pc:spChg>
      </pc:sldChg>
    </pc:docChg>
  </pc:docChgLst>
  <pc:docChgLst>
    <pc:chgData name="mohamed.lafi" userId="S::mohamed.lafi@isimsf.u-sfax.tn::417e0a30-fde2-4daa-a5f2-ab7ee1fa759a" providerId="AD" clId="Web-{640644D7-738E-21EE-13D2-B357D5BEE724}"/>
    <pc:docChg chg="modSld">
      <pc:chgData name="mohamed.lafi" userId="S::mohamed.lafi@isimsf.u-sfax.tn::417e0a30-fde2-4daa-a5f2-ab7ee1fa759a" providerId="AD" clId="Web-{640644D7-738E-21EE-13D2-B357D5BEE724}" dt="2021-05-10T06:28:53.380" v="27"/>
      <pc:docMkLst>
        <pc:docMk/>
      </pc:docMkLst>
      <pc:sldChg chg="addSp modSp">
        <pc:chgData name="mohamed.lafi" userId="S::mohamed.lafi@isimsf.u-sfax.tn::417e0a30-fde2-4daa-a5f2-ab7ee1fa759a" providerId="AD" clId="Web-{640644D7-738E-21EE-13D2-B357D5BEE724}" dt="2021-05-10T06:27:18.237" v="24" actId="1076"/>
        <pc:sldMkLst>
          <pc:docMk/>
          <pc:sldMk cId="3040615409" sldId="258"/>
        </pc:sldMkLst>
        <pc:spChg chg="mod">
          <ac:chgData name="mohamed.lafi" userId="S::mohamed.lafi@isimsf.u-sfax.tn::417e0a30-fde2-4daa-a5f2-ab7ee1fa759a" providerId="AD" clId="Web-{640644D7-738E-21EE-13D2-B357D5BEE724}" dt="2021-05-10T06:25:36.063" v="12" actId="1076"/>
          <ac:spMkLst>
            <pc:docMk/>
            <pc:sldMk cId="3040615409" sldId="258"/>
            <ac:spMk id="90" creationId="{00000000-0000-0000-0000-000000000000}"/>
          </ac:spMkLst>
        </pc:spChg>
        <pc:spChg chg="mod">
          <ac:chgData name="mohamed.lafi" userId="S::mohamed.lafi@isimsf.u-sfax.tn::417e0a30-fde2-4daa-a5f2-ab7ee1fa759a" providerId="AD" clId="Web-{640644D7-738E-21EE-13D2-B357D5BEE724}" dt="2021-05-10T06:27:18.237" v="24" actId="1076"/>
          <ac:spMkLst>
            <pc:docMk/>
            <pc:sldMk cId="3040615409" sldId="258"/>
            <ac:spMk id="92" creationId="{00000000-0000-0000-0000-000000000000}"/>
          </ac:spMkLst>
        </pc:spChg>
        <pc:spChg chg="mod">
          <ac:chgData name="mohamed.lafi" userId="S::mohamed.lafi@isimsf.u-sfax.tn::417e0a30-fde2-4daa-a5f2-ab7ee1fa759a" providerId="AD" clId="Web-{640644D7-738E-21EE-13D2-B357D5BEE724}" dt="2021-05-10T06:25:49.423" v="15" actId="14100"/>
          <ac:spMkLst>
            <pc:docMk/>
            <pc:sldMk cId="3040615409" sldId="258"/>
            <ac:spMk id="102" creationId="{00000000-0000-0000-0000-000000000000}"/>
          </ac:spMkLst>
        </pc:spChg>
        <pc:spChg chg="mod">
          <ac:chgData name="mohamed.lafi" userId="S::mohamed.lafi@isimsf.u-sfax.tn::417e0a30-fde2-4daa-a5f2-ab7ee1fa759a" providerId="AD" clId="Web-{640644D7-738E-21EE-13D2-B357D5BEE724}" dt="2021-05-10T06:26:51.908" v="20" actId="1076"/>
          <ac:spMkLst>
            <pc:docMk/>
            <pc:sldMk cId="3040615409" sldId="258"/>
            <ac:spMk id="2069" creationId="{00000000-0000-0000-0000-000000000000}"/>
          </ac:spMkLst>
        </pc:spChg>
        <pc:spChg chg="mod">
          <ac:chgData name="mohamed.lafi" userId="S::mohamed.lafi@isimsf.u-sfax.tn::417e0a30-fde2-4daa-a5f2-ab7ee1fa759a" providerId="AD" clId="Web-{640644D7-738E-21EE-13D2-B357D5BEE724}" dt="2021-05-10T06:26:02.673" v="18" actId="1076"/>
          <ac:spMkLst>
            <pc:docMk/>
            <pc:sldMk cId="3040615409" sldId="258"/>
            <ac:spMk id="2133" creationId="{00000000-0000-0000-0000-000000000000}"/>
          </ac:spMkLst>
        </pc:spChg>
        <pc:grpChg chg="add mod">
          <ac:chgData name="mohamed.lafi" userId="S::mohamed.lafi@isimsf.u-sfax.tn::417e0a30-fde2-4daa-a5f2-ab7ee1fa759a" providerId="AD" clId="Web-{640644D7-738E-21EE-13D2-B357D5BEE724}" dt="2021-05-10T06:24:58.843" v="6" actId="1076"/>
          <ac:grpSpMkLst>
            <pc:docMk/>
            <pc:sldMk cId="3040615409" sldId="258"/>
            <ac:grpSpMk id="2" creationId="{296E3B6A-D182-4BD5-9CEA-419AC28CDACF}"/>
          </ac:grpSpMkLst>
        </pc:grpChg>
        <pc:grpChg chg="add mod">
          <ac:chgData name="mohamed.lafi" userId="S::mohamed.lafi@isimsf.u-sfax.tn::417e0a30-fde2-4daa-a5f2-ab7ee1fa759a" providerId="AD" clId="Web-{640644D7-738E-21EE-13D2-B357D5BEE724}" dt="2021-05-10T06:27:13.206" v="23" actId="1076"/>
          <ac:grpSpMkLst>
            <pc:docMk/>
            <pc:sldMk cId="3040615409" sldId="258"/>
            <ac:grpSpMk id="3" creationId="{A8187EB0-4CCD-4D32-A12A-7050EDAB971C}"/>
          </ac:grpSpMkLst>
        </pc:grpChg>
        <pc:picChg chg="mod">
          <ac:chgData name="mohamed.lafi" userId="S::mohamed.lafi@isimsf.u-sfax.tn::417e0a30-fde2-4daa-a5f2-ab7ee1fa759a" providerId="AD" clId="Web-{640644D7-738E-21EE-13D2-B357D5BEE724}" dt="2021-05-10T06:24:46.781" v="4" actId="1076"/>
          <ac:picMkLst>
            <pc:docMk/>
            <pc:sldMk cId="3040615409" sldId="258"/>
            <ac:picMk id="81" creationId="{6CDDA2B0-11FE-4382-8AC4-A8E94367DF18}"/>
          </ac:picMkLst>
        </pc:picChg>
        <pc:picChg chg="mod">
          <ac:chgData name="mohamed.lafi" userId="S::mohamed.lafi@isimsf.u-sfax.tn::417e0a30-fde2-4daa-a5f2-ab7ee1fa759a" providerId="AD" clId="Web-{640644D7-738E-21EE-13D2-B357D5BEE724}" dt="2021-05-10T06:25:25.906" v="10" actId="1076"/>
          <ac:picMkLst>
            <pc:docMk/>
            <pc:sldMk cId="3040615409" sldId="258"/>
            <ac:picMk id="83" creationId="{66E20ACD-C48A-45A0-ADD5-3E2BDA66C638}"/>
          </ac:picMkLst>
        </pc:picChg>
        <pc:picChg chg="mod">
          <ac:chgData name="mohamed.lafi" userId="S::mohamed.lafi@isimsf.u-sfax.tn::417e0a30-fde2-4daa-a5f2-ab7ee1fa759a" providerId="AD" clId="Web-{640644D7-738E-21EE-13D2-B357D5BEE724}" dt="2021-05-10T06:25:16.406" v="9" actId="1076"/>
          <ac:picMkLst>
            <pc:docMk/>
            <pc:sldMk cId="3040615409" sldId="258"/>
            <ac:picMk id="1038" creationId="{00000000-0000-0000-0000-000000000000}"/>
          </ac:picMkLst>
        </pc:picChg>
      </pc:sldChg>
      <pc:sldChg chg="delSp">
        <pc:chgData name="mohamed.lafi" userId="S::mohamed.lafi@isimsf.u-sfax.tn::417e0a30-fde2-4daa-a5f2-ab7ee1fa759a" providerId="AD" clId="Web-{640644D7-738E-21EE-13D2-B357D5BEE724}" dt="2021-05-10T06:28:34.707" v="26"/>
        <pc:sldMkLst>
          <pc:docMk/>
          <pc:sldMk cId="3782084921" sldId="259"/>
        </pc:sldMkLst>
        <pc:spChg chg="del">
          <ac:chgData name="mohamed.lafi" userId="S::mohamed.lafi@isimsf.u-sfax.tn::417e0a30-fde2-4daa-a5f2-ab7ee1fa759a" providerId="AD" clId="Web-{640644D7-738E-21EE-13D2-B357D5BEE724}" dt="2021-05-10T06:28:34.707" v="26"/>
          <ac:spMkLst>
            <pc:docMk/>
            <pc:sldMk cId="3782084921" sldId="259"/>
            <ac:spMk id="5" creationId="{A83A8285-C9F8-4C3E-934F-53DF9C45CDAB}"/>
          </ac:spMkLst>
        </pc:spChg>
      </pc:sldChg>
      <pc:sldChg chg="delSp">
        <pc:chgData name="mohamed.lafi" userId="S::mohamed.lafi@isimsf.u-sfax.tn::417e0a30-fde2-4daa-a5f2-ab7ee1fa759a" providerId="AD" clId="Web-{640644D7-738E-21EE-13D2-B357D5BEE724}" dt="2021-05-10T06:28:24.770" v="25"/>
        <pc:sldMkLst>
          <pc:docMk/>
          <pc:sldMk cId="2851555662" sldId="260"/>
        </pc:sldMkLst>
        <pc:spChg chg="del">
          <ac:chgData name="mohamed.lafi" userId="S::mohamed.lafi@isimsf.u-sfax.tn::417e0a30-fde2-4daa-a5f2-ab7ee1fa759a" providerId="AD" clId="Web-{640644D7-738E-21EE-13D2-B357D5BEE724}" dt="2021-05-10T06:28:24.770" v="25"/>
          <ac:spMkLst>
            <pc:docMk/>
            <pc:sldMk cId="2851555662" sldId="260"/>
            <ac:spMk id="2" creationId="{00000000-0000-0000-0000-000000000000}"/>
          </ac:spMkLst>
        </pc:spChg>
      </pc:sldChg>
      <pc:sldChg chg="delSp">
        <pc:chgData name="mohamed.lafi" userId="S::mohamed.lafi@isimsf.u-sfax.tn::417e0a30-fde2-4daa-a5f2-ab7ee1fa759a" providerId="AD" clId="Web-{640644D7-738E-21EE-13D2-B357D5BEE724}" dt="2021-05-10T06:28:53.380" v="27"/>
        <pc:sldMkLst>
          <pc:docMk/>
          <pc:sldMk cId="2357433130" sldId="261"/>
        </pc:sldMkLst>
        <pc:spChg chg="del">
          <ac:chgData name="mohamed.lafi" userId="S::mohamed.lafi@isimsf.u-sfax.tn::417e0a30-fde2-4daa-a5f2-ab7ee1fa759a" providerId="AD" clId="Web-{640644D7-738E-21EE-13D2-B357D5BEE724}" dt="2021-05-10T06:28:53.380" v="27"/>
          <ac:spMkLst>
            <pc:docMk/>
            <pc:sldMk cId="2357433130" sldId="261"/>
            <ac:spMk id="2" creationId="{00000000-0000-0000-0000-000000000000}"/>
          </ac:spMkLst>
        </pc:spChg>
      </pc:sldChg>
    </pc:docChg>
  </pc:docChgLst>
  <pc:docChgLst>
    <pc:chgData name="hatem.loumi" userId="S::hatem.loumi@isimsf.u-sfax.tn::c8e9393d-0366-44fe-9c1c-8cfe47c53dbf" providerId="AD" clId="Web-{961C2406-9A9F-8B74-C561-0C5D7D04B116}"/>
    <pc:docChg chg="modSld">
      <pc:chgData name="hatem.loumi" userId="S::hatem.loumi@isimsf.u-sfax.tn::c8e9393d-0366-44fe-9c1c-8cfe47c53dbf" providerId="AD" clId="Web-{961C2406-9A9F-8B74-C561-0C5D7D04B116}" dt="2021-05-21T12:31:42.199" v="4" actId="1076"/>
      <pc:docMkLst>
        <pc:docMk/>
      </pc:docMkLst>
      <pc:sldChg chg="addSp delSp modSp">
        <pc:chgData name="hatem.loumi" userId="S::hatem.loumi@isimsf.u-sfax.tn::c8e9393d-0366-44fe-9c1c-8cfe47c53dbf" providerId="AD" clId="Web-{961C2406-9A9F-8B74-C561-0C5D7D04B116}" dt="2021-05-21T12:31:42.199" v="4" actId="1076"/>
        <pc:sldMkLst>
          <pc:docMk/>
          <pc:sldMk cId="3768978831" sldId="268"/>
        </pc:sldMkLst>
        <pc:picChg chg="del">
          <ac:chgData name="hatem.loumi" userId="S::hatem.loumi@isimsf.u-sfax.tn::c8e9393d-0366-44fe-9c1c-8cfe47c53dbf" providerId="AD" clId="Web-{961C2406-9A9F-8B74-C561-0C5D7D04B116}" dt="2021-05-21T12:31:24.574" v="0"/>
          <ac:picMkLst>
            <pc:docMk/>
            <pc:sldMk cId="3768978831" sldId="268"/>
            <ac:picMk id="2" creationId="{00000000-0000-0000-0000-000000000000}"/>
          </ac:picMkLst>
        </pc:picChg>
        <pc:picChg chg="add mod">
          <ac:chgData name="hatem.loumi" userId="S::hatem.loumi@isimsf.u-sfax.tn::c8e9393d-0366-44fe-9c1c-8cfe47c53dbf" providerId="AD" clId="Web-{961C2406-9A9F-8B74-C561-0C5D7D04B116}" dt="2021-05-21T12:31:42.199" v="4" actId="1076"/>
          <ac:picMkLst>
            <pc:docMk/>
            <pc:sldMk cId="3768978831" sldId="268"/>
            <ac:picMk id="3" creationId="{A15E7F85-C241-483F-BAFF-9B71FA0F45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B6EE3-F915-47A1-892A-3CCB9CB8A9D3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AB204-A57C-4B14-AC7C-D0EE4D50C3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25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64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271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383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990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912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659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300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128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50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484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32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8ceba84788_0_2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8ceba84788_0_2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237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361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672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602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142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418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5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989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768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654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76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801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227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3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2179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988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674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9352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024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4090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557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757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ceba8478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ceba8478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301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648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2767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6142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5988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160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462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63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82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c835154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c835154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66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287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24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84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4400" y="713284"/>
            <a:ext cx="5880400" cy="22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4400" y="3037793"/>
            <a:ext cx="58804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4191631" y="-965294"/>
            <a:ext cx="11505780" cy="1025528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364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43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557275" y="-3153646"/>
            <a:ext cx="13306473" cy="12793139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12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1026526" y="-2548333"/>
            <a:ext cx="12774420" cy="12406585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254633" y="52334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1254633" y="36891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1254633" y="21448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1254633" y="4676867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1254633" y="3118333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1254633" y="1559800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9029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875000" y="2977775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875000" y="253177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4481800" y="2977775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4481800" y="253177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8088600" y="2977775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8088600" y="253177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875000" y="5446300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875000" y="498621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4481800" y="5446300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4481800" y="498621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8088600" y="5446300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8088600" y="498621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2043067" y="1657033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2043067" y="4112567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5649933" y="1657100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5650000" y="4112567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9256600" y="1657100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9256400" y="4112567"/>
            <a:ext cx="8924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58383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423000" y="593367"/>
            <a:ext cx="93460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6192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414427" y="-2652681"/>
            <a:ext cx="12218267" cy="11581860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1763933" y="3862563"/>
            <a:ext cx="19148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5138600" y="3862563"/>
            <a:ext cx="19148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8454667" y="3862563"/>
            <a:ext cx="19148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1524133" y="4666696"/>
            <a:ext cx="25116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840200" y="4666696"/>
            <a:ext cx="25116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8156267" y="4666696"/>
            <a:ext cx="25116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5333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1240828" y="-3942377"/>
            <a:ext cx="14673791" cy="14107727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0382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875000" y="3418996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4896567" y="4245867"/>
            <a:ext cx="2398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1285233" y="4245867"/>
            <a:ext cx="2398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8508033" y="4245867"/>
            <a:ext cx="2398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4481800" y="3875232"/>
            <a:ext cx="3228400" cy="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4481800" y="3418996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8088600" y="3875232"/>
            <a:ext cx="3228400" cy="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8088600" y="3418996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875000" y="3875232"/>
            <a:ext cx="3228400" cy="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404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82563" y="-3204161"/>
            <a:ext cx="12754533" cy="12262025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872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731921" y="-3453158"/>
            <a:ext cx="13656453" cy="13129164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914400" y="593367"/>
            <a:ext cx="1036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40184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4374539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3"/>
          </p:nvPr>
        </p:nvSpPr>
        <p:spPr>
          <a:xfrm>
            <a:off x="59649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4"/>
          </p:nvPr>
        </p:nvSpPr>
        <p:spPr>
          <a:xfrm>
            <a:off x="6316484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5"/>
          </p:nvPr>
        </p:nvSpPr>
        <p:spPr>
          <a:xfrm>
            <a:off x="79114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6"/>
          </p:nvPr>
        </p:nvSpPr>
        <p:spPr>
          <a:xfrm>
            <a:off x="8255908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7"/>
          </p:nvPr>
        </p:nvSpPr>
        <p:spPr>
          <a:xfrm>
            <a:off x="20719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8"/>
          </p:nvPr>
        </p:nvSpPr>
        <p:spPr>
          <a:xfrm>
            <a:off x="2427767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783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55417" y="2607200"/>
            <a:ext cx="428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200" y="3729600"/>
            <a:ext cx="632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8193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621124" y="-3346221"/>
            <a:ext cx="13434131" cy="12915873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3404667" y="3523017"/>
            <a:ext cx="2610000" cy="1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3404667" y="2911184"/>
            <a:ext cx="26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8725195" y="3523017"/>
            <a:ext cx="2610000" cy="1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8725185" y="2911184"/>
            <a:ext cx="26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0741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1240828" y="-3942377"/>
            <a:ext cx="14673791" cy="14107727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1185017" y="46873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7700251" y="26357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1206717" y="2649967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1185017" y="4130767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7700251" y="2064933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1206717" y="2064933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7700251" y="4673651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7700251" y="4102851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0450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965200" y="926751"/>
            <a:ext cx="5752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965200" y="2351829"/>
            <a:ext cx="5752400" cy="1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6184900" y="5188233"/>
            <a:ext cx="5047200" cy="9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4791991" y="1231901"/>
            <a:ext cx="6802751" cy="3601716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avLst/>
              <a:gdLst/>
              <a:ahLst/>
              <a:cxnLst/>
              <a:rect l="l" t="t" r="r" b="b"/>
              <a:pathLst>
                <a:path w="22129" h="22129" extrusionOk="0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avLst/>
              <a:gdLst/>
              <a:ahLst/>
              <a:cxnLst/>
              <a:rect l="l" t="t" r="r" b="b"/>
              <a:pathLst>
                <a:path w="8238" h="8076" extrusionOk="0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avLst/>
              <a:gdLst/>
              <a:ahLst/>
              <a:cxnLst/>
              <a:rect l="l" t="t" r="r" b="b"/>
              <a:pathLst>
                <a:path w="20427" h="14712" extrusionOk="0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avLst/>
              <a:gdLst/>
              <a:ahLst/>
              <a:cxnLst/>
              <a:rect l="l" t="t" r="r" b="b"/>
              <a:pathLst>
                <a:path w="19241" h="8791" extrusionOk="0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avLst/>
              <a:gdLst/>
              <a:ahLst/>
              <a:cxnLst/>
              <a:rect l="l" t="t" r="r" b="b"/>
              <a:pathLst>
                <a:path w="5989" h="8422" extrusionOk="0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avLst/>
              <a:gdLst/>
              <a:ahLst/>
              <a:cxnLst/>
              <a:rect l="l" t="t" r="r" b="b"/>
              <a:pathLst>
                <a:path w="7023" h="7450" extrusionOk="0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avLst/>
              <a:gdLst/>
              <a:ahLst/>
              <a:cxnLst/>
              <a:rect l="l" t="t" r="r" b="b"/>
              <a:pathLst>
                <a:path w="25138" h="24309" extrusionOk="0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avLst/>
              <a:gdLst/>
              <a:ahLst/>
              <a:cxnLst/>
              <a:rect l="l" t="t" r="r" b="b"/>
              <a:pathLst>
                <a:path w="7204" h="3070" extrusionOk="0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avLst/>
              <a:gdLst/>
              <a:ahLst/>
              <a:cxnLst/>
              <a:rect l="l" t="t" r="r" b="b"/>
              <a:pathLst>
                <a:path w="5715" h="2989" extrusionOk="0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avLst/>
              <a:gdLst/>
              <a:ahLst/>
              <a:cxnLst/>
              <a:rect l="l" t="t" r="r" b="b"/>
              <a:pathLst>
                <a:path w="9424" h="4930" extrusionOk="0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avLst/>
              <a:gdLst/>
              <a:ahLst/>
              <a:cxnLst/>
              <a:rect l="l" t="t" r="r" b="b"/>
              <a:pathLst>
                <a:path w="10245" h="5355" extrusionOk="0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avLst/>
              <a:gdLst/>
              <a:ahLst/>
              <a:cxnLst/>
              <a:rect l="l" t="t" r="r" b="b"/>
              <a:pathLst>
                <a:path w="2280" h="1976" extrusionOk="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avLst/>
              <a:gdLst/>
              <a:ahLst/>
              <a:cxnLst/>
              <a:rect l="l" t="t" r="r" b="b"/>
              <a:pathLst>
                <a:path w="3011" h="3223" extrusionOk="0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avLst/>
              <a:gdLst/>
              <a:ahLst/>
              <a:cxnLst/>
              <a:rect l="l" t="t" r="r" b="b"/>
              <a:pathLst>
                <a:path w="1946" h="973" extrusionOk="0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avLst/>
              <a:gdLst/>
              <a:ahLst/>
              <a:cxnLst/>
              <a:rect l="l" t="t" r="r" b="b"/>
              <a:pathLst>
                <a:path w="1947" h="1034" extrusionOk="0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avLst/>
              <a:gdLst/>
              <a:ahLst/>
              <a:cxnLst/>
              <a:rect l="l" t="t" r="r" b="b"/>
              <a:pathLst>
                <a:path w="1977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avLst/>
              <a:gdLst/>
              <a:ahLst/>
              <a:cxnLst/>
              <a:rect l="l" t="t" r="r" b="b"/>
              <a:pathLst>
                <a:path w="1946" h="974" extrusionOk="0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avLst/>
              <a:gdLst/>
              <a:ahLst/>
              <a:cxnLst/>
              <a:rect l="l" t="t" r="r" b="b"/>
              <a:pathLst>
                <a:path w="1916" h="2281" extrusionOk="0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avLst/>
              <a:gdLst/>
              <a:ahLst/>
              <a:cxnLst/>
              <a:rect l="l" t="t" r="r" b="b"/>
              <a:pathLst>
                <a:path w="3163" h="2919" extrusionOk="0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avLst/>
              <a:gdLst/>
              <a:ahLst/>
              <a:cxnLst/>
              <a:rect l="l" t="t" r="r" b="b"/>
              <a:pathLst>
                <a:path w="852" h="2007" extrusionOk="0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avLst/>
              <a:gdLst/>
              <a:ahLst/>
              <a:cxnLst/>
              <a:rect l="l" t="t" r="r" b="b"/>
              <a:pathLst>
                <a:path w="943" h="2037" extrusionOk="0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avLst/>
              <a:gdLst/>
              <a:ahLst/>
              <a:cxnLst/>
              <a:rect l="l" t="t" r="r" b="b"/>
              <a:pathLst>
                <a:path w="943" h="2038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avLst/>
              <a:gdLst/>
              <a:ahLst/>
              <a:cxnLst/>
              <a:rect l="l" t="t" r="r" b="b"/>
              <a:pathLst>
                <a:path w="883" h="2007" extrusionOk="0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avLst/>
              <a:gdLst/>
              <a:ahLst/>
              <a:cxnLst/>
              <a:rect l="l" t="t" r="r" b="b"/>
              <a:pathLst>
                <a:path w="2250" h="2676" extrusionOk="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avLst/>
              <a:gdLst/>
              <a:ahLst/>
              <a:cxnLst/>
              <a:rect l="l" t="t" r="r" b="b"/>
              <a:pathLst>
                <a:path w="3740" h="3435" extrusionOk="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avLst/>
              <a:gdLst/>
              <a:ahLst/>
              <a:cxnLst/>
              <a:rect l="l" t="t" r="r" b="b"/>
              <a:pathLst>
                <a:path w="2828" h="1197" extrusionOk="0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avLst/>
              <a:gdLst/>
              <a:ahLst/>
              <a:cxnLst/>
              <a:rect l="l" t="t" r="r" b="b"/>
              <a:pathLst>
                <a:path w="822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avLst/>
              <a:gdLst/>
              <a:ahLst/>
              <a:cxnLst/>
              <a:rect l="l" t="t" r="r" b="b"/>
              <a:pathLst>
                <a:path w="24348" h="21391" extrusionOk="0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avLst/>
              <a:gdLst/>
              <a:ahLst/>
              <a:cxnLst/>
              <a:rect l="l" t="t" r="r" b="b"/>
              <a:pathLst>
                <a:path w="20336" h="17962" extrusionOk="0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avLst/>
              <a:gdLst/>
              <a:ahLst/>
              <a:cxnLst/>
              <a:rect l="l" t="t" r="r" b="b"/>
              <a:pathLst>
                <a:path w="18148" h="18070" extrusionOk="0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avLst/>
              <a:gdLst/>
              <a:ahLst/>
              <a:cxnLst/>
              <a:rect l="l" t="t" r="r" b="b"/>
              <a:pathLst>
                <a:path w="2737" h="1268" extrusionOk="0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avLst/>
              <a:gdLst/>
              <a:ahLst/>
              <a:cxnLst/>
              <a:rect l="l" t="t" r="r" b="b"/>
              <a:pathLst>
                <a:path w="2828" h="103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avLst/>
              <a:gdLst/>
              <a:ahLst/>
              <a:cxnLst/>
              <a:rect l="l" t="t" r="r" b="b"/>
              <a:pathLst>
                <a:path w="1369" h="2708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avLst/>
              <a:gdLst/>
              <a:ahLst/>
              <a:cxnLst/>
              <a:rect l="l" t="t" r="r" b="b"/>
              <a:pathLst>
                <a:path w="1095" h="2798" extrusionOk="0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avLst/>
              <a:gdLst/>
              <a:ahLst/>
              <a:cxnLst/>
              <a:rect l="l" t="t" r="r" b="b"/>
              <a:pathLst>
                <a:path w="2706" h="1329" extrusionOk="0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avLst/>
              <a:gdLst/>
              <a:ahLst/>
              <a:cxnLst/>
              <a:rect l="l" t="t" r="r" b="b"/>
              <a:pathLst>
                <a:path w="2858" h="1000" extrusionOk="0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avLst/>
              <a:gdLst/>
              <a:ahLst/>
              <a:cxnLst/>
              <a:rect l="l" t="t" r="r" b="b"/>
              <a:pathLst>
                <a:path w="1399" h="2650" extrusionOk="0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avLst/>
              <a:gdLst/>
              <a:ahLst/>
              <a:cxnLst/>
              <a:rect l="l" t="t" r="r" b="b"/>
              <a:pathLst>
                <a:path w="1004" h="2829" extrusionOk="0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avLst/>
              <a:gdLst/>
              <a:ahLst/>
              <a:cxnLst/>
              <a:rect l="l" t="t" r="r" b="b"/>
              <a:pathLst>
                <a:path w="2676" h="1386" extrusionOk="0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avLst/>
              <a:gdLst/>
              <a:ahLst/>
              <a:cxnLst/>
              <a:rect l="l" t="t" r="r" b="b"/>
              <a:pathLst>
                <a:path w="3922" h="11885" extrusionOk="0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avLst/>
              <a:gdLst/>
              <a:ahLst/>
              <a:cxnLst/>
              <a:rect l="l" t="t" r="r" b="b"/>
              <a:pathLst>
                <a:path w="1855" h="1065" extrusionOk="0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avLst/>
              <a:gdLst/>
              <a:ahLst/>
              <a:cxnLst/>
              <a:rect l="l" t="t" r="r" b="b"/>
              <a:pathLst>
                <a:path w="16763" h="16387" extrusionOk="0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avLst/>
              <a:gdLst/>
              <a:ahLst/>
              <a:cxnLst/>
              <a:rect l="l" t="t" r="r" b="b"/>
              <a:pathLst>
                <a:path w="1795" h="6762" extrusionOk="0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avLst/>
              <a:gdLst/>
              <a:ahLst/>
              <a:cxnLst/>
              <a:rect l="l" t="t" r="r" b="b"/>
              <a:pathLst>
                <a:path w="1460" h="7174" extrusionOk="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avLst/>
              <a:gdLst/>
              <a:ahLst/>
              <a:cxnLst/>
              <a:rect l="l" t="t" r="r" b="b"/>
              <a:pathLst>
                <a:path w="640" h="6505" extrusionOk="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avLst/>
              <a:gdLst/>
              <a:ahLst/>
              <a:cxnLst/>
              <a:rect l="l" t="t" r="r" b="b"/>
              <a:pathLst>
                <a:path w="2526" h="2095" extrusionOk="0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avLst/>
              <a:gdLst/>
              <a:ahLst/>
              <a:cxnLst/>
              <a:rect l="l" t="t" r="r" b="b"/>
              <a:pathLst>
                <a:path w="2629" h="2226" extrusionOk="0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avLst/>
              <a:gdLst/>
              <a:ahLst/>
              <a:cxnLst/>
              <a:rect l="l" t="t" r="r" b="b"/>
              <a:pathLst>
                <a:path w="1901" h="1565" extrusionOk="0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avLst/>
              <a:gdLst/>
              <a:ahLst/>
              <a:cxnLst/>
              <a:rect l="l" t="t" r="r" b="b"/>
              <a:pathLst>
                <a:path w="19363" h="15978" extrusionOk="0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avLst/>
              <a:gdLst/>
              <a:ahLst/>
              <a:cxnLst/>
              <a:rect l="l" t="t" r="r" b="b"/>
              <a:pathLst>
                <a:path w="4621" h="4865" extrusionOk="0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avLst/>
              <a:gdLst/>
              <a:ahLst/>
              <a:cxnLst/>
              <a:rect l="l" t="t" r="r" b="b"/>
              <a:pathLst>
                <a:path w="14683" h="12858" extrusionOk="0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avLst/>
              <a:gdLst/>
              <a:ahLst/>
              <a:cxnLst/>
              <a:rect l="l" t="t" r="r" b="b"/>
              <a:pathLst>
                <a:path w="14743" h="12889" extrusionOk="0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avLst/>
              <a:gdLst/>
              <a:ahLst/>
              <a:cxnLst/>
              <a:rect l="l" t="t" r="r" b="b"/>
              <a:pathLst>
                <a:path w="13497" h="11430" extrusionOk="0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avLst/>
              <a:gdLst/>
              <a:ahLst/>
              <a:cxnLst/>
              <a:rect l="l" t="t" r="r" b="b"/>
              <a:pathLst>
                <a:path w="19971" h="16445" extrusionOk="0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avLst/>
              <a:gdLst/>
              <a:ahLst/>
              <a:cxnLst/>
              <a:rect l="l" t="t" r="r" b="b"/>
              <a:pathLst>
                <a:path w="20062" h="16506" extrusionOk="0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avLst/>
              <a:gdLst/>
              <a:ahLst/>
              <a:cxnLst/>
              <a:rect l="l" t="t" r="r" b="b"/>
              <a:pathLst>
                <a:path w="18542" h="14438" extrusionOk="0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avLst/>
              <a:gdLst/>
              <a:ahLst/>
              <a:cxnLst/>
              <a:rect l="l" t="t" r="r" b="b"/>
              <a:pathLst>
                <a:path w="30762" h="21938" extrusionOk="0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avLst/>
              <a:gdLst/>
              <a:ahLst/>
              <a:cxnLst/>
              <a:rect l="l" t="t" r="r" b="b"/>
              <a:pathLst>
                <a:path w="9728" h="10305" extrusionOk="0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avLst/>
              <a:gdLst/>
              <a:ahLst/>
              <a:cxnLst/>
              <a:rect l="l" t="t" r="r" b="b"/>
              <a:pathLst>
                <a:path w="15868" h="11765" extrusionOk="0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avLst/>
              <a:gdLst/>
              <a:ahLst/>
              <a:cxnLst/>
              <a:rect l="l" t="t" r="r" b="b"/>
              <a:pathLst>
                <a:path w="1035" h="964" extrusionOk="0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avLst/>
              <a:gdLst/>
              <a:ahLst/>
              <a:cxnLst/>
              <a:rect l="l" t="t" r="r" b="b"/>
              <a:pathLst>
                <a:path w="11156" h="6729" extrusionOk="0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avLst/>
              <a:gdLst/>
              <a:ahLst/>
              <a:cxnLst/>
              <a:rect l="l" t="t" r="r" b="b"/>
              <a:pathLst>
                <a:path w="791" h="1201" extrusionOk="0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avLst/>
              <a:gdLst/>
              <a:ahLst/>
              <a:cxnLst/>
              <a:rect l="l" t="t" r="r" b="b"/>
              <a:pathLst>
                <a:path w="454" h="1222" extrusionOk="0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avLst/>
              <a:gdLst/>
              <a:ahLst/>
              <a:cxnLst/>
              <a:rect l="l" t="t" r="r" b="b"/>
              <a:pathLst>
                <a:path w="395" h="1137" extrusionOk="0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avLst/>
              <a:gdLst/>
              <a:ahLst/>
              <a:cxnLst/>
              <a:rect l="l" t="t" r="r" b="b"/>
              <a:pathLst>
                <a:path w="1126" h="755" extrusionOk="0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avLst/>
              <a:gdLst/>
              <a:ahLst/>
              <a:cxnLst/>
              <a:rect l="l" t="t" r="r" b="b"/>
              <a:pathLst>
                <a:path w="2038" h="743" extrusionOk="0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avLst/>
              <a:gdLst/>
              <a:ahLst/>
              <a:cxnLst/>
              <a:rect l="l" t="t" r="r" b="b"/>
              <a:pathLst>
                <a:path w="1035" h="1996" extrusionOk="0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avLst/>
              <a:gdLst/>
              <a:ahLst/>
              <a:cxnLst/>
              <a:rect l="l" t="t" r="r" b="b"/>
              <a:pathLst>
                <a:path w="21126" h="30913" extrusionOk="0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avLst/>
              <a:gdLst/>
              <a:ahLst/>
              <a:cxnLst/>
              <a:rect l="l" t="t" r="r" b="b"/>
              <a:pathLst>
                <a:path w="1034" h="4166" extrusionOk="0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avLst/>
              <a:gdLst/>
              <a:ahLst/>
              <a:cxnLst/>
              <a:rect l="l" t="t" r="r" b="b"/>
              <a:pathLst>
                <a:path w="852" h="4135" extrusionOk="0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avLst/>
              <a:gdLst/>
              <a:ahLst/>
              <a:cxnLst/>
              <a:rect l="l" t="t" r="r" b="b"/>
              <a:pathLst>
                <a:path w="29059" h="39546" extrusionOk="0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avLst/>
              <a:gdLst/>
              <a:ahLst/>
              <a:cxnLst/>
              <a:rect l="l" t="t" r="r" b="b"/>
              <a:pathLst>
                <a:path w="98909" h="51651" extrusionOk="0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avLst/>
              <a:gdLst/>
              <a:ahLst/>
              <a:cxnLst/>
              <a:rect l="l" t="t" r="r" b="b"/>
              <a:pathLst>
                <a:path w="96417" h="51826" extrusionOk="0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avLst/>
              <a:gdLst/>
              <a:ahLst/>
              <a:cxnLst/>
              <a:rect l="l" t="t" r="r" b="b"/>
              <a:pathLst>
                <a:path w="40093" h="25290" extrusionOk="0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avLst/>
              <a:gdLst/>
              <a:ahLst/>
              <a:cxnLst/>
              <a:rect l="l" t="t" r="r" b="b"/>
              <a:pathLst>
                <a:path w="43740" h="20052" extrusionOk="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avLst/>
              <a:gdLst/>
              <a:ahLst/>
              <a:cxnLst/>
              <a:rect l="l" t="t" r="r" b="b"/>
              <a:pathLst>
                <a:path w="37692" h="38272" extrusionOk="0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avLst/>
              <a:gdLst/>
              <a:ahLst/>
              <a:cxnLst/>
              <a:rect l="l" t="t" r="r" b="b"/>
              <a:pathLst>
                <a:path w="5988" h="6750" extrusionOk="0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avLst/>
              <a:gdLst/>
              <a:ahLst/>
              <a:cxnLst/>
              <a:rect l="l" t="t" r="r" b="b"/>
              <a:pathLst>
                <a:path w="103924" h="36628" extrusionOk="0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avLst/>
              <a:gdLst/>
              <a:ahLst/>
              <a:cxnLst/>
              <a:rect l="l" t="t" r="r" b="b"/>
              <a:pathLst>
                <a:path w="9485" h="37296" extrusionOk="0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avLst/>
              <a:gdLst/>
              <a:ahLst/>
              <a:cxnLst/>
              <a:rect l="l" t="t" r="r" b="b"/>
              <a:pathLst>
                <a:path w="44135" h="12368" extrusionOk="0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avLst/>
              <a:gdLst/>
              <a:ahLst/>
              <a:cxnLst/>
              <a:rect l="l" t="t" r="r" b="b"/>
              <a:pathLst>
                <a:path w="19333" h="17965" extrusionOk="0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avLst/>
              <a:gdLst/>
              <a:ahLst/>
              <a:cxnLst/>
              <a:rect l="l" t="t" r="r" b="b"/>
              <a:pathLst>
                <a:path w="20062" h="18086" extrusionOk="0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avLst/>
              <a:gdLst/>
              <a:ahLst/>
              <a:cxnLst/>
              <a:rect l="l" t="t" r="r" b="b"/>
              <a:pathLst>
                <a:path w="33193" h="18018" extrusionOk="0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avLst/>
              <a:gdLst/>
              <a:ahLst/>
              <a:cxnLst/>
              <a:rect l="l" t="t" r="r" b="b"/>
              <a:pathLst>
                <a:path w="8694" h="9789" extrusionOk="0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avLst/>
              <a:gdLst/>
              <a:ahLst/>
              <a:cxnLst/>
              <a:rect l="l" t="t" r="r" b="b"/>
              <a:pathLst>
                <a:path w="15108" h="11460" extrusionOk="0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avLst/>
              <a:gdLst/>
              <a:ahLst/>
              <a:cxnLst/>
              <a:rect l="l" t="t" r="r" b="b"/>
              <a:pathLst>
                <a:path w="1065" h="948" extrusionOk="0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avLst/>
              <a:gdLst/>
              <a:ahLst/>
              <a:cxnLst/>
              <a:rect l="l" t="t" r="r" b="b"/>
              <a:pathLst>
                <a:path w="12068" h="4530" extrusionOk="0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avLst/>
              <a:gdLst/>
              <a:ahLst/>
              <a:cxnLst/>
              <a:rect l="l" t="t" r="r" b="b"/>
              <a:pathLst>
                <a:path w="913" h="1072" extrusionOk="0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avLst/>
              <a:gdLst/>
              <a:ahLst/>
              <a:cxnLst/>
              <a:rect l="l" t="t" r="r" b="b"/>
              <a:pathLst>
                <a:path w="670" h="1169" extrusionOk="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avLst/>
              <a:gdLst/>
              <a:ahLst/>
              <a:cxnLst/>
              <a:rect l="l" t="t" r="r" b="b"/>
              <a:pathLst>
                <a:path w="365" h="1162" extrusionOk="0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avLst/>
              <a:gdLst/>
              <a:ahLst/>
              <a:cxnLst/>
              <a:rect l="l" t="t" r="r" b="b"/>
              <a:pathLst>
                <a:path w="1247" h="574" extrusionOk="0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avLst/>
              <a:gdLst/>
              <a:ahLst/>
              <a:cxnLst/>
              <a:rect l="l" t="t" r="r" b="b"/>
              <a:pathLst>
                <a:path w="2068" h="723" extrusionOk="0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avLst/>
              <a:gdLst/>
              <a:ahLst/>
              <a:cxnLst/>
              <a:rect l="l" t="t" r="r" b="b"/>
              <a:pathLst>
                <a:path w="913" h="2049" extrusionOk="0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avLst/>
              <a:gdLst/>
              <a:ahLst/>
              <a:cxnLst/>
              <a:rect l="l" t="t" r="r" b="b"/>
              <a:pathLst>
                <a:path w="42282" h="53193" extrusionOk="0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avLst/>
              <a:gdLst/>
              <a:ahLst/>
              <a:cxnLst/>
              <a:rect l="l" t="t" r="r" b="b"/>
              <a:pathLst>
                <a:path w="1612" h="392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avLst/>
              <a:gdLst/>
              <a:ahLst/>
              <a:cxnLst/>
              <a:rect l="l" t="t" r="r" b="b"/>
              <a:pathLst>
                <a:path w="31096" h="473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avLst/>
              <a:gdLst/>
              <a:ahLst/>
              <a:cxnLst/>
              <a:rect l="l" t="t" r="r" b="b"/>
              <a:pathLst>
                <a:path w="16293" h="5654" extrusionOk="0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avLst/>
              <a:gdLst/>
              <a:ahLst/>
              <a:cxnLst/>
              <a:rect l="l" t="t" r="r" b="b"/>
              <a:pathLst>
                <a:path w="7783" h="3285" extrusionOk="0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avLst/>
              <a:gdLst/>
              <a:ahLst/>
              <a:cxnLst/>
              <a:rect l="l" t="t" r="r" b="b"/>
              <a:pathLst>
                <a:path w="36203" h="35321" extrusionOk="0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avLst/>
              <a:gdLst/>
              <a:ahLst/>
              <a:cxnLst/>
              <a:rect l="l" t="t" r="r" b="b"/>
              <a:pathLst>
                <a:path w="5411" h="12403" extrusionOk="0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avLst/>
              <a:gdLst/>
              <a:ahLst/>
              <a:cxnLst/>
              <a:rect l="l" t="t" r="r" b="b"/>
              <a:pathLst>
                <a:path w="26415" h="35776" extrusionOk="0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avLst/>
              <a:gdLst/>
              <a:ahLst/>
              <a:cxnLst/>
              <a:rect l="l" t="t" r="r" b="b"/>
              <a:pathLst>
                <a:path w="24956" h="32311" extrusionOk="0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avLst/>
              <a:gdLst/>
              <a:ahLst/>
              <a:cxnLst/>
              <a:rect l="l" t="t" r="r" b="b"/>
              <a:pathLst>
                <a:path w="5777" h="1408" extrusionOk="0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avLst/>
              <a:gdLst/>
              <a:ahLst/>
              <a:cxnLst/>
              <a:rect l="l" t="t" r="r" b="b"/>
              <a:pathLst>
                <a:path w="2950" h="851" extrusionOk="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avLst/>
              <a:gdLst/>
              <a:ahLst/>
              <a:cxnLst/>
              <a:rect l="l" t="t" r="r" b="b"/>
              <a:pathLst>
                <a:path w="3618" h="1034" extrusionOk="0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avLst/>
              <a:gdLst/>
              <a:ahLst/>
              <a:cxnLst/>
              <a:rect l="l" t="t" r="r" b="b"/>
              <a:pathLst>
                <a:path w="5411" h="1005" extrusionOk="0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avLst/>
              <a:gdLst/>
              <a:ahLst/>
              <a:cxnLst/>
              <a:rect l="l" t="t" r="r" b="b"/>
              <a:pathLst>
                <a:path w="11643" h="19606" extrusionOk="0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avLst/>
              <a:gdLst/>
              <a:ahLst/>
              <a:cxnLst/>
              <a:rect l="l" t="t" r="r" b="b"/>
              <a:pathLst>
                <a:path w="8390" h="1829" extrusionOk="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avLst/>
              <a:gdLst/>
              <a:ahLst/>
              <a:cxnLst/>
              <a:rect l="l" t="t" r="r" b="b"/>
              <a:pathLst>
                <a:path w="7965" h="2007" extrusionOk="0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avLst/>
              <a:gdLst/>
              <a:ahLst/>
              <a:cxnLst/>
              <a:rect l="l" t="t" r="r" b="b"/>
              <a:pathLst>
                <a:path w="8573" h="5229" extrusionOk="0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avLst/>
              <a:gdLst/>
              <a:ahLst/>
              <a:cxnLst/>
              <a:rect l="l" t="t" r="r" b="b"/>
              <a:pathLst>
                <a:path w="7144" h="3421" extrusionOk="0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avLst/>
              <a:gdLst/>
              <a:ahLst/>
              <a:cxnLst/>
              <a:rect l="l" t="t" r="r" b="b"/>
              <a:pathLst>
                <a:path w="5594" h="1140" extrusionOk="0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avLst/>
              <a:gdLst/>
              <a:ahLst/>
              <a:cxnLst/>
              <a:rect l="l" t="t" r="r" b="b"/>
              <a:pathLst>
                <a:path w="7113" h="2167" extrusionOk="0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avLst/>
              <a:gdLst/>
              <a:ahLst/>
              <a:cxnLst/>
              <a:rect l="l" t="t" r="r" b="b"/>
              <a:pathLst>
                <a:path w="1916" h="9698" extrusionOk="0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avLst/>
              <a:gdLst/>
              <a:ahLst/>
              <a:cxnLst/>
              <a:rect l="l" t="t" r="r" b="b"/>
              <a:pathLst>
                <a:path w="2676" h="5837" extrusionOk="0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avLst/>
              <a:gdLst/>
              <a:ahLst/>
              <a:cxnLst/>
              <a:rect l="l" t="t" r="r" b="b"/>
              <a:pathLst>
                <a:path w="13527" h="11604" extrusionOk="0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avLst/>
              <a:gdLst/>
              <a:ahLst/>
              <a:cxnLst/>
              <a:rect l="l" t="t" r="r" b="b"/>
              <a:pathLst>
                <a:path w="15625" h="20936" extrusionOk="0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avLst/>
              <a:gdLst/>
              <a:ahLst/>
              <a:cxnLst/>
              <a:rect l="l" t="t" r="r" b="b"/>
              <a:pathLst>
                <a:path w="3314" h="3132" extrusionOk="0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avLst/>
              <a:gdLst/>
              <a:ahLst/>
              <a:cxnLst/>
              <a:rect l="l" t="t" r="r" b="b"/>
              <a:pathLst>
                <a:path w="5169" h="8192" extrusionOk="0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avLst/>
              <a:gdLst/>
              <a:ahLst/>
              <a:cxnLst/>
              <a:rect l="l" t="t" r="r" b="b"/>
              <a:pathLst>
                <a:path w="2957" h="3257" extrusionOk="0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avLst/>
              <a:gdLst/>
              <a:ahLst/>
              <a:cxnLst/>
              <a:rect l="l" t="t" r="r" b="b"/>
              <a:pathLst>
                <a:path w="1125" h="1782" extrusionOk="0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avLst/>
              <a:gdLst/>
              <a:ahLst/>
              <a:cxnLst/>
              <a:rect l="l" t="t" r="r" b="b"/>
              <a:pathLst>
                <a:path w="9302" h="5221" extrusionOk="0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avLst/>
              <a:gdLst/>
              <a:ahLst/>
              <a:cxnLst/>
              <a:rect l="l" t="t" r="r" b="b"/>
              <a:pathLst>
                <a:path w="5685" h="6354" extrusionOk="0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avLst/>
              <a:gdLst/>
              <a:ahLst/>
              <a:cxnLst/>
              <a:rect l="l" t="t" r="r" b="b"/>
              <a:pathLst>
                <a:path w="7144" h="5776" extrusionOk="0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avLst/>
              <a:gdLst/>
              <a:ahLst/>
              <a:cxnLst/>
              <a:rect l="l" t="t" r="r" b="b"/>
              <a:pathLst>
                <a:path w="1825" h="835" extrusionOk="0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avLst/>
              <a:gdLst/>
              <a:ahLst/>
              <a:cxnLst/>
              <a:rect l="l" t="t" r="r" b="b"/>
              <a:pathLst>
                <a:path w="1795" h="835" extrusionOk="0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avLst/>
              <a:gdLst/>
              <a:ahLst/>
              <a:cxnLst/>
              <a:rect l="l" t="t" r="r" b="b"/>
              <a:pathLst>
                <a:path w="1369" h="4348" extrusionOk="0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avLst/>
              <a:gdLst/>
              <a:ahLst/>
              <a:cxnLst/>
              <a:rect l="l" t="t" r="r" b="b"/>
              <a:pathLst>
                <a:path w="1338" h="1852" extrusionOk="0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avLst/>
              <a:gdLst/>
              <a:ahLst/>
              <a:cxnLst/>
              <a:rect l="l" t="t" r="r" b="b"/>
              <a:pathLst>
                <a:path w="2311" h="822" extrusionOk="0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avLst/>
              <a:gdLst/>
              <a:ahLst/>
              <a:cxnLst/>
              <a:rect l="l" t="t" r="r" b="b"/>
              <a:pathLst>
                <a:path w="1673" h="864" extrusionOk="0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avLst/>
              <a:gdLst/>
              <a:ahLst/>
              <a:cxnLst/>
              <a:rect l="l" t="t" r="r" b="b"/>
              <a:pathLst>
                <a:path w="3345" h="3162" extrusionOk="0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avLst/>
              <a:gdLst/>
              <a:ahLst/>
              <a:cxnLst/>
              <a:rect l="l" t="t" r="r" b="b"/>
              <a:pathLst>
                <a:path w="19789" h="6437" extrusionOk="0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avLst/>
              <a:gdLst/>
              <a:ahLst/>
              <a:cxnLst/>
              <a:rect l="l" t="t" r="r" b="b"/>
              <a:pathLst>
                <a:path w="4074" h="3206" extrusionOk="0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avLst/>
              <a:gdLst/>
              <a:ahLst/>
              <a:cxnLst/>
              <a:rect l="l" t="t" r="r" b="b"/>
              <a:pathLst>
                <a:path w="3861" h="3035" extrusionOk="0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avLst/>
              <a:gdLst/>
              <a:ahLst/>
              <a:cxnLst/>
              <a:rect l="l" t="t" r="r" b="b"/>
              <a:pathLst>
                <a:path w="670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avLst/>
              <a:gdLst/>
              <a:ahLst/>
              <a:cxnLst/>
              <a:rect l="l" t="t" r="r" b="b"/>
              <a:pathLst>
                <a:path w="579" h="487" extrusionOk="0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avLst/>
              <a:gdLst/>
              <a:ahLst/>
              <a:cxnLst/>
              <a:rect l="l" t="t" r="r" b="b"/>
              <a:pathLst>
                <a:path w="852" h="1278" extrusionOk="0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avLst/>
              <a:gdLst/>
              <a:ahLst/>
              <a:cxnLst/>
              <a:rect l="l" t="t" r="r" b="b"/>
              <a:pathLst>
                <a:path w="305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avLst/>
              <a:gdLst/>
              <a:ahLst/>
              <a:cxnLst/>
              <a:rect l="l" t="t" r="r" b="b"/>
              <a:pathLst>
                <a:path w="2098" h="1490" extrusionOk="0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avLst/>
              <a:gdLst/>
              <a:ahLst/>
              <a:cxnLst/>
              <a:rect l="l" t="t" r="r" b="b"/>
              <a:pathLst>
                <a:path w="1005" h="1825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avLst/>
              <a:gdLst/>
              <a:ahLst/>
              <a:cxnLst/>
              <a:rect l="l" t="t" r="r" b="b"/>
              <a:pathLst>
                <a:path w="12037" h="2698" extrusionOk="0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avLst/>
              <a:gdLst/>
              <a:ahLst/>
              <a:cxnLst/>
              <a:rect l="l" t="t" r="r" b="b"/>
              <a:pathLst>
                <a:path w="25838" h="11982" extrusionOk="0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avLst/>
              <a:gdLst/>
              <a:ahLst/>
              <a:cxnLst/>
              <a:rect l="l" t="t" r="r" b="b"/>
              <a:pathLst>
                <a:path w="6232" h="2384" extrusionOk="0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avLst/>
              <a:gdLst/>
              <a:ahLst/>
              <a:cxnLst/>
              <a:rect l="l" t="t" r="r" b="b"/>
              <a:pathLst>
                <a:path w="6323" h="3041" extrusionOk="0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avLst/>
              <a:gdLst/>
              <a:ahLst/>
              <a:cxnLst/>
              <a:rect l="l" t="t" r="r" b="b"/>
              <a:pathLst>
                <a:path w="3132" h="6597" extrusionOk="0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avLst/>
              <a:gdLst/>
              <a:ahLst/>
              <a:cxnLst/>
              <a:rect l="l" t="t" r="r" b="b"/>
              <a:pathLst>
                <a:path w="214" h="2068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avLst/>
              <a:gdLst/>
              <a:ahLst/>
              <a:cxnLst/>
              <a:rect l="l" t="t" r="r" b="b"/>
              <a:pathLst>
                <a:path w="2645" h="4286" extrusionOk="0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avLst/>
              <a:gdLst/>
              <a:ahLst/>
              <a:cxnLst/>
              <a:rect l="l" t="t" r="r" b="b"/>
              <a:pathLst>
                <a:path w="487" h="3649" extrusionOk="0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avLst/>
              <a:gdLst/>
              <a:ahLst/>
              <a:cxnLst/>
              <a:rect l="l" t="t" r="r" b="b"/>
              <a:pathLst>
                <a:path w="640" h="3070" extrusionOk="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avLst/>
              <a:gdLst/>
              <a:ahLst/>
              <a:cxnLst/>
              <a:rect l="l" t="t" r="r" b="b"/>
              <a:pathLst>
                <a:path w="244" h="1217" extrusionOk="0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avLst/>
              <a:gdLst/>
              <a:ahLst/>
              <a:cxnLst/>
              <a:rect l="l" t="t" r="r" b="b"/>
              <a:pathLst>
                <a:path w="92" h="1764" extrusionOk="0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avLst/>
              <a:gdLst/>
              <a:ahLst/>
              <a:cxnLst/>
              <a:rect l="l" t="t" r="r" b="b"/>
              <a:pathLst>
                <a:path w="14682" h="5636" extrusionOk="0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avLst/>
              <a:gdLst/>
              <a:ahLst/>
              <a:cxnLst/>
              <a:rect l="l" t="t" r="r" b="b"/>
              <a:pathLst>
                <a:path w="943" h="145" extrusionOk="0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avLst/>
              <a:gdLst/>
              <a:ahLst/>
              <a:cxnLst/>
              <a:rect l="l" t="t" r="r" b="b"/>
              <a:pathLst>
                <a:path w="822" h="320" extrusionOk="0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avLst/>
              <a:gdLst/>
              <a:ahLst/>
              <a:cxnLst/>
              <a:rect l="l" t="t" r="r" b="b"/>
              <a:pathLst>
                <a:path w="13862" h="5539" extrusionOk="0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avLst/>
              <a:gdLst/>
              <a:ahLst/>
              <a:cxnLst/>
              <a:rect l="l" t="t" r="r" b="b"/>
              <a:pathLst>
                <a:path w="731" h="4560" extrusionOk="0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avLst/>
              <a:gdLst/>
              <a:ahLst/>
              <a:cxnLst/>
              <a:rect l="l" t="t" r="r" b="b"/>
              <a:pathLst>
                <a:path w="548" h="2129" extrusionOk="0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avLst/>
              <a:gdLst/>
              <a:ahLst/>
              <a:cxnLst/>
              <a:rect l="l" t="t" r="r" b="b"/>
              <a:pathLst>
                <a:path w="214" h="1247" extrusionOk="0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avLst/>
              <a:gdLst/>
              <a:ahLst/>
              <a:cxnLst/>
              <a:rect l="l" t="t" r="r" b="b"/>
              <a:pathLst>
                <a:path w="366" h="974" extrusionOk="0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avLst/>
              <a:gdLst/>
              <a:ahLst/>
              <a:cxnLst/>
              <a:rect l="l" t="t" r="r" b="b"/>
              <a:pathLst>
                <a:path w="1004" h="2311" extrusionOk="0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avLst/>
              <a:gdLst/>
              <a:ahLst/>
              <a:cxnLst/>
              <a:rect l="l" t="t" r="r" b="b"/>
              <a:pathLst>
                <a:path w="13404" h="2139" extrusionOk="0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avLst/>
              <a:gdLst/>
              <a:ahLst/>
              <a:cxnLst/>
              <a:rect l="l" t="t" r="r" b="b"/>
              <a:pathLst>
                <a:path w="7266" h="822" extrusionOk="0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avLst/>
              <a:gdLst/>
              <a:ahLst/>
              <a:cxnLst/>
              <a:rect l="l" t="t" r="r" b="b"/>
              <a:pathLst>
                <a:path w="10579" h="732" extrusionOk="0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avLst/>
              <a:gdLst/>
              <a:ahLst/>
              <a:cxnLst/>
              <a:rect l="l" t="t" r="r" b="b"/>
              <a:pathLst>
                <a:path w="9424" h="2294" extrusionOk="0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avLst/>
              <a:gdLst/>
              <a:ahLst/>
              <a:cxnLst/>
              <a:rect l="l" t="t" r="r" b="b"/>
              <a:pathLst>
                <a:path w="4682" h="566" extrusionOk="0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avLst/>
              <a:gdLst/>
              <a:ahLst/>
              <a:cxnLst/>
              <a:rect l="l" t="t" r="r" b="b"/>
              <a:pathLst>
                <a:path w="37996" h="11828" extrusionOk="0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avLst/>
              <a:gdLst/>
              <a:ahLst/>
              <a:cxnLst/>
              <a:rect l="l" t="t" r="r" b="b"/>
              <a:pathLst>
                <a:path w="11795" h="9029" extrusionOk="0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avLst/>
              <a:gdLst/>
              <a:ahLst/>
              <a:cxnLst/>
              <a:rect l="l" t="t" r="r" b="b"/>
              <a:pathLst>
                <a:path w="12281" h="2073" extrusionOk="0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avLst/>
              <a:gdLst/>
              <a:ahLst/>
              <a:cxnLst/>
              <a:rect l="l" t="t" r="r" b="b"/>
              <a:pathLst>
                <a:path w="1764" h="355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avLst/>
              <a:gdLst/>
              <a:ahLst/>
              <a:cxnLst/>
              <a:rect l="l" t="t" r="r" b="b"/>
              <a:pathLst>
                <a:path w="578" h="3740" extrusionOk="0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avLst/>
              <a:gdLst/>
              <a:ahLst/>
              <a:cxnLst/>
              <a:rect l="l" t="t" r="r" b="b"/>
              <a:pathLst>
                <a:path w="336" h="2706" extrusionOk="0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avLst/>
              <a:gdLst/>
              <a:ahLst/>
              <a:cxnLst/>
              <a:rect l="l" t="t" r="r" b="b"/>
              <a:pathLst>
                <a:path w="913" h="3831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avLst/>
              <a:gdLst/>
              <a:ahLst/>
              <a:cxnLst/>
              <a:rect l="l" t="t" r="r" b="b"/>
              <a:pathLst>
                <a:path w="244" h="57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avLst/>
              <a:gdLst/>
              <a:ahLst/>
              <a:cxnLst/>
              <a:rect l="l" t="t" r="r" b="b"/>
              <a:pathLst>
                <a:path w="5260" h="4743" extrusionOk="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avLst/>
              <a:gdLst/>
              <a:ahLst/>
              <a:cxnLst/>
              <a:rect l="l" t="t" r="r" b="b"/>
              <a:pathLst>
                <a:path w="5593" h="2584" extrusionOk="0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avLst/>
              <a:gdLst/>
              <a:ahLst/>
              <a:cxnLst/>
              <a:rect l="l" t="t" r="r" b="b"/>
              <a:pathLst>
                <a:path w="122" h="456" extrusionOk="0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avLst/>
              <a:gdLst/>
              <a:ahLst/>
              <a:cxnLst/>
              <a:rect l="l" t="t" r="r" b="b"/>
              <a:pathLst>
                <a:path w="10093" h="8882" extrusionOk="0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avLst/>
              <a:gdLst/>
              <a:ahLst/>
              <a:cxnLst/>
              <a:rect l="l" t="t" r="r" b="b"/>
              <a:pathLst>
                <a:path w="2037" h="4803" extrusionOk="0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avLst/>
              <a:gdLst/>
              <a:ahLst/>
              <a:cxnLst/>
              <a:rect l="l" t="t" r="r" b="b"/>
              <a:pathLst>
                <a:path w="2128" h="4613" extrusionOk="0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avLst/>
              <a:gdLst/>
              <a:ahLst/>
              <a:cxnLst/>
              <a:rect l="l" t="t" r="r" b="b"/>
              <a:pathLst>
                <a:path w="2341" h="4044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avLst/>
              <a:gdLst/>
              <a:ahLst/>
              <a:cxnLst/>
              <a:rect l="l" t="t" r="r" b="b"/>
              <a:pathLst>
                <a:path w="2889" h="1664" extrusionOk="0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441341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914400" y="593367"/>
            <a:ext cx="1036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965200" y="1464700"/>
            <a:ext cx="10312400" cy="4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29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29"/>
          <p:cNvSpPr/>
          <p:nvPr/>
        </p:nvSpPr>
        <p:spPr>
          <a:xfrm>
            <a:off x="11620300" y="3017200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29"/>
          <p:cNvSpPr/>
          <p:nvPr/>
        </p:nvSpPr>
        <p:spPr>
          <a:xfrm>
            <a:off x="11900867" y="3518900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29"/>
          <p:cNvSpPr/>
          <p:nvPr/>
        </p:nvSpPr>
        <p:spPr>
          <a:xfrm>
            <a:off x="11978300" y="2596033"/>
            <a:ext cx="48000" cy="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29"/>
          <p:cNvSpPr/>
          <p:nvPr/>
        </p:nvSpPr>
        <p:spPr>
          <a:xfrm>
            <a:off x="398400" y="6317900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01824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3219800" y="2181867"/>
            <a:ext cx="5752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3219800" y="3734115"/>
            <a:ext cx="57524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83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5316889" y="-3412824"/>
            <a:ext cx="14442843" cy="13949128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973263" y="1898000"/>
            <a:ext cx="4090400" cy="19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965200" y="3847600"/>
            <a:ext cx="4090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8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31"/>
          <p:cNvSpPr/>
          <p:nvPr/>
        </p:nvSpPr>
        <p:spPr>
          <a:xfrm>
            <a:off x="398400" y="10740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47336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5437833" y="1559133"/>
            <a:ext cx="6179600" cy="2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5437833" y="4558733"/>
            <a:ext cx="42716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8613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875000" y="2584713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2"/>
          </p:nvPr>
        </p:nvSpPr>
        <p:spPr>
          <a:xfrm>
            <a:off x="4481783" y="5303633"/>
            <a:ext cx="3228400" cy="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3"/>
          </p:nvPr>
        </p:nvSpPr>
        <p:spPr>
          <a:xfrm>
            <a:off x="870367" y="5320043"/>
            <a:ext cx="3228400" cy="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4"/>
          </p:nvPr>
        </p:nvSpPr>
        <p:spPr>
          <a:xfrm>
            <a:off x="8093233" y="5320043"/>
            <a:ext cx="3228400" cy="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5"/>
          </p:nvPr>
        </p:nvSpPr>
        <p:spPr>
          <a:xfrm>
            <a:off x="4481800" y="3021012"/>
            <a:ext cx="3228400" cy="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6"/>
          </p:nvPr>
        </p:nvSpPr>
        <p:spPr>
          <a:xfrm>
            <a:off x="4481800" y="2584713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7"/>
          </p:nvPr>
        </p:nvSpPr>
        <p:spPr>
          <a:xfrm>
            <a:off x="8088600" y="3005912"/>
            <a:ext cx="3228400" cy="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8"/>
          </p:nvPr>
        </p:nvSpPr>
        <p:spPr>
          <a:xfrm>
            <a:off x="8088600" y="2584713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subTitle" idx="9"/>
          </p:nvPr>
        </p:nvSpPr>
        <p:spPr>
          <a:xfrm>
            <a:off x="875000" y="3033929"/>
            <a:ext cx="3228400" cy="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subTitle" idx="13"/>
          </p:nvPr>
        </p:nvSpPr>
        <p:spPr>
          <a:xfrm>
            <a:off x="875000" y="4880147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subTitle" idx="14"/>
          </p:nvPr>
        </p:nvSpPr>
        <p:spPr>
          <a:xfrm>
            <a:off x="4481800" y="4880147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subTitle" idx="15"/>
          </p:nvPr>
        </p:nvSpPr>
        <p:spPr>
          <a:xfrm>
            <a:off x="8088600" y="4880147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914400" y="593367"/>
            <a:ext cx="1036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73240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82563" y="-3204161"/>
            <a:ext cx="12754533" cy="12262025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1423033" y="593367"/>
            <a:ext cx="93460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9190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976952" y="-3194857"/>
            <a:ext cx="13776971" cy="13305893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 hasCustomPrompt="1"/>
          </p:nvPr>
        </p:nvSpPr>
        <p:spPr>
          <a:xfrm>
            <a:off x="5905100" y="1730059"/>
            <a:ext cx="4898400" cy="1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10" name="Google Shape;510;p35"/>
          <p:cNvSpPr txBox="1">
            <a:spLocks noGrp="1"/>
          </p:cNvSpPr>
          <p:nvPr>
            <p:ph type="subTitle" idx="1"/>
          </p:nvPr>
        </p:nvSpPr>
        <p:spPr>
          <a:xfrm>
            <a:off x="7504100" y="3036759"/>
            <a:ext cx="21280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11" name="Google Shape;511;p35"/>
          <p:cNvSpPr txBox="1">
            <a:spLocks noGrp="1"/>
          </p:cNvSpPr>
          <p:nvPr>
            <p:ph type="subTitle" idx="2"/>
          </p:nvPr>
        </p:nvSpPr>
        <p:spPr>
          <a:xfrm>
            <a:off x="8838617" y="5008884"/>
            <a:ext cx="21280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12" name="Google Shape;512;p35"/>
          <p:cNvSpPr txBox="1">
            <a:spLocks noGrp="1"/>
          </p:cNvSpPr>
          <p:nvPr>
            <p:ph type="subTitle" idx="3"/>
          </p:nvPr>
        </p:nvSpPr>
        <p:spPr>
          <a:xfrm>
            <a:off x="5991933" y="5008900"/>
            <a:ext cx="21280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 idx="4"/>
          </p:nvPr>
        </p:nvSpPr>
        <p:spPr>
          <a:xfrm>
            <a:off x="965200" y="597408"/>
            <a:ext cx="30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title" idx="5" hasCustomPrompt="1"/>
          </p:nvPr>
        </p:nvSpPr>
        <p:spPr>
          <a:xfrm>
            <a:off x="8302813" y="3958300"/>
            <a:ext cx="29748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>
            <a:spLocks noGrp="1"/>
          </p:cNvSpPr>
          <p:nvPr>
            <p:ph type="title" idx="6" hasCustomPrompt="1"/>
          </p:nvPr>
        </p:nvSpPr>
        <p:spPr>
          <a:xfrm>
            <a:off x="5383500" y="3958167"/>
            <a:ext cx="29748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6333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67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94011" y="-3629977"/>
            <a:ext cx="12901188" cy="12606556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628251" y="2641000"/>
            <a:ext cx="2674400" cy="1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7137267" y="3488384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7137267" y="2525684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7137267" y="1562967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7137267" y="4451833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9065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6174856" y="-6100291"/>
            <a:ext cx="14442843" cy="13949128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6749133" y="2112400"/>
            <a:ext cx="4528400" cy="1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6749133" y="3085167"/>
            <a:ext cx="38732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44114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 2">
  <p:cSld name="Title and left text 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/>
          <p:nvPr/>
        </p:nvSpPr>
        <p:spPr>
          <a:xfrm rot="-277656" flipH="1">
            <a:off x="-8438944" y="-6189857"/>
            <a:ext cx="14442843" cy="13949128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965200" y="2112400"/>
            <a:ext cx="3950400" cy="1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965200" y="3089135"/>
            <a:ext cx="39504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572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7919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699748" y="3853620"/>
            <a:ext cx="28320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4675021" y="3853620"/>
            <a:ext cx="28320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921948" y="3242617"/>
            <a:ext cx="23876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4897088" y="3242617"/>
            <a:ext cx="23876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8650296" y="3853620"/>
            <a:ext cx="28320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8872379" y="3242617"/>
            <a:ext cx="23876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48790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4400" y="713284"/>
            <a:ext cx="5880400" cy="22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4400" y="3037793"/>
            <a:ext cx="58804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4191631" y="-965294"/>
            <a:ext cx="11505780" cy="1025528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32630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55417" y="2607200"/>
            <a:ext cx="428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200" y="3729600"/>
            <a:ext cx="632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606749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67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94011" y="-3629977"/>
            <a:ext cx="12901188" cy="12606556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628251" y="2641000"/>
            <a:ext cx="2674400" cy="1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7137267" y="3488384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7137267" y="2525684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7137267" y="1562967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7137267" y="4451833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16507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946300" y="3393437"/>
            <a:ext cx="3359200" cy="1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6886567" y="3393437"/>
            <a:ext cx="3359200" cy="1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2106451" y="2782433"/>
            <a:ext cx="3038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7046751" y="2782433"/>
            <a:ext cx="3038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03042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0100" y="0"/>
            <a:ext cx="12192000" cy="6858000"/>
          </a:xfrm>
          <a:prstGeom prst="rect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 rot="8087307" flipH="1">
            <a:off x="6808603" y="-402533"/>
            <a:ext cx="7987184" cy="7761029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864500" y="2768600"/>
            <a:ext cx="45252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09035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65200" y="981416"/>
            <a:ext cx="4152400" cy="1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965200" y="2438000"/>
            <a:ext cx="5744800" cy="3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1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14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946300" y="3393437"/>
            <a:ext cx="3359200" cy="1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6886567" y="3393437"/>
            <a:ext cx="3359200" cy="1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2106451" y="2782433"/>
            <a:ext cx="3038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7046751" y="2782433"/>
            <a:ext cx="3038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0512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3092729" y="-3345947"/>
            <a:ext cx="14035269" cy="13820984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7067" y="2387000"/>
            <a:ext cx="664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837067" y="3509400"/>
            <a:ext cx="66432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70234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851933" y="-3936263"/>
            <a:ext cx="13895876" cy="13486069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15584" y="597408"/>
            <a:ext cx="11360800" cy="6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1221416" y="5347300"/>
            <a:ext cx="3577200" cy="7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8800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603833" y="1367633"/>
            <a:ext cx="8984400" cy="1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4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814500" y="3314693"/>
            <a:ext cx="4562800" cy="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11162720" y="4590392"/>
            <a:ext cx="465597" cy="4655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0"/>
          <p:cNvSpPr/>
          <p:nvPr/>
        </p:nvSpPr>
        <p:spPr>
          <a:xfrm rot="4357755">
            <a:off x="10889127" y="4432005"/>
            <a:ext cx="163455" cy="163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0"/>
          <p:cNvSpPr/>
          <p:nvPr/>
        </p:nvSpPr>
        <p:spPr>
          <a:xfrm>
            <a:off x="735400" y="540333"/>
            <a:ext cx="765200" cy="76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0"/>
          <p:cNvSpPr/>
          <p:nvPr/>
        </p:nvSpPr>
        <p:spPr>
          <a:xfrm>
            <a:off x="607400" y="1305533"/>
            <a:ext cx="179200" cy="17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0"/>
          <p:cNvSpPr/>
          <p:nvPr/>
        </p:nvSpPr>
        <p:spPr>
          <a:xfrm>
            <a:off x="11461567" y="420133"/>
            <a:ext cx="300000" cy="299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894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1769400" y="2130784"/>
            <a:ext cx="8653200" cy="17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769400" y="3927284"/>
            <a:ext cx="86532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84460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1363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">
  <p:cSld name="Left 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277699">
            <a:off x="815185" y="-3194857"/>
            <a:ext cx="13776971" cy="13305893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5200" y="597408"/>
            <a:ext cx="30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4579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557275" y="-3153646"/>
            <a:ext cx="13306473" cy="12793139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4349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1026526" y="-2548333"/>
            <a:ext cx="12774420" cy="12406585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254633" y="52334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1254633" y="36891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1254633" y="21448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1254633" y="4676867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1254633" y="3118333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1254633" y="1559800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54680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">
  <p:cSld name="Title and four text line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 rot="1351459">
            <a:off x="282563" y="-3204161"/>
            <a:ext cx="12754533" cy="12262025"/>
            <a:chOff x="1786775" y="1002200"/>
            <a:chExt cx="3861800" cy="3712875"/>
          </a:xfrm>
        </p:grpSpPr>
        <p:sp>
          <p:nvSpPr>
            <p:cNvPr id="100" name="Google Shape;100;p1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742409" y="4774515"/>
            <a:ext cx="2959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2"/>
          </p:nvPr>
        </p:nvSpPr>
        <p:spPr>
          <a:xfrm>
            <a:off x="8373173" y="2747148"/>
            <a:ext cx="2959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3"/>
          </p:nvPr>
        </p:nvSpPr>
        <p:spPr>
          <a:xfrm>
            <a:off x="736936" y="2747148"/>
            <a:ext cx="2959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4"/>
          </p:nvPr>
        </p:nvSpPr>
        <p:spPr>
          <a:xfrm>
            <a:off x="736943" y="4347115"/>
            <a:ext cx="29596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5"/>
          </p:nvPr>
        </p:nvSpPr>
        <p:spPr>
          <a:xfrm>
            <a:off x="8373173" y="2281281"/>
            <a:ext cx="29596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6"/>
          </p:nvPr>
        </p:nvSpPr>
        <p:spPr>
          <a:xfrm>
            <a:off x="736936" y="2281281"/>
            <a:ext cx="29596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7"/>
          </p:nvPr>
        </p:nvSpPr>
        <p:spPr>
          <a:xfrm>
            <a:off x="8373173" y="4774499"/>
            <a:ext cx="2959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8"/>
          </p:nvPr>
        </p:nvSpPr>
        <p:spPr>
          <a:xfrm>
            <a:off x="8373173" y="4319199"/>
            <a:ext cx="29596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55156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875000" y="2977775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875000" y="253177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4481800" y="2977775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4481800" y="253177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8088600" y="2977775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8088600" y="253177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875000" y="5446300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875000" y="498621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4481800" y="5446300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4481800" y="498621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8088600" y="5446300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8088600" y="498621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2043067" y="1657033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2043067" y="4112567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5649933" y="1657100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5650000" y="4112567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9256600" y="1657100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9256400" y="4112567"/>
            <a:ext cx="8924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4068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65200" y="981416"/>
            <a:ext cx="4152400" cy="1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965200" y="2438000"/>
            <a:ext cx="5744800" cy="3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1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34023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423000" y="593367"/>
            <a:ext cx="93460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0217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414427" y="-2652681"/>
            <a:ext cx="12218267" cy="11581860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1763933" y="3862563"/>
            <a:ext cx="19148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5138600" y="3862563"/>
            <a:ext cx="19148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8454667" y="3862563"/>
            <a:ext cx="19148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1524133" y="4666696"/>
            <a:ext cx="25116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840200" y="4666696"/>
            <a:ext cx="25116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8156267" y="4666696"/>
            <a:ext cx="25116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07904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deas">
  <p:cSld name="Title and idea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277656">
            <a:off x="359204" y="-3391216"/>
            <a:ext cx="14442843" cy="13767825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914400" y="717767"/>
            <a:ext cx="51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6660300" y="4016327"/>
            <a:ext cx="416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2"/>
          </p:nvPr>
        </p:nvSpPr>
        <p:spPr>
          <a:xfrm>
            <a:off x="6660300" y="3562860"/>
            <a:ext cx="4160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3"/>
          </p:nvPr>
        </p:nvSpPr>
        <p:spPr>
          <a:xfrm>
            <a:off x="6660300" y="5395515"/>
            <a:ext cx="416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4"/>
          </p:nvPr>
        </p:nvSpPr>
        <p:spPr>
          <a:xfrm>
            <a:off x="6660300" y="4942048"/>
            <a:ext cx="4160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5"/>
          </p:nvPr>
        </p:nvSpPr>
        <p:spPr>
          <a:xfrm>
            <a:off x="6660300" y="2637153"/>
            <a:ext cx="416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6"/>
          </p:nvPr>
        </p:nvSpPr>
        <p:spPr>
          <a:xfrm>
            <a:off x="6660300" y="2183688"/>
            <a:ext cx="4160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7"/>
          </p:nvPr>
        </p:nvSpPr>
        <p:spPr>
          <a:xfrm>
            <a:off x="6658433" y="1257984"/>
            <a:ext cx="416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8"/>
          </p:nvPr>
        </p:nvSpPr>
        <p:spPr>
          <a:xfrm>
            <a:off x="6658433" y="804517"/>
            <a:ext cx="4160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94341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1240828" y="-3942377"/>
            <a:ext cx="14673791" cy="14107727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7813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699748" y="3853620"/>
            <a:ext cx="28320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4675021" y="3853620"/>
            <a:ext cx="28320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921948" y="3242617"/>
            <a:ext cx="23876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4897088" y="3242617"/>
            <a:ext cx="23876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8650296" y="3853620"/>
            <a:ext cx="28320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8872379" y="3242617"/>
            <a:ext cx="23876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4962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875000" y="3418996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4896567" y="4245867"/>
            <a:ext cx="2398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1285233" y="4245867"/>
            <a:ext cx="2398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8508033" y="4245867"/>
            <a:ext cx="2398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4481800" y="3875232"/>
            <a:ext cx="3228400" cy="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4481800" y="3418996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8088600" y="3875232"/>
            <a:ext cx="3228400" cy="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8088600" y="3418996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875000" y="3875232"/>
            <a:ext cx="3228400" cy="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38552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82563" y="-3204161"/>
            <a:ext cx="12754533" cy="12262025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51817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731921" y="-3453158"/>
            <a:ext cx="13656453" cy="13129164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914400" y="593367"/>
            <a:ext cx="1036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40184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4374539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3"/>
          </p:nvPr>
        </p:nvSpPr>
        <p:spPr>
          <a:xfrm>
            <a:off x="59649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4"/>
          </p:nvPr>
        </p:nvSpPr>
        <p:spPr>
          <a:xfrm>
            <a:off x="6316484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5"/>
          </p:nvPr>
        </p:nvSpPr>
        <p:spPr>
          <a:xfrm>
            <a:off x="79114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6"/>
          </p:nvPr>
        </p:nvSpPr>
        <p:spPr>
          <a:xfrm>
            <a:off x="8255908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7"/>
          </p:nvPr>
        </p:nvSpPr>
        <p:spPr>
          <a:xfrm>
            <a:off x="20719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8"/>
          </p:nvPr>
        </p:nvSpPr>
        <p:spPr>
          <a:xfrm>
            <a:off x="2427767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5229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621124" y="-3346221"/>
            <a:ext cx="13434131" cy="12915873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3404667" y="3523017"/>
            <a:ext cx="2610000" cy="1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3404667" y="2911184"/>
            <a:ext cx="26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8725195" y="3523017"/>
            <a:ext cx="2610000" cy="1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8725185" y="2911184"/>
            <a:ext cx="26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08035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1240828" y="-3942377"/>
            <a:ext cx="14673791" cy="14107727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1185017" y="46873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7700251" y="26357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1206717" y="2649967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1185017" y="4130767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7700251" y="2064933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1206717" y="2064933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7700251" y="4673651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7700251" y="4102851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069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3092729" y="-3345947"/>
            <a:ext cx="14035269" cy="13820984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7067" y="2387000"/>
            <a:ext cx="664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837067" y="3509400"/>
            <a:ext cx="66432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20558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965200" y="926751"/>
            <a:ext cx="5752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965200" y="2351829"/>
            <a:ext cx="5752400" cy="1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6184900" y="5188233"/>
            <a:ext cx="5047200" cy="9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4791991" y="1231901"/>
            <a:ext cx="6802751" cy="3601716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avLst/>
              <a:gdLst/>
              <a:ahLst/>
              <a:cxnLst/>
              <a:rect l="l" t="t" r="r" b="b"/>
              <a:pathLst>
                <a:path w="22129" h="22129" extrusionOk="0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avLst/>
              <a:gdLst/>
              <a:ahLst/>
              <a:cxnLst/>
              <a:rect l="l" t="t" r="r" b="b"/>
              <a:pathLst>
                <a:path w="8238" h="8076" extrusionOk="0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avLst/>
              <a:gdLst/>
              <a:ahLst/>
              <a:cxnLst/>
              <a:rect l="l" t="t" r="r" b="b"/>
              <a:pathLst>
                <a:path w="20427" h="14712" extrusionOk="0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avLst/>
              <a:gdLst/>
              <a:ahLst/>
              <a:cxnLst/>
              <a:rect l="l" t="t" r="r" b="b"/>
              <a:pathLst>
                <a:path w="19241" h="8791" extrusionOk="0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avLst/>
              <a:gdLst/>
              <a:ahLst/>
              <a:cxnLst/>
              <a:rect l="l" t="t" r="r" b="b"/>
              <a:pathLst>
                <a:path w="5989" h="8422" extrusionOk="0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avLst/>
              <a:gdLst/>
              <a:ahLst/>
              <a:cxnLst/>
              <a:rect l="l" t="t" r="r" b="b"/>
              <a:pathLst>
                <a:path w="7023" h="7450" extrusionOk="0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avLst/>
              <a:gdLst/>
              <a:ahLst/>
              <a:cxnLst/>
              <a:rect l="l" t="t" r="r" b="b"/>
              <a:pathLst>
                <a:path w="25138" h="24309" extrusionOk="0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avLst/>
              <a:gdLst/>
              <a:ahLst/>
              <a:cxnLst/>
              <a:rect l="l" t="t" r="r" b="b"/>
              <a:pathLst>
                <a:path w="7204" h="3070" extrusionOk="0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avLst/>
              <a:gdLst/>
              <a:ahLst/>
              <a:cxnLst/>
              <a:rect l="l" t="t" r="r" b="b"/>
              <a:pathLst>
                <a:path w="5715" h="2989" extrusionOk="0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avLst/>
              <a:gdLst/>
              <a:ahLst/>
              <a:cxnLst/>
              <a:rect l="l" t="t" r="r" b="b"/>
              <a:pathLst>
                <a:path w="9424" h="4930" extrusionOk="0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avLst/>
              <a:gdLst/>
              <a:ahLst/>
              <a:cxnLst/>
              <a:rect l="l" t="t" r="r" b="b"/>
              <a:pathLst>
                <a:path w="10245" h="5355" extrusionOk="0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avLst/>
              <a:gdLst/>
              <a:ahLst/>
              <a:cxnLst/>
              <a:rect l="l" t="t" r="r" b="b"/>
              <a:pathLst>
                <a:path w="2280" h="1976" extrusionOk="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avLst/>
              <a:gdLst/>
              <a:ahLst/>
              <a:cxnLst/>
              <a:rect l="l" t="t" r="r" b="b"/>
              <a:pathLst>
                <a:path w="3011" h="3223" extrusionOk="0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avLst/>
              <a:gdLst/>
              <a:ahLst/>
              <a:cxnLst/>
              <a:rect l="l" t="t" r="r" b="b"/>
              <a:pathLst>
                <a:path w="1946" h="973" extrusionOk="0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avLst/>
              <a:gdLst/>
              <a:ahLst/>
              <a:cxnLst/>
              <a:rect l="l" t="t" r="r" b="b"/>
              <a:pathLst>
                <a:path w="1947" h="1034" extrusionOk="0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avLst/>
              <a:gdLst/>
              <a:ahLst/>
              <a:cxnLst/>
              <a:rect l="l" t="t" r="r" b="b"/>
              <a:pathLst>
                <a:path w="1977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avLst/>
              <a:gdLst/>
              <a:ahLst/>
              <a:cxnLst/>
              <a:rect l="l" t="t" r="r" b="b"/>
              <a:pathLst>
                <a:path w="1946" h="974" extrusionOk="0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avLst/>
              <a:gdLst/>
              <a:ahLst/>
              <a:cxnLst/>
              <a:rect l="l" t="t" r="r" b="b"/>
              <a:pathLst>
                <a:path w="1916" h="2281" extrusionOk="0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avLst/>
              <a:gdLst/>
              <a:ahLst/>
              <a:cxnLst/>
              <a:rect l="l" t="t" r="r" b="b"/>
              <a:pathLst>
                <a:path w="3163" h="2919" extrusionOk="0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avLst/>
              <a:gdLst/>
              <a:ahLst/>
              <a:cxnLst/>
              <a:rect l="l" t="t" r="r" b="b"/>
              <a:pathLst>
                <a:path w="852" h="2007" extrusionOk="0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avLst/>
              <a:gdLst/>
              <a:ahLst/>
              <a:cxnLst/>
              <a:rect l="l" t="t" r="r" b="b"/>
              <a:pathLst>
                <a:path w="943" h="2037" extrusionOk="0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avLst/>
              <a:gdLst/>
              <a:ahLst/>
              <a:cxnLst/>
              <a:rect l="l" t="t" r="r" b="b"/>
              <a:pathLst>
                <a:path w="943" h="2038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avLst/>
              <a:gdLst/>
              <a:ahLst/>
              <a:cxnLst/>
              <a:rect l="l" t="t" r="r" b="b"/>
              <a:pathLst>
                <a:path w="883" h="2007" extrusionOk="0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avLst/>
              <a:gdLst/>
              <a:ahLst/>
              <a:cxnLst/>
              <a:rect l="l" t="t" r="r" b="b"/>
              <a:pathLst>
                <a:path w="2250" h="2676" extrusionOk="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avLst/>
              <a:gdLst/>
              <a:ahLst/>
              <a:cxnLst/>
              <a:rect l="l" t="t" r="r" b="b"/>
              <a:pathLst>
                <a:path w="3740" h="3435" extrusionOk="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avLst/>
              <a:gdLst/>
              <a:ahLst/>
              <a:cxnLst/>
              <a:rect l="l" t="t" r="r" b="b"/>
              <a:pathLst>
                <a:path w="2828" h="1197" extrusionOk="0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avLst/>
              <a:gdLst/>
              <a:ahLst/>
              <a:cxnLst/>
              <a:rect l="l" t="t" r="r" b="b"/>
              <a:pathLst>
                <a:path w="822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avLst/>
              <a:gdLst/>
              <a:ahLst/>
              <a:cxnLst/>
              <a:rect l="l" t="t" r="r" b="b"/>
              <a:pathLst>
                <a:path w="24348" h="21391" extrusionOk="0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avLst/>
              <a:gdLst/>
              <a:ahLst/>
              <a:cxnLst/>
              <a:rect l="l" t="t" r="r" b="b"/>
              <a:pathLst>
                <a:path w="20336" h="17962" extrusionOk="0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avLst/>
              <a:gdLst/>
              <a:ahLst/>
              <a:cxnLst/>
              <a:rect l="l" t="t" r="r" b="b"/>
              <a:pathLst>
                <a:path w="18148" h="18070" extrusionOk="0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avLst/>
              <a:gdLst/>
              <a:ahLst/>
              <a:cxnLst/>
              <a:rect l="l" t="t" r="r" b="b"/>
              <a:pathLst>
                <a:path w="2737" h="1268" extrusionOk="0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avLst/>
              <a:gdLst/>
              <a:ahLst/>
              <a:cxnLst/>
              <a:rect l="l" t="t" r="r" b="b"/>
              <a:pathLst>
                <a:path w="2828" h="103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avLst/>
              <a:gdLst/>
              <a:ahLst/>
              <a:cxnLst/>
              <a:rect l="l" t="t" r="r" b="b"/>
              <a:pathLst>
                <a:path w="1369" h="2708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avLst/>
              <a:gdLst/>
              <a:ahLst/>
              <a:cxnLst/>
              <a:rect l="l" t="t" r="r" b="b"/>
              <a:pathLst>
                <a:path w="1095" h="2798" extrusionOk="0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avLst/>
              <a:gdLst/>
              <a:ahLst/>
              <a:cxnLst/>
              <a:rect l="l" t="t" r="r" b="b"/>
              <a:pathLst>
                <a:path w="2706" h="1329" extrusionOk="0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avLst/>
              <a:gdLst/>
              <a:ahLst/>
              <a:cxnLst/>
              <a:rect l="l" t="t" r="r" b="b"/>
              <a:pathLst>
                <a:path w="2858" h="1000" extrusionOk="0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avLst/>
              <a:gdLst/>
              <a:ahLst/>
              <a:cxnLst/>
              <a:rect l="l" t="t" r="r" b="b"/>
              <a:pathLst>
                <a:path w="1399" h="2650" extrusionOk="0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avLst/>
              <a:gdLst/>
              <a:ahLst/>
              <a:cxnLst/>
              <a:rect l="l" t="t" r="r" b="b"/>
              <a:pathLst>
                <a:path w="1004" h="2829" extrusionOk="0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avLst/>
              <a:gdLst/>
              <a:ahLst/>
              <a:cxnLst/>
              <a:rect l="l" t="t" r="r" b="b"/>
              <a:pathLst>
                <a:path w="2676" h="1386" extrusionOk="0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avLst/>
              <a:gdLst/>
              <a:ahLst/>
              <a:cxnLst/>
              <a:rect l="l" t="t" r="r" b="b"/>
              <a:pathLst>
                <a:path w="3922" h="11885" extrusionOk="0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avLst/>
              <a:gdLst/>
              <a:ahLst/>
              <a:cxnLst/>
              <a:rect l="l" t="t" r="r" b="b"/>
              <a:pathLst>
                <a:path w="1855" h="1065" extrusionOk="0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avLst/>
              <a:gdLst/>
              <a:ahLst/>
              <a:cxnLst/>
              <a:rect l="l" t="t" r="r" b="b"/>
              <a:pathLst>
                <a:path w="16763" h="16387" extrusionOk="0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avLst/>
              <a:gdLst/>
              <a:ahLst/>
              <a:cxnLst/>
              <a:rect l="l" t="t" r="r" b="b"/>
              <a:pathLst>
                <a:path w="1795" h="6762" extrusionOk="0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avLst/>
              <a:gdLst/>
              <a:ahLst/>
              <a:cxnLst/>
              <a:rect l="l" t="t" r="r" b="b"/>
              <a:pathLst>
                <a:path w="1460" h="7174" extrusionOk="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avLst/>
              <a:gdLst/>
              <a:ahLst/>
              <a:cxnLst/>
              <a:rect l="l" t="t" r="r" b="b"/>
              <a:pathLst>
                <a:path w="640" h="6505" extrusionOk="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avLst/>
              <a:gdLst/>
              <a:ahLst/>
              <a:cxnLst/>
              <a:rect l="l" t="t" r="r" b="b"/>
              <a:pathLst>
                <a:path w="2526" h="2095" extrusionOk="0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avLst/>
              <a:gdLst/>
              <a:ahLst/>
              <a:cxnLst/>
              <a:rect l="l" t="t" r="r" b="b"/>
              <a:pathLst>
                <a:path w="2629" h="2226" extrusionOk="0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avLst/>
              <a:gdLst/>
              <a:ahLst/>
              <a:cxnLst/>
              <a:rect l="l" t="t" r="r" b="b"/>
              <a:pathLst>
                <a:path w="1901" h="1565" extrusionOk="0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avLst/>
              <a:gdLst/>
              <a:ahLst/>
              <a:cxnLst/>
              <a:rect l="l" t="t" r="r" b="b"/>
              <a:pathLst>
                <a:path w="19363" h="15978" extrusionOk="0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avLst/>
              <a:gdLst/>
              <a:ahLst/>
              <a:cxnLst/>
              <a:rect l="l" t="t" r="r" b="b"/>
              <a:pathLst>
                <a:path w="4621" h="4865" extrusionOk="0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avLst/>
              <a:gdLst/>
              <a:ahLst/>
              <a:cxnLst/>
              <a:rect l="l" t="t" r="r" b="b"/>
              <a:pathLst>
                <a:path w="14683" h="12858" extrusionOk="0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avLst/>
              <a:gdLst/>
              <a:ahLst/>
              <a:cxnLst/>
              <a:rect l="l" t="t" r="r" b="b"/>
              <a:pathLst>
                <a:path w="14743" h="12889" extrusionOk="0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avLst/>
              <a:gdLst/>
              <a:ahLst/>
              <a:cxnLst/>
              <a:rect l="l" t="t" r="r" b="b"/>
              <a:pathLst>
                <a:path w="13497" h="11430" extrusionOk="0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avLst/>
              <a:gdLst/>
              <a:ahLst/>
              <a:cxnLst/>
              <a:rect l="l" t="t" r="r" b="b"/>
              <a:pathLst>
                <a:path w="19971" h="16445" extrusionOk="0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avLst/>
              <a:gdLst/>
              <a:ahLst/>
              <a:cxnLst/>
              <a:rect l="l" t="t" r="r" b="b"/>
              <a:pathLst>
                <a:path w="20062" h="16506" extrusionOk="0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avLst/>
              <a:gdLst/>
              <a:ahLst/>
              <a:cxnLst/>
              <a:rect l="l" t="t" r="r" b="b"/>
              <a:pathLst>
                <a:path w="18542" h="14438" extrusionOk="0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avLst/>
              <a:gdLst/>
              <a:ahLst/>
              <a:cxnLst/>
              <a:rect l="l" t="t" r="r" b="b"/>
              <a:pathLst>
                <a:path w="30762" h="21938" extrusionOk="0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avLst/>
              <a:gdLst/>
              <a:ahLst/>
              <a:cxnLst/>
              <a:rect l="l" t="t" r="r" b="b"/>
              <a:pathLst>
                <a:path w="9728" h="10305" extrusionOk="0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avLst/>
              <a:gdLst/>
              <a:ahLst/>
              <a:cxnLst/>
              <a:rect l="l" t="t" r="r" b="b"/>
              <a:pathLst>
                <a:path w="15868" h="11765" extrusionOk="0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avLst/>
              <a:gdLst/>
              <a:ahLst/>
              <a:cxnLst/>
              <a:rect l="l" t="t" r="r" b="b"/>
              <a:pathLst>
                <a:path w="1035" h="964" extrusionOk="0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avLst/>
              <a:gdLst/>
              <a:ahLst/>
              <a:cxnLst/>
              <a:rect l="l" t="t" r="r" b="b"/>
              <a:pathLst>
                <a:path w="11156" h="6729" extrusionOk="0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avLst/>
              <a:gdLst/>
              <a:ahLst/>
              <a:cxnLst/>
              <a:rect l="l" t="t" r="r" b="b"/>
              <a:pathLst>
                <a:path w="791" h="1201" extrusionOk="0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avLst/>
              <a:gdLst/>
              <a:ahLst/>
              <a:cxnLst/>
              <a:rect l="l" t="t" r="r" b="b"/>
              <a:pathLst>
                <a:path w="454" h="1222" extrusionOk="0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avLst/>
              <a:gdLst/>
              <a:ahLst/>
              <a:cxnLst/>
              <a:rect l="l" t="t" r="r" b="b"/>
              <a:pathLst>
                <a:path w="395" h="1137" extrusionOk="0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avLst/>
              <a:gdLst/>
              <a:ahLst/>
              <a:cxnLst/>
              <a:rect l="l" t="t" r="r" b="b"/>
              <a:pathLst>
                <a:path w="1126" h="755" extrusionOk="0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avLst/>
              <a:gdLst/>
              <a:ahLst/>
              <a:cxnLst/>
              <a:rect l="l" t="t" r="r" b="b"/>
              <a:pathLst>
                <a:path w="2038" h="743" extrusionOk="0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avLst/>
              <a:gdLst/>
              <a:ahLst/>
              <a:cxnLst/>
              <a:rect l="l" t="t" r="r" b="b"/>
              <a:pathLst>
                <a:path w="1035" h="1996" extrusionOk="0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avLst/>
              <a:gdLst/>
              <a:ahLst/>
              <a:cxnLst/>
              <a:rect l="l" t="t" r="r" b="b"/>
              <a:pathLst>
                <a:path w="21126" h="30913" extrusionOk="0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avLst/>
              <a:gdLst/>
              <a:ahLst/>
              <a:cxnLst/>
              <a:rect l="l" t="t" r="r" b="b"/>
              <a:pathLst>
                <a:path w="1034" h="4166" extrusionOk="0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avLst/>
              <a:gdLst/>
              <a:ahLst/>
              <a:cxnLst/>
              <a:rect l="l" t="t" r="r" b="b"/>
              <a:pathLst>
                <a:path w="852" h="4135" extrusionOk="0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avLst/>
              <a:gdLst/>
              <a:ahLst/>
              <a:cxnLst/>
              <a:rect l="l" t="t" r="r" b="b"/>
              <a:pathLst>
                <a:path w="29059" h="39546" extrusionOk="0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avLst/>
              <a:gdLst/>
              <a:ahLst/>
              <a:cxnLst/>
              <a:rect l="l" t="t" r="r" b="b"/>
              <a:pathLst>
                <a:path w="98909" h="51651" extrusionOk="0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avLst/>
              <a:gdLst/>
              <a:ahLst/>
              <a:cxnLst/>
              <a:rect l="l" t="t" r="r" b="b"/>
              <a:pathLst>
                <a:path w="96417" h="51826" extrusionOk="0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avLst/>
              <a:gdLst/>
              <a:ahLst/>
              <a:cxnLst/>
              <a:rect l="l" t="t" r="r" b="b"/>
              <a:pathLst>
                <a:path w="40093" h="25290" extrusionOk="0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avLst/>
              <a:gdLst/>
              <a:ahLst/>
              <a:cxnLst/>
              <a:rect l="l" t="t" r="r" b="b"/>
              <a:pathLst>
                <a:path w="43740" h="20052" extrusionOk="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avLst/>
              <a:gdLst/>
              <a:ahLst/>
              <a:cxnLst/>
              <a:rect l="l" t="t" r="r" b="b"/>
              <a:pathLst>
                <a:path w="37692" h="38272" extrusionOk="0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avLst/>
              <a:gdLst/>
              <a:ahLst/>
              <a:cxnLst/>
              <a:rect l="l" t="t" r="r" b="b"/>
              <a:pathLst>
                <a:path w="5988" h="6750" extrusionOk="0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avLst/>
              <a:gdLst/>
              <a:ahLst/>
              <a:cxnLst/>
              <a:rect l="l" t="t" r="r" b="b"/>
              <a:pathLst>
                <a:path w="103924" h="36628" extrusionOk="0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avLst/>
              <a:gdLst/>
              <a:ahLst/>
              <a:cxnLst/>
              <a:rect l="l" t="t" r="r" b="b"/>
              <a:pathLst>
                <a:path w="9485" h="37296" extrusionOk="0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avLst/>
              <a:gdLst/>
              <a:ahLst/>
              <a:cxnLst/>
              <a:rect l="l" t="t" r="r" b="b"/>
              <a:pathLst>
                <a:path w="44135" h="12368" extrusionOk="0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avLst/>
              <a:gdLst/>
              <a:ahLst/>
              <a:cxnLst/>
              <a:rect l="l" t="t" r="r" b="b"/>
              <a:pathLst>
                <a:path w="19333" h="17965" extrusionOk="0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avLst/>
              <a:gdLst/>
              <a:ahLst/>
              <a:cxnLst/>
              <a:rect l="l" t="t" r="r" b="b"/>
              <a:pathLst>
                <a:path w="20062" h="18086" extrusionOk="0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avLst/>
              <a:gdLst/>
              <a:ahLst/>
              <a:cxnLst/>
              <a:rect l="l" t="t" r="r" b="b"/>
              <a:pathLst>
                <a:path w="33193" h="18018" extrusionOk="0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avLst/>
              <a:gdLst/>
              <a:ahLst/>
              <a:cxnLst/>
              <a:rect l="l" t="t" r="r" b="b"/>
              <a:pathLst>
                <a:path w="8694" h="9789" extrusionOk="0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avLst/>
              <a:gdLst/>
              <a:ahLst/>
              <a:cxnLst/>
              <a:rect l="l" t="t" r="r" b="b"/>
              <a:pathLst>
                <a:path w="15108" h="11460" extrusionOk="0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avLst/>
              <a:gdLst/>
              <a:ahLst/>
              <a:cxnLst/>
              <a:rect l="l" t="t" r="r" b="b"/>
              <a:pathLst>
                <a:path w="1065" h="948" extrusionOk="0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avLst/>
              <a:gdLst/>
              <a:ahLst/>
              <a:cxnLst/>
              <a:rect l="l" t="t" r="r" b="b"/>
              <a:pathLst>
                <a:path w="12068" h="4530" extrusionOk="0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avLst/>
              <a:gdLst/>
              <a:ahLst/>
              <a:cxnLst/>
              <a:rect l="l" t="t" r="r" b="b"/>
              <a:pathLst>
                <a:path w="913" h="1072" extrusionOk="0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avLst/>
              <a:gdLst/>
              <a:ahLst/>
              <a:cxnLst/>
              <a:rect l="l" t="t" r="r" b="b"/>
              <a:pathLst>
                <a:path w="670" h="1169" extrusionOk="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avLst/>
              <a:gdLst/>
              <a:ahLst/>
              <a:cxnLst/>
              <a:rect l="l" t="t" r="r" b="b"/>
              <a:pathLst>
                <a:path w="365" h="1162" extrusionOk="0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avLst/>
              <a:gdLst/>
              <a:ahLst/>
              <a:cxnLst/>
              <a:rect l="l" t="t" r="r" b="b"/>
              <a:pathLst>
                <a:path w="1247" h="574" extrusionOk="0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avLst/>
              <a:gdLst/>
              <a:ahLst/>
              <a:cxnLst/>
              <a:rect l="l" t="t" r="r" b="b"/>
              <a:pathLst>
                <a:path w="2068" h="723" extrusionOk="0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avLst/>
              <a:gdLst/>
              <a:ahLst/>
              <a:cxnLst/>
              <a:rect l="l" t="t" r="r" b="b"/>
              <a:pathLst>
                <a:path w="913" h="2049" extrusionOk="0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avLst/>
              <a:gdLst/>
              <a:ahLst/>
              <a:cxnLst/>
              <a:rect l="l" t="t" r="r" b="b"/>
              <a:pathLst>
                <a:path w="42282" h="53193" extrusionOk="0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avLst/>
              <a:gdLst/>
              <a:ahLst/>
              <a:cxnLst/>
              <a:rect l="l" t="t" r="r" b="b"/>
              <a:pathLst>
                <a:path w="1612" h="392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avLst/>
              <a:gdLst/>
              <a:ahLst/>
              <a:cxnLst/>
              <a:rect l="l" t="t" r="r" b="b"/>
              <a:pathLst>
                <a:path w="31096" h="473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avLst/>
              <a:gdLst/>
              <a:ahLst/>
              <a:cxnLst/>
              <a:rect l="l" t="t" r="r" b="b"/>
              <a:pathLst>
                <a:path w="16293" h="5654" extrusionOk="0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avLst/>
              <a:gdLst/>
              <a:ahLst/>
              <a:cxnLst/>
              <a:rect l="l" t="t" r="r" b="b"/>
              <a:pathLst>
                <a:path w="7783" h="3285" extrusionOk="0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avLst/>
              <a:gdLst/>
              <a:ahLst/>
              <a:cxnLst/>
              <a:rect l="l" t="t" r="r" b="b"/>
              <a:pathLst>
                <a:path w="36203" h="35321" extrusionOk="0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avLst/>
              <a:gdLst/>
              <a:ahLst/>
              <a:cxnLst/>
              <a:rect l="l" t="t" r="r" b="b"/>
              <a:pathLst>
                <a:path w="5411" h="12403" extrusionOk="0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avLst/>
              <a:gdLst/>
              <a:ahLst/>
              <a:cxnLst/>
              <a:rect l="l" t="t" r="r" b="b"/>
              <a:pathLst>
                <a:path w="26415" h="35776" extrusionOk="0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avLst/>
              <a:gdLst/>
              <a:ahLst/>
              <a:cxnLst/>
              <a:rect l="l" t="t" r="r" b="b"/>
              <a:pathLst>
                <a:path w="24956" h="32311" extrusionOk="0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avLst/>
              <a:gdLst/>
              <a:ahLst/>
              <a:cxnLst/>
              <a:rect l="l" t="t" r="r" b="b"/>
              <a:pathLst>
                <a:path w="5777" h="1408" extrusionOk="0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avLst/>
              <a:gdLst/>
              <a:ahLst/>
              <a:cxnLst/>
              <a:rect l="l" t="t" r="r" b="b"/>
              <a:pathLst>
                <a:path w="2950" h="851" extrusionOk="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avLst/>
              <a:gdLst/>
              <a:ahLst/>
              <a:cxnLst/>
              <a:rect l="l" t="t" r="r" b="b"/>
              <a:pathLst>
                <a:path w="3618" h="1034" extrusionOk="0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avLst/>
              <a:gdLst/>
              <a:ahLst/>
              <a:cxnLst/>
              <a:rect l="l" t="t" r="r" b="b"/>
              <a:pathLst>
                <a:path w="5411" h="1005" extrusionOk="0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avLst/>
              <a:gdLst/>
              <a:ahLst/>
              <a:cxnLst/>
              <a:rect l="l" t="t" r="r" b="b"/>
              <a:pathLst>
                <a:path w="11643" h="19606" extrusionOk="0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avLst/>
              <a:gdLst/>
              <a:ahLst/>
              <a:cxnLst/>
              <a:rect l="l" t="t" r="r" b="b"/>
              <a:pathLst>
                <a:path w="8390" h="1829" extrusionOk="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avLst/>
              <a:gdLst/>
              <a:ahLst/>
              <a:cxnLst/>
              <a:rect l="l" t="t" r="r" b="b"/>
              <a:pathLst>
                <a:path w="7965" h="2007" extrusionOk="0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avLst/>
              <a:gdLst/>
              <a:ahLst/>
              <a:cxnLst/>
              <a:rect l="l" t="t" r="r" b="b"/>
              <a:pathLst>
                <a:path w="8573" h="5229" extrusionOk="0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avLst/>
              <a:gdLst/>
              <a:ahLst/>
              <a:cxnLst/>
              <a:rect l="l" t="t" r="r" b="b"/>
              <a:pathLst>
                <a:path w="7144" h="3421" extrusionOk="0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avLst/>
              <a:gdLst/>
              <a:ahLst/>
              <a:cxnLst/>
              <a:rect l="l" t="t" r="r" b="b"/>
              <a:pathLst>
                <a:path w="5594" h="1140" extrusionOk="0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avLst/>
              <a:gdLst/>
              <a:ahLst/>
              <a:cxnLst/>
              <a:rect l="l" t="t" r="r" b="b"/>
              <a:pathLst>
                <a:path w="7113" h="2167" extrusionOk="0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avLst/>
              <a:gdLst/>
              <a:ahLst/>
              <a:cxnLst/>
              <a:rect l="l" t="t" r="r" b="b"/>
              <a:pathLst>
                <a:path w="1916" h="9698" extrusionOk="0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avLst/>
              <a:gdLst/>
              <a:ahLst/>
              <a:cxnLst/>
              <a:rect l="l" t="t" r="r" b="b"/>
              <a:pathLst>
                <a:path w="2676" h="5837" extrusionOk="0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avLst/>
              <a:gdLst/>
              <a:ahLst/>
              <a:cxnLst/>
              <a:rect l="l" t="t" r="r" b="b"/>
              <a:pathLst>
                <a:path w="13527" h="11604" extrusionOk="0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avLst/>
              <a:gdLst/>
              <a:ahLst/>
              <a:cxnLst/>
              <a:rect l="l" t="t" r="r" b="b"/>
              <a:pathLst>
                <a:path w="15625" h="20936" extrusionOk="0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avLst/>
              <a:gdLst/>
              <a:ahLst/>
              <a:cxnLst/>
              <a:rect l="l" t="t" r="r" b="b"/>
              <a:pathLst>
                <a:path w="3314" h="3132" extrusionOk="0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avLst/>
              <a:gdLst/>
              <a:ahLst/>
              <a:cxnLst/>
              <a:rect l="l" t="t" r="r" b="b"/>
              <a:pathLst>
                <a:path w="5169" h="8192" extrusionOk="0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avLst/>
              <a:gdLst/>
              <a:ahLst/>
              <a:cxnLst/>
              <a:rect l="l" t="t" r="r" b="b"/>
              <a:pathLst>
                <a:path w="2957" h="3257" extrusionOk="0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avLst/>
              <a:gdLst/>
              <a:ahLst/>
              <a:cxnLst/>
              <a:rect l="l" t="t" r="r" b="b"/>
              <a:pathLst>
                <a:path w="1125" h="1782" extrusionOk="0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avLst/>
              <a:gdLst/>
              <a:ahLst/>
              <a:cxnLst/>
              <a:rect l="l" t="t" r="r" b="b"/>
              <a:pathLst>
                <a:path w="9302" h="5221" extrusionOk="0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avLst/>
              <a:gdLst/>
              <a:ahLst/>
              <a:cxnLst/>
              <a:rect l="l" t="t" r="r" b="b"/>
              <a:pathLst>
                <a:path w="5685" h="6354" extrusionOk="0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avLst/>
              <a:gdLst/>
              <a:ahLst/>
              <a:cxnLst/>
              <a:rect l="l" t="t" r="r" b="b"/>
              <a:pathLst>
                <a:path w="7144" h="5776" extrusionOk="0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avLst/>
              <a:gdLst/>
              <a:ahLst/>
              <a:cxnLst/>
              <a:rect l="l" t="t" r="r" b="b"/>
              <a:pathLst>
                <a:path w="1825" h="835" extrusionOk="0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avLst/>
              <a:gdLst/>
              <a:ahLst/>
              <a:cxnLst/>
              <a:rect l="l" t="t" r="r" b="b"/>
              <a:pathLst>
                <a:path w="1795" h="835" extrusionOk="0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avLst/>
              <a:gdLst/>
              <a:ahLst/>
              <a:cxnLst/>
              <a:rect l="l" t="t" r="r" b="b"/>
              <a:pathLst>
                <a:path w="1369" h="4348" extrusionOk="0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avLst/>
              <a:gdLst/>
              <a:ahLst/>
              <a:cxnLst/>
              <a:rect l="l" t="t" r="r" b="b"/>
              <a:pathLst>
                <a:path w="1338" h="1852" extrusionOk="0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avLst/>
              <a:gdLst/>
              <a:ahLst/>
              <a:cxnLst/>
              <a:rect l="l" t="t" r="r" b="b"/>
              <a:pathLst>
                <a:path w="2311" h="822" extrusionOk="0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avLst/>
              <a:gdLst/>
              <a:ahLst/>
              <a:cxnLst/>
              <a:rect l="l" t="t" r="r" b="b"/>
              <a:pathLst>
                <a:path w="1673" h="864" extrusionOk="0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avLst/>
              <a:gdLst/>
              <a:ahLst/>
              <a:cxnLst/>
              <a:rect l="l" t="t" r="r" b="b"/>
              <a:pathLst>
                <a:path w="3345" h="3162" extrusionOk="0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avLst/>
              <a:gdLst/>
              <a:ahLst/>
              <a:cxnLst/>
              <a:rect l="l" t="t" r="r" b="b"/>
              <a:pathLst>
                <a:path w="19789" h="6437" extrusionOk="0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avLst/>
              <a:gdLst/>
              <a:ahLst/>
              <a:cxnLst/>
              <a:rect l="l" t="t" r="r" b="b"/>
              <a:pathLst>
                <a:path w="4074" h="3206" extrusionOk="0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avLst/>
              <a:gdLst/>
              <a:ahLst/>
              <a:cxnLst/>
              <a:rect l="l" t="t" r="r" b="b"/>
              <a:pathLst>
                <a:path w="3861" h="3035" extrusionOk="0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avLst/>
              <a:gdLst/>
              <a:ahLst/>
              <a:cxnLst/>
              <a:rect l="l" t="t" r="r" b="b"/>
              <a:pathLst>
                <a:path w="670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avLst/>
              <a:gdLst/>
              <a:ahLst/>
              <a:cxnLst/>
              <a:rect l="l" t="t" r="r" b="b"/>
              <a:pathLst>
                <a:path w="579" h="487" extrusionOk="0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avLst/>
              <a:gdLst/>
              <a:ahLst/>
              <a:cxnLst/>
              <a:rect l="l" t="t" r="r" b="b"/>
              <a:pathLst>
                <a:path w="852" h="1278" extrusionOk="0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avLst/>
              <a:gdLst/>
              <a:ahLst/>
              <a:cxnLst/>
              <a:rect l="l" t="t" r="r" b="b"/>
              <a:pathLst>
                <a:path w="305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avLst/>
              <a:gdLst/>
              <a:ahLst/>
              <a:cxnLst/>
              <a:rect l="l" t="t" r="r" b="b"/>
              <a:pathLst>
                <a:path w="2098" h="1490" extrusionOk="0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avLst/>
              <a:gdLst/>
              <a:ahLst/>
              <a:cxnLst/>
              <a:rect l="l" t="t" r="r" b="b"/>
              <a:pathLst>
                <a:path w="1005" h="1825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avLst/>
              <a:gdLst/>
              <a:ahLst/>
              <a:cxnLst/>
              <a:rect l="l" t="t" r="r" b="b"/>
              <a:pathLst>
                <a:path w="12037" h="2698" extrusionOk="0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avLst/>
              <a:gdLst/>
              <a:ahLst/>
              <a:cxnLst/>
              <a:rect l="l" t="t" r="r" b="b"/>
              <a:pathLst>
                <a:path w="25838" h="11982" extrusionOk="0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avLst/>
              <a:gdLst/>
              <a:ahLst/>
              <a:cxnLst/>
              <a:rect l="l" t="t" r="r" b="b"/>
              <a:pathLst>
                <a:path w="6232" h="2384" extrusionOk="0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avLst/>
              <a:gdLst/>
              <a:ahLst/>
              <a:cxnLst/>
              <a:rect l="l" t="t" r="r" b="b"/>
              <a:pathLst>
                <a:path w="6323" h="3041" extrusionOk="0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avLst/>
              <a:gdLst/>
              <a:ahLst/>
              <a:cxnLst/>
              <a:rect l="l" t="t" r="r" b="b"/>
              <a:pathLst>
                <a:path w="3132" h="6597" extrusionOk="0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avLst/>
              <a:gdLst/>
              <a:ahLst/>
              <a:cxnLst/>
              <a:rect l="l" t="t" r="r" b="b"/>
              <a:pathLst>
                <a:path w="214" h="2068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avLst/>
              <a:gdLst/>
              <a:ahLst/>
              <a:cxnLst/>
              <a:rect l="l" t="t" r="r" b="b"/>
              <a:pathLst>
                <a:path w="2645" h="4286" extrusionOk="0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avLst/>
              <a:gdLst/>
              <a:ahLst/>
              <a:cxnLst/>
              <a:rect l="l" t="t" r="r" b="b"/>
              <a:pathLst>
                <a:path w="487" h="3649" extrusionOk="0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avLst/>
              <a:gdLst/>
              <a:ahLst/>
              <a:cxnLst/>
              <a:rect l="l" t="t" r="r" b="b"/>
              <a:pathLst>
                <a:path w="640" h="3070" extrusionOk="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avLst/>
              <a:gdLst/>
              <a:ahLst/>
              <a:cxnLst/>
              <a:rect l="l" t="t" r="r" b="b"/>
              <a:pathLst>
                <a:path w="244" h="1217" extrusionOk="0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avLst/>
              <a:gdLst/>
              <a:ahLst/>
              <a:cxnLst/>
              <a:rect l="l" t="t" r="r" b="b"/>
              <a:pathLst>
                <a:path w="92" h="1764" extrusionOk="0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avLst/>
              <a:gdLst/>
              <a:ahLst/>
              <a:cxnLst/>
              <a:rect l="l" t="t" r="r" b="b"/>
              <a:pathLst>
                <a:path w="14682" h="5636" extrusionOk="0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avLst/>
              <a:gdLst/>
              <a:ahLst/>
              <a:cxnLst/>
              <a:rect l="l" t="t" r="r" b="b"/>
              <a:pathLst>
                <a:path w="943" h="145" extrusionOk="0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avLst/>
              <a:gdLst/>
              <a:ahLst/>
              <a:cxnLst/>
              <a:rect l="l" t="t" r="r" b="b"/>
              <a:pathLst>
                <a:path w="822" h="320" extrusionOk="0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avLst/>
              <a:gdLst/>
              <a:ahLst/>
              <a:cxnLst/>
              <a:rect l="l" t="t" r="r" b="b"/>
              <a:pathLst>
                <a:path w="13862" h="5539" extrusionOk="0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avLst/>
              <a:gdLst/>
              <a:ahLst/>
              <a:cxnLst/>
              <a:rect l="l" t="t" r="r" b="b"/>
              <a:pathLst>
                <a:path w="731" h="4560" extrusionOk="0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avLst/>
              <a:gdLst/>
              <a:ahLst/>
              <a:cxnLst/>
              <a:rect l="l" t="t" r="r" b="b"/>
              <a:pathLst>
                <a:path w="548" h="2129" extrusionOk="0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avLst/>
              <a:gdLst/>
              <a:ahLst/>
              <a:cxnLst/>
              <a:rect l="l" t="t" r="r" b="b"/>
              <a:pathLst>
                <a:path w="214" h="1247" extrusionOk="0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avLst/>
              <a:gdLst/>
              <a:ahLst/>
              <a:cxnLst/>
              <a:rect l="l" t="t" r="r" b="b"/>
              <a:pathLst>
                <a:path w="366" h="974" extrusionOk="0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avLst/>
              <a:gdLst/>
              <a:ahLst/>
              <a:cxnLst/>
              <a:rect l="l" t="t" r="r" b="b"/>
              <a:pathLst>
                <a:path w="1004" h="2311" extrusionOk="0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avLst/>
              <a:gdLst/>
              <a:ahLst/>
              <a:cxnLst/>
              <a:rect l="l" t="t" r="r" b="b"/>
              <a:pathLst>
                <a:path w="13404" h="2139" extrusionOk="0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avLst/>
              <a:gdLst/>
              <a:ahLst/>
              <a:cxnLst/>
              <a:rect l="l" t="t" r="r" b="b"/>
              <a:pathLst>
                <a:path w="7266" h="822" extrusionOk="0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avLst/>
              <a:gdLst/>
              <a:ahLst/>
              <a:cxnLst/>
              <a:rect l="l" t="t" r="r" b="b"/>
              <a:pathLst>
                <a:path w="10579" h="732" extrusionOk="0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avLst/>
              <a:gdLst/>
              <a:ahLst/>
              <a:cxnLst/>
              <a:rect l="l" t="t" r="r" b="b"/>
              <a:pathLst>
                <a:path w="9424" h="2294" extrusionOk="0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avLst/>
              <a:gdLst/>
              <a:ahLst/>
              <a:cxnLst/>
              <a:rect l="l" t="t" r="r" b="b"/>
              <a:pathLst>
                <a:path w="4682" h="566" extrusionOk="0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avLst/>
              <a:gdLst/>
              <a:ahLst/>
              <a:cxnLst/>
              <a:rect l="l" t="t" r="r" b="b"/>
              <a:pathLst>
                <a:path w="37996" h="11828" extrusionOk="0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avLst/>
              <a:gdLst/>
              <a:ahLst/>
              <a:cxnLst/>
              <a:rect l="l" t="t" r="r" b="b"/>
              <a:pathLst>
                <a:path w="11795" h="9029" extrusionOk="0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avLst/>
              <a:gdLst/>
              <a:ahLst/>
              <a:cxnLst/>
              <a:rect l="l" t="t" r="r" b="b"/>
              <a:pathLst>
                <a:path w="12281" h="2073" extrusionOk="0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avLst/>
              <a:gdLst/>
              <a:ahLst/>
              <a:cxnLst/>
              <a:rect l="l" t="t" r="r" b="b"/>
              <a:pathLst>
                <a:path w="1764" h="355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avLst/>
              <a:gdLst/>
              <a:ahLst/>
              <a:cxnLst/>
              <a:rect l="l" t="t" r="r" b="b"/>
              <a:pathLst>
                <a:path w="578" h="3740" extrusionOk="0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avLst/>
              <a:gdLst/>
              <a:ahLst/>
              <a:cxnLst/>
              <a:rect l="l" t="t" r="r" b="b"/>
              <a:pathLst>
                <a:path w="336" h="2706" extrusionOk="0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avLst/>
              <a:gdLst/>
              <a:ahLst/>
              <a:cxnLst/>
              <a:rect l="l" t="t" r="r" b="b"/>
              <a:pathLst>
                <a:path w="913" h="3831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avLst/>
              <a:gdLst/>
              <a:ahLst/>
              <a:cxnLst/>
              <a:rect l="l" t="t" r="r" b="b"/>
              <a:pathLst>
                <a:path w="244" h="57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avLst/>
              <a:gdLst/>
              <a:ahLst/>
              <a:cxnLst/>
              <a:rect l="l" t="t" r="r" b="b"/>
              <a:pathLst>
                <a:path w="5260" h="4743" extrusionOk="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avLst/>
              <a:gdLst/>
              <a:ahLst/>
              <a:cxnLst/>
              <a:rect l="l" t="t" r="r" b="b"/>
              <a:pathLst>
                <a:path w="5593" h="2584" extrusionOk="0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avLst/>
              <a:gdLst/>
              <a:ahLst/>
              <a:cxnLst/>
              <a:rect l="l" t="t" r="r" b="b"/>
              <a:pathLst>
                <a:path w="122" h="456" extrusionOk="0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avLst/>
              <a:gdLst/>
              <a:ahLst/>
              <a:cxnLst/>
              <a:rect l="l" t="t" r="r" b="b"/>
              <a:pathLst>
                <a:path w="10093" h="8882" extrusionOk="0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avLst/>
              <a:gdLst/>
              <a:ahLst/>
              <a:cxnLst/>
              <a:rect l="l" t="t" r="r" b="b"/>
              <a:pathLst>
                <a:path w="2037" h="4803" extrusionOk="0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avLst/>
              <a:gdLst/>
              <a:ahLst/>
              <a:cxnLst/>
              <a:rect l="l" t="t" r="r" b="b"/>
              <a:pathLst>
                <a:path w="2128" h="4613" extrusionOk="0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avLst/>
              <a:gdLst/>
              <a:ahLst/>
              <a:cxnLst/>
              <a:rect l="l" t="t" r="r" b="b"/>
              <a:pathLst>
                <a:path w="2341" h="4044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avLst/>
              <a:gdLst/>
              <a:ahLst/>
              <a:cxnLst/>
              <a:rect l="l" t="t" r="r" b="b"/>
              <a:pathLst>
                <a:path w="2889" h="1664" extrusionOk="0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905401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914400" y="593367"/>
            <a:ext cx="1036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965200" y="1464700"/>
            <a:ext cx="10312400" cy="4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29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29"/>
          <p:cNvSpPr/>
          <p:nvPr/>
        </p:nvSpPr>
        <p:spPr>
          <a:xfrm>
            <a:off x="11620300" y="3017200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29"/>
          <p:cNvSpPr/>
          <p:nvPr/>
        </p:nvSpPr>
        <p:spPr>
          <a:xfrm>
            <a:off x="11900867" y="3518900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29"/>
          <p:cNvSpPr/>
          <p:nvPr/>
        </p:nvSpPr>
        <p:spPr>
          <a:xfrm>
            <a:off x="11978300" y="2596033"/>
            <a:ext cx="48000" cy="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29"/>
          <p:cNvSpPr/>
          <p:nvPr/>
        </p:nvSpPr>
        <p:spPr>
          <a:xfrm>
            <a:off x="398400" y="6317900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986103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3219800" y="2181867"/>
            <a:ext cx="5752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3219800" y="3734115"/>
            <a:ext cx="57524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20313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5316889" y="-3412824"/>
            <a:ext cx="14442843" cy="13949128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973263" y="1898000"/>
            <a:ext cx="4090400" cy="19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965200" y="3847600"/>
            <a:ext cx="4090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8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31"/>
          <p:cNvSpPr/>
          <p:nvPr/>
        </p:nvSpPr>
        <p:spPr>
          <a:xfrm>
            <a:off x="398400" y="10740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12495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5437833" y="1559133"/>
            <a:ext cx="6179600" cy="2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5437833" y="4558733"/>
            <a:ext cx="42716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3419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875000" y="2584713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2"/>
          </p:nvPr>
        </p:nvSpPr>
        <p:spPr>
          <a:xfrm>
            <a:off x="4481783" y="5303633"/>
            <a:ext cx="3228400" cy="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3"/>
          </p:nvPr>
        </p:nvSpPr>
        <p:spPr>
          <a:xfrm>
            <a:off x="870367" y="5320043"/>
            <a:ext cx="3228400" cy="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4"/>
          </p:nvPr>
        </p:nvSpPr>
        <p:spPr>
          <a:xfrm>
            <a:off x="8093233" y="5320043"/>
            <a:ext cx="3228400" cy="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5"/>
          </p:nvPr>
        </p:nvSpPr>
        <p:spPr>
          <a:xfrm>
            <a:off x="4481800" y="3021012"/>
            <a:ext cx="3228400" cy="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6"/>
          </p:nvPr>
        </p:nvSpPr>
        <p:spPr>
          <a:xfrm>
            <a:off x="4481800" y="2584713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7"/>
          </p:nvPr>
        </p:nvSpPr>
        <p:spPr>
          <a:xfrm>
            <a:off x="8088600" y="3005912"/>
            <a:ext cx="3228400" cy="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8"/>
          </p:nvPr>
        </p:nvSpPr>
        <p:spPr>
          <a:xfrm>
            <a:off x="8088600" y="2584713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subTitle" idx="9"/>
          </p:nvPr>
        </p:nvSpPr>
        <p:spPr>
          <a:xfrm>
            <a:off x="875000" y="3033929"/>
            <a:ext cx="3228400" cy="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subTitle" idx="13"/>
          </p:nvPr>
        </p:nvSpPr>
        <p:spPr>
          <a:xfrm>
            <a:off x="875000" y="4880147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subTitle" idx="14"/>
          </p:nvPr>
        </p:nvSpPr>
        <p:spPr>
          <a:xfrm>
            <a:off x="4481800" y="4880147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subTitle" idx="15"/>
          </p:nvPr>
        </p:nvSpPr>
        <p:spPr>
          <a:xfrm>
            <a:off x="8088600" y="4880147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914400" y="593367"/>
            <a:ext cx="1036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17341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82563" y="-3204161"/>
            <a:ext cx="12754533" cy="12262025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1423033" y="593367"/>
            <a:ext cx="93460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44781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976952" y="-3194857"/>
            <a:ext cx="13776971" cy="13305893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 hasCustomPrompt="1"/>
          </p:nvPr>
        </p:nvSpPr>
        <p:spPr>
          <a:xfrm>
            <a:off x="5905100" y="1730059"/>
            <a:ext cx="4898400" cy="1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10" name="Google Shape;510;p35"/>
          <p:cNvSpPr txBox="1">
            <a:spLocks noGrp="1"/>
          </p:cNvSpPr>
          <p:nvPr>
            <p:ph type="subTitle" idx="1"/>
          </p:nvPr>
        </p:nvSpPr>
        <p:spPr>
          <a:xfrm>
            <a:off x="7504100" y="3036759"/>
            <a:ext cx="21280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11" name="Google Shape;511;p35"/>
          <p:cNvSpPr txBox="1">
            <a:spLocks noGrp="1"/>
          </p:cNvSpPr>
          <p:nvPr>
            <p:ph type="subTitle" idx="2"/>
          </p:nvPr>
        </p:nvSpPr>
        <p:spPr>
          <a:xfrm>
            <a:off x="8838617" y="5008884"/>
            <a:ext cx="21280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12" name="Google Shape;512;p35"/>
          <p:cNvSpPr txBox="1">
            <a:spLocks noGrp="1"/>
          </p:cNvSpPr>
          <p:nvPr>
            <p:ph type="subTitle" idx="3"/>
          </p:nvPr>
        </p:nvSpPr>
        <p:spPr>
          <a:xfrm>
            <a:off x="5991933" y="5008900"/>
            <a:ext cx="21280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 idx="4"/>
          </p:nvPr>
        </p:nvSpPr>
        <p:spPr>
          <a:xfrm>
            <a:off x="965200" y="597408"/>
            <a:ext cx="30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title" idx="5" hasCustomPrompt="1"/>
          </p:nvPr>
        </p:nvSpPr>
        <p:spPr>
          <a:xfrm>
            <a:off x="8302813" y="3958300"/>
            <a:ext cx="29748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>
            <a:spLocks noGrp="1"/>
          </p:cNvSpPr>
          <p:nvPr>
            <p:ph type="title" idx="6" hasCustomPrompt="1"/>
          </p:nvPr>
        </p:nvSpPr>
        <p:spPr>
          <a:xfrm>
            <a:off x="5383500" y="3958167"/>
            <a:ext cx="29748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8677051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6174856" y="-6100291"/>
            <a:ext cx="14442843" cy="13949128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6749133" y="2112400"/>
            <a:ext cx="4528400" cy="1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6749133" y="3085167"/>
            <a:ext cx="38732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15971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 2">
  <p:cSld name="Title and left text 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/>
          <p:nvPr/>
        </p:nvSpPr>
        <p:spPr>
          <a:xfrm rot="-277656" flipH="1">
            <a:off x="-8438944" y="-6189857"/>
            <a:ext cx="14442843" cy="13949128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965200" y="2112400"/>
            <a:ext cx="3950400" cy="1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965200" y="3089135"/>
            <a:ext cx="39504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000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851933" y="-3936263"/>
            <a:ext cx="13895876" cy="13486069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15584" y="597408"/>
            <a:ext cx="11360800" cy="6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1221416" y="5347300"/>
            <a:ext cx="3577200" cy="7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8353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86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603833" y="1367633"/>
            <a:ext cx="8984400" cy="1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4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814500" y="3314693"/>
            <a:ext cx="4562800" cy="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11162720" y="4590392"/>
            <a:ext cx="465597" cy="4655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0"/>
          <p:cNvSpPr/>
          <p:nvPr/>
        </p:nvSpPr>
        <p:spPr>
          <a:xfrm rot="4357755">
            <a:off x="10889127" y="4432005"/>
            <a:ext cx="163455" cy="163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0"/>
          <p:cNvSpPr/>
          <p:nvPr/>
        </p:nvSpPr>
        <p:spPr>
          <a:xfrm>
            <a:off x="735400" y="540333"/>
            <a:ext cx="765200" cy="76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0"/>
          <p:cNvSpPr/>
          <p:nvPr/>
        </p:nvSpPr>
        <p:spPr>
          <a:xfrm>
            <a:off x="607400" y="1305533"/>
            <a:ext cx="179200" cy="17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0"/>
          <p:cNvSpPr/>
          <p:nvPr/>
        </p:nvSpPr>
        <p:spPr>
          <a:xfrm>
            <a:off x="11461567" y="420133"/>
            <a:ext cx="300000" cy="299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0523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1769400" y="2130784"/>
            <a:ext cx="8653200" cy="17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769400" y="3927284"/>
            <a:ext cx="86532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498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4.xml"/><Relationship Id="rId34" Type="http://schemas.openxmlformats.org/officeDocument/2006/relationships/slideLayout" Target="../slideLayouts/slideLayout67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37" Type="http://schemas.openxmlformats.org/officeDocument/2006/relationships/slideLayout" Target="../slideLayouts/slideLayout70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36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68.xml"/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33474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6" r:id="rId13"/>
    <p:sldLayoutId id="2147483677" r:id="rId14"/>
    <p:sldLayoutId id="2147483678" r:id="rId15"/>
    <p:sldLayoutId id="2147483680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736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784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  <p:sldLayoutId id="2147483735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54.png"/><Relationship Id="rId9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53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54.png"/><Relationship Id="rId9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53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54.png"/><Relationship Id="rId9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2.png"/><Relationship Id="rId5" Type="http://schemas.openxmlformats.org/officeDocument/2006/relationships/image" Target="../media/image80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7.png"/><Relationship Id="rId4" Type="http://schemas.openxmlformats.org/officeDocument/2006/relationships/image" Target="../media/image97.png"/><Relationship Id="rId9" Type="http://schemas.openxmlformats.org/officeDocument/2006/relationships/image" Target="../media/image10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9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0.png"/><Relationship Id="rId4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244820" y="859211"/>
            <a:ext cx="5880400" cy="337149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Analyse de sentiments de  Breaking Bad </a:t>
            </a:r>
            <a:r>
              <a:rPr lang="en-US" dirty="0"/>
              <a:t>Movie</a:t>
            </a:r>
            <a:r>
              <a:rPr lang="fr-FR" dirty="0"/>
              <a:t> </a:t>
            </a:r>
            <a:r>
              <a:rPr lang="en-US" dirty="0"/>
              <a:t>Reviews</a:t>
            </a:r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941825" y="4797926"/>
            <a:ext cx="5880400" cy="5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Fouille de données massive</a:t>
            </a:r>
            <a:endParaRPr dirty="0"/>
          </a:p>
        </p:txBody>
      </p:sp>
      <p:sp>
        <p:nvSpPr>
          <p:cNvPr id="539" name="Google Shape;539;p43"/>
          <p:cNvSpPr/>
          <p:nvPr/>
        </p:nvSpPr>
        <p:spPr>
          <a:xfrm>
            <a:off x="11659780" y="2320393"/>
            <a:ext cx="167397" cy="16707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5314585" y="2414602"/>
            <a:ext cx="6646217" cy="3796325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7B0BAD2-7698-4DCD-91F1-DD0C960D6F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946" y="118953"/>
            <a:ext cx="3330284" cy="19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6848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Directory Fichier source</a:t>
            </a: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924DD4-D502-4CF5-AB7F-CF41BC2D5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592" y="442961"/>
            <a:ext cx="1962636" cy="1168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19CE2-30BE-4A35-856C-3466203AC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" y="191123"/>
            <a:ext cx="1981127" cy="990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17587A-4325-4610-AF70-1C6CE1860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54" y="1466925"/>
            <a:ext cx="6771149" cy="14282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BEEFA5E-61EA-44A3-BDD1-FE442FBB2E31}"/>
              </a:ext>
            </a:extLst>
          </p:cNvPr>
          <p:cNvSpPr txBox="1"/>
          <p:nvPr/>
        </p:nvSpPr>
        <p:spPr>
          <a:xfrm>
            <a:off x="637668" y="3056029"/>
            <a:ext cx="6126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C:\Users\mednour\Desktop\Scrapp\breakingbad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CB450-E547-482F-8EA6-D4D9DD5DA0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1742" y="1655225"/>
            <a:ext cx="3695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82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Deuxième Source de </a:t>
            </a:r>
            <a:r>
              <a:rPr lang="en-US" dirty="0"/>
              <a:t>Scrapping</a:t>
            </a:r>
            <a:r>
              <a:rPr lang="fr-FR" dirty="0"/>
              <a:t>: ottentomatoes.com</a:t>
            </a: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924DD4-D502-4CF5-AB7F-CF41BC2D5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592" y="442961"/>
            <a:ext cx="1962636" cy="1168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19CE2-30BE-4A35-856C-3466203AC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6" y="480995"/>
            <a:ext cx="1962637" cy="9813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DE5D3-9243-4FFA-A271-2BBB036E4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5" y="1733550"/>
            <a:ext cx="104203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9578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Code Python</a:t>
            </a: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924DD4-D502-4CF5-AB7F-CF41BC2D5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592" y="442961"/>
            <a:ext cx="1962636" cy="1168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19CE2-30BE-4A35-856C-3466203AC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" y="191123"/>
            <a:ext cx="1981127" cy="990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15232A-8DF6-4066-8072-8AD7E21F4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114" y="1498954"/>
            <a:ext cx="8809654" cy="43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6347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Directory Fichier source</a:t>
            </a: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924DD4-D502-4CF5-AB7F-CF41BC2D5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592" y="442961"/>
            <a:ext cx="1962636" cy="1168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19CE2-30BE-4A35-856C-3466203AC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" y="191123"/>
            <a:ext cx="1981127" cy="990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BEEFA5E-61EA-44A3-BDD1-FE442FBB2E31}"/>
              </a:ext>
            </a:extLst>
          </p:cNvPr>
          <p:cNvSpPr txBox="1"/>
          <p:nvPr/>
        </p:nvSpPr>
        <p:spPr>
          <a:xfrm>
            <a:off x="637667" y="3056029"/>
            <a:ext cx="7282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C:\Users\mednour\Desktop\Scrapp\BreakingBadReviews</a:t>
            </a:r>
            <a:endParaRPr lang="fr-FR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ECB1B-5311-47FE-A67A-07D03CF86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871" y="3801124"/>
            <a:ext cx="10086975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1E99A3-A131-495D-AB45-78DAA7AB1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887" y="1578527"/>
            <a:ext cx="4038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4376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Troisième Source de </a:t>
            </a:r>
            <a:r>
              <a:rPr lang="en-US" dirty="0"/>
              <a:t>Scrapping</a:t>
            </a:r>
            <a:r>
              <a:rPr lang="fr-FR" dirty="0"/>
              <a:t>: imdb.com</a:t>
            </a: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924DD4-D502-4CF5-AB7F-CF41BC2D5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592" y="442961"/>
            <a:ext cx="1962636" cy="1168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19CE2-30BE-4A35-856C-3466203AC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6" y="480995"/>
            <a:ext cx="1962637" cy="981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AB1AC-EA89-4E9B-A8AA-E3303C3D2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862" y="2052637"/>
            <a:ext cx="98202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8573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Code Python</a:t>
            </a: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924DD4-D502-4CF5-AB7F-CF41BC2D5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592" y="442961"/>
            <a:ext cx="1962636" cy="1168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19CE2-30BE-4A35-856C-3466203AC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" y="191123"/>
            <a:ext cx="1981127" cy="990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37C4D-24D2-46A0-B037-409AEEC01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290" y="1583930"/>
            <a:ext cx="7260981" cy="4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812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Directory Fichier source</a:t>
            </a: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924DD4-D502-4CF5-AB7F-CF41BC2D5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592" y="442961"/>
            <a:ext cx="1962636" cy="1168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19CE2-30BE-4A35-856C-3466203AC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" y="191123"/>
            <a:ext cx="1981127" cy="990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BEEFA5E-61EA-44A3-BDD1-FE442FBB2E31}"/>
              </a:ext>
            </a:extLst>
          </p:cNvPr>
          <p:cNvSpPr txBox="1"/>
          <p:nvPr/>
        </p:nvSpPr>
        <p:spPr>
          <a:xfrm>
            <a:off x="637667" y="3056029"/>
            <a:ext cx="7282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C:\Users\mednour\Desktop\Scrapp\BreakingBadReviews</a:t>
            </a:r>
            <a:endParaRPr lang="fr-FR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BB34A-518D-4E8D-B0A5-599858CCD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70" y="1591580"/>
            <a:ext cx="6038850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2B38D2-27C5-4702-B7E2-FDEB711B4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6696" y="3579456"/>
            <a:ext cx="39433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2329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Quatrième Source de </a:t>
            </a:r>
            <a:r>
              <a:rPr lang="en-US" dirty="0"/>
              <a:t>Scrapping</a:t>
            </a:r>
            <a:r>
              <a:rPr lang="fr-FR" dirty="0"/>
              <a:t>:</a:t>
            </a:r>
            <a:r>
              <a:rPr lang="en-US" dirty="0"/>
              <a:t>Kaggle</a:t>
            </a: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924DD4-D502-4CF5-AB7F-CF41BC2D5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592" y="442961"/>
            <a:ext cx="1962636" cy="1168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19CE2-30BE-4A35-856C-3466203AC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6" y="480995"/>
            <a:ext cx="1962637" cy="9813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D73650-E489-4021-B82C-529C3D65C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1710346"/>
            <a:ext cx="87630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5140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Directory Fichier source</a:t>
            </a: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924DD4-D502-4CF5-AB7F-CF41BC2D5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592" y="442961"/>
            <a:ext cx="1962636" cy="1168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19CE2-30BE-4A35-856C-3466203AC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" y="191123"/>
            <a:ext cx="1981127" cy="990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BEEFA5E-61EA-44A3-BDD1-FE442FBB2E31}"/>
              </a:ext>
            </a:extLst>
          </p:cNvPr>
          <p:cNvSpPr txBox="1"/>
          <p:nvPr/>
        </p:nvSpPr>
        <p:spPr>
          <a:xfrm>
            <a:off x="611786" y="2602432"/>
            <a:ext cx="7282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C:\Users\mednour\Desktop\Scrapp\BreakingBadReviews</a:t>
            </a:r>
            <a:endParaRPr lang="fr-FR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F27C-0EA0-485E-9575-FE34DCA2C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96" y="1358230"/>
            <a:ext cx="676275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B9ADB-69D3-4E3B-9195-47CA16539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0824" y="3079463"/>
            <a:ext cx="5510191" cy="29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9618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1977837" y="1698542"/>
            <a:ext cx="6930040" cy="13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8000" dirty="0"/>
              <a:t>Fusion Data Set</a:t>
            </a:r>
            <a:endParaRPr sz="8000" dirty="0"/>
          </a:p>
        </p:txBody>
      </p:sp>
      <p:sp>
        <p:nvSpPr>
          <p:cNvPr id="4" name="Oval 3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05DBF"/>
                </a:solidFill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F4CD4-59FA-4FD2-9C27-E7EA01B35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013" y="3019342"/>
            <a:ext cx="1837006" cy="19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0959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Team Members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6E3B6A-D182-4BD5-9CEA-419AC28CDACF}"/>
              </a:ext>
            </a:extLst>
          </p:cNvPr>
          <p:cNvGrpSpPr/>
          <p:nvPr/>
        </p:nvGrpSpPr>
        <p:grpSpPr>
          <a:xfrm>
            <a:off x="5048143" y="1375848"/>
            <a:ext cx="1677764" cy="1677764"/>
            <a:chOff x="5596917" y="1404784"/>
            <a:chExt cx="1677764" cy="1677764"/>
          </a:xfrm>
        </p:grpSpPr>
        <p:sp>
          <p:nvSpPr>
            <p:cNvPr id="2068" name="Google Shape;2068;p63"/>
            <p:cNvSpPr/>
            <p:nvPr/>
          </p:nvSpPr>
          <p:spPr>
            <a:xfrm>
              <a:off x="5596917" y="1404784"/>
              <a:ext cx="1677764" cy="167776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81" name="Picture 80" descr="A picture containing person&#10;&#10;Description automatically generated">
              <a:extLst>
                <a:ext uri="{FF2B5EF4-FFF2-40B4-BE49-F238E27FC236}">
                  <a16:creationId xmlns:a16="http://schemas.microsoft.com/office/drawing/2014/main" id="{6CDDA2B0-11FE-4382-8AC4-A8E94367D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1975" y="1430186"/>
              <a:ext cx="1483152" cy="1483152"/>
            </a:xfrm>
            <a:prstGeom prst="rect">
              <a:avLst/>
            </a:prstGeom>
          </p:spPr>
        </p:pic>
      </p:grpSp>
      <p:sp>
        <p:nvSpPr>
          <p:cNvPr id="90" name="Google Shape;2133;p63"/>
          <p:cNvSpPr txBox="1">
            <a:spLocks noGrp="1"/>
          </p:cNvSpPr>
          <p:nvPr>
            <p:ph type="subTitle" idx="2"/>
          </p:nvPr>
        </p:nvSpPr>
        <p:spPr>
          <a:xfrm>
            <a:off x="5024535" y="3053612"/>
            <a:ext cx="2023379" cy="4936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400" dirty="0"/>
              <a:t>Khammeri Med Nour</a:t>
            </a:r>
            <a:endParaRPr sz="1400" dirty="0"/>
          </a:p>
        </p:txBody>
      </p:sp>
      <p:sp>
        <p:nvSpPr>
          <p:cNvPr id="15" name="Oval 14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05DB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06154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924DD4-D502-4CF5-AB7F-CF41BC2D5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88" y="-134951"/>
            <a:ext cx="1962636" cy="1168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3CD0D2-B80F-43EF-AE3E-5C6CEAE1A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900999"/>
            <a:ext cx="5065835" cy="1000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11A054-2230-4E43-872D-E989B507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" y="2011009"/>
            <a:ext cx="3840214" cy="2022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AB6ADC-ECE6-4AC3-94FB-3E11AF403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488" y="800118"/>
            <a:ext cx="5263501" cy="8864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2599E1-6C69-4833-89DA-3B61655CB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9487" y="1758249"/>
            <a:ext cx="5263501" cy="2450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B0A23D-34C5-4042-BDB4-E142AF1DC5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009" y="5704224"/>
            <a:ext cx="4324350" cy="600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741987-1B2B-48C8-B6EE-602FF37DE0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2893" y="4438007"/>
            <a:ext cx="4999335" cy="24153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47E745-79C7-4C02-8794-09853C6793D2}"/>
              </a:ext>
            </a:extLst>
          </p:cNvPr>
          <p:cNvSpPr txBox="1"/>
          <p:nvPr/>
        </p:nvSpPr>
        <p:spPr>
          <a:xfrm>
            <a:off x="2925890" y="58825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Source1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3BEF9A-B8C2-4703-99BC-7177665972FB}"/>
              </a:ext>
            </a:extLst>
          </p:cNvPr>
          <p:cNvSpPr txBox="1"/>
          <p:nvPr/>
        </p:nvSpPr>
        <p:spPr>
          <a:xfrm>
            <a:off x="8718524" y="43078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Source2</a:t>
            </a:r>
            <a:endParaRPr lang="fr-FR" b="1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0E8BE0-2AE7-4FB7-BA10-FDB7430C6CB1}"/>
              </a:ext>
            </a:extLst>
          </p:cNvPr>
          <p:cNvCxnSpPr>
            <a:cxnSpLocks/>
          </p:cNvCxnSpPr>
          <p:nvPr/>
        </p:nvCxnSpPr>
        <p:spPr>
          <a:xfrm>
            <a:off x="2747815" y="4062844"/>
            <a:ext cx="900049" cy="1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C9631F-FA99-4CA1-BD32-C7543000DDEC}"/>
              </a:ext>
            </a:extLst>
          </p:cNvPr>
          <p:cNvCxnSpPr>
            <a:cxnSpLocks/>
          </p:cNvCxnSpPr>
          <p:nvPr/>
        </p:nvCxnSpPr>
        <p:spPr>
          <a:xfrm flipH="1">
            <a:off x="3697489" y="3291840"/>
            <a:ext cx="2702022" cy="238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A52919E-C9E2-493E-AD94-27ABC80772AC}"/>
              </a:ext>
            </a:extLst>
          </p:cNvPr>
          <p:cNvSpPr txBox="1"/>
          <p:nvPr/>
        </p:nvSpPr>
        <p:spPr>
          <a:xfrm>
            <a:off x="1078145" y="537093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Concaténer</a:t>
            </a:r>
            <a:r>
              <a:rPr lang="en-US" b="1" dirty="0">
                <a:solidFill>
                  <a:schemeClr val="accent2"/>
                </a:solidFill>
              </a:rPr>
              <a:t> (1) et (2)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5D2E00-639B-4708-9708-5FF3628FDFF4}"/>
              </a:ext>
            </a:extLst>
          </p:cNvPr>
          <p:cNvSpPr txBox="1"/>
          <p:nvPr/>
        </p:nvSpPr>
        <p:spPr>
          <a:xfrm>
            <a:off x="5409906" y="5817064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-------------</a:t>
            </a:r>
            <a:r>
              <a:rPr lang="fr-FR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&gt;</a:t>
            </a:r>
          </a:p>
          <a:p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FCD862-A70A-4047-AA08-DA5AF1437E15}"/>
              </a:ext>
            </a:extLst>
          </p:cNvPr>
          <p:cNvSpPr txBox="1"/>
          <p:nvPr/>
        </p:nvSpPr>
        <p:spPr>
          <a:xfrm>
            <a:off x="5505105" y="564653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Résultat</a:t>
            </a:r>
            <a:r>
              <a:rPr lang="en-US" b="1" dirty="0"/>
              <a:t>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2427058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924DD4-D502-4CF5-AB7F-CF41BC2D5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88" y="-134951"/>
            <a:ext cx="1962636" cy="11680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BFD5A4-4E44-469B-A15E-00BBBFC76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05" y="1697119"/>
            <a:ext cx="5224665" cy="4959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504B6-6F1C-4E4F-A0F0-7009160FE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04" y="1299717"/>
            <a:ext cx="4733925" cy="6953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5C39B2D-4F10-4497-A40A-DF339930DEEF}"/>
              </a:ext>
            </a:extLst>
          </p:cNvPr>
          <p:cNvSpPr txBox="1"/>
          <p:nvPr/>
        </p:nvSpPr>
        <p:spPr>
          <a:xfrm>
            <a:off x="637668" y="212961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Concaténer</a:t>
            </a:r>
            <a:r>
              <a:rPr lang="en-US" b="1" dirty="0">
                <a:solidFill>
                  <a:schemeClr val="accent2"/>
                </a:solidFill>
              </a:rPr>
              <a:t> (1)  (2) et (3)</a:t>
            </a:r>
            <a:endParaRPr lang="fr-FR" b="1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BB82D3-254B-4374-B981-49AF7D7360E4}"/>
              </a:ext>
            </a:extLst>
          </p:cNvPr>
          <p:cNvCxnSpPr>
            <a:cxnSpLocks/>
          </p:cNvCxnSpPr>
          <p:nvPr/>
        </p:nvCxnSpPr>
        <p:spPr>
          <a:xfrm>
            <a:off x="4417255" y="1995042"/>
            <a:ext cx="1444250" cy="118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8F4A76-92EF-457C-A784-54A2ADA541F0}"/>
              </a:ext>
            </a:extLst>
          </p:cNvPr>
          <p:cNvSpPr txBox="1"/>
          <p:nvPr/>
        </p:nvSpPr>
        <p:spPr>
          <a:xfrm>
            <a:off x="4099484" y="269036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Résultat Final</a:t>
            </a:r>
            <a:r>
              <a:rPr lang="en-US" b="1" dirty="0"/>
              <a:t>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0729719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1977837" y="1698542"/>
            <a:ext cx="6930040" cy="13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8000" dirty="0"/>
              <a:t>Visualisation</a:t>
            </a:r>
            <a:endParaRPr sz="8000" dirty="0"/>
          </a:p>
        </p:txBody>
      </p:sp>
      <p:sp>
        <p:nvSpPr>
          <p:cNvPr id="4" name="Oval 3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05DBF"/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9CA2D-847F-4305-A400-001E9C04E4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072" y="2944970"/>
            <a:ext cx="1736186" cy="173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591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Données initiales  data Set</a:t>
            </a: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2764B-D26D-49BB-B42F-92BC2A7D9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8" y="593367"/>
            <a:ext cx="997794" cy="997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2628D3-046A-4EC1-BD74-6C25F4175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0" y="1389945"/>
            <a:ext cx="5364480" cy="450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5190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Défaillance et problèmes</a:t>
            </a: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59C58-9296-4CF0-9D84-FD039A900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61" y="593367"/>
            <a:ext cx="1414714" cy="73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4FB3A-76F3-479F-91B9-3D3498D1DA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67" y="609754"/>
            <a:ext cx="1321617" cy="7636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0E8578-DBE1-40B5-B96A-93F9ACDCF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95" y="1737658"/>
            <a:ext cx="3262594" cy="2257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B7D88-8CF6-496C-8917-2FCF903040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028" y="1737658"/>
            <a:ext cx="4629150" cy="123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632EF7-7F1B-4EE1-A533-6FB81072F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478" y="3882093"/>
            <a:ext cx="5048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8550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6" name="Google Shape;2676;p73"/>
          <p:cNvGrpSpPr/>
          <p:nvPr/>
        </p:nvGrpSpPr>
        <p:grpSpPr>
          <a:xfrm>
            <a:off x="10389091" y="5543162"/>
            <a:ext cx="888519" cy="1310207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311944" y="4505826"/>
            <a:ext cx="879059" cy="2347557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4" name="Oval 73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extBox 74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59D5C-C290-4F80-9D99-07E95AFC6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434" y="309489"/>
            <a:ext cx="2673209" cy="2662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A3FB0-D72F-4956-AC46-E5D569A355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34" y="2926275"/>
            <a:ext cx="1005449" cy="1005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AA3DB3-5256-44EB-87EB-EA330EFB838B}"/>
              </a:ext>
            </a:extLst>
          </p:cNvPr>
          <p:cNvSpPr txBox="1"/>
          <p:nvPr/>
        </p:nvSpPr>
        <p:spPr>
          <a:xfrm>
            <a:off x="4318434" y="3104452"/>
            <a:ext cx="467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Beaucoup Des valeurs Nulles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4EB4C1-430E-461F-A848-98A16037E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974" y="3980871"/>
            <a:ext cx="1414878" cy="141487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7F7EF29-17A3-4945-8BD0-CCA7C3A34BFD}"/>
              </a:ext>
            </a:extLst>
          </p:cNvPr>
          <p:cNvSpPr txBox="1"/>
          <p:nvPr/>
        </p:nvSpPr>
        <p:spPr>
          <a:xfrm>
            <a:off x="4318434" y="4405064"/>
            <a:ext cx="467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Des colonnes inutiles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4C6057-F7A2-4D77-A635-A67F45DCA90C}"/>
              </a:ext>
            </a:extLst>
          </p:cNvPr>
          <p:cNvSpPr txBox="1"/>
          <p:nvPr/>
        </p:nvSpPr>
        <p:spPr>
          <a:xfrm>
            <a:off x="4393984" y="5434673"/>
            <a:ext cx="4249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Donnés contenant: /n des ponctuations </a:t>
            </a:r>
          </a:p>
          <a:p>
            <a:r>
              <a:rPr lang="fr-FR" dirty="0"/>
              <a:t> des balises HTML </a:t>
            </a:r>
            <a:r>
              <a:rPr lang="fr-FR" b="1" dirty="0"/>
              <a:t>de bruits</a:t>
            </a:r>
            <a:r>
              <a:rPr lang="fr-FR" dirty="0"/>
              <a:t>…etc.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80B2E-DAA2-4F69-AEC0-5EBF7EF539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07" y="5534303"/>
            <a:ext cx="501758" cy="574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984EA-E9D3-4C61-81A2-C20D4E11265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0" b="7873"/>
          <a:stretch/>
        </p:blipFill>
        <p:spPr>
          <a:xfrm>
            <a:off x="3222744" y="5338782"/>
            <a:ext cx="971671" cy="97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022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Nettoyage et pré-traitement des données</a:t>
            </a:r>
          </a:p>
          <a:p>
            <a:endParaRPr lang="fr-FR" dirty="0"/>
          </a:p>
        </p:txBody>
      </p:sp>
      <p:grpSp>
        <p:nvGrpSpPr>
          <p:cNvPr id="2676" name="Google Shape;2676;p73"/>
          <p:cNvGrpSpPr/>
          <p:nvPr/>
        </p:nvGrpSpPr>
        <p:grpSpPr>
          <a:xfrm>
            <a:off x="10389091" y="5543162"/>
            <a:ext cx="888519" cy="1310207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311944" y="4505826"/>
            <a:ext cx="879059" cy="2347557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B301C6-627C-457A-A3F8-3BB707A1D9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45" y="640378"/>
            <a:ext cx="669577" cy="669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BCB23-84E2-4A6F-B10B-1B2811FDAD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22" y="606000"/>
            <a:ext cx="1096077" cy="763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EBFE99-5E67-4A91-ACB6-B2CBFDEBD088}"/>
              </a:ext>
            </a:extLst>
          </p:cNvPr>
          <p:cNvSpPr txBox="1"/>
          <p:nvPr/>
        </p:nvSpPr>
        <p:spPr>
          <a:xfrm>
            <a:off x="643148" y="1604347"/>
            <a:ext cx="533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Eliminer les colonnes inutiles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5A1D7A-7530-4034-A7CD-49EDBD1DF6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08" y="1509579"/>
            <a:ext cx="982383" cy="5588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79F5C8-E051-4AD6-8470-095A2CA03B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199" y="1428934"/>
            <a:ext cx="588520" cy="56539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B794141-1A73-41DD-AC63-0057FF592C48}"/>
              </a:ext>
            </a:extLst>
          </p:cNvPr>
          <p:cNvSpPr txBox="1"/>
          <p:nvPr/>
        </p:nvSpPr>
        <p:spPr>
          <a:xfrm>
            <a:off x="7048115" y="1458007"/>
            <a:ext cx="533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Eliminer les commentaires dupliqués…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A72CF1C-508B-4484-837D-C9528D67776C}"/>
              </a:ext>
            </a:extLst>
          </p:cNvPr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7F0FF7-C9E0-402F-B7F6-D57EFFA583D4}"/>
              </a:ext>
            </a:extLst>
          </p:cNvPr>
          <p:cNvSpPr txBox="1"/>
          <p:nvPr/>
        </p:nvSpPr>
        <p:spPr>
          <a:xfrm>
            <a:off x="1152965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81911-7D53-4C7C-852A-3539228ED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745" y="2074360"/>
            <a:ext cx="3018318" cy="2032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17B523-166B-4F4D-BBBE-733270018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9727" y="1948053"/>
            <a:ext cx="4429125" cy="253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BC8B1-51B7-4C74-9122-3A9F8E0228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3901" y="5169925"/>
            <a:ext cx="5179246" cy="166392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9917760-7BD8-4214-8CC8-DF9AF04E09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59" y="4546604"/>
            <a:ext cx="588520" cy="56539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ED7B4D7-3EAE-4491-B49A-BE82071D74DD}"/>
              </a:ext>
            </a:extLst>
          </p:cNvPr>
          <p:cNvSpPr txBox="1"/>
          <p:nvPr/>
        </p:nvSpPr>
        <p:spPr>
          <a:xfrm>
            <a:off x="3308975" y="4575677"/>
            <a:ext cx="533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Eliminer les Balises HTML ,/n ,chiffres…</a:t>
            </a:r>
            <a:r>
              <a:rPr lang="fr-FR" dirty="0" err="1"/>
              <a:t>etc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132307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Nettoyage et pré-traitement des données</a:t>
            </a:r>
          </a:p>
          <a:p>
            <a:endParaRPr lang="fr-FR" dirty="0"/>
          </a:p>
        </p:txBody>
      </p:sp>
      <p:grpSp>
        <p:nvGrpSpPr>
          <p:cNvPr id="2676" name="Google Shape;2676;p73"/>
          <p:cNvGrpSpPr/>
          <p:nvPr/>
        </p:nvGrpSpPr>
        <p:grpSpPr>
          <a:xfrm>
            <a:off x="10389091" y="5543162"/>
            <a:ext cx="888519" cy="1310207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311944" y="4505826"/>
            <a:ext cx="879059" cy="2347557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B301C6-627C-457A-A3F8-3BB707A1D9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45" y="640378"/>
            <a:ext cx="669577" cy="669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BCB23-84E2-4A6F-B10B-1B2811FDAD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22" y="606000"/>
            <a:ext cx="1096077" cy="763600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5A72CF1C-508B-4484-837D-C9528D67776C}"/>
              </a:ext>
            </a:extLst>
          </p:cNvPr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7F0FF7-C9E0-402F-B7F6-D57EFFA583D4}"/>
              </a:ext>
            </a:extLst>
          </p:cNvPr>
          <p:cNvSpPr txBox="1"/>
          <p:nvPr/>
        </p:nvSpPr>
        <p:spPr>
          <a:xfrm>
            <a:off x="1152965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DEC70-7681-48A4-9EC8-77D742855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68" y="2352174"/>
            <a:ext cx="4468828" cy="107682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DA0EB77-D5DF-4140-88FA-B2F90DDD3E37}"/>
              </a:ext>
            </a:extLst>
          </p:cNvPr>
          <p:cNvSpPr txBox="1"/>
          <p:nvPr/>
        </p:nvSpPr>
        <p:spPr>
          <a:xfrm>
            <a:off x="652801" y="1889945"/>
            <a:ext cx="533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Transformer les </a:t>
            </a:r>
            <a:r>
              <a:rPr lang="en-US" dirty="0"/>
              <a:t>reviews</a:t>
            </a:r>
            <a:r>
              <a:rPr lang="fr-FR" dirty="0"/>
              <a:t> en minuscules…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337DCC-0CC9-4905-869D-4939041126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0" y="1648685"/>
            <a:ext cx="691958" cy="6827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2A996-8989-440D-8DFE-219402FDA9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33" y="1279025"/>
            <a:ext cx="1745377" cy="139630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9DA99A3-747F-4029-8B8F-4EA6BD2A70B5}"/>
              </a:ext>
            </a:extLst>
          </p:cNvPr>
          <p:cNvSpPr txBox="1"/>
          <p:nvPr/>
        </p:nvSpPr>
        <p:spPr>
          <a:xfrm>
            <a:off x="7723263" y="1843559"/>
            <a:ext cx="5331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Préparer un dictionnaire de donnés pour remplacer des abréviations des mots en mots complètes afin de faciliter l'apprentissage de sentiment de </a:t>
            </a:r>
            <a:r>
              <a:rPr lang="en-US" dirty="0"/>
              <a:t>reviews</a:t>
            </a:r>
            <a:r>
              <a:rPr lang="fr-FR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94D76F-16E6-4810-A112-9E551D478B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6909" y="3193041"/>
            <a:ext cx="2705100" cy="1733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804ADD-FEB7-4DAD-96E7-09A8384BD96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6564"/>
          <a:stretch/>
        </p:blipFill>
        <p:spPr>
          <a:xfrm>
            <a:off x="4974688" y="2275939"/>
            <a:ext cx="2694146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813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Nettoyage et pré-traitement des données</a:t>
            </a:r>
          </a:p>
          <a:p>
            <a:endParaRPr lang="fr-FR" dirty="0"/>
          </a:p>
        </p:txBody>
      </p:sp>
      <p:grpSp>
        <p:nvGrpSpPr>
          <p:cNvPr id="2676" name="Google Shape;2676;p73"/>
          <p:cNvGrpSpPr/>
          <p:nvPr/>
        </p:nvGrpSpPr>
        <p:grpSpPr>
          <a:xfrm>
            <a:off x="10389091" y="5543162"/>
            <a:ext cx="888519" cy="1310207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311944" y="4505826"/>
            <a:ext cx="879059" cy="2347557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B301C6-627C-457A-A3F8-3BB707A1D9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45" y="640378"/>
            <a:ext cx="669577" cy="669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BCB23-84E2-4A6F-B10B-1B2811FDAD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22" y="606000"/>
            <a:ext cx="1096077" cy="763600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5A72CF1C-508B-4484-837D-C9528D67776C}"/>
              </a:ext>
            </a:extLst>
          </p:cNvPr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7F0FF7-C9E0-402F-B7F6-D57EFFA583D4}"/>
              </a:ext>
            </a:extLst>
          </p:cNvPr>
          <p:cNvSpPr txBox="1"/>
          <p:nvPr/>
        </p:nvSpPr>
        <p:spPr>
          <a:xfrm>
            <a:off x="1152965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54432-F1D1-41FF-92C7-5AF1BC158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0" y="2456960"/>
            <a:ext cx="3333750" cy="18478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9A8D0F-967F-4527-AA8D-1A46E189E0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76" y="1698441"/>
            <a:ext cx="1065922" cy="63435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3397537-9BB9-495A-A5F1-963A2A2571FA}"/>
              </a:ext>
            </a:extLst>
          </p:cNvPr>
          <p:cNvSpPr txBox="1"/>
          <p:nvPr/>
        </p:nvSpPr>
        <p:spPr>
          <a:xfrm>
            <a:off x="6198003" y="1580392"/>
            <a:ext cx="53316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remarque que le </a:t>
            </a:r>
            <a:r>
              <a:rPr lang="fr-FR" b="1" dirty="0"/>
              <a:t>mot Breaking Bad</a:t>
            </a:r>
            <a:r>
              <a:rPr lang="fr-FR" dirty="0"/>
              <a:t>(Nom de série)  </a:t>
            </a:r>
            <a:r>
              <a:rPr lang="fr-FR" b="1" dirty="0"/>
              <a:t>se répète </a:t>
            </a:r>
            <a:r>
              <a:rPr lang="fr-FR" dirty="0"/>
              <a:t>plusieurs fois dans les </a:t>
            </a:r>
            <a:r>
              <a:rPr lang="en-US" dirty="0"/>
              <a:t>reviews</a:t>
            </a:r>
            <a:r>
              <a:rPr lang="fr-FR" dirty="0"/>
              <a:t>……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risque que le mot  </a:t>
            </a:r>
            <a:r>
              <a:rPr lang="fr-FR" b="1" dirty="0"/>
              <a:t>Bad</a:t>
            </a:r>
            <a:r>
              <a:rPr lang="fr-FR" dirty="0"/>
              <a:t> a une apparition négatif dans la fonction </a:t>
            </a:r>
            <a:r>
              <a:rPr lang="en-US" b="1" dirty="0"/>
              <a:t>polarity</a:t>
            </a:r>
            <a:r>
              <a:rPr lang="fr-FR" dirty="0"/>
              <a:t> alors elle a un effet </a:t>
            </a:r>
            <a:r>
              <a:rPr lang="fr-FR" b="1" dirty="0"/>
              <a:t>pas complètement correcte</a:t>
            </a:r>
            <a:r>
              <a:rPr lang="fr-FR" dirty="0"/>
              <a:t> dans l'apprentissage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solution qu'on remplace le mot Breaking Bad par </a:t>
            </a:r>
            <a:r>
              <a:rPr lang="fr-FR" b="1" dirty="0"/>
              <a:t>This </a:t>
            </a:r>
            <a:r>
              <a:rPr lang="en-US" b="1" dirty="0"/>
              <a:t>movie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C7AD5-34F6-4C3A-B140-4F57FFE9B5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73" y="1481132"/>
            <a:ext cx="715330" cy="715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2C99A4-9440-47E3-B8E2-CE17AA3B1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060" y="2298724"/>
            <a:ext cx="1309871" cy="87165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6BF3D30-2AF3-40D0-8228-D241AE90FC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698" y="4026279"/>
            <a:ext cx="1101007" cy="11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3994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Nettoyage et pré-traitement des données</a:t>
            </a:r>
          </a:p>
          <a:p>
            <a:endParaRPr lang="fr-FR" dirty="0"/>
          </a:p>
        </p:txBody>
      </p:sp>
      <p:grpSp>
        <p:nvGrpSpPr>
          <p:cNvPr id="2676" name="Google Shape;2676;p73"/>
          <p:cNvGrpSpPr/>
          <p:nvPr/>
        </p:nvGrpSpPr>
        <p:grpSpPr>
          <a:xfrm>
            <a:off x="10389091" y="5543162"/>
            <a:ext cx="888519" cy="1310207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311944" y="4505826"/>
            <a:ext cx="879059" cy="2347557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B301C6-627C-457A-A3F8-3BB707A1D9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45" y="640378"/>
            <a:ext cx="669577" cy="669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BCB23-84E2-4A6F-B10B-1B2811FDAD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22" y="606000"/>
            <a:ext cx="1096077" cy="763600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5A72CF1C-508B-4484-837D-C9528D67776C}"/>
              </a:ext>
            </a:extLst>
          </p:cNvPr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7F0FF7-C9E0-402F-B7F6-D57EFFA583D4}"/>
              </a:ext>
            </a:extLst>
          </p:cNvPr>
          <p:cNvSpPr txBox="1"/>
          <p:nvPr/>
        </p:nvSpPr>
        <p:spPr>
          <a:xfrm>
            <a:off x="1152965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34A4D-2BEF-4E34-A3B5-6F4847FAC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10" y="2366473"/>
            <a:ext cx="5505450" cy="67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3F6A27-EEF1-4542-90FD-D5CA579F92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63" y="1671967"/>
            <a:ext cx="1096077" cy="62354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B580FD0-654E-4896-B9C0-4C10BF3AECC0}"/>
              </a:ext>
            </a:extLst>
          </p:cNvPr>
          <p:cNvSpPr txBox="1"/>
          <p:nvPr/>
        </p:nvSpPr>
        <p:spPr>
          <a:xfrm>
            <a:off x="1426524" y="1903840"/>
            <a:ext cx="533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Supprimer les ponctuations et les mots bruits…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D19810-9A5E-415A-A48C-6DC5DDBB01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" y="2385828"/>
            <a:ext cx="625018" cy="4164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8A3C3-B8A2-40D4-9AEC-FF572C730A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875" y="2392551"/>
            <a:ext cx="5572125" cy="50482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803AD8F-BE93-479A-AA3E-E97B540B2FC6}"/>
              </a:ext>
            </a:extLst>
          </p:cNvPr>
          <p:cNvSpPr txBox="1"/>
          <p:nvPr/>
        </p:nvSpPr>
        <p:spPr>
          <a:xfrm>
            <a:off x="6758179" y="1903840"/>
            <a:ext cx="533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Supprimer les  liens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D65FFB-CE7A-41D7-B22F-E1777E9065B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182" y="1838443"/>
            <a:ext cx="1654987" cy="5746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518ADA-1940-4162-89B0-A47290CFD3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6487" y="4500399"/>
            <a:ext cx="7439025" cy="89535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DA4DBB9-CC72-4BE1-A8FE-65AB49322385}"/>
              </a:ext>
            </a:extLst>
          </p:cNvPr>
          <p:cNvSpPr txBox="1"/>
          <p:nvPr/>
        </p:nvSpPr>
        <p:spPr>
          <a:xfrm>
            <a:off x="2996799" y="3997268"/>
            <a:ext cx="681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Lemmatiser les commentaires ..(sous forme canonique)…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99BAB0-EAEA-4F3E-94C9-1738B73D8C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9" y="3715278"/>
            <a:ext cx="2760069" cy="8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6963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962625" y="2181867"/>
            <a:ext cx="6009575" cy="13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Objectifs</a:t>
            </a:r>
            <a:endParaRPr dirty="0"/>
          </a:p>
        </p:txBody>
      </p:sp>
      <p:sp>
        <p:nvSpPr>
          <p:cNvPr id="5" name="Oval 4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05DB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51555662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3"/>
          <p:cNvSpPr txBox="1">
            <a:spLocks noGrp="1"/>
          </p:cNvSpPr>
          <p:nvPr>
            <p:ph type="title"/>
          </p:nvPr>
        </p:nvSpPr>
        <p:spPr>
          <a:xfrm>
            <a:off x="495429" y="-12214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Nettoyage et pré-traitement des données</a:t>
            </a:r>
          </a:p>
          <a:p>
            <a:endParaRPr lang="fr-FR" dirty="0"/>
          </a:p>
        </p:txBody>
      </p:sp>
      <p:grpSp>
        <p:nvGrpSpPr>
          <p:cNvPr id="2676" name="Google Shape;2676;p73"/>
          <p:cNvGrpSpPr/>
          <p:nvPr/>
        </p:nvGrpSpPr>
        <p:grpSpPr>
          <a:xfrm>
            <a:off x="10389091" y="5543162"/>
            <a:ext cx="888519" cy="1310207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311944" y="4505826"/>
            <a:ext cx="879059" cy="2347557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B301C6-627C-457A-A3F8-3BB707A1D9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45" y="35467"/>
            <a:ext cx="669577" cy="669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BCB23-84E2-4A6F-B10B-1B2811FDAD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22" y="1089"/>
            <a:ext cx="1096077" cy="763600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5A72CF1C-508B-4484-837D-C9528D67776C}"/>
              </a:ext>
            </a:extLst>
          </p:cNvPr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7F0FF7-C9E0-402F-B7F6-D57EFFA583D4}"/>
              </a:ext>
            </a:extLst>
          </p:cNvPr>
          <p:cNvSpPr txBox="1"/>
          <p:nvPr/>
        </p:nvSpPr>
        <p:spPr>
          <a:xfrm>
            <a:off x="1152965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A47B3-5E6F-46E6-80D6-95B108E49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130" y="1643228"/>
            <a:ext cx="447675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28035D-27D1-49B4-93AF-F6509198B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565" y="2399756"/>
            <a:ext cx="5192911" cy="3003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B145CE-FD52-49B8-A07A-A8FDD78FD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6367" y="2420087"/>
            <a:ext cx="4001800" cy="389796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A710B37-94E2-4E89-B8E1-A755EDE75120}"/>
              </a:ext>
            </a:extLst>
          </p:cNvPr>
          <p:cNvSpPr txBox="1"/>
          <p:nvPr/>
        </p:nvSpPr>
        <p:spPr>
          <a:xfrm>
            <a:off x="1191004" y="929401"/>
            <a:ext cx="1066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Appliquer la fonction </a:t>
            </a:r>
            <a:r>
              <a:rPr lang="en-US" b="1" dirty="0"/>
              <a:t>polarity</a:t>
            </a:r>
            <a:r>
              <a:rPr lang="fr-FR" dirty="0"/>
              <a:t> qui va détecter </a:t>
            </a:r>
            <a:r>
              <a:rPr lang="fr-FR" b="1" dirty="0"/>
              <a:t>la subjectivité </a:t>
            </a:r>
            <a:r>
              <a:rPr lang="fr-FR" dirty="0"/>
              <a:t>de commentaire et le retourner de valeurs  entre </a:t>
            </a:r>
            <a:r>
              <a:rPr lang="fr-FR" b="1" dirty="0"/>
              <a:t>[-1..1]</a:t>
            </a:r>
            <a:r>
              <a:rPr lang="fr-FR" dirty="0"/>
              <a:t>. En appliquant quelques </a:t>
            </a:r>
            <a:r>
              <a:rPr lang="fr-FR" b="1" dirty="0"/>
              <a:t>Visualisations graphiques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8E83A7-EC04-4043-B4B2-F17B68525BE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2" y="935804"/>
            <a:ext cx="595354" cy="3717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BD57F9-287C-4B0F-B51E-1172FB633D4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5" b="21208"/>
          <a:stretch/>
        </p:blipFill>
        <p:spPr>
          <a:xfrm>
            <a:off x="7801707" y="1121670"/>
            <a:ext cx="962465" cy="78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31743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3"/>
          <p:cNvSpPr txBox="1">
            <a:spLocks noGrp="1"/>
          </p:cNvSpPr>
          <p:nvPr>
            <p:ph type="title"/>
          </p:nvPr>
        </p:nvSpPr>
        <p:spPr>
          <a:xfrm>
            <a:off x="495429" y="-12214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Nettoyage et pré-traitement des données</a:t>
            </a:r>
          </a:p>
          <a:p>
            <a:endParaRPr lang="fr-FR" dirty="0"/>
          </a:p>
        </p:txBody>
      </p:sp>
      <p:grpSp>
        <p:nvGrpSpPr>
          <p:cNvPr id="2676" name="Google Shape;2676;p73"/>
          <p:cNvGrpSpPr/>
          <p:nvPr/>
        </p:nvGrpSpPr>
        <p:grpSpPr>
          <a:xfrm>
            <a:off x="10389091" y="5543162"/>
            <a:ext cx="888519" cy="1310207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311944" y="4505826"/>
            <a:ext cx="879059" cy="2347557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B301C6-627C-457A-A3F8-3BB707A1D9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45" y="35467"/>
            <a:ext cx="669577" cy="669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BCB23-84E2-4A6F-B10B-1B2811FDAD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22" y="1089"/>
            <a:ext cx="1096077" cy="763600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5A72CF1C-508B-4484-837D-C9528D67776C}"/>
              </a:ext>
            </a:extLst>
          </p:cNvPr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7F0FF7-C9E0-402F-B7F6-D57EFFA583D4}"/>
              </a:ext>
            </a:extLst>
          </p:cNvPr>
          <p:cNvSpPr txBox="1"/>
          <p:nvPr/>
        </p:nvSpPr>
        <p:spPr>
          <a:xfrm>
            <a:off x="1152965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710B37-94E2-4E89-B8E1-A755EDE75120}"/>
              </a:ext>
            </a:extLst>
          </p:cNvPr>
          <p:cNvSpPr txBox="1"/>
          <p:nvPr/>
        </p:nvSpPr>
        <p:spPr>
          <a:xfrm>
            <a:off x="1191004" y="929401"/>
            <a:ext cx="10665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fr-FR" dirty="0"/>
              <a:t>fonction</a:t>
            </a:r>
            <a:r>
              <a:rPr lang="en-US" dirty="0"/>
              <a:t> </a:t>
            </a:r>
            <a:r>
              <a:rPr lang="en-US" b="1" dirty="0"/>
              <a:t>polarity</a:t>
            </a:r>
            <a:r>
              <a:rPr lang="en-US" dirty="0"/>
              <a:t> </a:t>
            </a:r>
            <a:r>
              <a:rPr lang="fr-FR" dirty="0"/>
              <a:t>retourne</a:t>
            </a:r>
            <a:r>
              <a:rPr lang="en-US" dirty="0"/>
              <a:t> des </a:t>
            </a:r>
            <a:r>
              <a:rPr lang="fr-FR" dirty="0"/>
              <a:t>valeurs</a:t>
            </a:r>
            <a:r>
              <a:rPr lang="en-US" dirty="0"/>
              <a:t> </a:t>
            </a:r>
            <a:r>
              <a:rPr lang="fr-FR" dirty="0"/>
              <a:t>comme</a:t>
            </a:r>
            <a:r>
              <a:rPr lang="en-US" dirty="0"/>
              <a:t> -0.2, 0.5, 1,  0.7 </a:t>
            </a:r>
            <a:r>
              <a:rPr lang="fr-FR" dirty="0"/>
              <a:t>mais</a:t>
            </a:r>
            <a:r>
              <a:rPr lang="en-US" dirty="0"/>
              <a:t>  </a:t>
            </a:r>
            <a:r>
              <a:rPr lang="fr-FR" dirty="0"/>
              <a:t>lorsque</a:t>
            </a:r>
            <a:r>
              <a:rPr lang="en-US" dirty="0"/>
              <a:t> on </a:t>
            </a:r>
            <a:r>
              <a:rPr lang="fr-FR" dirty="0"/>
              <a:t>est</a:t>
            </a:r>
            <a:r>
              <a:rPr lang="en-US" dirty="0"/>
              <a:t> dans un </a:t>
            </a:r>
            <a:r>
              <a:rPr lang="fr-FR" dirty="0"/>
              <a:t>problème</a:t>
            </a:r>
            <a:r>
              <a:rPr lang="en-US" dirty="0"/>
              <a:t> de </a:t>
            </a:r>
            <a:r>
              <a:rPr lang="en-US" b="1" dirty="0"/>
              <a:t>classification</a:t>
            </a:r>
            <a:r>
              <a:rPr lang="en-US" dirty="0"/>
              <a:t> </a:t>
            </a:r>
            <a:r>
              <a:rPr lang="fr-FR" dirty="0"/>
              <a:t>alors</a:t>
            </a:r>
            <a:r>
              <a:rPr lang="en-US" dirty="0"/>
              <a:t> on a </a:t>
            </a:r>
            <a:r>
              <a:rPr lang="fr-FR" dirty="0"/>
              <a:t>besoin </a:t>
            </a:r>
            <a:r>
              <a:rPr lang="en-US" dirty="0"/>
              <a:t> de </a:t>
            </a:r>
            <a:r>
              <a:rPr lang="en-US" b="1" dirty="0"/>
              <a:t>deux classes </a:t>
            </a:r>
            <a:r>
              <a:rPr lang="en-US" dirty="0"/>
              <a:t>par </a:t>
            </a:r>
            <a:r>
              <a:rPr lang="fr-FR" dirty="0"/>
              <a:t>exemples</a:t>
            </a:r>
            <a:r>
              <a:rPr lang="en-US" dirty="0"/>
              <a:t>: 0: pour les reviews negatives et 1: pour les reviews positives.</a:t>
            </a:r>
          </a:p>
          <a:p>
            <a:r>
              <a:rPr lang="fr-FR" dirty="0"/>
              <a:t>Alors on va régler colonne </a:t>
            </a:r>
            <a:r>
              <a:rPr lang="en-US" dirty="0"/>
              <a:t>polarity</a:t>
            </a:r>
            <a:r>
              <a:rPr lang="fr-FR" dirty="0"/>
              <a:t> du data set comme suit:</a:t>
            </a:r>
          </a:p>
          <a:p>
            <a:endParaRPr lang="fr-FR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8E83A7-EC04-4043-B4B2-F17B68525B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2" y="935804"/>
            <a:ext cx="595354" cy="371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9A88C-D453-4E06-9811-151D78762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401" y="2125975"/>
            <a:ext cx="42862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18779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3"/>
          <p:cNvSpPr txBox="1">
            <a:spLocks noGrp="1"/>
          </p:cNvSpPr>
          <p:nvPr>
            <p:ph type="title"/>
          </p:nvPr>
        </p:nvSpPr>
        <p:spPr>
          <a:xfrm>
            <a:off x="391638" y="405503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DataSet Après Traitement</a:t>
            </a:r>
            <a:endParaRPr lang="en-CA" dirty="0"/>
          </a:p>
          <a:p>
            <a:endParaRPr dirty="0"/>
          </a:p>
        </p:txBody>
      </p:sp>
      <p:grpSp>
        <p:nvGrpSpPr>
          <p:cNvPr id="2676" name="Google Shape;2676;p73"/>
          <p:cNvGrpSpPr/>
          <p:nvPr/>
        </p:nvGrpSpPr>
        <p:grpSpPr>
          <a:xfrm>
            <a:off x="10389091" y="5543162"/>
            <a:ext cx="888519" cy="1310207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311944" y="4505826"/>
            <a:ext cx="879059" cy="2347557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/>
          <p:cNvSpPr txBox="1"/>
          <p:nvPr/>
        </p:nvSpPr>
        <p:spPr>
          <a:xfrm>
            <a:off x="1152965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7FBA5-7052-40A7-AAA7-9346A45FC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18" y="405503"/>
            <a:ext cx="1082299" cy="1259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458AC4-5F2A-42DA-9A8F-AE27E2F5B8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66" y="136367"/>
            <a:ext cx="2088744" cy="15283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9E0242-043C-4C4D-B360-E9E809EFA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658" y="1840993"/>
            <a:ext cx="10827922" cy="301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78831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1977837" y="1698541"/>
            <a:ext cx="6930040" cy="35768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fr-FR" sz="8000" dirty="0"/>
              <a:t>Modèle</a:t>
            </a:r>
            <a:r>
              <a:rPr lang="en-US" sz="8000" dirty="0"/>
              <a:t> Machine Learning</a:t>
            </a:r>
            <a:endParaRPr sz="8000" dirty="0"/>
          </a:p>
        </p:txBody>
      </p:sp>
      <p:sp>
        <p:nvSpPr>
          <p:cNvPr id="4" name="Oval 3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05DBF"/>
                </a:solidFill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E9DA5-C84E-4632-8537-1E6DB9A96B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9" b="21231"/>
          <a:stretch/>
        </p:blipFill>
        <p:spPr>
          <a:xfrm>
            <a:off x="6222609" y="1990578"/>
            <a:ext cx="2811692" cy="230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57820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TextBox 143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8BB9C-5E42-4BD1-8C42-7AEACF99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708" y="723467"/>
            <a:ext cx="8706583" cy="5957699"/>
          </a:xfrm>
          <a:prstGeom prst="rect">
            <a:avLst/>
          </a:prstGeom>
        </p:spPr>
      </p:pic>
      <p:sp>
        <p:nvSpPr>
          <p:cNvPr id="15" name="Google Shape;2654;p73">
            <a:extLst>
              <a:ext uri="{FF2B5EF4-FFF2-40B4-BE49-F238E27FC236}">
                <a16:creationId xmlns:a16="http://schemas.microsoft.com/office/drawing/2014/main" id="{917900B8-9521-44BE-83B5-484A9746E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367" y="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Elaborer un modèle de machine </a:t>
            </a:r>
            <a:r>
              <a:rPr lang="en-US" dirty="0"/>
              <a:t>learning</a:t>
            </a:r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D37EA-A926-4417-8A22-3E8604CC30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2" b="18614"/>
          <a:stretch/>
        </p:blipFill>
        <p:spPr>
          <a:xfrm>
            <a:off x="10270730" y="-177845"/>
            <a:ext cx="1618575" cy="14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18839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TextBox 143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Google Shape;2654;p73">
            <a:extLst>
              <a:ext uri="{FF2B5EF4-FFF2-40B4-BE49-F238E27FC236}">
                <a16:creationId xmlns:a16="http://schemas.microsoft.com/office/drawing/2014/main" id="{917900B8-9521-44BE-83B5-484A9746E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367" y="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Matrice</a:t>
            </a:r>
            <a:r>
              <a:rPr lang="en-US" dirty="0"/>
              <a:t> de confusion, Accuracy Score et Report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D37EA-A926-4417-8A22-3E8604CC30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2" b="18614"/>
          <a:stretch/>
        </p:blipFill>
        <p:spPr>
          <a:xfrm>
            <a:off x="10270730" y="-177845"/>
            <a:ext cx="1618575" cy="1428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147A7F-5367-43D2-A98D-C09EC0461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305" y="986867"/>
            <a:ext cx="6455240" cy="5699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5B2B6-8D5E-4F82-A120-164A12C68D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26" y="1073081"/>
            <a:ext cx="913438" cy="913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D62513-4374-483D-9E99-4A0C89CD8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89" y="2296000"/>
            <a:ext cx="2204261" cy="1207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9DD2ED-747B-4217-819C-0CE133E231D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7" b="16783"/>
          <a:stretch/>
        </p:blipFill>
        <p:spPr>
          <a:xfrm>
            <a:off x="654727" y="3966420"/>
            <a:ext cx="1549534" cy="120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54441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TextBox 143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Google Shape;2654;p73">
            <a:extLst>
              <a:ext uri="{FF2B5EF4-FFF2-40B4-BE49-F238E27FC236}">
                <a16:creationId xmlns:a16="http://schemas.microsoft.com/office/drawing/2014/main" id="{917900B8-9521-44BE-83B5-484A9746E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367" y="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E</a:t>
            </a:r>
            <a:r>
              <a:rPr lang="fr-FR" dirty="0" err="1"/>
              <a:t>nregistrer</a:t>
            </a:r>
            <a:r>
              <a:rPr lang="fr-FR" dirty="0"/>
              <a:t> le modèle .PKL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D37EA-A926-4417-8A22-3E8604CC30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2" b="18614"/>
          <a:stretch/>
        </p:blipFill>
        <p:spPr>
          <a:xfrm>
            <a:off x="10270730" y="-177845"/>
            <a:ext cx="1618575" cy="1428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1478C6-831B-46FD-AC47-C9E631CB0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757" y="2425612"/>
            <a:ext cx="6217369" cy="3774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C95D12-A7B0-4DD0-847B-B455348A72B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6" b="13750"/>
          <a:stretch/>
        </p:blipFill>
        <p:spPr>
          <a:xfrm>
            <a:off x="2649668" y="-64654"/>
            <a:ext cx="937594" cy="8929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522AFB-32B1-4E77-819D-6338F721442E}"/>
              </a:ext>
            </a:extLst>
          </p:cNvPr>
          <p:cNvSpPr txBox="1"/>
          <p:nvPr/>
        </p:nvSpPr>
        <p:spPr>
          <a:xfrm>
            <a:off x="2959902" y="1289937"/>
            <a:ext cx="846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Enregistrer le modèle .</a:t>
            </a:r>
            <a:r>
              <a:rPr lang="fr-FR" dirty="0" err="1"/>
              <a:t>pkl</a:t>
            </a:r>
            <a:r>
              <a:rPr lang="fr-FR" dirty="0"/>
              <a:t> avec la bibliothèque </a:t>
            </a:r>
            <a:r>
              <a:rPr lang="fr-FR" dirty="0" err="1"/>
              <a:t>joblib</a:t>
            </a:r>
            <a:r>
              <a:rPr lang="fr-FR" dirty="0"/>
              <a:t> afin de l'exploiter dans une application web avec plus de performance de sécurité de notre modèle…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AD205-D726-43AD-8BE9-0159C2386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19" y="1506740"/>
            <a:ext cx="1527648" cy="8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1908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1667420" y="2050423"/>
            <a:ext cx="8229600" cy="35877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800" dirty="0"/>
              <a:t>Application Demonstration</a:t>
            </a:r>
            <a:endParaRPr lang="en-US" sz="8000" dirty="0"/>
          </a:p>
        </p:txBody>
      </p:sp>
      <p:sp>
        <p:nvSpPr>
          <p:cNvPr id="3" name="Oval 2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305DBF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41146243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26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6A028-5888-4DB4-A677-993E9999E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927" y="657225"/>
            <a:ext cx="3009900" cy="6200775"/>
          </a:xfrm>
          <a:prstGeom prst="rect">
            <a:avLst/>
          </a:prstGeom>
        </p:spPr>
      </p:pic>
      <p:sp>
        <p:nvSpPr>
          <p:cNvPr id="12" name="Google Shape;2654;p73">
            <a:extLst>
              <a:ext uri="{FF2B5EF4-FFF2-40B4-BE49-F238E27FC236}">
                <a16:creationId xmlns:a16="http://schemas.microsoft.com/office/drawing/2014/main" id="{16283144-687D-4538-92AB-A4F9A573F7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367" y="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Structure application Django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B00B1-F670-41E7-AE0B-1D3DC4022A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76" y="0"/>
            <a:ext cx="1411735" cy="94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41373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26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Google Shape;2654;p73">
            <a:extLst>
              <a:ext uri="{FF2B5EF4-FFF2-40B4-BE49-F238E27FC236}">
                <a16:creationId xmlns:a16="http://schemas.microsoft.com/office/drawing/2014/main" id="{16283144-687D-4538-92AB-A4F9A573F7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367" y="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Structure application Django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B00B1-F670-41E7-AE0B-1D3DC4022A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76" y="0"/>
            <a:ext cx="1411735" cy="944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A5A69B-C121-4332-94D5-1FC601A73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0" y="923925"/>
            <a:ext cx="67913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8349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b="1" dirty="0"/>
              <a:t>Objectif</a:t>
            </a:r>
            <a:endParaRPr sz="4000" b="1" dirty="0"/>
          </a:p>
        </p:txBody>
      </p:sp>
      <p:sp>
        <p:nvSpPr>
          <p:cNvPr id="909" name="Google Shape;909;p46"/>
          <p:cNvSpPr txBox="1">
            <a:spLocks noGrp="1"/>
          </p:cNvSpPr>
          <p:nvPr>
            <p:ph type="title" idx="18"/>
          </p:nvPr>
        </p:nvSpPr>
        <p:spPr>
          <a:xfrm>
            <a:off x="5649933" y="1657100"/>
            <a:ext cx="892000" cy="89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910" name="Google Shape;910;p46"/>
          <p:cNvSpPr txBox="1">
            <a:spLocks noGrp="1"/>
          </p:cNvSpPr>
          <p:nvPr>
            <p:ph type="title" idx="19"/>
          </p:nvPr>
        </p:nvSpPr>
        <p:spPr>
          <a:xfrm>
            <a:off x="7806603" y="4083812"/>
            <a:ext cx="892000" cy="89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37" name="Oval 36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05DBF"/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5A4597-142A-4A82-88C9-C87DD183A029}"/>
              </a:ext>
            </a:extLst>
          </p:cNvPr>
          <p:cNvSpPr txBox="1"/>
          <p:nvPr/>
        </p:nvSpPr>
        <p:spPr>
          <a:xfrm>
            <a:off x="2222594" y="2729043"/>
            <a:ext cx="7746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Scrapping</a:t>
            </a:r>
            <a:r>
              <a:rPr lang="fr-F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quantité massives de données en ligne de plusieurs Sources afin obtenir une grande Data Set contenant: </a:t>
            </a: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review</a:t>
            </a:r>
            <a:r>
              <a:rPr lang="fr-F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rate ensuite faire les optimiser en faisant des prétraitements convenables selon la nature de donnes, Finalement  utiliser ces donnés dans un modelé machine Learning pour faire analyser les </a:t>
            </a: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reviews</a:t>
            </a:r>
            <a:r>
              <a:rPr lang="fr-F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positive ,négatif , neutre.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2503EC2-2A9F-4F47-A2B4-8C192E3866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382" y="975167"/>
            <a:ext cx="1598018" cy="14382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2BA43C7-5005-4F36-9263-B0C2B4F2F0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85" y="4786962"/>
            <a:ext cx="1491277" cy="13053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5B4C79B-D451-4F15-8415-89130CED61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62" y="4786962"/>
            <a:ext cx="2077930" cy="11821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78B5AE-D1BA-4A96-909D-F741CA85FA3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" b="9588"/>
          <a:stretch/>
        </p:blipFill>
        <p:spPr>
          <a:xfrm>
            <a:off x="1028634" y="5439644"/>
            <a:ext cx="1325288" cy="1059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5E55E4-52E8-458F-A074-23A45215CF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76" y="358955"/>
            <a:ext cx="2745310" cy="150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84921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26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59D40D-6C5F-4091-8C4B-F78F25FA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25" y="909008"/>
            <a:ext cx="5648325" cy="5753100"/>
          </a:xfrm>
          <a:prstGeom prst="rect">
            <a:avLst/>
          </a:prstGeom>
        </p:spPr>
      </p:pic>
      <p:sp>
        <p:nvSpPr>
          <p:cNvPr id="12" name="Google Shape;2654;p73">
            <a:extLst>
              <a:ext uri="{FF2B5EF4-FFF2-40B4-BE49-F238E27FC236}">
                <a16:creationId xmlns:a16="http://schemas.microsoft.com/office/drawing/2014/main" id="{A94F8205-23BD-43A3-A9CF-EB96ADC58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367" y="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Structure application Django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5F1996-0298-4668-B1F4-42E3AD3CD4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76" y="0"/>
            <a:ext cx="1411735" cy="94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55890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26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F173B-D158-4A7A-A7D7-C7DCECBA0B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909" y="-155981"/>
            <a:ext cx="1384496" cy="1384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D4A0B1-6490-4440-AF21-1E7A399D0E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20" y="64120"/>
            <a:ext cx="1411735" cy="944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3D6811-12DE-4089-98D6-349B986926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806" y="64120"/>
            <a:ext cx="902815" cy="1033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908427-21AC-4BEC-A19F-B2D464011D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35" y="64120"/>
            <a:ext cx="902815" cy="9028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5950B7-EFE5-46B6-9AF2-4FE6FAA44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000" y="1543177"/>
            <a:ext cx="9585852" cy="45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17953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27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03C4D-0FB2-4E71-87F7-9F51196B42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909" y="-155981"/>
            <a:ext cx="1384496" cy="1384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4A6BA0-7E65-4B9D-93DC-86EC0A6451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20" y="64120"/>
            <a:ext cx="1411735" cy="9442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CFA87-71BF-4D18-9052-202DE0427E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806" y="64120"/>
            <a:ext cx="902815" cy="1033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D47C06-80F7-47BD-A314-8424078D12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35" y="64120"/>
            <a:ext cx="902815" cy="9028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BE9C94-7994-4081-9D11-A3DF76E4C6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400" y="1228515"/>
            <a:ext cx="7143750" cy="176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7FF11-44B2-4685-976A-3E722345E1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400" y="3121119"/>
            <a:ext cx="7162800" cy="1190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B6ACB9-B191-4D82-B22B-14A9280D40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1200" y="1228515"/>
            <a:ext cx="6943725" cy="1581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E1FA1E-A266-436E-A648-27D78E27AC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1200" y="3192253"/>
            <a:ext cx="7048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18328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27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03C4D-0FB2-4E71-87F7-9F51196B42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909" y="-155981"/>
            <a:ext cx="1384496" cy="1384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4A6BA0-7E65-4B9D-93DC-86EC0A6451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20" y="64120"/>
            <a:ext cx="1411735" cy="9442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CFA87-71BF-4D18-9052-202DE0427E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806" y="64120"/>
            <a:ext cx="902815" cy="1033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D47C06-80F7-47BD-A314-8424078D12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35" y="64120"/>
            <a:ext cx="902815" cy="9028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7D9121-28E3-4FA4-A4DA-5F337C735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00" y="1404610"/>
            <a:ext cx="10761785" cy="47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8392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419645" y="2802898"/>
            <a:ext cx="8229600" cy="13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8800"/>
              <a:t>Conclusion</a:t>
            </a:r>
            <a:endParaRPr sz="8000"/>
          </a:p>
        </p:txBody>
      </p:sp>
      <p:sp>
        <p:nvSpPr>
          <p:cNvPr id="3" name="Oval 2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05DBF"/>
                </a:solidFill>
              </a:rPr>
              <a:t>3</a:t>
            </a:r>
            <a:r>
              <a:rPr lang="fr-FR" sz="2400" dirty="0">
                <a:solidFill>
                  <a:srgbClr val="305DB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23733438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35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AC96FB5-96CD-4187-8237-D80129B2A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44" y="278563"/>
            <a:ext cx="1141007" cy="11410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81CEE4-1013-43B4-A6F6-78AC7D41A84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9" b="16783"/>
          <a:stretch/>
        </p:blipFill>
        <p:spPr>
          <a:xfrm>
            <a:off x="408587" y="2487907"/>
            <a:ext cx="1740220" cy="16178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4ECA2B-E5D0-4BD1-8E70-F48912696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40" y="2284005"/>
            <a:ext cx="1740220" cy="17402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386762-60A9-463B-9375-C06D5532A78D}"/>
              </a:ext>
            </a:extLst>
          </p:cNvPr>
          <p:cNvSpPr txBox="1"/>
          <p:nvPr/>
        </p:nvSpPr>
        <p:spPr>
          <a:xfrm>
            <a:off x="2776025" y="2551837"/>
            <a:ext cx="6639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À l'avenir, l'exploration de données inclura des types de données plus complexes. De plus, pour tout modèle qui a été conçu, un raffinement supplémentaire est possible en examinant d'autres variables et leurs relations. La recherche en data </a:t>
            </a:r>
            <a:r>
              <a:rPr lang="fr-FR" sz="2000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mining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aboutira à de nouvelles méthodes pour déterminer les caractéristiques les plus intéressantes des données. 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922286213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1284076" y="2108200"/>
            <a:ext cx="8229600" cy="13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8800" dirty="0"/>
              <a:t>Merci pour votre attention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652496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630980" y="2207993"/>
            <a:ext cx="6930040" cy="13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Introduction</a:t>
            </a:r>
            <a:endParaRPr/>
          </a:p>
        </p:txBody>
      </p:sp>
      <p:sp>
        <p:nvSpPr>
          <p:cNvPr id="5" name="Oval 4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05DB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5743313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0"/>
          <p:cNvSpPr/>
          <p:nvPr/>
        </p:nvSpPr>
        <p:spPr>
          <a:xfrm>
            <a:off x="6470751" y="2197115"/>
            <a:ext cx="3568591" cy="26261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1" name="Google Shape;1161;p50"/>
          <p:cNvSpPr/>
          <p:nvPr/>
        </p:nvSpPr>
        <p:spPr>
          <a:xfrm>
            <a:off x="1501743" y="2593408"/>
            <a:ext cx="3505783" cy="229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2" name="Google Shape;1162;p50"/>
          <p:cNvSpPr txBox="1">
            <a:spLocks noGrp="1"/>
          </p:cNvSpPr>
          <p:nvPr>
            <p:ph type="title"/>
          </p:nvPr>
        </p:nvSpPr>
        <p:spPr>
          <a:xfrm>
            <a:off x="334550" y="161672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1164" name="Google Shape;1164;p50"/>
          <p:cNvSpPr txBox="1">
            <a:spLocks noGrp="1"/>
          </p:cNvSpPr>
          <p:nvPr>
            <p:ph type="subTitle" idx="3"/>
          </p:nvPr>
        </p:nvSpPr>
        <p:spPr>
          <a:xfrm>
            <a:off x="2106451" y="3331081"/>
            <a:ext cx="2750052" cy="4595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Data Set</a:t>
            </a:r>
            <a:endParaRPr dirty="0"/>
          </a:p>
        </p:txBody>
      </p:sp>
      <p:sp>
        <p:nvSpPr>
          <p:cNvPr id="1169" name="Google Shape;1169;p50"/>
          <p:cNvSpPr txBox="1">
            <a:spLocks noGrp="1"/>
          </p:cNvSpPr>
          <p:nvPr>
            <p:ph type="subTitle" idx="4"/>
          </p:nvPr>
        </p:nvSpPr>
        <p:spPr>
          <a:xfrm>
            <a:off x="6914187" y="3110558"/>
            <a:ext cx="3038800" cy="6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Fouille de </a:t>
            </a:r>
            <a:r>
              <a:rPr lang="fr-FR" dirty="0"/>
              <a:t>données</a:t>
            </a:r>
          </a:p>
        </p:txBody>
      </p:sp>
      <p:sp>
        <p:nvSpPr>
          <p:cNvPr id="1175" name="Google Shape;1175;p50"/>
          <p:cNvSpPr/>
          <p:nvPr/>
        </p:nvSpPr>
        <p:spPr>
          <a:xfrm>
            <a:off x="6919767" y="6013980"/>
            <a:ext cx="247815" cy="247320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76" name="Google Shape;1176;p50"/>
          <p:cNvCxnSpPr>
            <a:cxnSpLocks/>
            <a:stCxn id="1160" idx="2"/>
            <a:endCxn id="1161" idx="6"/>
          </p:cNvCxnSpPr>
          <p:nvPr/>
        </p:nvCxnSpPr>
        <p:spPr>
          <a:xfrm flipH="1">
            <a:off x="5007526" y="3510205"/>
            <a:ext cx="1463225" cy="231153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7" name="Google Shape;1177;p50"/>
          <p:cNvSpPr/>
          <p:nvPr/>
        </p:nvSpPr>
        <p:spPr>
          <a:xfrm>
            <a:off x="1249167" y="2439081"/>
            <a:ext cx="570861" cy="4595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78" name="Google Shape;1178;p50"/>
          <p:cNvSpPr/>
          <p:nvPr/>
        </p:nvSpPr>
        <p:spPr>
          <a:xfrm>
            <a:off x="5305500" y="2563348"/>
            <a:ext cx="284400" cy="28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79" name="Google Shape;1179;p50"/>
          <p:cNvSpPr/>
          <p:nvPr/>
        </p:nvSpPr>
        <p:spPr>
          <a:xfrm>
            <a:off x="10661567" y="5028048"/>
            <a:ext cx="130400" cy="13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0" name="Google Shape;1180;p50"/>
          <p:cNvSpPr/>
          <p:nvPr/>
        </p:nvSpPr>
        <p:spPr>
          <a:xfrm>
            <a:off x="10726267" y="4493015"/>
            <a:ext cx="362800" cy="3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181" name="Google Shape;1181;p50"/>
          <p:cNvGrpSpPr/>
          <p:nvPr/>
        </p:nvGrpSpPr>
        <p:grpSpPr>
          <a:xfrm>
            <a:off x="10389091" y="5543162"/>
            <a:ext cx="888519" cy="1310207"/>
            <a:chOff x="3312267" y="2949449"/>
            <a:chExt cx="928765" cy="1369555"/>
          </a:xfrm>
        </p:grpSpPr>
        <p:sp>
          <p:nvSpPr>
            <p:cNvPr id="1182" name="Google Shape;1182;p50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88" name="Google Shape;1188;p50"/>
          <p:cNvGrpSpPr/>
          <p:nvPr/>
        </p:nvGrpSpPr>
        <p:grpSpPr>
          <a:xfrm>
            <a:off x="49137" y="3938811"/>
            <a:ext cx="1169744" cy="2723297"/>
            <a:chOff x="731955" y="2811840"/>
            <a:chExt cx="564367" cy="1313910"/>
          </a:xfrm>
        </p:grpSpPr>
        <p:sp>
          <p:nvSpPr>
            <p:cNvPr id="1189" name="Google Shape;1189;p50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8655;p89"/>
          <p:cNvGrpSpPr/>
          <p:nvPr/>
        </p:nvGrpSpPr>
        <p:grpSpPr>
          <a:xfrm>
            <a:off x="3299387" y="2775359"/>
            <a:ext cx="482926" cy="384977"/>
            <a:chOff x="-37385100" y="3949908"/>
            <a:chExt cx="321350" cy="318225"/>
          </a:xfrm>
          <a:solidFill>
            <a:srgbClr val="305DBF"/>
          </a:solidFill>
        </p:grpSpPr>
        <p:sp>
          <p:nvSpPr>
            <p:cNvPr id="63" name="Google Shape;8656;p89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657;p89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4" name="Picture 6" descr="https://cdn.discordapp.com/attachments/818564761742344234/841091326485594122/Asset_22x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923" y="3721029"/>
            <a:ext cx="2309095" cy="162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discordapp.com/attachments/509488852738768906/841103156255129641/0Fichier_1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645" y="3723403"/>
            <a:ext cx="216426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Oval 18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TextBox 190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466A2-1CF3-45F0-9404-1B046A9697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84" y="3528936"/>
            <a:ext cx="2487043" cy="18897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305C39E-7AAE-44A0-86EF-6D9C0AB408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34" y="2349441"/>
            <a:ext cx="891434" cy="8914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C7951A-1D0F-40C6-9E8B-2E4966A880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0" y="33736"/>
            <a:ext cx="4645017" cy="2018796"/>
          </a:xfrm>
          <a:prstGeom prst="rect">
            <a:avLst/>
          </a:prstGeom>
        </p:spPr>
      </p:pic>
      <p:cxnSp>
        <p:nvCxnSpPr>
          <p:cNvPr id="73" name="Google Shape;1176;p50">
            <a:extLst>
              <a:ext uri="{FF2B5EF4-FFF2-40B4-BE49-F238E27FC236}">
                <a16:creationId xmlns:a16="http://schemas.microsoft.com/office/drawing/2014/main" id="{ADAD29D6-D0A9-466B-8485-6F87E2086A10}"/>
              </a:ext>
            </a:extLst>
          </p:cNvPr>
          <p:cNvCxnSpPr>
            <a:cxnSpLocks/>
          </p:cNvCxnSpPr>
          <p:nvPr/>
        </p:nvCxnSpPr>
        <p:spPr>
          <a:xfrm flipH="1">
            <a:off x="2539408" y="1954668"/>
            <a:ext cx="361568" cy="81582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8D4AFF-1DD2-498C-9E64-71A770E3A8D7}"/>
              </a:ext>
            </a:extLst>
          </p:cNvPr>
          <p:cNvSpPr txBox="1"/>
          <p:nvPr/>
        </p:nvSpPr>
        <p:spPr>
          <a:xfrm>
            <a:off x="2704664" y="203861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33D59A-C43A-4413-84D1-377E803B014D}"/>
              </a:ext>
            </a:extLst>
          </p:cNvPr>
          <p:cNvSpPr txBox="1"/>
          <p:nvPr/>
        </p:nvSpPr>
        <p:spPr>
          <a:xfrm>
            <a:off x="5572268" y="352781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034961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0" grpId="0" animBg="1"/>
      <p:bldP spid="1161" grpId="0" animBg="1"/>
      <p:bldP spid="1164" grpId="0" build="p"/>
      <p:bldP spid="1169" grpId="0" build="p"/>
      <p:bldP spid="1177" grpId="0" animBg="1"/>
      <p:bldP spid="11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340389" y="1511628"/>
            <a:ext cx="6930040" cy="13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8000" dirty="0"/>
              <a:t>Scrapping Data</a:t>
            </a:r>
            <a:endParaRPr sz="8000" dirty="0"/>
          </a:p>
        </p:txBody>
      </p:sp>
      <p:sp>
        <p:nvSpPr>
          <p:cNvPr id="4" name="Oval 3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05DBF"/>
                </a:solidFill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A7810-0D60-448C-9D9A-CB165A6D4A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316" y="2944970"/>
            <a:ext cx="1736186" cy="173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278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Premier Source de </a:t>
            </a:r>
            <a:r>
              <a:rPr lang="en-US" dirty="0"/>
              <a:t>Scrapping</a:t>
            </a:r>
            <a:r>
              <a:rPr lang="fr-FR" dirty="0"/>
              <a:t>: Amazon.com</a:t>
            </a: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924DD4-D502-4CF5-AB7F-CF41BC2D5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592" y="442961"/>
            <a:ext cx="1962636" cy="1168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19CE2-30BE-4A35-856C-3466203AC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6" y="480995"/>
            <a:ext cx="1962637" cy="98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51304C-9BEF-43E4-AC81-8E233B000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544" y="1622981"/>
            <a:ext cx="7272876" cy="44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6548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Code Python</a:t>
            </a: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924DD4-D502-4CF5-AB7F-CF41BC2D5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592" y="442961"/>
            <a:ext cx="1962636" cy="1168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19CE2-30BE-4A35-856C-3466203AC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" y="191123"/>
            <a:ext cx="1981127" cy="990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09A510-9665-4387-9005-1891B382D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" y="1523999"/>
            <a:ext cx="11170802" cy="39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9664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659</Words>
  <Application>Microsoft Office PowerPoint</Application>
  <PresentationFormat>Widescreen</PresentationFormat>
  <Paragraphs>129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Aharoni</vt:lpstr>
      <vt:lpstr>Arial</vt:lpstr>
      <vt:lpstr>Arial</vt:lpstr>
      <vt:lpstr>Calibri</vt:lpstr>
      <vt:lpstr>Fredoka One</vt:lpstr>
      <vt:lpstr>Raleway</vt:lpstr>
      <vt:lpstr>Roboto</vt:lpstr>
      <vt:lpstr>Retato Slideshow by Slidesgo</vt:lpstr>
      <vt:lpstr>1_Retato Slideshow by Slidesgo</vt:lpstr>
      <vt:lpstr>Analyse de sentiments de  Breaking Bad Movie Reviews</vt:lpstr>
      <vt:lpstr>Team Members</vt:lpstr>
      <vt:lpstr>Objectifs</vt:lpstr>
      <vt:lpstr>Objectif</vt:lpstr>
      <vt:lpstr>Introduction</vt:lpstr>
      <vt:lpstr>Introduction</vt:lpstr>
      <vt:lpstr>Scrapping Data</vt:lpstr>
      <vt:lpstr>Premier Source de Scrapping: Amazon.com</vt:lpstr>
      <vt:lpstr>Code Python</vt:lpstr>
      <vt:lpstr>Directory Fichier source</vt:lpstr>
      <vt:lpstr>Deuxième Source de Scrapping: ottentomatoes.com</vt:lpstr>
      <vt:lpstr>Code Python</vt:lpstr>
      <vt:lpstr>Directory Fichier source</vt:lpstr>
      <vt:lpstr>Troisième Source de Scrapping: imdb.com</vt:lpstr>
      <vt:lpstr>Code Python</vt:lpstr>
      <vt:lpstr>Directory Fichier source</vt:lpstr>
      <vt:lpstr>Quatrième Source de Scrapping:Kaggle</vt:lpstr>
      <vt:lpstr>Directory Fichier source</vt:lpstr>
      <vt:lpstr>Fusion Data Set</vt:lpstr>
      <vt:lpstr>PowerPoint Presentation</vt:lpstr>
      <vt:lpstr>PowerPoint Presentation</vt:lpstr>
      <vt:lpstr>Visualisation</vt:lpstr>
      <vt:lpstr>Données initiales  data Set</vt:lpstr>
      <vt:lpstr>Défaillance et problèmes</vt:lpstr>
      <vt:lpstr>PowerPoint Presentation</vt:lpstr>
      <vt:lpstr>Nettoyage et pré-traitement des données </vt:lpstr>
      <vt:lpstr>Nettoyage et pré-traitement des données </vt:lpstr>
      <vt:lpstr>Nettoyage et pré-traitement des données </vt:lpstr>
      <vt:lpstr>Nettoyage et pré-traitement des données </vt:lpstr>
      <vt:lpstr>Nettoyage et pré-traitement des données </vt:lpstr>
      <vt:lpstr>Nettoyage et pré-traitement des données </vt:lpstr>
      <vt:lpstr>DataSet Après Traitement </vt:lpstr>
      <vt:lpstr>Modèle Machine Learning</vt:lpstr>
      <vt:lpstr>Elaborer un modèle de machine learning </vt:lpstr>
      <vt:lpstr>Matrice de confusion, Accuracy Score et Report</vt:lpstr>
      <vt:lpstr>Enregistrer le modèle .PKL</vt:lpstr>
      <vt:lpstr>Application Demonstration</vt:lpstr>
      <vt:lpstr>Structure application Django</vt:lpstr>
      <vt:lpstr>Structure application Django</vt:lpstr>
      <vt:lpstr>Structure application Django</vt:lpstr>
      <vt:lpstr>PowerPoint Presentation</vt:lpstr>
      <vt:lpstr>PowerPoint Presentation</vt:lpstr>
      <vt:lpstr>PowerPoint Presentation</vt:lpstr>
      <vt:lpstr>Conclusion</vt:lpstr>
      <vt:lpstr>PowerPoint Presentation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Ramzi Elloumi</dc:creator>
  <cp:lastModifiedBy>med nour khammeri</cp:lastModifiedBy>
  <cp:revision>181</cp:revision>
  <dcterms:created xsi:type="dcterms:W3CDTF">2021-05-09T21:54:24Z</dcterms:created>
  <dcterms:modified xsi:type="dcterms:W3CDTF">2022-02-07T01:57:59Z</dcterms:modified>
</cp:coreProperties>
</file>